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7"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421308-0827-535E-62F9-0E0D89A29D79}" v="30" dt="2026-06-28T17:07:06.553"/>
    <p1510:client id="{9C7FB652-4936-4E84-BA41-ACA9AB956CC8}" v="25" dt="2026-06-28T19:10:22.912"/>
    <p1510:client id="{E907215C-1157-1962-5752-A9139896E8A1}" v="580" dt="2026-06-28T19:34:40.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60" d="100"/>
          <a:sy n="60" d="100"/>
        </p:scale>
        <p:origin x="24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an Siyana (2538210)" userId="S::2538210@student.uwtsd.ac.uk::5c817bbe-c619-48f6-b84b-0503aaf67adb" providerId="AD" clId="Web-{E907215C-1157-1962-5752-A9139896E8A1}"/>
    <pc:docChg chg="addSld modSld">
      <pc:chgData name="Asan Siyana (2538210)" userId="S::2538210@student.uwtsd.ac.uk::5c817bbe-c619-48f6-b84b-0503aaf67adb" providerId="AD" clId="Web-{E907215C-1157-1962-5752-A9139896E8A1}" dt="2026-06-28T19:34:40.402" v="312" actId="1076"/>
      <pc:docMkLst>
        <pc:docMk/>
      </pc:docMkLst>
      <pc:sldChg chg="addSp delSp modSp mod modClrScheme chgLayout">
        <pc:chgData name="Asan Siyana (2538210)" userId="S::2538210@student.uwtsd.ac.uk::5c817bbe-c619-48f6-b84b-0503aaf67adb" providerId="AD" clId="Web-{E907215C-1157-1962-5752-A9139896E8A1}" dt="2026-06-28T19:34:40.402" v="312" actId="1076"/>
        <pc:sldMkLst>
          <pc:docMk/>
          <pc:sldMk cId="3354938123" sldId="257"/>
        </pc:sldMkLst>
        <pc:spChg chg="add del mod">
          <ac:chgData name="Asan Siyana (2538210)" userId="S::2538210@student.uwtsd.ac.uk::5c817bbe-c619-48f6-b84b-0503aaf67adb" providerId="AD" clId="Web-{E907215C-1157-1962-5752-A9139896E8A1}" dt="2026-06-28T19:34:40.402" v="312" actId="1076"/>
          <ac:spMkLst>
            <pc:docMk/>
            <pc:sldMk cId="3354938123" sldId="257"/>
            <ac:spMk id="2" creationId="{6A74B916-3CE2-B133-8A0F-9BF867481A5D}"/>
          </ac:spMkLst>
        </pc:spChg>
        <pc:spChg chg="add mod ord">
          <ac:chgData name="Asan Siyana (2538210)" userId="S::2538210@student.uwtsd.ac.uk::5c817bbe-c619-48f6-b84b-0503aaf67adb" providerId="AD" clId="Web-{E907215C-1157-1962-5752-A9139896E8A1}" dt="2026-06-28T19:34:19.885" v="311" actId="20577"/>
          <ac:spMkLst>
            <pc:docMk/>
            <pc:sldMk cId="3354938123" sldId="257"/>
            <ac:spMk id="3" creationId="{96174087-1DFD-CF02-E61A-9BA16791B182}"/>
          </ac:spMkLst>
        </pc:spChg>
      </pc:sldChg>
      <pc:sldChg chg="addSp modSp new">
        <pc:chgData name="Asan Siyana (2538210)" userId="S::2538210@student.uwtsd.ac.uk::5c817bbe-c619-48f6-b84b-0503aaf67adb" providerId="AD" clId="Web-{E907215C-1157-1962-5752-A9139896E8A1}" dt="2026-06-28T19:29:03.843" v="199"/>
        <pc:sldMkLst>
          <pc:docMk/>
          <pc:sldMk cId="1253164016" sldId="258"/>
        </pc:sldMkLst>
        <pc:spChg chg="mod">
          <ac:chgData name="Asan Siyana (2538210)" userId="S::2538210@student.uwtsd.ac.uk::5c817bbe-c619-48f6-b84b-0503aaf67adb" providerId="AD" clId="Web-{E907215C-1157-1962-5752-A9139896E8A1}" dt="2026-06-28T19:24:01.957" v="64" actId="20577"/>
          <ac:spMkLst>
            <pc:docMk/>
            <pc:sldMk cId="1253164016" sldId="258"/>
            <ac:spMk id="2" creationId="{75EB8AA7-A380-6AB8-9112-A381F4899691}"/>
          </ac:spMkLst>
        </pc:spChg>
        <pc:spChg chg="add mod">
          <ac:chgData name="Asan Siyana (2538210)" userId="S::2538210@student.uwtsd.ac.uk::5c817bbe-c619-48f6-b84b-0503aaf67adb" providerId="AD" clId="Web-{E907215C-1157-1962-5752-A9139896E8A1}" dt="2026-06-28T19:29:03.843" v="199"/>
          <ac:spMkLst>
            <pc:docMk/>
            <pc:sldMk cId="1253164016" sldId="258"/>
            <ac:spMk id="3" creationId="{6F3AB04A-C7AB-168B-FF13-C4716E560A72}"/>
          </ac:spMkLst>
        </pc:spChg>
      </pc:sldChg>
    </pc:docChg>
  </pc:docChgLst>
  <pc:docChgLst>
    <pc:chgData name="Asan Siyana (2538210)" userId="S::2538210@student.uwtsd.ac.uk::5c817bbe-c619-48f6-b84b-0503aaf67adb" providerId="AD" clId="Web-{64421308-0827-535E-62F9-0E0D89A29D79}"/>
    <pc:docChg chg="modSld">
      <pc:chgData name="Asan Siyana (2538210)" userId="S::2538210@student.uwtsd.ac.uk::5c817bbe-c619-48f6-b84b-0503aaf67adb" providerId="AD" clId="Web-{64421308-0827-535E-62F9-0E0D89A29D79}" dt="2026-06-28T17:07:06.553" v="30"/>
      <pc:docMkLst>
        <pc:docMk/>
      </pc:docMkLst>
      <pc:sldChg chg="modSp mod modClrScheme addAnim chgLayout">
        <pc:chgData name="Asan Siyana (2538210)" userId="S::2538210@student.uwtsd.ac.uk::5c817bbe-c619-48f6-b84b-0503aaf67adb" providerId="AD" clId="Web-{64421308-0827-535E-62F9-0E0D89A29D79}" dt="2026-06-28T17:07:06.553" v="30"/>
        <pc:sldMkLst>
          <pc:docMk/>
          <pc:sldMk cId="109857222" sldId="256"/>
        </pc:sldMkLst>
        <pc:spChg chg="mod ord">
          <ac:chgData name="Asan Siyana (2538210)" userId="S::2538210@student.uwtsd.ac.uk::5c817bbe-c619-48f6-b84b-0503aaf67adb" providerId="AD" clId="Web-{64421308-0827-535E-62F9-0E0D89A29D79}" dt="2026-06-28T17:06:23.318" v="28" actId="20577"/>
          <ac:spMkLst>
            <pc:docMk/>
            <pc:sldMk cId="109857222" sldId="256"/>
            <ac:spMk id="2" creationId="{00000000-0000-0000-0000-000000000000}"/>
          </ac:spMkLst>
        </pc:spChg>
        <pc:spChg chg="mod ord">
          <ac:chgData name="Asan Siyana (2538210)" userId="S::2538210@student.uwtsd.ac.uk::5c817bbe-c619-48f6-b84b-0503aaf67adb" providerId="AD" clId="Web-{64421308-0827-535E-62F9-0E0D89A29D79}" dt="2026-06-28T17:06:50.912" v="29" actId="20577"/>
          <ac:spMkLst>
            <pc:docMk/>
            <pc:sldMk cId="109857222" sldId="256"/>
            <ac:spMk id="3" creationId="{00000000-0000-0000-0000-000000000000}"/>
          </ac:spMkLst>
        </pc:spChg>
      </pc:sldChg>
    </pc:docChg>
  </pc:docChgLst>
  <pc:docChgLst>
    <pc:chgData name="Asan Siyana (2538210)" userId="5c817bbe-c619-48f6-b84b-0503aaf67adb" providerId="ADAL" clId="{9C7FB652-4936-4E84-BA41-ACA9AB956CC8}"/>
    <pc:docChg chg="undo custSel addSld delSld modSld">
      <pc:chgData name="Asan Siyana (2538210)" userId="5c817bbe-c619-48f6-b84b-0503aaf67adb" providerId="ADAL" clId="{9C7FB652-4936-4E84-BA41-ACA9AB956CC8}" dt="2026-06-28T19:10:37.708" v="841" actId="478"/>
      <pc:docMkLst>
        <pc:docMk/>
      </pc:docMkLst>
      <pc:sldChg chg="addSp delSp modSp mod modAnim">
        <pc:chgData name="Asan Siyana (2538210)" userId="5c817bbe-c619-48f6-b84b-0503aaf67adb" providerId="ADAL" clId="{9C7FB652-4936-4E84-BA41-ACA9AB956CC8}" dt="2026-06-28T19:03:22.505" v="836" actId="20577"/>
        <pc:sldMkLst>
          <pc:docMk/>
          <pc:sldMk cId="109857222" sldId="256"/>
        </pc:sldMkLst>
        <pc:spChg chg="mod">
          <ac:chgData name="Asan Siyana (2538210)" userId="5c817bbe-c619-48f6-b84b-0503aaf67adb" providerId="ADAL" clId="{9C7FB652-4936-4E84-BA41-ACA9AB956CC8}" dt="2026-06-28T18:29:27.101" v="200" actId="20577"/>
          <ac:spMkLst>
            <pc:docMk/>
            <pc:sldMk cId="109857222" sldId="256"/>
            <ac:spMk id="2" creationId="{00000000-0000-0000-0000-000000000000}"/>
          </ac:spMkLst>
        </pc:spChg>
        <pc:spChg chg="del">
          <ac:chgData name="Asan Siyana (2538210)" userId="5c817bbe-c619-48f6-b84b-0503aaf67adb" providerId="ADAL" clId="{9C7FB652-4936-4E84-BA41-ACA9AB956CC8}" dt="2026-06-28T17:26:50.282" v="0" actId="931"/>
          <ac:spMkLst>
            <pc:docMk/>
            <pc:sldMk cId="109857222" sldId="256"/>
            <ac:spMk id="3" creationId="{00000000-0000-0000-0000-000000000000}"/>
          </ac:spMkLst>
        </pc:spChg>
        <pc:spChg chg="add del mod">
          <ac:chgData name="Asan Siyana (2538210)" userId="5c817bbe-c619-48f6-b84b-0503aaf67adb" providerId="ADAL" clId="{9C7FB652-4936-4E84-BA41-ACA9AB956CC8}" dt="2026-06-28T17:35:26.536" v="77" actId="478"/>
          <ac:spMkLst>
            <pc:docMk/>
            <pc:sldMk cId="109857222" sldId="256"/>
            <ac:spMk id="14" creationId="{D19CF7B1-A423-D4C0-821B-95C1C7A4DF8A}"/>
          </ac:spMkLst>
        </pc:spChg>
        <pc:spChg chg="add del mod">
          <ac:chgData name="Asan Siyana (2538210)" userId="5c817bbe-c619-48f6-b84b-0503aaf67adb" providerId="ADAL" clId="{9C7FB652-4936-4E84-BA41-ACA9AB956CC8}" dt="2026-06-28T17:37:12.844" v="85" actId="478"/>
          <ac:spMkLst>
            <pc:docMk/>
            <pc:sldMk cId="109857222" sldId="256"/>
            <ac:spMk id="17" creationId="{4F8CE1FA-E6E5-00FB-D2A5-767D05C4ECEE}"/>
          </ac:spMkLst>
        </pc:spChg>
        <pc:spChg chg="add del mod">
          <ac:chgData name="Asan Siyana (2538210)" userId="5c817bbe-c619-48f6-b84b-0503aaf67adb" providerId="ADAL" clId="{9C7FB652-4936-4E84-BA41-ACA9AB956CC8}" dt="2026-06-28T17:39:19.168" v="96" actId="478"/>
          <ac:spMkLst>
            <pc:docMk/>
            <pc:sldMk cId="109857222" sldId="256"/>
            <ac:spMk id="20" creationId="{B967C1DA-DE7A-751B-9398-B030B1CDCBFC}"/>
          </ac:spMkLst>
        </pc:spChg>
        <pc:spChg chg="add del mod">
          <ac:chgData name="Asan Siyana (2538210)" userId="5c817bbe-c619-48f6-b84b-0503aaf67adb" providerId="ADAL" clId="{9C7FB652-4936-4E84-BA41-ACA9AB956CC8}" dt="2026-06-28T17:43:55.426" v="182" actId="478"/>
          <ac:spMkLst>
            <pc:docMk/>
            <pc:sldMk cId="109857222" sldId="256"/>
            <ac:spMk id="23" creationId="{948705F4-CA1C-628E-FC09-CE4128EC8D5F}"/>
          </ac:spMkLst>
        </pc:spChg>
        <pc:spChg chg="add mod">
          <ac:chgData name="Asan Siyana (2538210)" userId="5c817bbe-c619-48f6-b84b-0503aaf67adb" providerId="ADAL" clId="{9C7FB652-4936-4E84-BA41-ACA9AB956CC8}" dt="2026-06-28T18:43:30.589" v="627" actId="1076"/>
          <ac:spMkLst>
            <pc:docMk/>
            <pc:sldMk cId="109857222" sldId="256"/>
            <ac:spMk id="24" creationId="{66A464E5-2376-17BD-4961-AC3F391944E1}"/>
          </ac:spMkLst>
        </pc:spChg>
        <pc:spChg chg="add del mod">
          <ac:chgData name="Asan Siyana (2538210)" userId="5c817bbe-c619-48f6-b84b-0503aaf67adb" providerId="ADAL" clId="{9C7FB652-4936-4E84-BA41-ACA9AB956CC8}" dt="2026-06-28T18:48:48.317" v="635"/>
          <ac:spMkLst>
            <pc:docMk/>
            <pc:sldMk cId="109857222" sldId="256"/>
            <ac:spMk id="26" creationId="{249BE57F-1C31-F5E5-CDC2-C10931A51AC8}"/>
          </ac:spMkLst>
        </pc:spChg>
        <pc:spChg chg="add del mod">
          <ac:chgData name="Asan Siyana (2538210)" userId="5c817bbe-c619-48f6-b84b-0503aaf67adb" providerId="ADAL" clId="{9C7FB652-4936-4E84-BA41-ACA9AB956CC8}" dt="2026-06-28T18:48:48.327" v="637"/>
          <ac:spMkLst>
            <pc:docMk/>
            <pc:sldMk cId="109857222" sldId="256"/>
            <ac:spMk id="27" creationId="{94EF0B81-8713-C5BC-C747-9E2F66E16AC7}"/>
          </ac:spMkLst>
        </pc:spChg>
        <pc:spChg chg="add mod">
          <ac:chgData name="Asan Siyana (2538210)" userId="5c817bbe-c619-48f6-b84b-0503aaf67adb" providerId="ADAL" clId="{9C7FB652-4936-4E84-BA41-ACA9AB956CC8}" dt="2026-06-28T18:51:43.774" v="667" actId="1076"/>
          <ac:spMkLst>
            <pc:docMk/>
            <pc:sldMk cId="109857222" sldId="256"/>
            <ac:spMk id="29" creationId="{78D8BE64-615B-B7A3-8B91-D88C350FFA78}"/>
          </ac:spMkLst>
        </pc:spChg>
        <pc:spChg chg="add del mod">
          <ac:chgData name="Asan Siyana (2538210)" userId="5c817bbe-c619-48f6-b84b-0503aaf67adb" providerId="ADAL" clId="{9C7FB652-4936-4E84-BA41-ACA9AB956CC8}" dt="2026-06-28T18:55:37.491" v="717"/>
          <ac:spMkLst>
            <pc:docMk/>
            <pc:sldMk cId="109857222" sldId="256"/>
            <ac:spMk id="30" creationId="{05D5AD39-E372-57DC-82E4-FA56BF78DF7B}"/>
          </ac:spMkLst>
        </pc:spChg>
        <pc:spChg chg="add del mod">
          <ac:chgData name="Asan Siyana (2538210)" userId="5c817bbe-c619-48f6-b84b-0503aaf67adb" providerId="ADAL" clId="{9C7FB652-4936-4E84-BA41-ACA9AB956CC8}" dt="2026-06-28T18:55:37.491" v="719"/>
          <ac:spMkLst>
            <pc:docMk/>
            <pc:sldMk cId="109857222" sldId="256"/>
            <ac:spMk id="31" creationId="{14A29C02-DF78-A03F-CC5F-B74A2D02A823}"/>
          </ac:spMkLst>
        </pc:spChg>
        <pc:spChg chg="add mod">
          <ac:chgData name="Asan Siyana (2538210)" userId="5c817bbe-c619-48f6-b84b-0503aaf67adb" providerId="ADAL" clId="{9C7FB652-4936-4E84-BA41-ACA9AB956CC8}" dt="2026-06-28T18:59:13.284" v="765" actId="20577"/>
          <ac:spMkLst>
            <pc:docMk/>
            <pc:sldMk cId="109857222" sldId="256"/>
            <ac:spMk id="32" creationId="{F88A8969-040F-15B6-43FD-681602B622D7}"/>
          </ac:spMkLst>
        </pc:spChg>
        <pc:spChg chg="add mod">
          <ac:chgData name="Asan Siyana (2538210)" userId="5c817bbe-c619-48f6-b84b-0503aaf67adb" providerId="ADAL" clId="{9C7FB652-4936-4E84-BA41-ACA9AB956CC8}" dt="2026-06-28T19:01:14.991" v="791" actId="20577"/>
          <ac:spMkLst>
            <pc:docMk/>
            <pc:sldMk cId="109857222" sldId="256"/>
            <ac:spMk id="33" creationId="{1187378F-56C6-6BFC-48BC-CFDB6DFB6F25}"/>
          </ac:spMkLst>
        </pc:spChg>
        <pc:spChg chg="add mod">
          <ac:chgData name="Asan Siyana (2538210)" userId="5c817bbe-c619-48f6-b84b-0503aaf67adb" providerId="ADAL" clId="{9C7FB652-4936-4E84-BA41-ACA9AB956CC8}" dt="2026-06-28T19:01:02.834" v="788" actId="20577"/>
          <ac:spMkLst>
            <pc:docMk/>
            <pc:sldMk cId="109857222" sldId="256"/>
            <ac:spMk id="34" creationId="{CA850EA5-5150-8AFF-83CA-EE153739D75F}"/>
          </ac:spMkLst>
        </pc:spChg>
        <pc:spChg chg="add mod">
          <ac:chgData name="Asan Siyana (2538210)" userId="5c817bbe-c619-48f6-b84b-0503aaf67adb" providerId="ADAL" clId="{9C7FB652-4936-4E84-BA41-ACA9AB956CC8}" dt="2026-06-28T19:03:22.505" v="836" actId="20577"/>
          <ac:spMkLst>
            <pc:docMk/>
            <pc:sldMk cId="109857222" sldId="256"/>
            <ac:spMk id="35" creationId="{D9F937C7-BABE-422D-8303-3628F70EF3CB}"/>
          </ac:spMkLst>
        </pc:spChg>
        <pc:picChg chg="add mod">
          <ac:chgData name="Asan Siyana (2538210)" userId="5c817bbe-c619-48f6-b84b-0503aaf67adb" providerId="ADAL" clId="{9C7FB652-4936-4E84-BA41-ACA9AB956CC8}" dt="2026-06-28T18:35:22.101" v="560" actId="962"/>
          <ac:picMkLst>
            <pc:docMk/>
            <pc:sldMk cId="109857222" sldId="256"/>
            <ac:picMk id="5" creationId="{7E6345A9-6A4A-41F6-E1D1-54FC755DB53E}"/>
          </ac:picMkLst>
        </pc:picChg>
        <pc:picChg chg="add del mod">
          <ac:chgData name="Asan Siyana (2538210)" userId="5c817bbe-c619-48f6-b84b-0503aaf67adb" providerId="ADAL" clId="{9C7FB652-4936-4E84-BA41-ACA9AB956CC8}" dt="2026-06-28T17:30:40.256" v="9" actId="21"/>
          <ac:picMkLst>
            <pc:docMk/>
            <pc:sldMk cId="109857222" sldId="256"/>
            <ac:picMk id="7" creationId="{ED144464-3869-C8B6-BE3B-1B69895A68BC}"/>
          </ac:picMkLst>
        </pc:picChg>
        <pc:picChg chg="add mod">
          <ac:chgData name="Asan Siyana (2538210)" userId="5c817bbe-c619-48f6-b84b-0503aaf67adb" providerId="ADAL" clId="{9C7FB652-4936-4E84-BA41-ACA9AB956CC8}" dt="2026-06-28T17:40:26.751" v="107" actId="14100"/>
          <ac:picMkLst>
            <pc:docMk/>
            <pc:sldMk cId="109857222" sldId="256"/>
            <ac:picMk id="9" creationId="{FB68C7F1-F016-DBAC-C307-C4E3BD9B5494}"/>
          </ac:picMkLst>
        </pc:picChg>
        <pc:picChg chg="add mod">
          <ac:chgData name="Asan Siyana (2538210)" userId="5c817bbe-c619-48f6-b84b-0503aaf67adb" providerId="ADAL" clId="{9C7FB652-4936-4E84-BA41-ACA9AB956CC8}" dt="2026-06-28T17:40:47.188" v="110" actId="14100"/>
          <ac:picMkLst>
            <pc:docMk/>
            <pc:sldMk cId="109857222" sldId="256"/>
            <ac:picMk id="11" creationId="{3F4EF6ED-ECBB-1B6A-1D27-0745B167964E}"/>
          </ac:picMkLst>
        </pc:picChg>
        <pc:picChg chg="add mod">
          <ac:chgData name="Asan Siyana (2538210)" userId="5c817bbe-c619-48f6-b84b-0503aaf67adb" providerId="ADAL" clId="{9C7FB652-4936-4E84-BA41-ACA9AB956CC8}" dt="2026-06-28T17:41:08.112" v="113" actId="14100"/>
          <ac:picMkLst>
            <pc:docMk/>
            <pc:sldMk cId="109857222" sldId="256"/>
            <ac:picMk id="13" creationId="{23E0D6A3-332F-15E3-25BB-CEDE0F7CF735}"/>
          </ac:picMkLst>
        </pc:picChg>
        <pc:picChg chg="add del mod">
          <ac:chgData name="Asan Siyana (2538210)" userId="5c817bbe-c619-48f6-b84b-0503aaf67adb" providerId="ADAL" clId="{9C7FB652-4936-4E84-BA41-ACA9AB956CC8}" dt="2026-06-28T17:37:12.844" v="85" actId="478"/>
          <ac:picMkLst>
            <pc:docMk/>
            <pc:sldMk cId="109857222" sldId="256"/>
            <ac:picMk id="16" creationId="{5F96A90D-12AE-B40A-1381-828A49FC882F}"/>
          </ac:picMkLst>
        </pc:picChg>
        <pc:picChg chg="add mod">
          <ac:chgData name="Asan Siyana (2538210)" userId="5c817bbe-c619-48f6-b84b-0503aaf67adb" providerId="ADAL" clId="{9C7FB652-4936-4E84-BA41-ACA9AB956CC8}" dt="2026-06-28T17:41:16.915" v="114" actId="14100"/>
          <ac:picMkLst>
            <pc:docMk/>
            <pc:sldMk cId="109857222" sldId="256"/>
            <ac:picMk id="19" creationId="{01C9533F-F109-3DF4-4405-455BE9B01DEA}"/>
          </ac:picMkLst>
        </pc:picChg>
        <pc:picChg chg="add mod">
          <ac:chgData name="Asan Siyana (2538210)" userId="5c817bbe-c619-48f6-b84b-0503aaf67adb" providerId="ADAL" clId="{9C7FB652-4936-4E84-BA41-ACA9AB956CC8}" dt="2026-06-28T17:44:09.752" v="184" actId="14100"/>
          <ac:picMkLst>
            <pc:docMk/>
            <pc:sldMk cId="109857222" sldId="256"/>
            <ac:picMk id="22" creationId="{594A1459-1FA9-3F2B-0077-8472C21AA2D1}"/>
          </ac:picMkLst>
        </pc:picChg>
        <pc:picChg chg="add del mod">
          <ac:chgData name="Asan Siyana (2538210)" userId="5c817bbe-c619-48f6-b84b-0503aaf67adb" providerId="ADAL" clId="{9C7FB652-4936-4E84-BA41-ACA9AB956CC8}" dt="2026-06-28T18:39:58.858" v="571" actId="478"/>
          <ac:picMkLst>
            <pc:docMk/>
            <pc:sldMk cId="109857222" sldId="256"/>
            <ac:picMk id="25" creationId="{E72EAF41-0D22-55DB-C8F1-2ECFA4C44E50}"/>
          </ac:picMkLst>
        </pc:picChg>
        <pc:picChg chg="add del mod">
          <ac:chgData name="Asan Siyana (2538210)" userId="5c817bbe-c619-48f6-b84b-0503aaf67adb" providerId="ADAL" clId="{9C7FB652-4936-4E84-BA41-ACA9AB956CC8}" dt="2026-06-28T18:48:48.306" v="633" actId="478"/>
          <ac:picMkLst>
            <pc:docMk/>
            <pc:sldMk cId="109857222" sldId="256"/>
            <ac:picMk id="28" creationId="{CF19C628-6AA1-2800-4C10-EA455C552144}"/>
          </ac:picMkLst>
        </pc:picChg>
      </pc:sldChg>
      <pc:sldChg chg="modSp new del mod">
        <pc:chgData name="Asan Siyana (2538210)" userId="5c817bbe-c619-48f6-b84b-0503aaf67adb" providerId="ADAL" clId="{9C7FB652-4936-4E84-BA41-ACA9AB956CC8}" dt="2026-06-28T18:31:54.701" v="202" actId="47"/>
        <pc:sldMkLst>
          <pc:docMk/>
          <pc:sldMk cId="2901294426" sldId="257"/>
        </pc:sldMkLst>
        <pc:spChg chg="mod">
          <ac:chgData name="Asan Siyana (2538210)" userId="5c817bbe-c619-48f6-b84b-0503aaf67adb" providerId="ADAL" clId="{9C7FB652-4936-4E84-BA41-ACA9AB956CC8}" dt="2026-06-28T18:29:00.728" v="188"/>
          <ac:spMkLst>
            <pc:docMk/>
            <pc:sldMk cId="2901294426" sldId="257"/>
            <ac:spMk id="2" creationId="{66299878-2D92-D285-009E-30E6D5D02DE8}"/>
          </ac:spMkLst>
        </pc:spChg>
        <pc:spChg chg="mod">
          <ac:chgData name="Asan Siyana (2538210)" userId="5c817bbe-c619-48f6-b84b-0503aaf67adb" providerId="ADAL" clId="{9C7FB652-4936-4E84-BA41-ACA9AB956CC8}" dt="2026-06-28T18:31:49.872" v="201" actId="5793"/>
          <ac:spMkLst>
            <pc:docMk/>
            <pc:sldMk cId="2901294426" sldId="257"/>
            <ac:spMk id="3" creationId="{6D54356A-8BAB-6404-76A2-E8AA180E18A6}"/>
          </ac:spMkLst>
        </pc:spChg>
      </pc:sldChg>
      <pc:sldChg chg="addSp delSp modSp new mod">
        <pc:chgData name="Asan Siyana (2538210)" userId="5c817bbe-c619-48f6-b84b-0503aaf67adb" providerId="ADAL" clId="{9C7FB652-4936-4E84-BA41-ACA9AB956CC8}" dt="2026-06-28T19:10:37.708" v="841" actId="478"/>
        <pc:sldMkLst>
          <pc:docMk/>
          <pc:sldMk cId="3354938123" sldId="257"/>
        </pc:sldMkLst>
        <pc:picChg chg="add del mod">
          <ac:chgData name="Asan Siyana (2538210)" userId="5c817bbe-c619-48f6-b84b-0503aaf67adb" providerId="ADAL" clId="{9C7FB652-4936-4E84-BA41-ACA9AB956CC8}" dt="2026-06-28T19:03:40.726" v="837" actId="478"/>
          <ac:picMkLst>
            <pc:docMk/>
            <pc:sldMk cId="3354938123" sldId="257"/>
            <ac:picMk id="2" creationId="{0413E3A8-B703-1ECF-8948-2EE1303C8E48}"/>
          </ac:picMkLst>
        </pc:picChg>
        <pc:picChg chg="add del mod">
          <ac:chgData name="Asan Siyana (2538210)" userId="5c817bbe-c619-48f6-b84b-0503aaf67adb" providerId="ADAL" clId="{9C7FB652-4936-4E84-BA41-ACA9AB956CC8}" dt="2026-06-28T19:10:37.708" v="841" actId="478"/>
          <ac:picMkLst>
            <pc:docMk/>
            <pc:sldMk cId="3354938123" sldId="257"/>
            <ac:picMk id="3" creationId="{77E579AB-85FE-B7DB-31DB-6FE82B13B99C}"/>
          </ac:picMkLst>
        </pc:picChg>
        <pc:picChg chg="add del mod">
          <ac:chgData name="Asan Siyana (2538210)" userId="5c817bbe-c619-48f6-b84b-0503aaf67adb" providerId="ADAL" clId="{9C7FB652-4936-4E84-BA41-ACA9AB956CC8}" dt="2026-06-28T19:10:30.418" v="840" actId="478"/>
          <ac:picMkLst>
            <pc:docMk/>
            <pc:sldMk cId="3354938123" sldId="257"/>
            <ac:picMk id="4" creationId="{75BE931E-9E6B-184C-74C1-E126ADF0F5C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95496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88073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42042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83250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28/06/2026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0313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441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48223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7754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31132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35262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579721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92791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85268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44902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97575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31191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35914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28/06/2026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94459163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freeimageslive.co.uk/free_stock_image/asian-fish-soup-jpg" TargetMode="External"/><Relationship Id="rId3" Type="http://schemas.openxmlformats.org/officeDocument/2006/relationships/image" Target="../media/image7.png"/><Relationship Id="rId7"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vegetariantastebuds.blogspot.com/2012/11/vegetable-barley-soup.html" TargetMode="External"/><Relationship Id="rId5" Type="http://schemas.openxmlformats.org/officeDocument/2006/relationships/image" Target="../media/image9.jpg"/><Relationship Id="rId10" Type="http://schemas.openxmlformats.org/officeDocument/2006/relationships/hyperlink" Target="http://www.fullscoops.net/2016/01/aatu-kaal-soup-lamb-leg-soup-mutton-leg.html" TargetMode="External"/><Relationship Id="rId4" Type="http://schemas.openxmlformats.org/officeDocument/2006/relationships/image" Target="../media/image8.png"/><Relationship Id="rId9" Type="http://schemas.openxmlformats.org/officeDocument/2006/relationships/image" Target="../media/image1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r>
              <a:rPr lang="en-GB" sz="5400" dirty="0">
                <a:solidFill>
                  <a:schemeClr val="accent3">
                    <a:lumMod val="60000"/>
                    <a:lumOff val="40000"/>
                  </a:schemeClr>
                </a:solidFill>
                <a:latin typeface="Kristen ITC"/>
              </a:rPr>
              <a:t>African Breakfast Soups</a:t>
            </a:r>
          </a:p>
        </p:txBody>
      </p:sp>
      <p:pic>
        <p:nvPicPr>
          <p:cNvPr id="5" name="Content Placeholder 4">
            <a:extLst>
              <a:ext uri="{FF2B5EF4-FFF2-40B4-BE49-F238E27FC236}">
                <a16:creationId xmlns:a16="http://schemas.microsoft.com/office/drawing/2014/main" id="{7E6345A9-6A4A-41F6-E1D1-54FC755DB53E}"/>
              </a:ext>
              <a:ext uri="{C183D7F6-B498-43B3-948B-1728B52AA6E4}">
                <adec:decorative xmlns:adec="http://schemas.microsoft.com/office/drawing/2017/decorative" val="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p:blipFill>
        <p:spPr>
          <a:xfrm>
            <a:off x="359150" y="1584814"/>
            <a:ext cx="2460249" cy="1751942"/>
          </a:xfrm>
        </p:spPr>
      </p:pic>
      <p:pic>
        <p:nvPicPr>
          <p:cNvPr id="9" name="Picture 8" descr="A bowl of soup with vegetables and chicken feet&#10;&#10;Description automatically generated">
            <a:extLst>
              <a:ext uri="{FF2B5EF4-FFF2-40B4-BE49-F238E27FC236}">
                <a16:creationId xmlns:a16="http://schemas.microsoft.com/office/drawing/2014/main" id="{FB68C7F1-F016-DBAC-C307-C4E3BD9B54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4873" y="1584813"/>
            <a:ext cx="2460248" cy="1751943"/>
          </a:xfrm>
          <a:prstGeom prst="rect">
            <a:avLst/>
          </a:prstGeom>
        </p:spPr>
      </p:pic>
      <p:pic>
        <p:nvPicPr>
          <p:cNvPr id="11" name="Picture 10" descr="A bowl of soup with a spoon&#10;&#10;Description automatically generated">
            <a:extLst>
              <a:ext uri="{FF2B5EF4-FFF2-40B4-BE49-F238E27FC236}">
                <a16:creationId xmlns:a16="http://schemas.microsoft.com/office/drawing/2014/main" id="{3F4EF6ED-ECBB-1B6A-1D27-0745B16796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70595" y="1584813"/>
            <a:ext cx="2749806" cy="1751943"/>
          </a:xfrm>
          <a:prstGeom prst="rect">
            <a:avLst/>
          </a:prstGeom>
        </p:spPr>
      </p:pic>
      <p:pic>
        <p:nvPicPr>
          <p:cNvPr id="13" name="Picture 12" descr="&#10;A bowl of soup with green peas and a spoon">
            <a:extLst>
              <a:ext uri="{FF2B5EF4-FFF2-40B4-BE49-F238E27FC236}">
                <a16:creationId xmlns:a16="http://schemas.microsoft.com/office/drawing/2014/main" id="{23E0D6A3-332F-15E3-25BB-CEDE0F7CF73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59151" y="4151598"/>
            <a:ext cx="2460249" cy="1751943"/>
          </a:xfrm>
          <a:prstGeom prst="rect">
            <a:avLst/>
          </a:prstGeom>
        </p:spPr>
      </p:pic>
      <p:pic>
        <p:nvPicPr>
          <p:cNvPr id="19" name="Picture 18" descr="A bowl of soup with vegetables and meat&#10;&#10;Description automatically generated">
            <a:extLst>
              <a:ext uri="{FF2B5EF4-FFF2-40B4-BE49-F238E27FC236}">
                <a16:creationId xmlns:a16="http://schemas.microsoft.com/office/drawing/2014/main" id="{01C9533F-F109-3DF4-4405-455BE9B01DE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14872" y="4122809"/>
            <a:ext cx="2460248" cy="1780732"/>
          </a:xfrm>
          <a:prstGeom prst="rect">
            <a:avLst/>
          </a:prstGeom>
        </p:spPr>
      </p:pic>
      <p:pic>
        <p:nvPicPr>
          <p:cNvPr id="22" name="Picture 21" descr="A bowl of soup with a leafy vegetable garnish&#10;&#10;Description automatically generated">
            <a:extLst>
              <a:ext uri="{FF2B5EF4-FFF2-40B4-BE49-F238E27FC236}">
                <a16:creationId xmlns:a16="http://schemas.microsoft.com/office/drawing/2014/main" id="{594A1459-1FA9-3F2B-0077-8472C21AA2D1}"/>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070592" y="4121496"/>
            <a:ext cx="2749806" cy="1780732"/>
          </a:xfrm>
          <a:prstGeom prst="rect">
            <a:avLst/>
          </a:prstGeom>
        </p:spPr>
      </p:pic>
      <p:sp>
        <p:nvSpPr>
          <p:cNvPr id="24" name="TextBox 23">
            <a:extLst>
              <a:ext uri="{FF2B5EF4-FFF2-40B4-BE49-F238E27FC236}">
                <a16:creationId xmlns:a16="http://schemas.microsoft.com/office/drawing/2014/main" id="{66A464E5-2376-17BD-4961-AC3F391944E1}"/>
              </a:ext>
            </a:extLst>
          </p:cNvPr>
          <p:cNvSpPr txBox="1"/>
          <p:nvPr/>
        </p:nvSpPr>
        <p:spPr>
          <a:xfrm>
            <a:off x="246855" y="3103426"/>
            <a:ext cx="2945524" cy="923330"/>
          </a:xfrm>
          <a:prstGeom prst="rect">
            <a:avLst/>
          </a:prstGeom>
          <a:noFill/>
        </p:spPr>
        <p:txBody>
          <a:bodyPr wrap="square" rtlCol="0">
            <a:spAutoFit/>
          </a:bodyPr>
          <a:lstStyle/>
          <a:p>
            <a:endParaRPr lang="en-GB" dirty="0"/>
          </a:p>
          <a:p>
            <a:r>
              <a:rPr lang="en-GB" dirty="0"/>
              <a:t>1) Curry Goat Soup £7.00</a:t>
            </a:r>
          </a:p>
          <a:p>
            <a:endParaRPr lang="en-GB" dirty="0"/>
          </a:p>
        </p:txBody>
      </p:sp>
      <p:sp>
        <p:nvSpPr>
          <p:cNvPr id="29" name="TextBox 28">
            <a:extLst>
              <a:ext uri="{FF2B5EF4-FFF2-40B4-BE49-F238E27FC236}">
                <a16:creationId xmlns:a16="http://schemas.microsoft.com/office/drawing/2014/main" id="{78D8BE64-615B-B7A3-8B91-D88C350FFA78}"/>
              </a:ext>
            </a:extLst>
          </p:cNvPr>
          <p:cNvSpPr txBox="1"/>
          <p:nvPr/>
        </p:nvSpPr>
        <p:spPr>
          <a:xfrm>
            <a:off x="4125129" y="3429000"/>
            <a:ext cx="2639734" cy="369332"/>
          </a:xfrm>
          <a:prstGeom prst="rect">
            <a:avLst/>
          </a:prstGeom>
          <a:noFill/>
        </p:spPr>
        <p:txBody>
          <a:bodyPr wrap="square" rtlCol="0">
            <a:spAutoFit/>
          </a:bodyPr>
          <a:lstStyle/>
          <a:p>
            <a:r>
              <a:rPr lang="en-GB" dirty="0"/>
              <a:t>2) Chicken Soup £8.00</a:t>
            </a:r>
          </a:p>
        </p:txBody>
      </p:sp>
      <p:sp>
        <p:nvSpPr>
          <p:cNvPr id="32" name="TextBox 31">
            <a:extLst>
              <a:ext uri="{FF2B5EF4-FFF2-40B4-BE49-F238E27FC236}">
                <a16:creationId xmlns:a16="http://schemas.microsoft.com/office/drawing/2014/main" id="{F88A8969-040F-15B6-43FD-681602B622D7}"/>
              </a:ext>
            </a:extLst>
          </p:cNvPr>
          <p:cNvSpPr txBox="1"/>
          <p:nvPr/>
        </p:nvSpPr>
        <p:spPr>
          <a:xfrm>
            <a:off x="8064656" y="3336756"/>
            <a:ext cx="2945524" cy="646331"/>
          </a:xfrm>
          <a:prstGeom prst="rect">
            <a:avLst/>
          </a:prstGeom>
          <a:noFill/>
        </p:spPr>
        <p:txBody>
          <a:bodyPr wrap="square" rtlCol="0">
            <a:spAutoFit/>
          </a:bodyPr>
          <a:lstStyle/>
          <a:p>
            <a:r>
              <a:rPr lang="en-GB" dirty="0"/>
              <a:t>3) Vegan Sweet potato dumpling soup £6.00</a:t>
            </a:r>
          </a:p>
        </p:txBody>
      </p:sp>
      <p:sp>
        <p:nvSpPr>
          <p:cNvPr id="33" name="TextBox 32">
            <a:extLst>
              <a:ext uri="{FF2B5EF4-FFF2-40B4-BE49-F238E27FC236}">
                <a16:creationId xmlns:a16="http://schemas.microsoft.com/office/drawing/2014/main" id="{1187378F-56C6-6BFC-48BC-CFDB6DFB6F25}"/>
              </a:ext>
            </a:extLst>
          </p:cNvPr>
          <p:cNvSpPr txBox="1"/>
          <p:nvPr/>
        </p:nvSpPr>
        <p:spPr>
          <a:xfrm>
            <a:off x="359150" y="6028383"/>
            <a:ext cx="2688850" cy="646331"/>
          </a:xfrm>
          <a:prstGeom prst="rect">
            <a:avLst/>
          </a:prstGeom>
          <a:noFill/>
        </p:spPr>
        <p:txBody>
          <a:bodyPr wrap="square" rtlCol="0">
            <a:spAutoFit/>
          </a:bodyPr>
          <a:lstStyle/>
          <a:p>
            <a:r>
              <a:rPr lang="en-GB" dirty="0"/>
              <a:t>4) Vegan + Pea's soup £5.00</a:t>
            </a:r>
          </a:p>
        </p:txBody>
      </p:sp>
      <p:sp>
        <p:nvSpPr>
          <p:cNvPr id="34" name="TextBox 33">
            <a:extLst>
              <a:ext uri="{FF2B5EF4-FFF2-40B4-BE49-F238E27FC236}">
                <a16:creationId xmlns:a16="http://schemas.microsoft.com/office/drawing/2014/main" id="{CA850EA5-5150-8AFF-83CA-EE153739D75F}"/>
              </a:ext>
            </a:extLst>
          </p:cNvPr>
          <p:cNvSpPr txBox="1"/>
          <p:nvPr/>
        </p:nvSpPr>
        <p:spPr>
          <a:xfrm>
            <a:off x="4214872" y="6128283"/>
            <a:ext cx="2346349" cy="369332"/>
          </a:xfrm>
          <a:prstGeom prst="rect">
            <a:avLst/>
          </a:prstGeom>
          <a:noFill/>
        </p:spPr>
        <p:txBody>
          <a:bodyPr wrap="square" rtlCol="0">
            <a:spAutoFit/>
          </a:bodyPr>
          <a:lstStyle/>
          <a:p>
            <a:r>
              <a:rPr lang="en-GB" dirty="0"/>
              <a:t>5) Fish Soup £9.00</a:t>
            </a:r>
          </a:p>
        </p:txBody>
      </p:sp>
      <p:sp>
        <p:nvSpPr>
          <p:cNvPr id="35" name="TextBox 34">
            <a:extLst>
              <a:ext uri="{FF2B5EF4-FFF2-40B4-BE49-F238E27FC236}">
                <a16:creationId xmlns:a16="http://schemas.microsoft.com/office/drawing/2014/main" id="{D9F937C7-BABE-422D-8303-3628F70EF3CB}"/>
              </a:ext>
            </a:extLst>
          </p:cNvPr>
          <p:cNvSpPr txBox="1"/>
          <p:nvPr/>
        </p:nvSpPr>
        <p:spPr>
          <a:xfrm flipH="1">
            <a:off x="8064657" y="6028383"/>
            <a:ext cx="2688850" cy="646331"/>
          </a:xfrm>
          <a:prstGeom prst="rect">
            <a:avLst/>
          </a:prstGeom>
          <a:noFill/>
        </p:spPr>
        <p:txBody>
          <a:bodyPr wrap="square" rtlCol="0">
            <a:spAutoFit/>
          </a:bodyPr>
          <a:lstStyle/>
          <a:p>
            <a:r>
              <a:rPr lang="en-GB" dirty="0"/>
              <a:t>6) Mixed Goat and Chicken Soup £10.00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8AA7-A380-6AB8-9112-A381F4899691}"/>
              </a:ext>
            </a:extLst>
          </p:cNvPr>
          <p:cNvSpPr>
            <a:spLocks noGrp="1"/>
          </p:cNvSpPr>
          <p:nvPr>
            <p:ph type="title"/>
          </p:nvPr>
        </p:nvSpPr>
        <p:spPr/>
        <p:txBody>
          <a:bodyPr/>
          <a:lstStyle/>
          <a:p>
            <a:r>
              <a:rPr lang="en-GB"/>
              <a:t>    Short, </a:t>
            </a:r>
            <a:r>
              <a:rPr lang="en-GB" dirty="0"/>
              <a:t>Mid- and Long-term Plan</a:t>
            </a:r>
          </a:p>
        </p:txBody>
      </p:sp>
      <p:sp>
        <p:nvSpPr>
          <p:cNvPr id="3" name="TextBox 2">
            <a:extLst>
              <a:ext uri="{FF2B5EF4-FFF2-40B4-BE49-F238E27FC236}">
                <a16:creationId xmlns:a16="http://schemas.microsoft.com/office/drawing/2014/main" id="{6F3AB04A-C7AB-168B-FF13-C4716E560A72}"/>
              </a:ext>
            </a:extLst>
          </p:cNvPr>
          <p:cNvSpPr txBox="1"/>
          <p:nvPr/>
        </p:nvSpPr>
        <p:spPr>
          <a:xfrm>
            <a:off x="1422400" y="1716314"/>
            <a:ext cx="9862456" cy="5078313"/>
          </a:xfrm>
          <a:prstGeom prst="rect">
            <a:avLst/>
          </a:prstGeom>
          <a:no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42424"/>
                </a:solidFill>
                <a:latin typeface="Segoe UI"/>
                <a:ea typeface="Segoe UI"/>
                <a:cs typeface="Segoe UI"/>
              </a:rPr>
              <a:t>Short term plans</a:t>
            </a:r>
            <a:endParaRPr lang="en-US"/>
          </a:p>
          <a:p>
            <a:endParaRPr lang="en-US">
              <a:solidFill>
                <a:srgbClr val="242424"/>
              </a:solidFill>
              <a:latin typeface="Segoe UI"/>
              <a:ea typeface="Segoe UI"/>
              <a:cs typeface="Segoe UI"/>
            </a:endParaRPr>
          </a:p>
          <a:p>
            <a:r>
              <a:rPr lang="en-US">
                <a:solidFill>
                  <a:srgbClr val="242424"/>
                </a:solidFill>
                <a:latin typeface="Segoe UI"/>
                <a:ea typeface="Segoe UI"/>
                <a:cs typeface="Segoe UI"/>
              </a:rPr>
              <a:t>Where the money going to come from, the location, rent, products which are being used, are they getting them locally and if they are free range, number of employees and the people being targeted.</a:t>
            </a:r>
          </a:p>
          <a:p>
            <a:endParaRPr lang="en-US">
              <a:solidFill>
                <a:srgbClr val="242424"/>
              </a:solidFill>
              <a:latin typeface="Segoe UI"/>
              <a:ea typeface="Segoe UI"/>
              <a:cs typeface="Segoe UI"/>
            </a:endParaRPr>
          </a:p>
          <a:p>
            <a:r>
              <a:rPr lang="en-US">
                <a:solidFill>
                  <a:srgbClr val="242424"/>
                </a:solidFill>
                <a:latin typeface="Segoe UI"/>
                <a:ea typeface="Segoe UI"/>
                <a:cs typeface="Segoe UI"/>
              </a:rPr>
              <a:t>Mid Term Plans</a:t>
            </a:r>
          </a:p>
          <a:p>
            <a:endParaRPr lang="en-US">
              <a:solidFill>
                <a:srgbClr val="242424"/>
              </a:solidFill>
              <a:latin typeface="Segoe UI"/>
              <a:ea typeface="Segoe UI"/>
              <a:cs typeface="Segoe UI"/>
            </a:endParaRPr>
          </a:p>
          <a:p>
            <a:r>
              <a:rPr lang="en-US">
                <a:solidFill>
                  <a:srgbClr val="242424"/>
                </a:solidFill>
                <a:latin typeface="Segoe UI"/>
                <a:ea typeface="Segoe UI"/>
                <a:cs typeface="Segoe UI"/>
              </a:rPr>
              <a:t>Measures taken to reach more customers and how much money is flowing into to the business. Any more room for improvement and the problem faced</a:t>
            </a:r>
          </a:p>
          <a:p>
            <a:endParaRPr lang="en-US">
              <a:solidFill>
                <a:srgbClr val="242424"/>
              </a:solidFill>
              <a:latin typeface="Segoe UI"/>
              <a:ea typeface="Segoe UI"/>
              <a:cs typeface="Segoe UI"/>
            </a:endParaRPr>
          </a:p>
          <a:p>
            <a:r>
              <a:rPr lang="en-US">
                <a:solidFill>
                  <a:srgbClr val="242424"/>
                </a:solidFill>
                <a:latin typeface="Segoe UI"/>
                <a:ea typeface="Segoe UI"/>
                <a:cs typeface="Segoe UI"/>
              </a:rPr>
              <a:t>Long Term Plans</a:t>
            </a:r>
          </a:p>
          <a:p>
            <a:endParaRPr lang="en-US">
              <a:solidFill>
                <a:srgbClr val="242424"/>
              </a:solidFill>
              <a:latin typeface="Segoe UI"/>
              <a:ea typeface="Segoe UI"/>
              <a:cs typeface="Segoe UI"/>
            </a:endParaRPr>
          </a:p>
          <a:p>
            <a:r>
              <a:rPr lang="en-US" dirty="0">
                <a:solidFill>
                  <a:srgbClr val="242424"/>
                </a:solidFill>
                <a:latin typeface="Segoe UI"/>
                <a:ea typeface="Segoe UI"/>
                <a:cs typeface="Segoe UI"/>
              </a:rPr>
              <a:t>Expansion of the business, areas where the business can flourish. Mistakes learnt which should never </a:t>
            </a:r>
            <a:r>
              <a:rPr lang="en-US">
                <a:solidFill>
                  <a:srgbClr val="242424"/>
                </a:solidFill>
                <a:latin typeface="Segoe UI"/>
                <a:ea typeface="Segoe UI"/>
                <a:cs typeface="Segoe UI"/>
              </a:rPr>
              <a:t>be</a:t>
            </a:r>
            <a:r>
              <a:rPr lang="en-US" dirty="0">
                <a:solidFill>
                  <a:srgbClr val="242424"/>
                </a:solidFill>
                <a:latin typeface="Segoe UI"/>
                <a:ea typeface="Segoe UI"/>
                <a:cs typeface="Segoe UI"/>
              </a:rPr>
              <a:t> repeated. Training for new employees and stuff. Utilizing of feedback from customers, new menu if needed to improve to a wider audience</a:t>
            </a:r>
          </a:p>
          <a:p>
            <a:endParaRPr lang="en-US">
              <a:solidFill>
                <a:srgbClr val="242424"/>
              </a:solidFill>
              <a:latin typeface="Segoe UI"/>
              <a:ea typeface="Segoe UI"/>
              <a:cs typeface="Segoe UI"/>
            </a:endParaRPr>
          </a:p>
          <a:p>
            <a:pPr algn="ctr"/>
            <a:endParaRPr lang="en-GB"/>
          </a:p>
        </p:txBody>
      </p:sp>
    </p:spTree>
    <p:extLst>
      <p:ext uri="{BB962C8B-B14F-4D97-AF65-F5344CB8AC3E}">
        <p14:creationId xmlns:p14="http://schemas.microsoft.com/office/powerpoint/2010/main" val="1253164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74B916-3CE2-B133-8A0F-9BF867481A5D}"/>
              </a:ext>
            </a:extLst>
          </p:cNvPr>
          <p:cNvSpPr txBox="1"/>
          <p:nvPr/>
        </p:nvSpPr>
        <p:spPr>
          <a:xfrm>
            <a:off x="1117600" y="1280885"/>
            <a:ext cx="994954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dirty="0">
              <a:solidFill>
                <a:srgbClr val="242424"/>
              </a:solidFill>
              <a:latin typeface="Segoe UI"/>
              <a:ea typeface="Segoe UI"/>
              <a:cs typeface="Segoe UI"/>
            </a:endParaRPr>
          </a:p>
          <a:p>
            <a:r>
              <a:rPr lang="en-US" dirty="0">
                <a:solidFill>
                  <a:srgbClr val="242424"/>
                </a:solidFill>
                <a:latin typeface="Segoe UI"/>
                <a:ea typeface="Segoe UI"/>
                <a:cs typeface="Segoe UI"/>
              </a:rPr>
              <a:t>Creating the menu and the flayer for the restaurant was challenging. Finding the right pictures and transferring them to PowerPoint. Try to make it more presentable so it could look good to the customers and would also invite them to </a:t>
            </a:r>
            <a:r>
              <a:rPr lang="en-US">
                <a:solidFill>
                  <a:srgbClr val="242424"/>
                </a:solidFill>
                <a:latin typeface="Segoe UI"/>
                <a:ea typeface="Segoe UI"/>
                <a:cs typeface="Segoe UI"/>
              </a:rPr>
              <a:t>spend</a:t>
            </a:r>
            <a:r>
              <a:rPr lang="en-US" dirty="0">
                <a:solidFill>
                  <a:srgbClr val="242424"/>
                </a:solidFill>
                <a:latin typeface="Segoe UI"/>
                <a:ea typeface="Segoe UI"/>
                <a:cs typeface="Segoe UI"/>
              </a:rPr>
              <a:t> money.</a:t>
            </a:r>
          </a:p>
          <a:p>
            <a:endParaRPr lang="en-US">
              <a:solidFill>
                <a:srgbClr val="242424"/>
              </a:solidFill>
              <a:latin typeface="Segoe UI"/>
              <a:ea typeface="Segoe UI"/>
              <a:cs typeface="Segoe UI"/>
            </a:endParaRPr>
          </a:p>
          <a:p>
            <a:r>
              <a:rPr lang="en-US" dirty="0">
                <a:solidFill>
                  <a:srgbClr val="242424"/>
                </a:solidFill>
                <a:latin typeface="Segoe UI"/>
                <a:ea typeface="Segoe UI"/>
                <a:cs typeface="Segoe UI"/>
              </a:rPr>
              <a:t>I chose PowerPoint because it was easily available to the university campus and it was something I was more familiar with better than adobe. I’m sure </a:t>
            </a:r>
            <a:r>
              <a:rPr lang="en-US">
                <a:solidFill>
                  <a:srgbClr val="242424"/>
                </a:solidFill>
                <a:latin typeface="Segoe UI"/>
                <a:ea typeface="Segoe UI"/>
                <a:cs typeface="Segoe UI"/>
              </a:rPr>
              <a:t>both</a:t>
            </a:r>
            <a:r>
              <a:rPr lang="en-US" dirty="0">
                <a:solidFill>
                  <a:srgbClr val="242424"/>
                </a:solidFill>
                <a:latin typeface="Segoe UI"/>
                <a:ea typeface="Segoe UI"/>
                <a:cs typeface="Segoe UI"/>
              </a:rPr>
              <a:t> can do a similar job but the way PowerPoint improved my digital skills, made everything look professional on the business side.</a:t>
            </a:r>
          </a:p>
          <a:p>
            <a:endParaRPr lang="en-US">
              <a:solidFill>
                <a:srgbClr val="242424"/>
              </a:solidFill>
              <a:latin typeface="Segoe UI"/>
              <a:ea typeface="Segoe UI"/>
              <a:cs typeface="Segoe UI"/>
            </a:endParaRPr>
          </a:p>
          <a:p>
            <a:r>
              <a:rPr lang="en-US" dirty="0">
                <a:solidFill>
                  <a:srgbClr val="242424"/>
                </a:solidFill>
                <a:latin typeface="Segoe UI"/>
                <a:ea typeface="Segoe UI"/>
                <a:cs typeface="Segoe UI"/>
              </a:rPr>
              <a:t>Creating a flayer improved the perspective of how people will look at the business. The address, the prices and how the food will look like. The opening and closing hours and how people can order </a:t>
            </a:r>
            <a:r>
              <a:rPr lang="en-US">
                <a:solidFill>
                  <a:srgbClr val="242424"/>
                </a:solidFill>
                <a:latin typeface="Segoe UI"/>
                <a:ea typeface="Segoe UI"/>
                <a:cs typeface="Segoe UI"/>
              </a:rPr>
              <a:t>online</a:t>
            </a:r>
            <a:r>
              <a:rPr lang="en-US" dirty="0">
                <a:solidFill>
                  <a:srgbClr val="242424"/>
                </a:solidFill>
                <a:latin typeface="Segoe UI"/>
                <a:ea typeface="Segoe UI"/>
                <a:cs typeface="Segoe UI"/>
              </a:rPr>
              <a:t> if they ever wish to do so. PowerPoint is a good tool to learn and use because it can be used to do so many other things. Can also be used to present a presentation, to a board meeting, how you would like to map up the growth of your business and expenditure. The forecast from the beginning and to the future, which will make things easier if you applying for a loan or future investment.</a:t>
            </a:r>
          </a:p>
          <a:p>
            <a:endParaRPr lang="en-US">
              <a:solidFill>
                <a:srgbClr val="242424"/>
              </a:solidFill>
              <a:latin typeface="Segoe UI"/>
              <a:ea typeface="Segoe UI"/>
              <a:cs typeface="Segoe UI"/>
            </a:endParaRPr>
          </a:p>
          <a:p>
            <a:pPr algn="ctr"/>
            <a:endParaRPr lang="en-GB">
              <a:solidFill>
                <a:srgbClr val="FFFFFF"/>
              </a:solidFill>
              <a:latin typeface="Century Gothic" panose="020B0502020202020204"/>
              <a:ea typeface="Segoe UI"/>
              <a:cs typeface="Segoe UI"/>
            </a:endParaRPr>
          </a:p>
        </p:txBody>
      </p:sp>
      <p:sp>
        <p:nvSpPr>
          <p:cNvPr id="3" name="Title 2">
            <a:extLst>
              <a:ext uri="{FF2B5EF4-FFF2-40B4-BE49-F238E27FC236}">
                <a16:creationId xmlns:a16="http://schemas.microsoft.com/office/drawing/2014/main" id="{96174087-1DFD-CF02-E61A-9BA16791B182}"/>
              </a:ext>
            </a:extLst>
          </p:cNvPr>
          <p:cNvSpPr>
            <a:spLocks noGrp="1"/>
          </p:cNvSpPr>
          <p:nvPr>
            <p:ph type="title"/>
          </p:nvPr>
        </p:nvSpPr>
        <p:spPr>
          <a:xfrm>
            <a:off x="1190397" y="314832"/>
            <a:ext cx="9404723" cy="1400530"/>
          </a:xfrm>
        </p:spPr>
        <p:txBody>
          <a:bodyPr/>
          <a:lstStyle/>
          <a:p>
            <a:r>
              <a:rPr lang="en-GB"/>
              <a:t>      Asan Siyana 2538202 </a:t>
            </a:r>
          </a:p>
        </p:txBody>
      </p:sp>
    </p:spTree>
    <p:extLst>
      <p:ext uri="{BB962C8B-B14F-4D97-AF65-F5344CB8AC3E}">
        <p14:creationId xmlns:p14="http://schemas.microsoft.com/office/powerpoint/2010/main" val="33549381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104</TotalTime>
  <Words>49</Words>
  <Application>Microsoft Office PowerPoint</Application>
  <PresentationFormat>Widescreen</PresentationFormat>
  <Paragraphs>8</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Ion</vt:lpstr>
      <vt:lpstr>       African Breakfast Soups</vt:lpstr>
      <vt:lpstr>    Short, Mid- and Long-term Plan</vt:lpstr>
      <vt:lpstr>      Asan Siyana 2538202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African Breakfast Soups</dc:title>
  <dc:creator/>
  <cp:lastModifiedBy>Asan Siyana (2538210)</cp:lastModifiedBy>
  <cp:revision>101</cp:revision>
  <dcterms:created xsi:type="dcterms:W3CDTF">2026-06-28T16:58:03Z</dcterms:created>
  <dcterms:modified xsi:type="dcterms:W3CDTF">2026-06-28T19:34:45Z</dcterms:modified>
</cp:coreProperties>
</file>