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98"/>
  </p:notesMasterIdLst>
  <p:sldIdLst>
    <p:sldId id="310" r:id="rId2"/>
    <p:sldId id="256" r:id="rId3"/>
    <p:sldId id="312" r:id="rId4"/>
    <p:sldId id="313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359" r:id="rId35"/>
    <p:sldId id="260" r:id="rId36"/>
    <p:sldId id="289" r:id="rId37"/>
    <p:sldId id="290" r:id="rId38"/>
    <p:sldId id="291" r:id="rId39"/>
    <p:sldId id="345" r:id="rId40"/>
    <p:sldId id="292" r:id="rId41"/>
    <p:sldId id="293" r:id="rId42"/>
    <p:sldId id="346" r:id="rId43"/>
    <p:sldId id="294" r:id="rId44"/>
    <p:sldId id="295" r:id="rId45"/>
    <p:sldId id="347" r:id="rId46"/>
    <p:sldId id="296" r:id="rId47"/>
    <p:sldId id="297" r:id="rId48"/>
    <p:sldId id="348" r:id="rId49"/>
    <p:sldId id="298" r:id="rId50"/>
    <p:sldId id="349" r:id="rId51"/>
    <p:sldId id="299" r:id="rId52"/>
    <p:sldId id="300" r:id="rId53"/>
    <p:sldId id="301" r:id="rId54"/>
    <p:sldId id="303" r:id="rId55"/>
    <p:sldId id="339" r:id="rId56"/>
    <p:sldId id="304" r:id="rId57"/>
    <p:sldId id="350" r:id="rId58"/>
    <p:sldId id="351" r:id="rId59"/>
    <p:sldId id="305" r:id="rId60"/>
    <p:sldId id="306" r:id="rId61"/>
    <p:sldId id="307" r:id="rId62"/>
    <p:sldId id="352" r:id="rId63"/>
    <p:sldId id="315" r:id="rId64"/>
    <p:sldId id="340" r:id="rId65"/>
    <p:sldId id="316" r:id="rId66"/>
    <p:sldId id="317" r:id="rId67"/>
    <p:sldId id="318" r:id="rId68"/>
    <p:sldId id="319" r:id="rId69"/>
    <p:sldId id="321" r:id="rId70"/>
    <p:sldId id="322" r:id="rId71"/>
    <p:sldId id="323" r:id="rId72"/>
    <p:sldId id="324" r:id="rId73"/>
    <p:sldId id="325" r:id="rId74"/>
    <p:sldId id="326" r:id="rId75"/>
    <p:sldId id="327" r:id="rId76"/>
    <p:sldId id="328" r:id="rId77"/>
    <p:sldId id="329" r:id="rId78"/>
    <p:sldId id="330" r:id="rId79"/>
    <p:sldId id="331" r:id="rId80"/>
    <p:sldId id="358" r:id="rId81"/>
    <p:sldId id="341" r:id="rId82"/>
    <p:sldId id="343" r:id="rId83"/>
    <p:sldId id="344" r:id="rId84"/>
    <p:sldId id="333" r:id="rId85"/>
    <p:sldId id="334" r:id="rId86"/>
    <p:sldId id="335" r:id="rId87"/>
    <p:sldId id="332" r:id="rId88"/>
    <p:sldId id="355" r:id="rId89"/>
    <p:sldId id="336" r:id="rId90"/>
    <p:sldId id="353" r:id="rId91"/>
    <p:sldId id="354" r:id="rId92"/>
    <p:sldId id="357" r:id="rId93"/>
    <p:sldId id="337" r:id="rId94"/>
    <p:sldId id="338" r:id="rId95"/>
    <p:sldId id="308" r:id="rId96"/>
    <p:sldId id="311" r:id="rId97"/>
  </p:sldIdLst>
  <p:sldSz cx="18288000" cy="10287000"/>
  <p:notesSz cx="6858000" cy="9144000"/>
  <p:embeddedFontLst>
    <p:embeddedFont>
      <p:font typeface="Abril Fatface" panose="02000503000000020003" pitchFamily="2" charset="77"/>
      <p:regular r:id="rId99"/>
    </p:embeddedFont>
    <p:embeddedFont>
      <p:font typeface="Arial Rounded MT Bold" panose="020F0704030504030204" pitchFamily="34" charset="77"/>
      <p:regular r:id="rId100"/>
    </p:embeddedFont>
    <p:embeddedFont>
      <p:font typeface="Glacial Indifference" pitchFamily="2" charset="0"/>
      <p:regular r:id="rId101"/>
    </p:embeddedFont>
    <p:embeddedFont>
      <p:font typeface="Glacial Indifference Bold" pitchFamily="2" charset="0"/>
      <p:regular r:id="rId102"/>
      <p:bold r:id="rId103"/>
    </p:embeddedFont>
    <p:embeddedFont>
      <p:font typeface="Mansalva" pitchFamily="2" charset="0"/>
      <p:regular r:id="rId104"/>
    </p:embeddedFont>
    <p:embeddedFont>
      <p:font typeface="Schoolbell" panose="02000000000000000000" pitchFamily="2" charset="0"/>
      <p:regular r:id="rId105"/>
    </p:embeddedFont>
    <p:embeddedFont>
      <p:font typeface="Trocchi" pitchFamily="2" charset="77"/>
      <p:regular r:id="rId10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7D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3"/>
  </p:normalViewPr>
  <p:slideViewPr>
    <p:cSldViewPr snapToGrid="0">
      <p:cViewPr varScale="1">
        <p:scale>
          <a:sx n="67" d="100"/>
          <a:sy n="67" d="100"/>
        </p:scale>
        <p:origin x="9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presProps" Target="presProps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font" Target="fonts/font4.fntdata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font" Target="fonts/font5.fntdata"/><Relationship Id="rId108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font" Target="fonts/font8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font" Target="fonts/font1.fntdata"/><Relationship Id="rId10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theme" Target="theme/theme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font" Target="fonts/font6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font" Target="fonts/font2.fntdata"/><Relationship Id="rId105" Type="http://schemas.openxmlformats.org/officeDocument/2006/relationships/font" Target="fonts/font7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D4B65-0BCE-C145-9D93-9CF429050FDF}" type="datetimeFigureOut">
              <a:rPr lang="en-US" smtClean="0"/>
              <a:t>2/16/24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E773A-D325-4E49-BC28-554385E88C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Google Shape;1729;p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0" name="Google Shape;1730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1354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Google Shape;1729;p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0" name="Google Shape;1730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7" name="Google Shape;1737;p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8" name="Google Shape;1738;p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6" name="Google Shape;1746;p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3" name="Google Shape;1753;p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4" name="Google Shape;1754;p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Google Shape;1761;p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2" name="Google Shape;1762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7" name="Google Shape;1777;p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8" name="Google Shape;1778;p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3" name="Google Shape;1783;p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4" name="Google Shape;1784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1" name="Google Shape;1791;p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2" name="Google Shape;1792;p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" name="Google Shape;1799;p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0" name="Google Shape;1800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7" name="Google Shape;1807;p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8" name="Google Shape;1808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" name="Google Shape;1815;p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6" name="Google Shape;1816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p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4" name="Google Shape;1824;p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1" name="Google Shape;1831;p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2" name="Google Shape;1832;p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9" name="Google Shape;1839;p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0" name="Google Shape;1840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7" name="Google Shape;1847;p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8" name="Google Shape;1848;p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5" name="Google Shape;1855;p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6" name="Google Shape;1856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0" name="Google Shape;1880;p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1" name="Google Shape;1881;p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1" name="Google Shape;1891;p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2" name="Google Shape;1892;p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2" name="Google Shape;1902;p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3" name="Google Shape;1903;p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" name="Google Shape;1863;p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4" name="Google Shape;1864;p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" name="Google Shape;1914;g13abf3e16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5" name="Google Shape;1915;g13abf3e16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" name="Google Shape;1925;p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6" name="Google Shape;1926;p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3" name="Google Shape;1933;p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4" name="Google Shape;1934;p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3.svg"/><Relationship Id="rId7" Type="http://schemas.openxmlformats.org/officeDocument/2006/relationships/image" Target="../media/image27.svg"/><Relationship Id="rId12" Type="http://schemas.openxmlformats.org/officeDocument/2006/relationships/image" Target="../media/image2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5.svg"/><Relationship Id="rId5" Type="http://schemas.openxmlformats.org/officeDocument/2006/relationships/image" Target="../media/image31.svg"/><Relationship Id="rId10" Type="http://schemas.openxmlformats.org/officeDocument/2006/relationships/image" Target="../media/image34.png"/><Relationship Id="rId4" Type="http://schemas.openxmlformats.org/officeDocument/2006/relationships/image" Target="../media/image30.png"/><Relationship Id="rId9" Type="http://schemas.openxmlformats.org/officeDocument/2006/relationships/image" Target="../media/image29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5.svg"/><Relationship Id="rId3" Type="http://schemas.openxmlformats.org/officeDocument/2006/relationships/image" Target="../media/image37.svg"/><Relationship Id="rId7" Type="http://schemas.openxmlformats.org/officeDocument/2006/relationships/image" Target="../media/image31.svg"/><Relationship Id="rId12" Type="http://schemas.openxmlformats.org/officeDocument/2006/relationships/image" Target="../media/image34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29.svg"/><Relationship Id="rId5" Type="http://schemas.openxmlformats.org/officeDocument/2006/relationships/image" Target="../media/image39.svg"/><Relationship Id="rId10" Type="http://schemas.openxmlformats.org/officeDocument/2006/relationships/image" Target="../media/image28.png"/><Relationship Id="rId4" Type="http://schemas.openxmlformats.org/officeDocument/2006/relationships/image" Target="../media/image38.png"/><Relationship Id="rId9" Type="http://schemas.openxmlformats.org/officeDocument/2006/relationships/image" Target="../media/image27.svg"/><Relationship Id="rId14" Type="http://schemas.openxmlformats.org/officeDocument/2006/relationships/image" Target="../media/image23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1.svg"/><Relationship Id="rId7" Type="http://schemas.openxmlformats.org/officeDocument/2006/relationships/image" Target="../media/image27.svg"/><Relationship Id="rId12" Type="http://schemas.openxmlformats.org/officeDocument/2006/relationships/image" Target="../media/image2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45.svg"/><Relationship Id="rId5" Type="http://schemas.openxmlformats.org/officeDocument/2006/relationships/image" Target="../media/image31.svg"/><Relationship Id="rId10" Type="http://schemas.openxmlformats.org/officeDocument/2006/relationships/image" Target="../media/image44.png"/><Relationship Id="rId4" Type="http://schemas.openxmlformats.org/officeDocument/2006/relationships/image" Target="../media/image30.png"/><Relationship Id="rId9" Type="http://schemas.openxmlformats.org/officeDocument/2006/relationships/image" Target="../media/image43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7.svg"/><Relationship Id="rId7" Type="http://schemas.openxmlformats.org/officeDocument/2006/relationships/image" Target="../media/image29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13" Type="http://schemas.openxmlformats.org/officeDocument/2006/relationships/image" Target="../media/image43.svg"/><Relationship Id="rId3" Type="http://schemas.openxmlformats.org/officeDocument/2006/relationships/image" Target="../media/image90.svg"/><Relationship Id="rId7" Type="http://schemas.openxmlformats.org/officeDocument/2006/relationships/image" Target="../media/image27.svg"/><Relationship Id="rId12" Type="http://schemas.openxmlformats.org/officeDocument/2006/relationships/image" Target="../media/image42.png"/><Relationship Id="rId17" Type="http://schemas.openxmlformats.org/officeDocument/2006/relationships/image" Target="../media/image45.svg"/><Relationship Id="rId2" Type="http://schemas.openxmlformats.org/officeDocument/2006/relationships/image" Target="../media/image89.png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94.svg"/><Relationship Id="rId5" Type="http://schemas.openxmlformats.org/officeDocument/2006/relationships/image" Target="../media/image31.svg"/><Relationship Id="rId15" Type="http://schemas.openxmlformats.org/officeDocument/2006/relationships/image" Target="../media/image96.svg"/><Relationship Id="rId10" Type="http://schemas.openxmlformats.org/officeDocument/2006/relationships/image" Target="../media/image93.png"/><Relationship Id="rId4" Type="http://schemas.openxmlformats.org/officeDocument/2006/relationships/image" Target="../media/image30.png"/><Relationship Id="rId9" Type="http://schemas.openxmlformats.org/officeDocument/2006/relationships/image" Target="../media/image92.svg"/><Relationship Id="rId14" Type="http://schemas.openxmlformats.org/officeDocument/2006/relationships/image" Target="../media/image95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5" Type="http://schemas.openxmlformats.org/officeDocument/2006/relationships/image" Target="../media/image100.pn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13.svg"/><Relationship Id="rId7" Type="http://schemas.openxmlformats.org/officeDocument/2006/relationships/image" Target="../media/image27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7.svg"/><Relationship Id="rId10" Type="http://schemas.openxmlformats.org/officeDocument/2006/relationships/image" Target="../media/image3.png"/><Relationship Id="rId4" Type="http://schemas.openxmlformats.org/officeDocument/2006/relationships/image" Target="../media/image46.png"/><Relationship Id="rId9" Type="http://schemas.openxmlformats.org/officeDocument/2006/relationships/image" Target="../media/image29.sv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13.svg"/><Relationship Id="rId7" Type="http://schemas.openxmlformats.org/officeDocument/2006/relationships/image" Target="../media/image27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7.svg"/><Relationship Id="rId10" Type="http://schemas.openxmlformats.org/officeDocument/2006/relationships/image" Target="../media/image3.png"/><Relationship Id="rId4" Type="http://schemas.openxmlformats.org/officeDocument/2006/relationships/image" Target="../media/image46.png"/><Relationship Id="rId9" Type="http://schemas.openxmlformats.org/officeDocument/2006/relationships/image" Target="../media/image29.sv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13.svg"/><Relationship Id="rId7" Type="http://schemas.openxmlformats.org/officeDocument/2006/relationships/image" Target="../media/image27.sv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7.svg"/><Relationship Id="rId10" Type="http://schemas.openxmlformats.org/officeDocument/2006/relationships/image" Target="../media/image3.png"/><Relationship Id="rId4" Type="http://schemas.openxmlformats.org/officeDocument/2006/relationships/image" Target="../media/image46.png"/><Relationship Id="rId9" Type="http://schemas.openxmlformats.org/officeDocument/2006/relationships/image" Target="../media/image29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7.png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3.png"/><Relationship Id="rId4" Type="http://schemas.openxmlformats.org/officeDocument/2006/relationships/image" Target="../media/image132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7" Type="http://schemas.openxmlformats.org/officeDocument/2006/relationships/image" Target="../media/image13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6.jpeg"/><Relationship Id="rId5" Type="http://schemas.openxmlformats.org/officeDocument/2006/relationships/image" Target="../media/image117.png"/><Relationship Id="rId4" Type="http://schemas.openxmlformats.org/officeDocument/2006/relationships/image" Target="../media/image135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PNaqE5vwf4?si=olBt-TsXZH1CpPfm" TargetMode="External"/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WGBCYzc7EIs" TargetMode="External"/><Relationship Id="rId5" Type="http://schemas.openxmlformats.org/officeDocument/2006/relationships/image" Target="../media/image141.png"/><Relationship Id="rId4" Type="http://schemas.openxmlformats.org/officeDocument/2006/relationships/image" Target="../media/image140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jpeg"/><Relationship Id="rId7" Type="http://schemas.openxmlformats.org/officeDocument/2006/relationships/image" Target="../media/image14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4" Type="http://schemas.openxmlformats.org/officeDocument/2006/relationships/image" Target="../media/image143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sv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50.svg"/><Relationship Id="rId4" Type="http://schemas.openxmlformats.org/officeDocument/2006/relationships/image" Target="../media/image149.png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552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236528" y="3213190"/>
            <a:ext cx="5814942" cy="577496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124738" y="1209379"/>
            <a:ext cx="7713273" cy="183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51"/>
              </a:lnSpc>
            </a:pPr>
            <a:r>
              <a:rPr lang="en-US" sz="15161">
                <a:solidFill>
                  <a:srgbClr val="1A2127"/>
                </a:solidFill>
                <a:latin typeface="Arial Rounded MT Bold" panose="020F0704030504030204" pitchFamily="34" charset="77"/>
                <a:cs typeface="Arial" panose="020B0604020202020204" pitchFamily="34" charset="0"/>
              </a:rPr>
              <a:t>AMSER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B0F241-5BBA-48A1-1A6A-99518DC3D3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9308" y="1372551"/>
            <a:ext cx="1825311" cy="1825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1786" y="5684554"/>
            <a:ext cx="2072834" cy="207283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247351" y="1896585"/>
            <a:ext cx="1369454" cy="1287287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61124" y="1522226"/>
            <a:ext cx="892276" cy="1675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25217" y="1451348"/>
            <a:ext cx="2035270" cy="1732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2085563" y="1283260"/>
            <a:ext cx="1961181" cy="191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379930" y="5684554"/>
            <a:ext cx="1734842" cy="2224157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5249175" y="890275"/>
            <a:ext cx="2293597" cy="2293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2085563" y="5578625"/>
            <a:ext cx="1605536" cy="1848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2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7925217" y="5277004"/>
            <a:ext cx="2325437" cy="2226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2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5468600" y="6438900"/>
            <a:ext cx="2074171" cy="987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2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802750" y="5146060"/>
            <a:ext cx="1284384" cy="1244247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2"/>
          <p:cNvSpPr txBox="1"/>
          <p:nvPr/>
        </p:nvSpPr>
        <p:spPr>
          <a:xfrm>
            <a:off x="2238887" y="-207941"/>
            <a:ext cx="13605753" cy="12287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Mae </a:t>
            </a:r>
            <a:r>
              <a:rPr lang="en-US" sz="7122" b="0" i="0" u="none" strike="noStrike" cap="none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hi'n</a:t>
            </a: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7122" b="0" i="0" u="none" strike="noStrike" cap="none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amser</a:t>
            </a: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...</a:t>
            </a:r>
            <a:endParaRPr/>
          </a:p>
        </p:txBody>
      </p:sp>
      <p:sp>
        <p:nvSpPr>
          <p:cNvPr id="103" name="Google Shape;103;p2"/>
          <p:cNvSpPr txBox="1"/>
          <p:nvPr/>
        </p:nvSpPr>
        <p:spPr>
          <a:xfrm>
            <a:off x="705653" y="3554363"/>
            <a:ext cx="1968966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cofrestru</a:t>
            </a:r>
            <a:endParaRPr sz="3347" b="0" i="0" u="none" strike="noStrike" cap="none" dirty="0">
              <a:solidFill>
                <a:srgbClr val="000000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  <p:sp>
        <p:nvSpPr>
          <p:cNvPr id="104" name="Google Shape;104;p2"/>
          <p:cNvSpPr txBox="1"/>
          <p:nvPr/>
        </p:nvSpPr>
        <p:spPr>
          <a:xfrm>
            <a:off x="4764466" y="3554363"/>
            <a:ext cx="73818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snac</a:t>
            </a:r>
            <a:endParaRPr dirty="0"/>
          </a:p>
        </p:txBody>
      </p:sp>
      <p:sp>
        <p:nvSpPr>
          <p:cNvPr id="105" name="Google Shape;105;p2"/>
          <p:cNvSpPr txBox="1"/>
          <p:nvPr/>
        </p:nvSpPr>
        <p:spPr>
          <a:xfrm>
            <a:off x="8317210" y="3580364"/>
            <a:ext cx="1346293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cinio</a:t>
            </a:r>
            <a:endParaRPr sz="3347" b="0" i="0" u="none" strike="noStrike" cap="none" dirty="0">
              <a:solidFill>
                <a:srgbClr val="000000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  <p:sp>
        <p:nvSpPr>
          <p:cNvPr id="106" name="Google Shape;106;p2"/>
          <p:cNvSpPr txBox="1"/>
          <p:nvPr/>
        </p:nvSpPr>
        <p:spPr>
          <a:xfrm>
            <a:off x="12353075" y="3554363"/>
            <a:ext cx="1409849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chwarae</a:t>
            </a:r>
            <a:endParaRPr dirty="0"/>
          </a:p>
        </p:txBody>
      </p:sp>
      <p:sp>
        <p:nvSpPr>
          <p:cNvPr id="107" name="Google Shape;107;p2"/>
          <p:cNvSpPr txBox="1"/>
          <p:nvPr/>
        </p:nvSpPr>
        <p:spPr>
          <a:xfrm>
            <a:off x="15521459" y="3554363"/>
            <a:ext cx="174902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3347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adre</a:t>
            </a:r>
            <a:endParaRPr dirty="0"/>
          </a:p>
        </p:txBody>
      </p:sp>
      <p:sp>
        <p:nvSpPr>
          <p:cNvPr id="108" name="Google Shape;108;p2"/>
          <p:cNvSpPr txBox="1"/>
          <p:nvPr/>
        </p:nvSpPr>
        <p:spPr>
          <a:xfrm>
            <a:off x="1003716" y="8143152"/>
            <a:ext cx="1372839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endParaRPr dirty="0"/>
          </a:p>
        </p:txBody>
      </p:sp>
      <p:sp>
        <p:nvSpPr>
          <p:cNvPr id="109" name="Google Shape;109;p2"/>
          <p:cNvSpPr txBox="1"/>
          <p:nvPr/>
        </p:nvSpPr>
        <p:spPr>
          <a:xfrm>
            <a:off x="4581421" y="8074724"/>
            <a:ext cx="142398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gweithio</a:t>
            </a:r>
            <a:endParaRPr dirty="0"/>
          </a:p>
        </p:txBody>
      </p:sp>
      <p:sp>
        <p:nvSpPr>
          <p:cNvPr id="110" name="Google Shape;110;p2"/>
          <p:cNvSpPr txBox="1"/>
          <p:nvPr/>
        </p:nvSpPr>
        <p:spPr>
          <a:xfrm>
            <a:off x="8533700" y="8074724"/>
            <a:ext cx="1108472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darllen</a:t>
            </a:r>
            <a:endParaRPr dirty="0"/>
          </a:p>
        </p:txBody>
      </p:sp>
      <p:sp>
        <p:nvSpPr>
          <p:cNvPr id="111" name="Google Shape;111;p2"/>
          <p:cNvSpPr txBox="1"/>
          <p:nvPr/>
        </p:nvSpPr>
        <p:spPr>
          <a:xfrm>
            <a:off x="12085563" y="8066060"/>
            <a:ext cx="1409849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canu</a:t>
            </a:r>
            <a:endParaRPr dirty="0"/>
          </a:p>
        </p:txBody>
      </p:sp>
      <p:sp>
        <p:nvSpPr>
          <p:cNvPr id="112" name="Google Shape;112;p2"/>
          <p:cNvSpPr txBox="1"/>
          <p:nvPr/>
        </p:nvSpPr>
        <p:spPr>
          <a:xfrm>
            <a:off x="15802750" y="8074724"/>
            <a:ext cx="911275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egwyl</a:t>
            </a:r>
            <a:endParaRPr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312B20-E621-228A-F680-2FA600939BA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437660" y="445127"/>
            <a:ext cx="2146360" cy="2146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632743" y="3612185"/>
            <a:ext cx="1756194" cy="2568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399104" y="6398012"/>
            <a:ext cx="3227807" cy="2206647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3"/>
          <p:cNvSpPr txBox="1"/>
          <p:nvPr/>
        </p:nvSpPr>
        <p:spPr>
          <a:xfrm>
            <a:off x="10447331" y="1078324"/>
            <a:ext cx="2951773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dechrau</a:t>
            </a:r>
            <a:endParaRPr/>
          </a:p>
        </p:txBody>
      </p:sp>
      <p:sp>
        <p:nvSpPr>
          <p:cNvPr id="121" name="Google Shape;121;p3"/>
          <p:cNvSpPr txBox="1"/>
          <p:nvPr/>
        </p:nvSpPr>
        <p:spPr>
          <a:xfrm>
            <a:off x="10595782" y="4220118"/>
            <a:ext cx="2654872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gorffen</a:t>
            </a:r>
            <a:endParaRPr/>
          </a:p>
        </p:txBody>
      </p:sp>
      <p:sp>
        <p:nvSpPr>
          <p:cNvPr id="122" name="Google Shape;122;p3"/>
          <p:cNvSpPr txBox="1"/>
          <p:nvPr/>
        </p:nvSpPr>
        <p:spPr>
          <a:xfrm>
            <a:off x="10760070" y="7329228"/>
            <a:ext cx="1330628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aur</a:t>
            </a:r>
            <a:endParaRPr/>
          </a:p>
        </p:txBody>
      </p:sp>
      <p:sp>
        <p:nvSpPr>
          <p:cNvPr id="123" name="Google Shape;123;p3"/>
          <p:cNvSpPr txBox="1"/>
          <p:nvPr/>
        </p:nvSpPr>
        <p:spPr>
          <a:xfrm>
            <a:off x="-3060019" y="3618661"/>
            <a:ext cx="14592732" cy="1502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711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Mae hi'n amser...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BB07FE-CA7E-F505-F003-67A2FBED44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006425" y="833045"/>
            <a:ext cx="13490180" cy="68922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564365" y="9229725"/>
            <a:ext cx="19416731" cy="0"/>
          </a:xfrm>
          <a:prstGeom prst="line">
            <a:avLst/>
          </a:prstGeom>
          <a:ln w="28575" cap="rnd">
            <a:solidFill>
              <a:srgbClr val="1A2127">
                <a:alpha val="24706"/>
              </a:srgbClr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4325" y="1028700"/>
            <a:ext cx="6531310" cy="92583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507590" y="2126784"/>
            <a:ext cx="10487850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>
                <a:solidFill>
                  <a:srgbClr val="FFFFFF"/>
                </a:solidFill>
                <a:latin typeface="Schoolbell"/>
              </a:rPr>
              <a:t>Faint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o'r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gloch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ydy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hi?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B43D0C55-9D12-EE40-CEB9-3A2F4FCA4A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665" y="4279172"/>
            <a:ext cx="2933700" cy="299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>
              <a:off x="3470981" y="170925"/>
              <a:ext cx="979943" cy="127137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2028021" y="749241"/>
              <a:ext cx="578569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95088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dau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21899" y="4172740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tri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21899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pedwar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76500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500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pump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76061" y="804144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chwech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15694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saith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77135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wyth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585510" y="419882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naw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77135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36353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76061" y="30403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3507931-963E-4614-CA83-802185232B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44622" y="3129974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52384" y="3129974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66014" y="385744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30757" y="385744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37492" y="6667500"/>
            <a:ext cx="12413015" cy="1966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3D5A80"/>
                </a:solidFill>
                <a:latin typeface="Schoolbell"/>
              </a:rPr>
              <a:t>traditional numbers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5DD91A-E00A-2A5E-C93C-9682BD149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36818" y="204758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274118" y="252423"/>
              <a:ext cx="13324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 rot="-3073091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6"/>
              <a:ext cx="87912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876380" y="8859099"/>
            <a:ext cx="4932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un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478E2547-0520-E071-E80A-AE106CA0053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36818" y="204758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274118" y="252423"/>
              <a:ext cx="13324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 rot="18526909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6"/>
              <a:ext cx="87912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124598" y="8859099"/>
            <a:ext cx="859140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un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087D2CE0-577A-761B-3F78-9FCA0B747AA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3"/>
            <a:chOff x="-1" y="0"/>
            <a:chExt cx="1089079" cy="4680695"/>
          </a:xfrm>
        </p:grpSpPr>
        <p:grpSp>
          <p:nvGrpSpPr>
            <p:cNvPr id="17" name="Group 17"/>
            <p:cNvGrpSpPr/>
            <p:nvPr/>
          </p:nvGrpSpPr>
          <p:grpSpPr>
            <a:xfrm>
              <a:off x="-1" y="3591617"/>
              <a:ext cx="1089079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16200000">
              <a:off x="-1245759" y="1989721"/>
              <a:ext cx="3696610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10161651" y="3293968"/>
            <a:ext cx="1132273" cy="2000463"/>
            <a:chOff x="736105" y="180475"/>
            <a:chExt cx="1509697" cy="2667286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322375" y="1428988"/>
              <a:ext cx="2477253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5"/>
              <a:ext cx="826597" cy="700542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88397" y="8859099"/>
            <a:ext cx="5898489" cy="12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dau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E6E1D94-952B-F386-4662-4109E15F35A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9685090" y="307411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535239" y="8859099"/>
            <a:ext cx="963796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au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AF124443-B609-87C0-A622-641A2E42488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944395" y="8859099"/>
            <a:ext cx="4399211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tri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DE34061-CEEF-F985-5F6F-3509C1D74CC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061941" y="8859099"/>
            <a:ext cx="848924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 err="1">
                <a:solidFill>
                  <a:srgbClr val="EF5E59"/>
                </a:solidFill>
                <a:latin typeface="Glacial Indifference Bold"/>
              </a:rPr>
              <a:t>d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ri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20256B4-4A62-2556-4451-760CA20F05B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39346" y="8859099"/>
            <a:ext cx="6609308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pedwar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26CBF6E-6A64-F8E8-AAC4-FEAFFF09226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66877" y="8859099"/>
            <a:ext cx="10154245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</a:t>
            </a:r>
            <a:r>
              <a:rPr lang="en-US" sz="7188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edwar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C96B802-6F77-2926-7186-05607C537CC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40139" y="8859099"/>
            <a:ext cx="6246747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pump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94BD7E9-6A2D-8A9B-3932-9BD86999E99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467671" y="8859099"/>
            <a:ext cx="978172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ump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0DDF4960-DA83-76EA-F2BD-B8B23FBEF52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21561" y="8859099"/>
            <a:ext cx="705213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F2F9B58-5378-BB9B-F028-C266EF820AA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22600" y="8873112"/>
            <a:ext cx="11246420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 dirty="0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D622D6D-840F-AE28-99E2-54A23247DA4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10325" y="8859099"/>
            <a:ext cx="5467350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saith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3E01C8F-EE5A-0F70-0367-092EEEB4010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58544" y="8859099"/>
            <a:ext cx="9133656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saith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5727C80-7ADF-EF44-FDD6-920BC882F8F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34063" y="8859099"/>
            <a:ext cx="5419874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wyth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6CB3F26-1572-438E-5A12-DD931F84B021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82282" y="8859099"/>
            <a:ext cx="8923437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wyth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E470ABE-0E9E-4796-AAE0-8D5D28375B5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18077" y="8859099"/>
            <a:ext cx="5251847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naw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C372214-16C4-C177-BF5C-1E416125B46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766295" y="8859099"/>
            <a:ext cx="8755410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naw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FBE7661-A0BF-B12F-9230-EBC3C27C1DB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69199" y="8859099"/>
            <a:ext cx="514960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90B929C-91E7-DC52-2576-53B3122C47C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516041" y="8859099"/>
            <a:ext cx="9255919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</a:t>
            </a:r>
            <a:r>
              <a:rPr lang="en-US" sz="7188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E38BA27-8E34-A2C3-9D1A-C215F0CB5AB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442272" y="8859099"/>
            <a:ext cx="7431423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2592C05-A1F7-1BA0-3B9E-F8C772A45F6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90417" y="8859099"/>
            <a:ext cx="11092383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D5EB690-C4AE-B7DB-6762-C18A56B6D0D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567809" y="8859099"/>
            <a:ext cx="715238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deuddeg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7575FC-0DC2-63E7-15F9-26E73861F1B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514651" y="8859099"/>
            <a:ext cx="11258699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</a:t>
            </a:r>
            <a:r>
              <a:rPr lang="en-US" sz="7188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euddeg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A7327-D7E1-FFC9-27B4-F99EDCF2FE9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B0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776105" y="331630"/>
            <a:ext cx="4114800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236026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603428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380100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783689" y="1565290"/>
            <a:ext cx="816808" cy="3510522"/>
            <a:chOff x="0" y="0"/>
            <a:chExt cx="1089078" cy="468069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9" name="AutoShape 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-2336489">
            <a:off x="8397066" y="2724600"/>
            <a:ext cx="1780416" cy="2015643"/>
            <a:chOff x="0" y="0"/>
            <a:chExt cx="2373888" cy="2687525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7047983" y="1039157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2434" y="1039157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313700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313700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908210" y="7243131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62794" y="5481494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816011" y="5481494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13110" y="6825294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252116" y="6825294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297336" y="3932225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93424" y="3932225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10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885661" y="8278604"/>
            <a:ext cx="12612864" cy="5045146"/>
          </a:xfrm>
          <a:prstGeom prst="rect">
            <a:avLst/>
          </a:prstGeom>
        </p:spPr>
      </p:pic>
      <p:sp>
        <p:nvSpPr>
          <p:cNvPr id="26" name="TextBox 26"/>
          <p:cNvSpPr txBox="1"/>
          <p:nvPr/>
        </p:nvSpPr>
        <p:spPr>
          <a:xfrm>
            <a:off x="4833505" y="8030954"/>
            <a:ext cx="8340328" cy="2256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13179">
                <a:solidFill>
                  <a:srgbClr val="FFFFFF"/>
                </a:solidFill>
                <a:latin typeface="Abril Fatface"/>
              </a:rPr>
              <a:t>canol dydd</a:t>
            </a:r>
          </a:p>
        </p:txBody>
      </p:sp>
      <p:pic>
        <p:nvPicPr>
          <p:cNvPr id="27" name="Picture 26" descr="Logo&#10;&#10;Description automatically generated">
            <a:extLst>
              <a:ext uri="{FF2B5EF4-FFF2-40B4-BE49-F238E27FC236}">
                <a16:creationId xmlns:a16="http://schemas.microsoft.com/office/drawing/2014/main" id="{5F492ADA-9EC7-9CA3-9795-1A7FBA496D9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8000" y="3801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2B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324874" y="619302"/>
            <a:ext cx="3878199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232528" y="0"/>
            <a:ext cx="10673930" cy="10287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07330" y="0"/>
            <a:ext cx="1067393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4736818" y="206310"/>
            <a:ext cx="8814365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19" y="573711"/>
            <a:ext cx="8079561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3503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8783689" y="1535574"/>
            <a:ext cx="816808" cy="3510522"/>
            <a:chOff x="0" y="0"/>
            <a:chExt cx="1089078" cy="4680696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1" name="AutoShape 11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 rot="-2336489">
            <a:off x="8397066" y="2694883"/>
            <a:ext cx="1780416" cy="2015643"/>
            <a:chOff x="0" y="0"/>
            <a:chExt cx="2373888" cy="2687525"/>
          </a:xfrm>
        </p:grpSpPr>
        <p:sp>
          <p:nvSpPr>
            <p:cNvPr id="14" name="AutoShape 14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12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885661" y="8278604"/>
            <a:ext cx="12612864" cy="5045146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7047983" y="10094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892434" y="10094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08423" y="22839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63973" y="22839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08210" y="72134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816011" y="54517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613110" y="67955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252116" y="67955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297336" y="3902509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421822" y="8030954"/>
            <a:ext cx="7163693" cy="2256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13179">
                <a:solidFill>
                  <a:srgbClr val="FFFFFF"/>
                </a:solidFill>
                <a:latin typeface="Abril Fatface"/>
              </a:rPr>
              <a:t>canol nos</a:t>
            </a:r>
          </a:p>
        </p:txBody>
      </p:sp>
      <p:pic>
        <p:nvPicPr>
          <p:cNvPr id="29" name="Picture 28" descr="Logo&#10;&#10;Description automatically generated">
            <a:extLst>
              <a:ext uri="{FF2B5EF4-FFF2-40B4-BE49-F238E27FC236}">
                <a16:creationId xmlns:a16="http://schemas.microsoft.com/office/drawing/2014/main" id="{843616C6-A5D6-FB8B-D2AE-63A859753D6B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7091" y="36974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5252A-5C47-7EEA-7E4B-648D1EB37607}"/>
              </a:ext>
            </a:extLst>
          </p:cNvPr>
          <p:cNvSpPr txBox="1"/>
          <p:nvPr/>
        </p:nvSpPr>
        <p:spPr>
          <a:xfrm>
            <a:off x="1828800" y="2533650"/>
            <a:ext cx="142113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0" b="1">
                <a:solidFill>
                  <a:schemeClr val="bg1"/>
                </a:solidFill>
              </a:rPr>
              <a:t>Taflen waith: Holiadur</a:t>
            </a:r>
            <a:endParaRPr lang="en-GB" sz="115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73D086-7447-5482-BF55-569EF88A9A81}"/>
              </a:ext>
            </a:extLst>
          </p:cNvPr>
          <p:cNvSpPr txBox="1"/>
          <p:nvPr/>
        </p:nvSpPr>
        <p:spPr>
          <a:xfrm>
            <a:off x="2230244" y="2007220"/>
            <a:ext cx="12868507" cy="52014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600" dirty="0" err="1"/>
              <a:t>Taflen</a:t>
            </a:r>
            <a:r>
              <a:rPr lang="en-GB" sz="16600" dirty="0"/>
              <a:t> </a:t>
            </a:r>
            <a:r>
              <a:rPr lang="en-GB" sz="16600" dirty="0" err="1"/>
              <a:t>waith</a:t>
            </a:r>
            <a:r>
              <a:rPr lang="en-GB" sz="16600" dirty="0"/>
              <a:t>: </a:t>
            </a:r>
            <a:r>
              <a:rPr lang="en-GB" sz="16600" dirty="0" err="1"/>
              <a:t>Clociau</a:t>
            </a:r>
            <a:endParaRPr sz="16600" dirty="0"/>
          </a:p>
        </p:txBody>
      </p:sp>
    </p:spTree>
    <p:extLst>
      <p:ext uri="{BB962C8B-B14F-4D97-AF65-F5344CB8AC3E}">
        <p14:creationId xmlns:p14="http://schemas.microsoft.com/office/powerpoint/2010/main" val="33126543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051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75268" y="547402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ugain munud wedi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8160" y="8313623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hanner awr wedi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58160" y="36274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o'r gloch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730385" y="1193121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wedi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697900" y="417274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chwarter wedi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80290" y="259683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dirty="0">
                <a:solidFill>
                  <a:srgbClr val="000000"/>
                </a:solidFill>
                <a:latin typeface="Schoolbell"/>
              </a:rPr>
              <a:t>deg </a:t>
            </a:r>
            <a:r>
              <a:rPr lang="en-US" sz="4400" dirty="0" err="1">
                <a:solidFill>
                  <a:srgbClr val="000000"/>
                </a:solidFill>
                <a:latin typeface="Schoolbell"/>
              </a:rPr>
              <a:t>munud</a:t>
            </a:r>
            <a:r>
              <a:rPr lang="en-US" sz="4400" dirty="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Schoolbell"/>
              </a:rPr>
              <a:t>wedi</a:t>
            </a:r>
            <a:endParaRPr lang="en-US" sz="4400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802665" y="6883222"/>
            <a:ext cx="12908466" cy="9098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err="1">
                <a:solidFill>
                  <a:srgbClr val="000000"/>
                </a:solidFill>
                <a:latin typeface="Schoolbell"/>
              </a:rPr>
              <a:t>pum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munud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ar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hugain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wedi</a:t>
            </a:r>
            <a:endParaRPr lang="en-US" sz="4400">
              <a:solidFill>
                <a:srgbClr val="000000"/>
              </a:solidFill>
              <a:latin typeface="Schoolbell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grpSp>
          <p:nvGrpSpPr>
            <p:cNvPr id="12" name="Group 12"/>
            <p:cNvGrpSpPr/>
            <p:nvPr/>
          </p:nvGrpSpPr>
          <p:grpSpPr>
            <a:xfrm>
              <a:off x="3472301" y="3567635"/>
              <a:ext cx="716740" cy="716740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3470981" y="170925"/>
              <a:ext cx="1249279" cy="121400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" name="AutoShape 15"/>
            <p:cNvSpPr/>
            <p:nvPr/>
          </p:nvSpPr>
          <p:spPr>
            <a:xfrm rot="-5400000">
              <a:off x="2652446" y="2513401"/>
              <a:ext cx="2432801" cy="274901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 rot="-3073091">
              <a:off x="3512436" y="3053191"/>
              <a:ext cx="1783080" cy="29288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614560" y="1203932"/>
              <a:ext cx="543997" cy="461038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4804558" y="2100711"/>
              <a:ext cx="543997" cy="461038"/>
            </a:xfrm>
            <a:prstGeom prst="rect">
              <a:avLst/>
            </a:prstGeom>
          </p:spPr>
        </p:pic>
        <p:sp>
          <p:nvSpPr>
            <p:cNvPr id="19" name="TextBox 19"/>
            <p:cNvSpPr txBox="1"/>
            <p:nvPr/>
          </p:nvSpPr>
          <p:spPr>
            <a:xfrm>
              <a:off x="2028021" y="749241"/>
              <a:ext cx="578569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-2050023" y="547402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ugain munud 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-798269" y="1272301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i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-2337981" y="4198823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chwarter i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-1320901" y="259683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dirty="0">
                <a:solidFill>
                  <a:srgbClr val="000000"/>
                </a:solidFill>
                <a:latin typeface="Schoolbell"/>
              </a:rPr>
              <a:t>deg </a:t>
            </a:r>
            <a:r>
              <a:rPr lang="en-US" sz="4400" dirty="0" err="1">
                <a:solidFill>
                  <a:srgbClr val="000000"/>
                </a:solidFill>
                <a:latin typeface="Schoolbell"/>
              </a:rPr>
              <a:t>munud</a:t>
            </a:r>
            <a:r>
              <a:rPr lang="en-US" sz="4400" dirty="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Schoolbell"/>
              </a:rPr>
              <a:t>i</a:t>
            </a:r>
            <a:endParaRPr lang="en-US" sz="4400" dirty="0">
              <a:solidFill>
                <a:srgbClr val="000000"/>
              </a:solidFill>
              <a:latin typeface="Schoolbell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-1789924" y="691538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ar hugain i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96C66AB-FBB6-3FE0-D988-0ED14098B2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951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  <p:bldP spid="3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88039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47983" y="153944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447186" y="4231212"/>
            <a:ext cx="2441208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err="1">
                <a:solidFill>
                  <a:srgbClr val="000000"/>
                </a:solidFill>
                <a:latin typeface="Trocchi"/>
              </a:rPr>
              <a:t>wedi</a:t>
            </a:r>
            <a:endParaRPr lang="en-US" sz="6625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i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AF1ED6E5-5673-9F1B-8149-AE70F2DC665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287490" y="8859099"/>
            <a:ext cx="850470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pum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C377FF83-51F4-A282-630B-058CB8EEDE97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515096" y="8859099"/>
            <a:ext cx="11953503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um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7DD09B2F-D5DC-9CE5-21E1-BAE14477E99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5FDE6C9-1B67-47BB-AFEE-EC743A373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8960" y="580535"/>
            <a:ext cx="2827968" cy="28667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39E5F3-04C7-41B2-A0A8-2A4AC7C7CC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01" y="452957"/>
            <a:ext cx="3327434" cy="29942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9BAB97-67B5-4AE6-9FDF-FB2947DA28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6502" y="331971"/>
            <a:ext cx="2890406" cy="33638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1D62B7-3E36-4E83-B5C0-F3C8DC97B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2478" y="3598566"/>
            <a:ext cx="2854451" cy="30898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4342CF-C1AC-43D5-AE99-38D1A4250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9056" y="3548610"/>
            <a:ext cx="2932322" cy="32851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3DD7DC-E638-41B1-9E91-4B08DF103D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81500" y="6858531"/>
            <a:ext cx="3188331" cy="31474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2931F7-8F64-4961-8BC2-FC3B921B6B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28779" y="6786087"/>
            <a:ext cx="3188331" cy="35009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0B2935F-6E08-4FDC-951A-77B20756B02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382230" y="6715778"/>
            <a:ext cx="2932322" cy="34329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422E45B-9669-42B7-9937-92939AB924F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06501" y="3548610"/>
            <a:ext cx="3208050" cy="338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49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124078" y="8859099"/>
            <a:ext cx="866812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deg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38BADF3-0D50-FCD0-818A-00F20C55E39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070994" y="8859099"/>
            <a:ext cx="12146012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eg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ABC0E9F-68DD-E313-E275-C3AD1B7457F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F78E86-B4FB-4A1F-A314-6C0DDE0D4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861" y="347483"/>
            <a:ext cx="3513773" cy="35137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860324-A9B6-4F77-8208-C26FFA14A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3345" y="563404"/>
            <a:ext cx="3127539" cy="30337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78EBF5-DBB0-4107-8239-1F14ECF1F0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82341" y="308222"/>
            <a:ext cx="3213731" cy="33894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79309E-C835-4A74-BDF0-36BE19EF0F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6043" y="4009073"/>
            <a:ext cx="3661410" cy="36144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837DC7-4EC3-4B9F-AC10-0DDF6A196D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3345" y="4009073"/>
            <a:ext cx="3127539" cy="28857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31F744-A576-4E74-9777-3DA3171D8A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67898" y="3916167"/>
            <a:ext cx="3128174" cy="30936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6ABD775-E8BC-4BDE-8887-285E8093DC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1745" y="7106126"/>
            <a:ext cx="2743200" cy="2871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360933-74EE-4B9D-9850-8AFEDF9367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39201" y="7009846"/>
            <a:ext cx="4456190" cy="296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00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13301" y="8859099"/>
            <a:ext cx="6661398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chwarter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FD04064-9B9B-59ED-CF12-294A771840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61520" y="8859099"/>
            <a:ext cx="10164961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mae hi'n chwarter wedi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1C427B3-3DC4-176C-6E01-0404657B4A7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AFAD90-81E1-4E66-90F3-BBEF91561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3679" y="357187"/>
            <a:ext cx="3346133" cy="33461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C0E07A-2286-4225-A095-15050AF0C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835" y="288608"/>
            <a:ext cx="3457671" cy="33461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D2AFD3-08C4-4208-807F-A046BB7D5F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579" b="9522"/>
          <a:stretch/>
        </p:blipFill>
        <p:spPr>
          <a:xfrm>
            <a:off x="10559497" y="288608"/>
            <a:ext cx="4231220" cy="3186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734803-C8B7-4CD7-B9FE-1EB1280064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6521" y="4071962"/>
            <a:ext cx="3865118" cy="29231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07CCAEB-EC84-4240-A7B7-5E93A78A1C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9865" y="4019550"/>
            <a:ext cx="2975610" cy="29756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423FB0-75FA-4F28-834F-AD47412D7F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90962" y="3914299"/>
            <a:ext cx="3014663" cy="31861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DED931-0B20-4ADA-900B-51DC5C7EEA0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5756" y="7100411"/>
            <a:ext cx="2671763" cy="32146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C62B2E-617C-4CE0-9502-E7C4C6A77C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84214" y="6920176"/>
            <a:ext cx="2975610" cy="3078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4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036046" y="8859099"/>
            <a:ext cx="8603754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ugain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AF95F8F-77E5-7F69-F66C-25D53D9EA14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284190" y="8859099"/>
            <a:ext cx="12184410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ugain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1D7585D-9449-8A78-3ED3-4591736A4DD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2711BC-C394-4E14-8232-6BDD91E2C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6560" y="348137"/>
            <a:ext cx="3119736" cy="312515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51D1074-B8A7-4302-B83F-553D733CE1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731" y="348137"/>
            <a:ext cx="3031329" cy="30718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3E5EDD-ABE3-4EC8-A1FE-67A29DDA42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5420" y="6524148"/>
            <a:ext cx="3614738" cy="38576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A4884C-4417-4911-9449-D0EF9DE80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80" y="6867048"/>
            <a:ext cx="2971800" cy="31718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B55E10-20FD-4DF0-9EB8-4771D2448F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74408" y="3513519"/>
            <a:ext cx="3675202" cy="33535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253105-0646-483D-BD52-B3F032DBB9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7421" y="6928485"/>
            <a:ext cx="2703441" cy="28498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88C8C1-32F6-4F43-8541-682880B81E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14002" y="3581729"/>
            <a:ext cx="3031329" cy="31235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F4F750-7E97-4A19-AA47-2E27308C36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41997" y="458371"/>
            <a:ext cx="2961581" cy="296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51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9147394">
            <a:off x="9803927" y="3896229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14328" y="8859099"/>
            <a:ext cx="1200187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pum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ar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hugain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982C0E-F22F-64D9-76D2-97DBC4E84A3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B9F178-355C-46FD-AEA9-9B409E56A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4658" y="495772"/>
            <a:ext cx="2800832" cy="30861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77D9BC-06FB-4FFF-8F06-ABBA57BA4A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2469" y="495772"/>
            <a:ext cx="2928938" cy="32146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8E3DF4-07EA-4F32-8F18-D7F00055AE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9975" y="581499"/>
            <a:ext cx="3004185" cy="30003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8672FF-559B-417F-BA9C-04024016C3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5313" y="3875722"/>
            <a:ext cx="3143250" cy="3143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47D1EF-2EC0-40E2-B659-055FDC5359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55692" y="3947160"/>
            <a:ext cx="3004185" cy="30003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5B038E-D05D-4B25-8F02-8ED063290B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87413" y="7040403"/>
            <a:ext cx="2885123" cy="28851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E60765-FBB5-4109-A697-F67F188CA9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82022" y="3904298"/>
            <a:ext cx="3086100" cy="30861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1144B46-8801-40B7-A3D2-EC09A38638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0813" y="6947535"/>
            <a:ext cx="2786063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23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54277" y="8350790"/>
            <a:ext cx="927256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hanner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awr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 dirty="0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54193D12-333E-D959-5B63-404A2BA7636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01417" y="8859099"/>
            <a:ext cx="11486183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mae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hi'n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hanner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awr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BA82C4FF-3E83-E733-B8C6-D5774F3A820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97615" y="663859"/>
            <a:ext cx="7492771" cy="749277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09929" y="976174"/>
            <a:ext cx="6868141" cy="686814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60116" y="797296"/>
            <a:ext cx="849532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62252" y="1357537"/>
            <a:ext cx="56048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30280" y="1357537"/>
            <a:ext cx="27081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08929" y="2440980"/>
            <a:ext cx="57927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45730" y="2440980"/>
            <a:ext cx="155835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3564" y="6631309"/>
            <a:ext cx="48263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54766" y="5133806"/>
            <a:ext cx="53637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15379" y="5133806"/>
            <a:ext cx="570288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92837" y="6276122"/>
            <a:ext cx="518035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35778" y="6276122"/>
            <a:ext cx="441103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24536" y="3816829"/>
            <a:ext cx="489942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70765" y="3816829"/>
            <a:ext cx="640309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5400000">
            <a:off x="7770395" y="3020687"/>
            <a:ext cx="694339" cy="2984167"/>
            <a:chOff x="0" y="0"/>
            <a:chExt cx="925785" cy="397889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53104"/>
              <a:ext cx="925785" cy="92578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58975" y="1691390"/>
              <a:ext cx="3142355" cy="35508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3750" y="0"/>
              <a:ext cx="702660" cy="595505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4449">
            <a:off x="9222770" y="2643564"/>
            <a:ext cx="1534182" cy="1736877"/>
            <a:chOff x="0" y="0"/>
            <a:chExt cx="2045576" cy="2315837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789" y="1231357"/>
              <a:ext cx="2134644" cy="310464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2927" y="155514"/>
              <a:ext cx="712278" cy="603656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84752" y="8859099"/>
            <a:ext cx="5400915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chwarter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i un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B754A-5C92-8AC7-7815-B61BC688AB4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631" r="51718"/>
          <a:stretch>
            <a:fillRect/>
          </a:stretch>
        </p:blipFill>
        <p:spPr>
          <a:xfrm flipH="1">
            <a:off x="9268485" y="736318"/>
            <a:ext cx="4282698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 flipH="1">
            <a:off x="9191704" y="1103719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88039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7983" y="153944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31212"/>
            <a:ext cx="2568098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dirty="0" err="1">
                <a:solidFill>
                  <a:srgbClr val="000000"/>
                </a:solidFill>
                <a:latin typeface="Trocchi"/>
              </a:rPr>
              <a:t>wedi</a:t>
            </a:r>
            <a:endParaRPr lang="en-US" sz="6625" dirty="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i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55921C-5EA5-E3DE-54C1-9FC11BCB3E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810208"/>
              </p:ext>
            </p:extLst>
          </p:nvPr>
        </p:nvGraphicFramePr>
        <p:xfrm>
          <a:off x="8710863" y="308538"/>
          <a:ext cx="7186863" cy="9669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47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73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47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t*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p*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d*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  <a:endParaRPr lang="en-GB" sz="66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_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6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946484">
                <a:tc>
                  <a:txBody>
                    <a:bodyPr/>
                    <a:lstStyle/>
                    <a:p>
                      <a:pPr algn="ctr"/>
                      <a:r>
                        <a:rPr lang="en-GB" sz="6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68581" marR="68581" marT="34298" marB="34298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Star: 7 Points 2">
            <a:extLst>
              <a:ext uri="{FF2B5EF4-FFF2-40B4-BE49-F238E27FC236}">
                <a16:creationId xmlns:a16="http://schemas.microsoft.com/office/drawing/2014/main" id="{47598A5D-3E5E-C821-3C9B-13007779E9EC}"/>
              </a:ext>
            </a:extLst>
          </p:cNvPr>
          <p:cNvSpPr/>
          <p:nvPr/>
        </p:nvSpPr>
        <p:spPr>
          <a:xfrm>
            <a:off x="1138990" y="1459831"/>
            <a:ext cx="5903495" cy="5951621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 err="1"/>
              <a:t>Treiglad</a:t>
            </a:r>
            <a:r>
              <a:rPr lang="en-GB" sz="5400" dirty="0"/>
              <a:t> </a:t>
            </a:r>
            <a:r>
              <a:rPr lang="en-GB" sz="5400" dirty="0" err="1"/>
              <a:t>Meddal</a:t>
            </a:r>
            <a:r>
              <a:rPr lang="en-GB" sz="5400" dirty="0"/>
              <a:t> / </a:t>
            </a:r>
            <a:r>
              <a:rPr lang="en-GB" sz="5400" i="1" dirty="0"/>
              <a:t>Soft Mutation</a:t>
            </a:r>
          </a:p>
        </p:txBody>
      </p:sp>
    </p:spTree>
    <p:extLst>
      <p:ext uri="{BB962C8B-B14F-4D97-AF65-F5344CB8AC3E}">
        <p14:creationId xmlns:p14="http://schemas.microsoft.com/office/powerpoint/2010/main" val="3804008082"/>
      </p:ext>
    </p:extLst>
  </p:cSld>
  <p:clrMapOvr>
    <a:masterClrMapping/>
  </p:clrMapOvr>
  <p:transition spd="slow">
    <p:push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6693" y="721249"/>
            <a:ext cx="2970707" cy="3187192"/>
            <a:chOff x="0" y="0"/>
            <a:chExt cx="3960943" cy="4249590"/>
          </a:xfrm>
        </p:grpSpPr>
        <p:sp>
          <p:nvSpPr>
            <p:cNvPr id="3" name="TextBox 3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20" name="Freeform 2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21" name="AutoShape 21"/>
          <p:cNvSpPr/>
          <p:nvPr/>
        </p:nvSpPr>
        <p:spPr>
          <a:xfrm>
            <a:off x="3168036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sp>
        <p:nvSpPr>
          <p:cNvPr id="22" name="AutoShape 22"/>
          <p:cNvSpPr/>
          <p:nvPr/>
        </p:nvSpPr>
        <p:spPr>
          <a:xfrm rot="7209973">
            <a:off x="2306888" y="2748847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2922613" y="2181550"/>
            <a:ext cx="318868" cy="318868"/>
            <a:chOff x="0" y="0"/>
            <a:chExt cx="6350000" cy="6350000"/>
          </a:xfrm>
        </p:grpSpPr>
        <p:sp>
          <p:nvSpPr>
            <p:cNvPr id="24" name="Freeform 2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935096" y="654574"/>
            <a:ext cx="474296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293141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93950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1536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596693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019342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0463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154498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84906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372831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342400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608190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2935682" y="2181550"/>
            <a:ext cx="318868" cy="318868"/>
            <a:chOff x="0" y="0"/>
            <a:chExt cx="6350000" cy="6350000"/>
          </a:xfrm>
        </p:grpSpPr>
        <p:sp>
          <p:nvSpPr>
            <p:cNvPr id="38" name="Freeform 3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72657" y="721249"/>
            <a:ext cx="2970707" cy="3187192"/>
            <a:chOff x="0" y="0"/>
            <a:chExt cx="3960943" cy="4249590"/>
          </a:xfrm>
        </p:grpSpPr>
        <p:sp>
          <p:nvSpPr>
            <p:cNvPr id="40" name="TextBox 40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grpSp>
        <p:nvGrpSpPr>
          <p:cNvPr id="54" name="Group 54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5" name="Freeform 5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7" name="Freeform 5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5B5B3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58" name="AutoShape 58"/>
          <p:cNvSpPr/>
          <p:nvPr/>
        </p:nvSpPr>
        <p:spPr>
          <a:xfrm>
            <a:off x="9144000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sp>
        <p:nvSpPr>
          <p:cNvPr id="59" name="AutoShape 59"/>
          <p:cNvSpPr/>
          <p:nvPr/>
        </p:nvSpPr>
        <p:spPr>
          <a:xfrm rot="9317738">
            <a:off x="8097944" y="2492323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grpSp>
        <p:nvGrpSpPr>
          <p:cNvPr id="60" name="Group 60"/>
          <p:cNvGrpSpPr/>
          <p:nvPr/>
        </p:nvGrpSpPr>
        <p:grpSpPr>
          <a:xfrm>
            <a:off x="8898577" y="2181550"/>
            <a:ext cx="318868" cy="318868"/>
            <a:chOff x="0" y="0"/>
            <a:chExt cx="6350000" cy="6350000"/>
          </a:xfrm>
        </p:grpSpPr>
        <p:sp>
          <p:nvSpPr>
            <p:cNvPr id="61" name="Freeform 6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62" name="TextBox 62"/>
          <p:cNvSpPr txBox="1"/>
          <p:nvPr/>
        </p:nvSpPr>
        <p:spPr>
          <a:xfrm>
            <a:off x="8911060" y="654574"/>
            <a:ext cx="474296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8269105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769913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0127500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572657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995306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806427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10130462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9660870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348795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318363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584154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74" name="Group 74"/>
          <p:cNvGrpSpPr/>
          <p:nvPr/>
        </p:nvGrpSpPr>
        <p:grpSpPr>
          <a:xfrm>
            <a:off x="8911646" y="2181550"/>
            <a:ext cx="318868" cy="318868"/>
            <a:chOff x="0" y="0"/>
            <a:chExt cx="6350000" cy="6350000"/>
          </a:xfrm>
        </p:grpSpPr>
        <p:sp>
          <p:nvSpPr>
            <p:cNvPr id="75" name="Freeform 7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3818591" y="721249"/>
            <a:ext cx="2970707" cy="3187192"/>
            <a:chOff x="0" y="0"/>
            <a:chExt cx="3960943" cy="4249590"/>
          </a:xfrm>
        </p:grpSpPr>
        <p:sp>
          <p:nvSpPr>
            <p:cNvPr id="77" name="TextBox 77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89" name="Group 89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grpSp>
        <p:nvGrpSpPr>
          <p:cNvPr id="91" name="Group 91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2" name="Freeform 9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4" name="Freeform 9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D75395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95" name="AutoShape 95"/>
          <p:cNvSpPr/>
          <p:nvPr/>
        </p:nvSpPr>
        <p:spPr>
          <a:xfrm>
            <a:off x="15389933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sp>
        <p:nvSpPr>
          <p:cNvPr id="96" name="AutoShape 96"/>
          <p:cNvSpPr/>
          <p:nvPr/>
        </p:nvSpPr>
        <p:spPr>
          <a:xfrm rot="-10800000">
            <a:off x="14175523" y="2316837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grpSp>
        <p:nvGrpSpPr>
          <p:cNvPr id="97" name="Group 97"/>
          <p:cNvGrpSpPr/>
          <p:nvPr/>
        </p:nvGrpSpPr>
        <p:grpSpPr>
          <a:xfrm>
            <a:off x="15144510" y="2181550"/>
            <a:ext cx="318868" cy="318868"/>
            <a:chOff x="0" y="0"/>
            <a:chExt cx="6350000" cy="6350000"/>
          </a:xfrm>
        </p:grpSpPr>
        <p:sp>
          <p:nvSpPr>
            <p:cNvPr id="98" name="Freeform 9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99" name="TextBox 99"/>
          <p:cNvSpPr txBox="1"/>
          <p:nvPr/>
        </p:nvSpPr>
        <p:spPr>
          <a:xfrm>
            <a:off x="15156993" y="654574"/>
            <a:ext cx="544465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14515038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16015847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16373434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3818591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15241239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14052360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16376396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15906803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14594728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16564297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13830088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11" name="Group 111"/>
          <p:cNvGrpSpPr/>
          <p:nvPr/>
        </p:nvGrpSpPr>
        <p:grpSpPr>
          <a:xfrm>
            <a:off x="15157579" y="2181550"/>
            <a:ext cx="318868" cy="318868"/>
            <a:chOff x="0" y="0"/>
            <a:chExt cx="6350000" cy="6350000"/>
          </a:xfrm>
        </p:grpSpPr>
        <p:sp>
          <p:nvSpPr>
            <p:cNvPr id="112" name="Freeform 1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113" name="Group 113"/>
          <p:cNvGrpSpPr/>
          <p:nvPr/>
        </p:nvGrpSpPr>
        <p:grpSpPr>
          <a:xfrm>
            <a:off x="3972814" y="5704528"/>
            <a:ext cx="2970707" cy="3187192"/>
            <a:chOff x="0" y="0"/>
            <a:chExt cx="3960943" cy="4249590"/>
          </a:xfrm>
        </p:grpSpPr>
        <p:sp>
          <p:nvSpPr>
            <p:cNvPr id="114" name="TextBox 114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26" name="Group 126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27" name="Freeform 127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grpSp>
        <p:nvGrpSpPr>
          <p:cNvPr id="128" name="Group 128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29" name="Freeform 12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130" name="Group 130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31" name="Freeform 13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EF5E59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132" name="AutoShape 132"/>
          <p:cNvSpPr/>
          <p:nvPr/>
        </p:nvSpPr>
        <p:spPr>
          <a:xfrm>
            <a:off x="5544157" y="7274674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sp>
        <p:nvSpPr>
          <p:cNvPr id="133" name="AutoShape 133"/>
          <p:cNvSpPr/>
          <p:nvPr/>
        </p:nvSpPr>
        <p:spPr>
          <a:xfrm rot="-8695408">
            <a:off x="4425133" y="6948236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grpSp>
        <p:nvGrpSpPr>
          <p:cNvPr id="134" name="Group 134"/>
          <p:cNvGrpSpPr/>
          <p:nvPr/>
        </p:nvGrpSpPr>
        <p:grpSpPr>
          <a:xfrm>
            <a:off x="5298734" y="7164829"/>
            <a:ext cx="318868" cy="318868"/>
            <a:chOff x="0" y="0"/>
            <a:chExt cx="6350000" cy="6350000"/>
          </a:xfrm>
        </p:grpSpPr>
        <p:sp>
          <p:nvSpPr>
            <p:cNvPr id="135" name="Freeform 13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136" name="TextBox 136"/>
          <p:cNvSpPr txBox="1"/>
          <p:nvPr/>
        </p:nvSpPr>
        <p:spPr>
          <a:xfrm>
            <a:off x="5311217" y="5637853"/>
            <a:ext cx="474296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4669262" y="5895138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6170070" y="5895138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6527657" y="6392698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40" name="TextBox 140"/>
          <p:cNvSpPr txBox="1"/>
          <p:nvPr/>
        </p:nvSpPr>
        <p:spPr>
          <a:xfrm>
            <a:off x="3972814" y="6392698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5395463" y="8317065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42" name="TextBox 142"/>
          <p:cNvSpPr txBox="1"/>
          <p:nvPr/>
        </p:nvSpPr>
        <p:spPr>
          <a:xfrm>
            <a:off x="4206584" y="762935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3" name="TextBox 143"/>
          <p:cNvSpPr txBox="1"/>
          <p:nvPr/>
        </p:nvSpPr>
        <p:spPr>
          <a:xfrm>
            <a:off x="6530619" y="762935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44" name="TextBox 144"/>
          <p:cNvSpPr txBox="1"/>
          <p:nvPr/>
        </p:nvSpPr>
        <p:spPr>
          <a:xfrm>
            <a:off x="6061027" y="8153948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4748952" y="8153948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6718520" y="7024543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47" name="TextBox 147"/>
          <p:cNvSpPr txBox="1"/>
          <p:nvPr/>
        </p:nvSpPr>
        <p:spPr>
          <a:xfrm>
            <a:off x="3984311" y="7024543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48" name="Group 148"/>
          <p:cNvGrpSpPr/>
          <p:nvPr/>
        </p:nvGrpSpPr>
        <p:grpSpPr>
          <a:xfrm>
            <a:off x="5311803" y="7164829"/>
            <a:ext cx="318868" cy="318868"/>
            <a:chOff x="0" y="0"/>
            <a:chExt cx="6350000" cy="6350000"/>
          </a:xfrm>
        </p:grpSpPr>
        <p:sp>
          <p:nvSpPr>
            <p:cNvPr id="149" name="Freeform 14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10975839" y="5791437"/>
            <a:ext cx="2970707" cy="3187192"/>
            <a:chOff x="0" y="0"/>
            <a:chExt cx="3960943" cy="4249590"/>
          </a:xfrm>
        </p:grpSpPr>
        <p:sp>
          <p:nvSpPr>
            <p:cNvPr id="151" name="TextBox 151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2" name="TextBox 152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63" name="Group 163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4" name="Freeform 16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grpSp>
        <p:nvGrpSpPr>
          <p:cNvPr id="165" name="Group 165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6" name="Freeform 16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/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8" name="Freeform 16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9DD62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169" name="AutoShape 169"/>
          <p:cNvSpPr/>
          <p:nvPr/>
        </p:nvSpPr>
        <p:spPr>
          <a:xfrm>
            <a:off x="12547182" y="7361584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sp>
        <p:nvSpPr>
          <p:cNvPr id="170" name="AutoShape 170"/>
          <p:cNvSpPr/>
          <p:nvPr/>
        </p:nvSpPr>
        <p:spPr>
          <a:xfrm rot="-7610065">
            <a:off x="11591392" y="6860186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/>
          </a:p>
        </p:txBody>
      </p:sp>
      <p:grpSp>
        <p:nvGrpSpPr>
          <p:cNvPr id="171" name="Group 171"/>
          <p:cNvGrpSpPr/>
          <p:nvPr/>
        </p:nvGrpSpPr>
        <p:grpSpPr>
          <a:xfrm>
            <a:off x="12301759" y="7251738"/>
            <a:ext cx="318868" cy="318868"/>
            <a:chOff x="0" y="0"/>
            <a:chExt cx="6350000" cy="6350000"/>
          </a:xfrm>
        </p:grpSpPr>
        <p:sp>
          <p:nvSpPr>
            <p:cNvPr id="172" name="Freeform 17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173" name="TextBox 173"/>
          <p:cNvSpPr txBox="1"/>
          <p:nvPr/>
        </p:nvSpPr>
        <p:spPr>
          <a:xfrm>
            <a:off x="12314242" y="5724762"/>
            <a:ext cx="591887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74" name="TextBox 174"/>
          <p:cNvSpPr txBox="1"/>
          <p:nvPr/>
        </p:nvSpPr>
        <p:spPr>
          <a:xfrm>
            <a:off x="11672287" y="5982047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13173096" y="5982047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13530683" y="6479607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10975839" y="6479607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12398488" y="8403974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11209609" y="771626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13533645" y="771626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13064052" y="8240857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11751977" y="8240857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13721546" y="7111452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10987336" y="7111452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85" name="Group 185"/>
          <p:cNvGrpSpPr/>
          <p:nvPr/>
        </p:nvGrpSpPr>
        <p:grpSpPr>
          <a:xfrm>
            <a:off x="12314828" y="7251738"/>
            <a:ext cx="318868" cy="318868"/>
            <a:chOff x="0" y="0"/>
            <a:chExt cx="6350000" cy="6350000"/>
          </a:xfrm>
        </p:grpSpPr>
        <p:sp>
          <p:nvSpPr>
            <p:cNvPr id="186" name="Freeform 18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</p:grpSp>
      <p:sp>
        <p:nvSpPr>
          <p:cNvPr id="187" name="TextBox 187"/>
          <p:cNvSpPr txBox="1"/>
          <p:nvPr/>
        </p:nvSpPr>
        <p:spPr>
          <a:xfrm>
            <a:off x="627028" y="4406876"/>
            <a:ext cx="5235625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pum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ar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hugain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88" name="TextBox 188"/>
          <p:cNvSpPr txBox="1"/>
          <p:nvPr/>
        </p:nvSpPr>
        <p:spPr>
          <a:xfrm>
            <a:off x="7270031" y="4320665"/>
            <a:ext cx="3747939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 err="1">
                <a:solidFill>
                  <a:srgbClr val="000000"/>
                </a:solidFill>
                <a:latin typeface="Trocchi"/>
              </a:rPr>
              <a:t>ugain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i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 dirty="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89" name="TextBox 189"/>
          <p:cNvSpPr txBox="1"/>
          <p:nvPr/>
        </p:nvSpPr>
        <p:spPr>
          <a:xfrm>
            <a:off x="13795544" y="4367651"/>
            <a:ext cx="3188238" cy="5280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chwarter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90" name="TextBox 190"/>
          <p:cNvSpPr txBox="1"/>
          <p:nvPr/>
        </p:nvSpPr>
        <p:spPr>
          <a:xfrm>
            <a:off x="3797841" y="9511790"/>
            <a:ext cx="3320653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000000"/>
                </a:solidFill>
                <a:latin typeface="Trocchi"/>
              </a:rPr>
              <a:t>deg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i</a:t>
            </a:r>
            <a:r>
              <a:rPr lang="en-US" sz="3150" dirty="0">
                <a:solidFill>
                  <a:srgbClr val="EF5E59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 dirty="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91" name="TextBox 191"/>
          <p:cNvSpPr txBox="1"/>
          <p:nvPr/>
        </p:nvSpPr>
        <p:spPr>
          <a:xfrm>
            <a:off x="10703475" y="9511790"/>
            <a:ext cx="3221534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pum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/>
      <p:bldP spid="18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A2E037-803F-4ADF-A756-D05FD196E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3246" y="243839"/>
            <a:ext cx="3837095" cy="31394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96476B-2334-45F1-B890-CB25921F3C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148"/>
          <a:stretch/>
        </p:blipFill>
        <p:spPr>
          <a:xfrm>
            <a:off x="2693246" y="3488771"/>
            <a:ext cx="3369750" cy="33094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6C7F4D-FE54-4F7C-8D6D-67AE8A1FF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09006" y="364829"/>
            <a:ext cx="3198371" cy="29949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485E55-9AEE-4189-B6C5-1D2F7084C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7441" y="3686213"/>
            <a:ext cx="3073116" cy="31120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BBF9B6-C92E-4D77-A490-9145ED1C38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52213" y="3406818"/>
            <a:ext cx="4210727" cy="34767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139E16-FFEB-4B4F-8E49-F6B93CFA4F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5433" y="6949440"/>
            <a:ext cx="3012444" cy="31710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F17E0FF-E989-4DF2-A370-E9B6FE7E14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832412" y="6883565"/>
            <a:ext cx="3250328" cy="31120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63697BA-CA53-4B6D-8240-BCB5FDB241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29537" y="7108068"/>
            <a:ext cx="3012444" cy="301244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79C440B-6D6D-4AA4-855E-908CB6EBD7A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29537" y="364829"/>
            <a:ext cx="2828925" cy="310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56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92F3484-5626-42DD-A619-9DD56E5CF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7780" y="4843223"/>
            <a:ext cx="4029075" cy="38576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E6F215B-CD45-4274-83FF-11FB113217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7709" y="598648"/>
            <a:ext cx="3914775" cy="38576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399873-A481-4CE1-BBC7-076DFAC23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8450" y="4843223"/>
            <a:ext cx="3513294" cy="3857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EFD644-59D2-42A6-AC9D-7D13E3462F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9260" y="641510"/>
            <a:ext cx="3449480" cy="38576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727D2E-8F28-42DA-B9DA-6964ACDD4E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07196" y="641510"/>
            <a:ext cx="3486150" cy="38147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27880C-7B35-49C9-8403-6E5C713C81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12891" y="5143500"/>
            <a:ext cx="3486150" cy="3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5915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26450" y="1638300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85986" y="3844563"/>
            <a:ext cx="7149322" cy="1054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5400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chwarter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i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ddau</a:t>
            </a:r>
            <a:endParaRPr lang="en-US" sz="5400" dirty="0">
              <a:solidFill>
                <a:srgbClr val="F5FBF9"/>
              </a:solidFill>
              <a:latin typeface="Mansalva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336687"/>
            <a:ext cx="909890" cy="834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5400000">
            <a:off x="3255720" y="382149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880865">
            <a:off x="4389662" y="3826958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BC39538-852A-40D0-3BBD-A14FB3CBEE9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396737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5982" y="3422415"/>
            <a:ext cx="7149322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82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dri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o'r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gloch</a:t>
            </a:r>
            <a:endParaRPr lang="en-US" sz="6282" dirty="0">
              <a:solidFill>
                <a:srgbClr val="F5FBF9"/>
              </a:solidFill>
              <a:latin typeface="Mansalva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418103"/>
            <a:ext cx="909890" cy="822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968574" y="299001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3064692">
            <a:off x="4400396" y="4169549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D94F376-7CEF-F0BD-8755-79925DFFCE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413232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5982" y="3422415"/>
            <a:ext cx="7149322" cy="225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82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hanner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awr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wedi</a:t>
            </a:r>
            <a:r>
              <a:rPr lang="en-US" sz="6282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82" dirty="0" err="1">
                <a:solidFill>
                  <a:srgbClr val="F5FBF9"/>
                </a:solidFill>
                <a:latin typeface="Mansalva"/>
              </a:rPr>
              <a:t>chwech</a:t>
            </a:r>
            <a:endParaRPr lang="en-US" sz="6282" dirty="0">
              <a:solidFill>
                <a:srgbClr val="F5FBF9"/>
              </a:solidFill>
              <a:latin typeface="Mansalva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801979" y="2336687"/>
            <a:ext cx="682165" cy="834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10800000">
            <a:off x="3968574" y="4516025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5572417">
            <a:off x="4229378" y="4607415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/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C9362E66-9D05-9F65-A37D-4A5AF1F444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ck with different colored squares&#10;&#10;Description automatically generated">
            <a:extLst>
              <a:ext uri="{FF2B5EF4-FFF2-40B4-BE49-F238E27FC236}">
                <a16:creationId xmlns:a16="http://schemas.microsoft.com/office/drawing/2014/main" id="{E1939DE7-25D6-9D2F-6F01-AED18864B2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0" t="10774" r="1957"/>
          <a:stretch/>
        </p:blipFill>
        <p:spPr>
          <a:xfrm>
            <a:off x="0" y="1762125"/>
            <a:ext cx="9848850" cy="6762750"/>
          </a:xfrm>
          <a:prstGeom prst="rect">
            <a:avLst/>
          </a:prstGeom>
        </p:spPr>
      </p:pic>
      <p:pic>
        <p:nvPicPr>
          <p:cNvPr id="6" name="Picture 5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803E4E4E-BC8B-6A31-C673-8F87A72C61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0743" y="1464134"/>
            <a:ext cx="6809683" cy="6060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7003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2" name="Google Shape;1732;p60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33" name="Google Shape;1733;p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34" name="Google Shape;1734;p60"/>
          <p:cNvSpPr txBox="1"/>
          <p:nvPr/>
        </p:nvSpPr>
        <p:spPr>
          <a:xfrm>
            <a:off x="5841753" y="7542135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codi</a:t>
            </a:r>
            <a:endParaRPr dirty="0"/>
          </a:p>
        </p:txBody>
      </p:sp>
      <p:sp>
        <p:nvSpPr>
          <p:cNvPr id="1735" name="Google Shape;1735;p60"/>
          <p:cNvSpPr txBox="1"/>
          <p:nvPr/>
        </p:nvSpPr>
        <p:spPr>
          <a:xfrm>
            <a:off x="5841753" y="8622582"/>
            <a:ext cx="5297851" cy="778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get up</a:t>
            </a:r>
            <a:endParaRPr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734;p60">
            <a:extLst>
              <a:ext uri="{FF2B5EF4-FFF2-40B4-BE49-F238E27FC236}">
                <a16:creationId xmlns:a16="http://schemas.microsoft.com/office/drawing/2014/main" id="{356C2C3A-CC54-F074-A554-9C373618953A}"/>
              </a:ext>
            </a:extLst>
          </p:cNvPr>
          <p:cNvSpPr txBox="1"/>
          <p:nvPr/>
        </p:nvSpPr>
        <p:spPr>
          <a:xfrm>
            <a:off x="6018216" y="7518767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gadael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y t</a:t>
            </a:r>
            <a:r>
              <a:rPr lang="cy-GB" sz="6937" b="0" i="0" u="none" strike="noStrike" cap="none" dirty="0">
                <a:solidFill>
                  <a:srgbClr val="1A2127"/>
                </a:solidFill>
                <a:latin typeface="Calibri" panose="020F0502020204030204" pitchFamily="34" charset="0"/>
                <a:ea typeface="Schoolbell"/>
                <a:cs typeface="Calibri" panose="020F0502020204030204" pitchFamily="34" charset="0"/>
                <a:sym typeface="Schoolbell"/>
              </a:rPr>
              <a:t>ŷ</a:t>
            </a:r>
            <a:endParaRPr dirty="0"/>
          </a:p>
        </p:txBody>
      </p:sp>
      <p:sp>
        <p:nvSpPr>
          <p:cNvPr id="3" name="Google Shape;1743;p61">
            <a:extLst>
              <a:ext uri="{FF2B5EF4-FFF2-40B4-BE49-F238E27FC236}">
                <a16:creationId xmlns:a16="http://schemas.microsoft.com/office/drawing/2014/main" id="{F38683BF-1944-AD8C-FE36-3F02B7E734D8}"/>
              </a:ext>
            </a:extLst>
          </p:cNvPr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leave the house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E3F10A-A80A-8B8F-AEFD-A8A2DFC6F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1977" y="1105219"/>
            <a:ext cx="6328196" cy="6413548"/>
          </a:xfrm>
          <a:prstGeom prst="rect">
            <a:avLst/>
          </a:prstGeom>
        </p:spPr>
      </p:pic>
      <p:pic>
        <p:nvPicPr>
          <p:cNvPr id="5" name="Google Shape;1773;p65">
            <a:extLst>
              <a:ext uri="{FF2B5EF4-FFF2-40B4-BE49-F238E27FC236}">
                <a16:creationId xmlns:a16="http://schemas.microsoft.com/office/drawing/2014/main" id="{51CE20D7-F1E8-D050-93A4-85F4EC175AA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780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" name="Google Shape;1740;p61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82" r="-25981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1" name="Google Shape;1741;p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42" name="Google Shape;1742;p61"/>
          <p:cNvSpPr txBox="1"/>
          <p:nvPr/>
        </p:nvSpPr>
        <p:spPr>
          <a:xfrm>
            <a:off x="5841753" y="7542135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cael brecwast</a:t>
            </a:r>
            <a:endParaRPr/>
          </a:p>
        </p:txBody>
      </p:sp>
      <p:sp>
        <p:nvSpPr>
          <p:cNvPr id="1743" name="Google Shape;1743;p61"/>
          <p:cNvSpPr txBox="1"/>
          <p:nvPr/>
        </p:nvSpPr>
        <p:spPr>
          <a:xfrm>
            <a:off x="5841753" y="8840713"/>
            <a:ext cx="5297851" cy="778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have breakfast</a:t>
            </a:r>
            <a:endParaRPr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8" name="Google Shape;1748;p62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27" r="-2602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9" name="Google Shape;1749;p6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0" name="Google Shape;1750;p62"/>
          <p:cNvSpPr txBox="1"/>
          <p:nvPr/>
        </p:nvSpPr>
        <p:spPr>
          <a:xfrm>
            <a:off x="5841753" y="7542135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yfed coffi</a:t>
            </a:r>
            <a:endParaRPr/>
          </a:p>
        </p:txBody>
      </p:sp>
      <p:sp>
        <p:nvSpPr>
          <p:cNvPr id="1751" name="Google Shape;1751;p62"/>
          <p:cNvSpPr txBox="1"/>
          <p:nvPr/>
        </p:nvSpPr>
        <p:spPr>
          <a:xfrm>
            <a:off x="5841753" y="8840713"/>
            <a:ext cx="5297851" cy="778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drink coffee</a:t>
            </a:r>
            <a:endParaRPr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6" name="Google Shape;1756;p63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05" r="-2600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57" name="Google Shape;1757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8" name="Google Shape;1758;p63"/>
          <p:cNvSpPr txBox="1"/>
          <p:nvPr/>
        </p:nvSpPr>
        <p:spPr>
          <a:xfrm>
            <a:off x="5841753" y="7542135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mynd i'r gwely</a:t>
            </a:r>
            <a:endParaRPr/>
          </a:p>
        </p:txBody>
      </p:sp>
      <p:sp>
        <p:nvSpPr>
          <p:cNvPr id="1759" name="Google Shape;1759;p63"/>
          <p:cNvSpPr txBox="1"/>
          <p:nvPr/>
        </p:nvSpPr>
        <p:spPr>
          <a:xfrm>
            <a:off x="5841753" y="8840713"/>
            <a:ext cx="5297851" cy="778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go to bed</a:t>
            </a:r>
            <a:endParaRPr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4" name="Google Shape;1764;p64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65" name="Google Shape;1765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66" name="Google Shape;1766;p64"/>
          <p:cNvSpPr txBox="1"/>
          <p:nvPr/>
        </p:nvSpPr>
        <p:spPr>
          <a:xfrm>
            <a:off x="5841753" y="7542135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endParaRPr dirty="0"/>
          </a:p>
        </p:txBody>
      </p:sp>
      <p:sp>
        <p:nvSpPr>
          <p:cNvPr id="1767" name="Google Shape;1767;p64"/>
          <p:cNvSpPr txBox="1"/>
          <p:nvPr/>
        </p:nvSpPr>
        <p:spPr>
          <a:xfrm>
            <a:off x="5841753" y="8840713"/>
            <a:ext cx="5297851" cy="778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arrive</a:t>
            </a:r>
            <a:endParaRPr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0" name="Google Shape;1780;p6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3434" y="287379"/>
            <a:ext cx="5244611" cy="9712242"/>
          </a:xfrm>
          <a:prstGeom prst="rect">
            <a:avLst/>
          </a:prstGeom>
          <a:noFill/>
          <a:ln>
            <a:noFill/>
          </a:ln>
        </p:spPr>
      </p:pic>
      <p:sp>
        <p:nvSpPr>
          <p:cNvPr id="1781" name="Google Shape;1781;p66"/>
          <p:cNvSpPr txBox="1"/>
          <p:nvPr/>
        </p:nvSpPr>
        <p:spPr>
          <a:xfrm>
            <a:off x="2592544" y="3501618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 arfer</a:t>
            </a:r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6" name="Google Shape;1786;p67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87" name="Google Shape;1787;p6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88" name="Google Shape;1788;p67"/>
          <p:cNvSpPr txBox="1"/>
          <p:nvPr/>
        </p:nvSpPr>
        <p:spPr>
          <a:xfrm>
            <a:off x="2234634" y="1000125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789" name="Google Shape;1789;p67"/>
          <p:cNvSpPr txBox="1"/>
          <p:nvPr/>
        </p:nvSpPr>
        <p:spPr>
          <a:xfrm>
            <a:off x="6233822" y="8441589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..codi fel arfer?</a:t>
            </a:r>
            <a:endParaRPr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4" name="Google Shape;1794;p68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95" name="Google Shape;1795;p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96" name="Google Shape;1796;p68"/>
          <p:cNvSpPr txBox="1"/>
          <p:nvPr/>
        </p:nvSpPr>
        <p:spPr>
          <a:xfrm>
            <a:off x="2234634" y="1000125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797" name="Google Shape;1797;p68"/>
          <p:cNvSpPr txBox="1"/>
          <p:nvPr/>
        </p:nvSpPr>
        <p:spPr>
          <a:xfrm>
            <a:off x="5999748" y="8441589"/>
            <a:ext cx="5531926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...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codi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" name="Google Shape;1802;p69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03" name="Google Shape;1803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04" name="Google Shape;1804;p69"/>
          <p:cNvSpPr txBox="1"/>
          <p:nvPr/>
        </p:nvSpPr>
        <p:spPr>
          <a:xfrm>
            <a:off x="3245425" y="1005288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05" name="Google Shape;1805;p69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0" name="Google Shape;1810;p70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1" name="Google Shape;1811;p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12" name="Google Shape;1812;p70"/>
          <p:cNvSpPr txBox="1"/>
          <p:nvPr/>
        </p:nvSpPr>
        <p:spPr>
          <a:xfrm>
            <a:off x="3806976" y="1000125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13" name="Google Shape;1813;p70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8" name="Google Shape;1818;p71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9" name="Google Shape;1819;p7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0" name="Google Shape;1820;p71"/>
          <p:cNvSpPr txBox="1"/>
          <p:nvPr/>
        </p:nvSpPr>
        <p:spPr>
          <a:xfrm>
            <a:off x="3806976" y="1000125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21" name="Google Shape;1821;p71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yfed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72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27" name="Google Shape;1827;p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8" name="Google Shape;1828;p72"/>
          <p:cNvSpPr txBox="1"/>
          <p:nvPr/>
        </p:nvSpPr>
        <p:spPr>
          <a:xfrm>
            <a:off x="3806976" y="1000125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29" name="Google Shape;1829;p72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yfed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4" name="Google Shape;1834;p73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35" name="Google Shape;1835;p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36" name="Google Shape;1836;p73"/>
          <p:cNvSpPr txBox="1"/>
          <p:nvPr/>
        </p:nvSpPr>
        <p:spPr>
          <a:xfrm>
            <a:off x="3245425" y="1001628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37" name="Google Shape;1837;p73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bwyta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te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Google Shape;1842;p74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43" name="Google Shape;1843;p7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44" name="Google Shape;1844;p74"/>
          <p:cNvSpPr txBox="1"/>
          <p:nvPr/>
        </p:nvSpPr>
        <p:spPr>
          <a:xfrm>
            <a:off x="3806976" y="1000125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45" name="Google Shape;1845;p74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bwyta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te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Google Shape;1850;p75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1" name="Google Shape;1851;p7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52" name="Google Shape;1852;p75"/>
          <p:cNvSpPr txBox="1"/>
          <p:nvPr/>
        </p:nvSpPr>
        <p:spPr>
          <a:xfrm>
            <a:off x="3245425" y="1019264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53" name="Google Shape;1853;p75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Google Shape;1858;p76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9" name="Google Shape;1859;p7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60" name="Google Shape;1860;p76"/>
          <p:cNvSpPr txBox="1"/>
          <p:nvPr/>
        </p:nvSpPr>
        <p:spPr>
          <a:xfrm>
            <a:off x="3806976" y="1000125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61" name="Google Shape;1861;p76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...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937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5252A-5C47-7EEA-7E4B-648D1EB37607}"/>
              </a:ext>
            </a:extLst>
          </p:cNvPr>
          <p:cNvSpPr txBox="1"/>
          <p:nvPr/>
        </p:nvSpPr>
        <p:spPr>
          <a:xfrm>
            <a:off x="1828800" y="2533650"/>
            <a:ext cx="142113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0" b="1" dirty="0" err="1">
                <a:solidFill>
                  <a:schemeClr val="bg1"/>
                </a:solidFill>
              </a:rPr>
              <a:t>Taflen</a:t>
            </a:r>
            <a:r>
              <a:rPr lang="en-GB" sz="11500" b="1" dirty="0">
                <a:solidFill>
                  <a:schemeClr val="bg1"/>
                </a:solidFill>
              </a:rPr>
              <a:t> </a:t>
            </a:r>
            <a:r>
              <a:rPr lang="en-GB" sz="11500" b="1" dirty="0" err="1">
                <a:solidFill>
                  <a:schemeClr val="bg1"/>
                </a:solidFill>
              </a:rPr>
              <a:t>waith</a:t>
            </a:r>
            <a:r>
              <a:rPr lang="en-GB" sz="11500" b="1" dirty="0">
                <a:solidFill>
                  <a:schemeClr val="bg1"/>
                </a:solidFill>
              </a:rPr>
              <a:t>: </a:t>
            </a:r>
            <a:r>
              <a:rPr lang="en-GB" sz="11500" b="1" dirty="0" err="1">
                <a:solidFill>
                  <a:schemeClr val="bg1"/>
                </a:solidFill>
              </a:rPr>
              <a:t>Holiadur</a:t>
            </a:r>
            <a:endParaRPr sz="11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22690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5DFBB1-4AC4-32BA-1D3F-961D34B8673F}"/>
              </a:ext>
            </a:extLst>
          </p:cNvPr>
          <p:cNvSpPr txBox="1"/>
          <p:nvPr/>
        </p:nvSpPr>
        <p:spPr>
          <a:xfrm>
            <a:off x="737936" y="998641"/>
            <a:ext cx="17052759" cy="8021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400" b="1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Deialog</a:t>
            </a:r>
            <a:endParaRPr lang="en-GB" sz="4400" b="1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800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b="1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		</a:t>
            </a:r>
            <a:r>
              <a:rPr lang="en-GB" sz="3600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Pryd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lang="en-GB" sz="3600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wyt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lang="en-GB" sz="3600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ti’n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lang="en-GB" sz="3600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codi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, </a:t>
            </a:r>
            <a:r>
              <a:rPr lang="en-GB" sz="3600" dirty="0" err="1">
                <a:effectLst/>
                <a:ea typeface="Calibri" panose="020F0502020204030204" pitchFamily="34" charset="0"/>
                <a:cs typeface="Vrinda" panose="020B0502040204020203" pitchFamily="34" charset="0"/>
              </a:rPr>
              <a:t>Anwen</a:t>
            </a:r>
            <a:r>
              <a:rPr lang="en-GB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?</a:t>
            </a:r>
            <a:endParaRPr lang="en-GB" sz="2800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914400" indent="-914400"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Vrinda" panose="020B0502040204020203" pitchFamily="34" charset="0"/>
              </a:rPr>
              <a:t>Anwen:		Fel arfer, dw i’n codi am saith o’r gloch.  Pryd wyt ti’n codi?</a:t>
            </a:r>
            <a:endParaRPr lang="en-GB" sz="2800" b="1" dirty="0">
              <a:solidFill>
                <a:srgbClr val="0070C0"/>
              </a:solidFill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lang="de-DE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		Fel arfer, dw i’n codi am hanner awr wedi saith. </a:t>
            </a:r>
            <a:endParaRPr lang="en-GB" sz="2800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Vrinda" panose="020B0502040204020203" pitchFamily="34" charset="0"/>
              </a:rPr>
              <a:t>Anwen:		Pryd wyt ti’n cael brecwast?</a:t>
            </a:r>
            <a:endParaRPr lang="en-GB" sz="2800" b="1" dirty="0">
              <a:solidFill>
                <a:srgbClr val="0070C0"/>
              </a:solidFill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lang="de-DE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		Dw i’n cael brecwast tua chwarter i wyth.  Pryd wyt ti’n cael brecwast?</a:t>
            </a:r>
            <a:endParaRPr lang="en-GB" sz="2800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Vrinda" panose="020B0502040204020203" pitchFamily="34" charset="0"/>
              </a:rPr>
              <a:t>Anwen:		Dw i’n cael brecwast am chwarter wedi saith fel arfer. </a:t>
            </a:r>
            <a:endParaRPr lang="en-GB" sz="2800" b="1" dirty="0">
              <a:solidFill>
                <a:srgbClr val="0070C0"/>
              </a:solidFill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lang="de-DE" sz="3600" dirty="0">
                <a:effectLst/>
                <a:ea typeface="Calibri" panose="020F0502020204030204" pitchFamily="34" charset="0"/>
                <a:cs typeface="Vrinda" panose="020B0502040204020203" pitchFamily="34" charset="0"/>
              </a:rPr>
              <a:t>		Pryd wyt ti’n gadael y tŷ?</a:t>
            </a:r>
            <a:endParaRPr lang="en-GB" sz="2800" dirty="0"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3600" b="1" dirty="0">
                <a:solidFill>
                  <a:srgbClr val="0070C0"/>
                </a:solidFill>
                <a:effectLst/>
                <a:ea typeface="Calibri" panose="020F0502020204030204" pitchFamily="34" charset="0"/>
                <a:cs typeface="Vrinda" panose="020B0502040204020203" pitchFamily="34" charset="0"/>
              </a:rPr>
              <a:t>Anwen:		Dw i’n gadael y tŷ tua wyth o’r gloch. </a:t>
            </a:r>
            <a:endParaRPr lang="en-GB" sz="2800" b="1" dirty="0">
              <a:solidFill>
                <a:srgbClr val="0070C0"/>
              </a:solidFill>
              <a:effectLst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de-DE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2050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5DFBB1-4AC4-32BA-1D3F-961D34B8673F}"/>
              </a:ext>
            </a:extLst>
          </p:cNvPr>
          <p:cNvSpPr txBox="1"/>
          <p:nvPr/>
        </p:nvSpPr>
        <p:spPr>
          <a:xfrm>
            <a:off x="737936" y="998641"/>
            <a:ext cx="17052759" cy="8021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Deialog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Pryd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wyt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ti’n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________,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914400" marR="0" lvl="0" indent="-9144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Fel arfer, ____ ______ codi am saith o’r gloch.  Pryd wyt ti’n codi?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Fel arfer, dw i’n codi am hanner awr wedi saith.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Pryd wyt ti’n </a:t>
            </a:r>
            <a:r>
              <a:rPr lang="de-DE" sz="3600" b="1" dirty="0">
                <a:solidFill>
                  <a:srgbClr val="0070C0"/>
                </a:solidFill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________</a:t>
            </a: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brecwast?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Dw i’n cael brecwast tua chwarter i wyth.  _______ wyt ti’n cael brecwast?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Dw i’n cael brecwast am chwarter wedi saith fel _______. 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Pryd wyt ti’n gadael y _______?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Dw i’n gadael y _____ tua wyth o’r _______. 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71ED43-C4F7-65B5-8A83-6FDBD5CA4C46}"/>
              </a:ext>
            </a:extLst>
          </p:cNvPr>
          <p:cNvSpPr txBox="1"/>
          <p:nvPr/>
        </p:nvSpPr>
        <p:spPr>
          <a:xfrm>
            <a:off x="6737682" y="7383435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</a:t>
            </a:r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ŷ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78D479-299A-612A-34E2-8BD8D90347E2}"/>
              </a:ext>
            </a:extLst>
          </p:cNvPr>
          <p:cNvSpPr txBox="1"/>
          <p:nvPr/>
        </p:nvSpPr>
        <p:spPr>
          <a:xfrm>
            <a:off x="5338008" y="2795315"/>
            <a:ext cx="21055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/>
              <a:t>dw</a:t>
            </a:r>
            <a:r>
              <a:rPr lang="en-GB" sz="4000" dirty="0"/>
              <a:t> </a:t>
            </a:r>
            <a:r>
              <a:rPr lang="en-GB" sz="4000" dirty="0" err="1"/>
              <a:t>i’n</a:t>
            </a:r>
            <a:endParaRPr lang="en-GB" sz="4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E2E73B-1FD3-62C1-4EE6-C242CAE84EB4}"/>
              </a:ext>
            </a:extLst>
          </p:cNvPr>
          <p:cNvSpPr txBox="1"/>
          <p:nvPr/>
        </p:nvSpPr>
        <p:spPr>
          <a:xfrm>
            <a:off x="6390772" y="4301659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cael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4E600-CF6E-8EDE-DF31-FC4F15F35A10}"/>
              </a:ext>
            </a:extLst>
          </p:cNvPr>
          <p:cNvSpPr txBox="1"/>
          <p:nvPr/>
        </p:nvSpPr>
        <p:spPr>
          <a:xfrm>
            <a:off x="11518230" y="5131866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Pryd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E8F253-C2E3-946E-FC45-77742D61D576}"/>
              </a:ext>
            </a:extLst>
          </p:cNvPr>
          <p:cNvSpPr txBox="1"/>
          <p:nvPr/>
        </p:nvSpPr>
        <p:spPr>
          <a:xfrm>
            <a:off x="12817641" y="5839752"/>
            <a:ext cx="1299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arfer</a:t>
            </a:r>
            <a:endParaRPr lang="en-GB" sz="4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334982-D442-2231-103F-92BF8A87A505}"/>
              </a:ext>
            </a:extLst>
          </p:cNvPr>
          <p:cNvSpPr txBox="1"/>
          <p:nvPr/>
        </p:nvSpPr>
        <p:spPr>
          <a:xfrm>
            <a:off x="8101262" y="6689558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</a:t>
            </a:r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ŷ</a:t>
            </a:r>
            <a:endParaRPr lang="en-GB" sz="4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B19781-6866-5C6A-F366-69ED2FEA8B1A}"/>
              </a:ext>
            </a:extLst>
          </p:cNvPr>
          <p:cNvSpPr txBox="1"/>
          <p:nvPr/>
        </p:nvSpPr>
        <p:spPr>
          <a:xfrm>
            <a:off x="6561220" y="2101515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codi</a:t>
            </a:r>
            <a:endParaRPr lang="en-GB" sz="4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4BD432-4F46-147C-37F7-EEA9674ECAA8}"/>
              </a:ext>
            </a:extLst>
          </p:cNvPr>
          <p:cNvSpPr txBox="1"/>
          <p:nvPr/>
        </p:nvSpPr>
        <p:spPr>
          <a:xfrm>
            <a:off x="10327101" y="7372693"/>
            <a:ext cx="13194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gloch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7879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5DFBB1-4AC4-32BA-1D3F-961D34B8673F}"/>
              </a:ext>
            </a:extLst>
          </p:cNvPr>
          <p:cNvSpPr txBox="1"/>
          <p:nvPr/>
        </p:nvSpPr>
        <p:spPr>
          <a:xfrm>
            <a:off x="737936" y="998641"/>
            <a:ext cx="17052759" cy="8021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Deialog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_______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wyt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ti’n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codi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,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914400" marR="0" lvl="0" indent="-9144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Fel arfer, dw i’n codi am saith ___ _______.  Pryd wyt ti’n codi?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Fel arfer, dw i’n codi am hanner _____ wedi saith.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Pryd wyt ti’n cael brecwast?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Dw i’n cael brecwast tua chwarter i wyth.  Pryd wyt ti’n cael brecwast?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Dw i’n cael brecwast am chwarter _______ saith _____ _______. 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Huw:</a:t>
            </a:r>
            <a:r>
              <a:rPr kumimoji="0" lang="de-DE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		Pryd wyt ti’n _________ y tŷ?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Vrinda" panose="020B0502040204020203" pitchFamily="34" charset="0"/>
              </a:rPr>
              <a:t>Anwen:		Dw i’n ________ y tŷ tua wyth o’r gloch. 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FA37C0-37DD-FD2C-8DA0-A2C88E672C8E}"/>
              </a:ext>
            </a:extLst>
          </p:cNvPr>
          <p:cNvSpPr txBox="1"/>
          <p:nvPr/>
        </p:nvSpPr>
        <p:spPr>
          <a:xfrm>
            <a:off x="5005136" y="7466399"/>
            <a:ext cx="16924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gadael</a:t>
            </a: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5B80E0-0FEE-9589-A168-1A9A032FC340}"/>
              </a:ext>
            </a:extLst>
          </p:cNvPr>
          <p:cNvSpPr txBox="1"/>
          <p:nvPr/>
        </p:nvSpPr>
        <p:spPr>
          <a:xfrm>
            <a:off x="9472861" y="2763306"/>
            <a:ext cx="21416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o’r</a:t>
            </a:r>
            <a:r>
              <a:rPr lang="en-GB" sz="4000" dirty="0"/>
              <a:t> </a:t>
            </a:r>
            <a:r>
              <a:rPr lang="en-GB" sz="4000" dirty="0" err="1"/>
              <a:t>gloch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E669DE-6500-C26B-E379-0C3202E103DB}"/>
              </a:ext>
            </a:extLst>
          </p:cNvPr>
          <p:cNvSpPr txBox="1"/>
          <p:nvPr/>
        </p:nvSpPr>
        <p:spPr>
          <a:xfrm>
            <a:off x="9613229" y="3617494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awr</a:t>
            </a:r>
            <a:endParaRPr lang="en-GB" sz="4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E5493B-530C-844E-F3E6-6D49AE82FBD7}"/>
              </a:ext>
            </a:extLst>
          </p:cNvPr>
          <p:cNvSpPr txBox="1"/>
          <p:nvPr/>
        </p:nvSpPr>
        <p:spPr>
          <a:xfrm>
            <a:off x="10194755" y="5912347"/>
            <a:ext cx="12753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wedi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40F005-6E56-118D-7110-9A172188A623}"/>
              </a:ext>
            </a:extLst>
          </p:cNvPr>
          <p:cNvSpPr txBox="1"/>
          <p:nvPr/>
        </p:nvSpPr>
        <p:spPr>
          <a:xfrm>
            <a:off x="13174578" y="5912347"/>
            <a:ext cx="2530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arfer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019DFC-93B1-051F-6A3D-70C57682C47F}"/>
              </a:ext>
            </a:extLst>
          </p:cNvPr>
          <p:cNvSpPr txBox="1"/>
          <p:nvPr/>
        </p:nvSpPr>
        <p:spPr>
          <a:xfrm>
            <a:off x="6152146" y="6620233"/>
            <a:ext cx="16924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gadael</a:t>
            </a:r>
            <a:endParaRPr lang="en-GB" sz="4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7948EE-FC91-8D3A-7DCA-E7A0B51467B8}"/>
              </a:ext>
            </a:extLst>
          </p:cNvPr>
          <p:cNvSpPr txBox="1"/>
          <p:nvPr/>
        </p:nvSpPr>
        <p:spPr>
          <a:xfrm>
            <a:off x="3745829" y="2082661"/>
            <a:ext cx="116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Pryd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3096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3" name="Google Shape;1883;p7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84" name="Google Shape;1884;p78"/>
          <p:cNvGrpSpPr/>
          <p:nvPr/>
        </p:nvGrpSpPr>
        <p:grpSpPr>
          <a:xfrm>
            <a:off x="2463910" y="4087620"/>
            <a:ext cx="893602" cy="811599"/>
            <a:chOff x="0" y="0"/>
            <a:chExt cx="1191470" cy="1082133"/>
          </a:xfrm>
        </p:grpSpPr>
        <p:pic>
          <p:nvPicPr>
            <p:cNvPr id="1885" name="Google Shape;1885;p78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86" name="Google Shape;1886;p78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87" name="Google Shape;1887;p78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8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888" name="Google Shape;1888;p7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2754182"/>
            <a:ext cx="12225774" cy="6122742"/>
          </a:xfrm>
          <a:prstGeom prst="rect">
            <a:avLst/>
          </a:prstGeom>
          <a:noFill/>
          <a:ln>
            <a:noFill/>
          </a:ln>
        </p:spPr>
      </p:pic>
      <p:sp>
        <p:nvSpPr>
          <p:cNvPr id="1889" name="Google Shape;1889;p78"/>
          <p:cNvSpPr txBox="1"/>
          <p:nvPr/>
        </p:nvSpPr>
        <p:spPr>
          <a:xfrm>
            <a:off x="6963348" y="3514602"/>
            <a:ext cx="10334052" cy="36913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tua      - about / around</a:t>
            </a:r>
            <a:endParaRPr/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erbyn   - by</a:t>
            </a:r>
            <a:endParaRPr/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cyn      - before</a:t>
            </a:r>
            <a:endParaRPr/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 ôl    - after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" name="Google Shape;1894;p7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95" name="Google Shape;1895;p79"/>
          <p:cNvGrpSpPr/>
          <p:nvPr/>
        </p:nvGrpSpPr>
        <p:grpSpPr>
          <a:xfrm>
            <a:off x="2463910" y="4087620"/>
            <a:ext cx="893602" cy="811599"/>
            <a:chOff x="0" y="0"/>
            <a:chExt cx="1191470" cy="1082133"/>
          </a:xfrm>
        </p:grpSpPr>
        <p:pic>
          <p:nvPicPr>
            <p:cNvPr id="1896" name="Google Shape;1896;p79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97" name="Google Shape;1897;p7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98" name="Google Shape;1898;p79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8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899" name="Google Shape;1899;p79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928475"/>
            <a:ext cx="12225774" cy="832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900" name="Google Shape;1900;p79"/>
          <p:cNvSpPr txBox="1"/>
          <p:nvPr/>
        </p:nvSpPr>
        <p:spPr>
          <a:xfrm>
            <a:off x="6396860" y="1557886"/>
            <a:ext cx="10286999" cy="5423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600" b="0" i="0" u="none" strike="noStrike" cap="none" dirty="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erbyn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pedwar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o'r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gloch</a:t>
            </a:r>
            <a:b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</a:br>
            <a:endParaRPr sz="6600" b="0" i="0" u="none" strike="noStrike" cap="none" dirty="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cyn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deg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o'r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gloch</a:t>
            </a:r>
            <a:b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</a:br>
            <a:endParaRPr sz="6600" b="0" i="0" u="none" strike="noStrike" cap="none" dirty="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ar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ôl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deuddeg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o'r</a:t>
            </a:r>
            <a:r>
              <a:rPr lang="en-US" sz="6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6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gloch</a:t>
            </a:r>
            <a:endParaRPr sz="6600" b="0" i="0" u="none" strike="noStrike" cap="none" dirty="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5" name="Google Shape;1905;p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2553" y="4112935"/>
            <a:ext cx="4280886" cy="58045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6" name="Google Shape;1906;p80"/>
          <p:cNvPicPr preferRelativeResize="0"/>
          <p:nvPr/>
        </p:nvPicPr>
        <p:blipFill rotWithShape="1">
          <a:blip r:embed="rId4">
            <a:alphaModFix/>
          </a:blip>
          <a:srcRect t="24223"/>
          <a:stretch/>
        </p:blipFill>
        <p:spPr>
          <a:xfrm>
            <a:off x="4722143" y="4424313"/>
            <a:ext cx="6460911" cy="5493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7" name="Google Shape;1907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-2319430">
            <a:off x="2388206" y="5332009"/>
            <a:ext cx="816883" cy="11711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8" name="Google Shape;1908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2052186">
            <a:off x="7544158" y="5150240"/>
            <a:ext cx="816883" cy="1171158"/>
          </a:xfrm>
          <a:prstGeom prst="rect">
            <a:avLst/>
          </a:prstGeom>
          <a:noFill/>
          <a:ln>
            <a:noFill/>
          </a:ln>
        </p:spPr>
      </p:pic>
      <p:sp>
        <p:nvSpPr>
          <p:cNvPr id="1909" name="Google Shape;1909;p80"/>
          <p:cNvSpPr txBox="1"/>
          <p:nvPr/>
        </p:nvSpPr>
        <p:spPr>
          <a:xfrm>
            <a:off x="378327" y="140847"/>
            <a:ext cx="4280885" cy="1478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48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Holiadur</a:t>
            </a:r>
            <a:endParaRPr sz="8548" b="0" i="0" u="none" strike="noStrike" cap="none" dirty="0">
              <a:solidFill>
                <a:srgbClr val="000000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  <p:sp>
        <p:nvSpPr>
          <p:cNvPr id="1910" name="Google Shape;1910;p80"/>
          <p:cNvSpPr txBox="1"/>
          <p:nvPr/>
        </p:nvSpPr>
        <p:spPr>
          <a:xfrm>
            <a:off x="6387269" y="369473"/>
            <a:ext cx="4155579" cy="10210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9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Pryd</a:t>
            </a:r>
            <a:r>
              <a:rPr lang="en-US" sz="59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9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wyt</a:t>
            </a:r>
            <a:r>
              <a:rPr lang="en-US" sz="59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9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ti'n</a:t>
            </a:r>
            <a:r>
              <a:rPr lang="en-US" sz="59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....</a:t>
            </a:r>
            <a:endParaRPr dirty="0"/>
          </a:p>
        </p:txBody>
      </p:sp>
      <p:sp>
        <p:nvSpPr>
          <p:cNvPr id="1911" name="Google Shape;1911;p80"/>
          <p:cNvSpPr txBox="1"/>
          <p:nvPr/>
        </p:nvSpPr>
        <p:spPr>
          <a:xfrm>
            <a:off x="10879732" y="319493"/>
            <a:ext cx="6226746" cy="79724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codi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yr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ysgol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paned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bwyta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cinio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gadael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yr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ysgol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adre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56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endParaRPr dirty="0"/>
          </a:p>
        </p:txBody>
      </p:sp>
      <p:sp>
        <p:nvSpPr>
          <p:cNvPr id="1912" name="Google Shape;1912;p80"/>
          <p:cNvSpPr txBox="1"/>
          <p:nvPr/>
        </p:nvSpPr>
        <p:spPr>
          <a:xfrm>
            <a:off x="14913489" y="8712548"/>
            <a:ext cx="3031958" cy="1254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8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…</a:t>
            </a:r>
            <a:r>
              <a:rPr lang="en-US" sz="58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fel</a:t>
            </a:r>
            <a:r>
              <a:rPr lang="en-US" sz="58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825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arfer</a:t>
            </a:r>
            <a:r>
              <a:rPr lang="en-US" sz="5825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.</a:t>
            </a:r>
            <a:endParaRPr dirty="0"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6" name="Google Shape;1866;p77"/>
          <p:cNvSpPr/>
          <p:nvPr/>
        </p:nvSpPr>
        <p:spPr>
          <a:xfrm>
            <a:off x="97875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15773" r="-36285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7" name="Google Shape;1867;p77"/>
          <p:cNvSpPr/>
          <p:nvPr/>
        </p:nvSpPr>
        <p:spPr>
          <a:xfrm>
            <a:off x="5204067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l="-30396" t="-8689" r="-50105" b="-10013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68" name="Google Shape;1868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60682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9" name="Google Shape;1869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5995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0" name="Google Shape;1870;p77"/>
          <p:cNvSpPr/>
          <p:nvPr/>
        </p:nvSpPr>
        <p:spPr>
          <a:xfrm>
            <a:off x="1365469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88633" t="-7950" r="-28201" b="-3463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1" name="Google Shape;1871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736621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2" name="Google Shape;1872;p77"/>
          <p:cNvSpPr/>
          <p:nvPr/>
        </p:nvSpPr>
        <p:spPr>
          <a:xfrm>
            <a:off x="9429380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l="-39058" r="-1294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3" name="Google Shape;1873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511308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4" name="Google Shape;1874;p77"/>
          <p:cNvSpPr txBox="1"/>
          <p:nvPr/>
        </p:nvSpPr>
        <p:spPr>
          <a:xfrm>
            <a:off x="3806976" y="1000125"/>
            <a:ext cx="10674048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/ Faint o'r gloch...</a:t>
            </a:r>
            <a:endParaRPr/>
          </a:p>
        </p:txBody>
      </p:sp>
      <p:sp>
        <p:nvSpPr>
          <p:cNvPr id="1875" name="Google Shape;1875;p77"/>
          <p:cNvSpPr txBox="1"/>
          <p:nvPr/>
        </p:nvSpPr>
        <p:spPr>
          <a:xfrm>
            <a:off x="1278872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ysgol?</a:t>
            </a:r>
            <a:endParaRPr/>
          </a:p>
        </p:txBody>
      </p:sp>
      <p:sp>
        <p:nvSpPr>
          <p:cNvPr id="1876" name="Google Shape;1876;p77"/>
          <p:cNvSpPr txBox="1"/>
          <p:nvPr/>
        </p:nvSpPr>
        <p:spPr>
          <a:xfrm>
            <a:off x="5504185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llyfrgell?</a:t>
            </a:r>
            <a:endParaRPr/>
          </a:p>
        </p:txBody>
      </p:sp>
      <p:sp>
        <p:nvSpPr>
          <p:cNvPr id="1877" name="Google Shape;1877;p77"/>
          <p:cNvSpPr txBox="1"/>
          <p:nvPr/>
        </p:nvSpPr>
        <p:spPr>
          <a:xfrm>
            <a:off x="9729498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clwb celf?</a:t>
            </a:r>
            <a:endParaRPr/>
          </a:p>
        </p:txBody>
      </p:sp>
      <p:sp>
        <p:nvSpPr>
          <p:cNvPr id="1878" name="Google Shape;1878;p77"/>
          <p:cNvSpPr txBox="1"/>
          <p:nvPr/>
        </p:nvSpPr>
        <p:spPr>
          <a:xfrm>
            <a:off x="13954811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sgowts?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clocks with eyes&#10;&#10;Description automatically generated">
            <a:extLst>
              <a:ext uri="{FF2B5EF4-FFF2-40B4-BE49-F238E27FC236}">
                <a16:creationId xmlns:a16="http://schemas.microsoft.com/office/drawing/2014/main" id="{D4A306DB-0F3F-ED84-0054-124D944AA7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75" b="28030"/>
          <a:stretch/>
        </p:blipFill>
        <p:spPr>
          <a:xfrm>
            <a:off x="20" y="10"/>
            <a:ext cx="18287980" cy="556590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168F11-66B9-5D54-D343-B48CDCFF4015}"/>
              </a:ext>
            </a:extLst>
          </p:cNvPr>
          <p:cNvSpPr txBox="1"/>
          <p:nvPr/>
        </p:nvSpPr>
        <p:spPr>
          <a:xfrm>
            <a:off x="3802323" y="5762625"/>
            <a:ext cx="11228119" cy="36790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5400" dirty="0">
                <a:hlinkClick r:id="rId3"/>
              </a:rPr>
              <a:t>https://youtu.be/vPNaqE5vwf4?si=olBt-TsXZH1CpPfm</a:t>
            </a:r>
            <a:r>
              <a:rPr lang="en-US" sz="5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352627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7" name="Google Shape;1917;g13abf3e16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18" name="Google Shape;1918;g13abf3e162d_0_0"/>
          <p:cNvGrpSpPr/>
          <p:nvPr/>
        </p:nvGrpSpPr>
        <p:grpSpPr>
          <a:xfrm>
            <a:off x="2463910" y="4087620"/>
            <a:ext cx="893602" cy="811600"/>
            <a:chOff x="0" y="0"/>
            <a:chExt cx="1191470" cy="1082133"/>
          </a:xfrm>
        </p:grpSpPr>
        <p:pic>
          <p:nvPicPr>
            <p:cNvPr id="1919" name="Google Shape;1919;g13abf3e162d_0_0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20" name="Google Shape;1920;g13abf3e162d_0_0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21" name="Google Shape;1921;g13abf3e162d_0_0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9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922" name="Google Shape;1922;g13abf3e162d_0_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928475"/>
            <a:ext cx="12225774" cy="832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923" name="Google Shape;1923;g13abf3e162d_0_0"/>
          <p:cNvSpPr txBox="1"/>
          <p:nvPr/>
        </p:nvSpPr>
        <p:spPr>
          <a:xfrm>
            <a:off x="6396860" y="1557886"/>
            <a:ext cx="10287000" cy="54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Adrodd nôl:</a:t>
            </a:r>
            <a:endParaRPr sz="800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0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Mae hi’n…. am….</a:t>
            </a:r>
            <a:br>
              <a:rPr lang="en-US" sz="8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</a:br>
            <a:endParaRPr sz="8000" b="0" i="0" u="none" strike="noStrike" cap="none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0" b="0" i="0" u="none" strike="noStrike" cap="none">
              <a:solidFill>
                <a:srgbClr val="1A2127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FCACAAA-71F1-4998-8D11-A55DA534C300}"/>
              </a:ext>
            </a:extLst>
          </p:cNvPr>
          <p:cNvGraphicFramePr>
            <a:graphicFrameLocks noGrp="1"/>
          </p:cNvGraphicFramePr>
          <p:nvPr/>
        </p:nvGraphicFramePr>
        <p:xfrm>
          <a:off x="2674620" y="1011936"/>
          <a:ext cx="12938760" cy="804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79620">
                  <a:extLst>
                    <a:ext uri="{9D8B030D-6E8A-4147-A177-3AD203B41FA5}">
                      <a16:colId xmlns:a16="http://schemas.microsoft.com/office/drawing/2014/main" val="2638708845"/>
                    </a:ext>
                  </a:extLst>
                </a:gridCol>
                <a:gridCol w="4046220">
                  <a:extLst>
                    <a:ext uri="{9D8B030D-6E8A-4147-A177-3AD203B41FA5}">
                      <a16:colId xmlns:a16="http://schemas.microsoft.com/office/drawing/2014/main" val="4113517323"/>
                    </a:ext>
                  </a:extLst>
                </a:gridCol>
                <a:gridCol w="4312920">
                  <a:extLst>
                    <a:ext uri="{9D8B030D-6E8A-4147-A177-3AD203B41FA5}">
                      <a16:colId xmlns:a16="http://schemas.microsoft.com/office/drawing/2014/main" val="3256412279"/>
                    </a:ext>
                  </a:extLst>
                </a:gridCol>
              </a:tblGrid>
              <a:tr h="1609344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Cyw</a:t>
                      </a:r>
                      <a:endParaRPr lang="en-GB" sz="5400" b="1" dirty="0"/>
                    </a:p>
                  </a:txBody>
                  <a:tcPr marL="137160" marR="137160" marT="68580" marB="685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10.00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10.30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232124"/>
                  </a:ext>
                </a:extLst>
              </a:tr>
              <a:tr h="1609344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Prynhawn</a:t>
                      </a:r>
                      <a:r>
                        <a:rPr lang="en-GB" sz="5400" b="1" dirty="0"/>
                        <a:t> da</a:t>
                      </a:r>
                    </a:p>
                  </a:txBody>
                  <a:tcPr marL="137160" marR="137160" marT="68580" marB="685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13.00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13.30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7523738"/>
                  </a:ext>
                </a:extLst>
              </a:tr>
              <a:tr h="1609344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Cegin</a:t>
                      </a:r>
                      <a:r>
                        <a:rPr lang="en-GB" sz="5400" b="1" dirty="0"/>
                        <a:t> Bryn</a:t>
                      </a:r>
                    </a:p>
                  </a:txBody>
                  <a:tcPr marL="137160" marR="137160" marT="68580" marB="685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17.15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18.00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354058"/>
                  </a:ext>
                </a:extLst>
              </a:tr>
              <a:tr h="1609344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Awr</a:t>
                      </a:r>
                      <a:r>
                        <a:rPr lang="en-GB" sz="5400" b="1" dirty="0"/>
                        <a:t> </a:t>
                      </a:r>
                      <a:r>
                        <a:rPr lang="en-GB" sz="5400" b="1" dirty="0" err="1"/>
                        <a:t>Fawr</a:t>
                      </a:r>
                      <a:endParaRPr lang="en-GB" sz="5400" b="1" dirty="0"/>
                    </a:p>
                  </a:txBody>
                  <a:tcPr marL="137160" marR="137160" marT="68580" marB="685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18.30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19.00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04307"/>
                  </a:ext>
                </a:extLst>
              </a:tr>
              <a:tr h="1609344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Ffermio</a:t>
                      </a:r>
                      <a:endParaRPr lang="en-GB" sz="5400" b="1" dirty="0"/>
                    </a:p>
                  </a:txBody>
                  <a:tcPr marL="137160" marR="137160" marT="68580" marB="685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20.00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20.45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6524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81375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FCACAAA-71F1-4998-8D11-A55DA534C300}"/>
              </a:ext>
            </a:extLst>
          </p:cNvPr>
          <p:cNvGraphicFramePr>
            <a:graphicFrameLocks noGrp="1"/>
          </p:cNvGraphicFramePr>
          <p:nvPr/>
        </p:nvGraphicFramePr>
        <p:xfrm>
          <a:off x="2743201" y="274320"/>
          <a:ext cx="11734799" cy="99120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12080">
                  <a:extLst>
                    <a:ext uri="{9D8B030D-6E8A-4147-A177-3AD203B41FA5}">
                      <a16:colId xmlns:a16="http://schemas.microsoft.com/office/drawing/2014/main" val="2638708845"/>
                    </a:ext>
                  </a:extLst>
                </a:gridCol>
                <a:gridCol w="3246120">
                  <a:extLst>
                    <a:ext uri="{9D8B030D-6E8A-4147-A177-3AD203B41FA5}">
                      <a16:colId xmlns:a16="http://schemas.microsoft.com/office/drawing/2014/main" val="4113517323"/>
                    </a:ext>
                  </a:extLst>
                </a:gridCol>
                <a:gridCol w="3276599">
                  <a:extLst>
                    <a:ext uri="{9D8B030D-6E8A-4147-A177-3AD203B41FA5}">
                      <a16:colId xmlns:a16="http://schemas.microsoft.com/office/drawing/2014/main" val="898768952"/>
                    </a:ext>
                  </a:extLst>
                </a:gridCol>
              </a:tblGrid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</a:t>
                      </a:r>
                      <a:r>
                        <a:rPr lang="en-GB" sz="5400" b="1" dirty="0" err="1"/>
                        <a:t>Stwnsh</a:t>
                      </a:r>
                      <a:endParaRPr lang="en-GB" sz="5400" b="1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16.00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17.30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232124"/>
                  </a:ext>
                </a:extLst>
              </a:tr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O’r</a:t>
                      </a:r>
                      <a:r>
                        <a:rPr lang="en-GB" sz="5400" b="1" dirty="0"/>
                        <a:t> Eisteddfod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17.30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19.00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7523738"/>
                  </a:ext>
                </a:extLst>
              </a:tr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Heno</a:t>
                      </a:r>
                      <a:endParaRPr lang="en-GB" sz="5400" b="1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19.00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19.30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354058"/>
                  </a:ext>
                </a:extLst>
              </a:tr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Pobl</a:t>
                      </a:r>
                      <a:r>
                        <a:rPr lang="en-GB" sz="5400" b="1" dirty="0"/>
                        <a:t> y Cwm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19.30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20.00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04307"/>
                  </a:ext>
                </a:extLst>
              </a:tr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Y </a:t>
                      </a:r>
                      <a:r>
                        <a:rPr lang="en-GB" sz="5400" b="1" dirty="0" err="1"/>
                        <a:t>Byd</a:t>
                      </a:r>
                      <a:r>
                        <a:rPr lang="en-GB" sz="5400" b="1" dirty="0"/>
                        <a:t> </a:t>
                      </a:r>
                      <a:r>
                        <a:rPr lang="en-GB" sz="5400" b="1" dirty="0" err="1"/>
                        <a:t>ar</a:t>
                      </a:r>
                      <a:r>
                        <a:rPr lang="en-GB" sz="5400" b="1" dirty="0"/>
                        <a:t> </a:t>
                      </a:r>
                      <a:r>
                        <a:rPr lang="en-GB" sz="5400" b="1" dirty="0" err="1"/>
                        <a:t>Bedwar</a:t>
                      </a:r>
                      <a:endParaRPr lang="en-GB" sz="5400" b="1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21.00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22.00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652459"/>
                  </a:ext>
                </a:extLst>
              </a:tr>
              <a:tr h="1652016">
                <a:tc>
                  <a:txBody>
                    <a:bodyPr/>
                    <a:lstStyle/>
                    <a:p>
                      <a:r>
                        <a:rPr lang="en-GB" sz="5400" b="1" dirty="0"/>
                        <a:t>  </a:t>
                      </a:r>
                      <a:r>
                        <a:rPr lang="en-GB" sz="5400" b="1" dirty="0" err="1"/>
                        <a:t>Garddio</a:t>
                      </a:r>
                      <a:r>
                        <a:rPr lang="en-GB" sz="5400" b="1" dirty="0"/>
                        <a:t> a </a:t>
                      </a:r>
                      <a:r>
                        <a:rPr lang="en-GB" sz="5400" b="1" dirty="0" err="1"/>
                        <a:t>Mwy</a:t>
                      </a:r>
                      <a:endParaRPr lang="en-GB" sz="5400" b="1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22.00</a:t>
                      </a:r>
                    </a:p>
                  </a:txBody>
                  <a:tcPr marL="137160" marR="137160" marT="68580" marB="6858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22.45</a:t>
                      </a:r>
                    </a:p>
                  </a:txBody>
                  <a:tcPr marL="137160" marR="137160" marT="68580" marB="6858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35285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858131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5252A-5C47-7EEA-7E4B-648D1EB37607}"/>
              </a:ext>
            </a:extLst>
          </p:cNvPr>
          <p:cNvSpPr txBox="1"/>
          <p:nvPr/>
        </p:nvSpPr>
        <p:spPr>
          <a:xfrm>
            <a:off x="1828800" y="2533650"/>
            <a:ext cx="142113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0" dirty="0" err="1"/>
              <a:t>Taflen</a:t>
            </a:r>
            <a:r>
              <a:rPr lang="en-GB" sz="11500" dirty="0"/>
              <a:t> </a:t>
            </a:r>
            <a:r>
              <a:rPr lang="en-GB" sz="11500" dirty="0" err="1"/>
              <a:t>waith</a:t>
            </a:r>
            <a:r>
              <a:rPr lang="en-GB" sz="11500" dirty="0"/>
              <a:t>: </a:t>
            </a:r>
            <a:r>
              <a:rPr lang="en-GB" sz="11500" dirty="0" err="1"/>
              <a:t>Amserlenni</a:t>
            </a:r>
            <a:endParaRPr sz="11500" dirty="0"/>
          </a:p>
        </p:txBody>
      </p:sp>
    </p:spTree>
    <p:extLst>
      <p:ext uri="{BB962C8B-B14F-4D97-AF65-F5344CB8AC3E}">
        <p14:creationId xmlns:p14="http://schemas.microsoft.com/office/powerpoint/2010/main" val="289268567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8" name="Google Shape;1928;p81"/>
          <p:cNvPicPr preferRelativeResize="0"/>
          <p:nvPr/>
        </p:nvPicPr>
        <p:blipFill rotWithShape="1">
          <a:blip r:embed="rId3">
            <a:alphaModFix/>
          </a:blip>
          <a:srcRect l="1665" t="39909" r="1665" b="17609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9" name="Google Shape;1929;p8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7509" y="244640"/>
            <a:ext cx="3343472" cy="9797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0" name="Google Shape;1930;p8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>
            <a:off x="2459245" y="4600899"/>
            <a:ext cx="1722169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1" name="Google Shape;1931;p81"/>
          <p:cNvSpPr txBox="1"/>
          <p:nvPr/>
        </p:nvSpPr>
        <p:spPr>
          <a:xfrm>
            <a:off x="5853150" y="252260"/>
            <a:ext cx="10084792" cy="73388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Llygoden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cloc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Mae’n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taro tri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lawr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â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hi!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Tic toc, tic toc, tic toc.</a:t>
            </a: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D95AEE-E505-7685-61C5-8A455F011BB3}"/>
              </a:ext>
            </a:extLst>
          </p:cNvPr>
          <p:cNvSpPr txBox="1"/>
          <p:nvPr/>
        </p:nvSpPr>
        <p:spPr>
          <a:xfrm>
            <a:off x="14646442" y="244639"/>
            <a:ext cx="33434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https://youtu.be/WGBCYzc7EIs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6" name="Google Shape;1936;p82"/>
          <p:cNvPicPr preferRelativeResize="0"/>
          <p:nvPr/>
        </p:nvPicPr>
        <p:blipFill rotWithShape="1">
          <a:blip r:embed="rId3">
            <a:alphaModFix/>
          </a:blip>
          <a:srcRect t="12951" r="3035" b="5234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7" name="Google Shape;1937;p8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485902" y="4560970"/>
            <a:ext cx="4773398" cy="50579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8" name="Google Shape;1938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485902" y="1961265"/>
            <a:ext cx="3845601" cy="31822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9" name="Google Shape;1939;p8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237941" y="3276448"/>
            <a:ext cx="7203151" cy="411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0" name="Google Shape;1940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78001" y="370147"/>
            <a:ext cx="4366932" cy="3613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1" name="Google Shape;1941;p8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15420810" y="8846437"/>
            <a:ext cx="343069" cy="480658"/>
          </a:xfrm>
          <a:prstGeom prst="rect">
            <a:avLst/>
          </a:prstGeom>
          <a:noFill/>
          <a:ln>
            <a:noFill/>
          </a:ln>
        </p:spPr>
      </p:pic>
      <p:sp>
        <p:nvSpPr>
          <p:cNvPr id="1942" name="Google Shape;1942;p82"/>
          <p:cNvSpPr txBox="1"/>
          <p:nvPr/>
        </p:nvSpPr>
        <p:spPr>
          <a:xfrm>
            <a:off x="-996133" y="1391670"/>
            <a:ext cx="7315200" cy="1082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Faint o'r gloch ydy hi, </a:t>
            </a:r>
            <a:endParaRPr/>
          </a:p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Mr Blaidd?</a:t>
            </a:r>
            <a:endParaRPr/>
          </a:p>
        </p:txBody>
      </p:sp>
      <p:sp>
        <p:nvSpPr>
          <p:cNvPr id="1943" name="Google Shape;1943;p82"/>
          <p:cNvSpPr txBox="1"/>
          <p:nvPr/>
        </p:nvSpPr>
        <p:spPr>
          <a:xfrm>
            <a:off x="9753879" y="2076009"/>
            <a:ext cx="9309646" cy="2083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Mae </a:t>
            </a:r>
            <a:r>
              <a:rPr lang="en-US" sz="4008" b="0" i="0" u="none" strike="noStrike" cap="none" dirty="0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hi'n</a:t>
            </a:r>
            <a:r>
              <a:rPr lang="en-US" sz="4008" b="0" i="0" u="none" strike="noStrike" cap="none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endParaRPr dirty="0"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UN </a:t>
            </a:r>
            <a:endParaRPr dirty="0"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 dirty="0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o'r</a:t>
            </a:r>
            <a:r>
              <a:rPr lang="en-US" sz="4008" b="0" i="0" u="none" strike="noStrike" cap="none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r>
              <a:rPr lang="en-US" sz="4008" b="0" i="0" u="none" strike="noStrike" cap="none" dirty="0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gloch</a:t>
            </a:r>
            <a:r>
              <a:rPr lang="en-US" sz="4008" b="0" i="0" u="none" strike="noStrike" cap="none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!</a:t>
            </a:r>
            <a:endParaRPr dirty="0"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72265" y="1089947"/>
            <a:ext cx="9543470" cy="8364280"/>
            <a:chOff x="0" y="342900"/>
            <a:chExt cx="12724627" cy="11152374"/>
          </a:xfrm>
        </p:grpSpPr>
        <p:sp>
          <p:nvSpPr>
            <p:cNvPr id="3" name="TextBox 3"/>
            <p:cNvSpPr txBox="1"/>
            <p:nvPr/>
          </p:nvSpPr>
          <p:spPr>
            <a:xfrm>
              <a:off x="0" y="342900"/>
              <a:ext cx="12724627" cy="48226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4288"/>
                </a:lnSpc>
              </a:pPr>
              <a:r>
                <a:rPr lang="en-US" sz="9600">
                  <a:solidFill>
                    <a:srgbClr val="1A2127"/>
                  </a:solidFill>
                  <a:latin typeface="Schoolbell"/>
                </a:rPr>
                <a:t>Mae hi’n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amser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dweud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hwyl fawr!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0629557"/>
              <a:ext cx="12724627" cy="8657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0"/>
                </a:lnSpc>
              </a:pPr>
              <a:endParaRPr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915735" y="1841781"/>
            <a:ext cx="3343565" cy="793724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01193" y="1841781"/>
            <a:ext cx="2575792" cy="8445219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BB59BCC3-EE6E-7209-836A-0AC410054A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700" y="5143500"/>
            <a:ext cx="4800600" cy="4904509"/>
          </a:xfrm>
          <a:prstGeom prst="rect">
            <a:avLst/>
          </a:prstGeom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38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1749</Words>
  <Application>Microsoft Macintosh PowerPoint</Application>
  <PresentationFormat>Custom</PresentationFormat>
  <Paragraphs>948</Paragraphs>
  <Slides>96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96</vt:i4>
      </vt:variant>
    </vt:vector>
  </HeadingPairs>
  <TitlesOfParts>
    <vt:vector size="106" baseType="lpstr">
      <vt:lpstr>Arial Rounded MT Bold</vt:lpstr>
      <vt:lpstr>Calibri</vt:lpstr>
      <vt:lpstr>Glacial Indifference Bold</vt:lpstr>
      <vt:lpstr>Mansalva</vt:lpstr>
      <vt:lpstr>Glacial Indifference</vt:lpstr>
      <vt:lpstr>Schoolbell</vt:lpstr>
      <vt:lpstr>Arial</vt:lpstr>
      <vt:lpstr>Trocchi</vt:lpstr>
      <vt:lpstr>Abril Fatface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Mae hi'n amser...</dc:title>
  <cp:lastModifiedBy>Rhian Abbott</cp:lastModifiedBy>
  <cp:revision>6</cp:revision>
  <dcterms:created xsi:type="dcterms:W3CDTF">2006-08-16T00:00:00Z</dcterms:created>
  <dcterms:modified xsi:type="dcterms:W3CDTF">2024-02-16T08:20:04Z</dcterms:modified>
  <dc:identifier>DAElm0G0qrk</dc:identifier>
</cp:coreProperties>
</file>