
<file path=[Content_Types].xml><?xml version="1.0" encoding="utf-8"?>
<Types xmlns="http://schemas.openxmlformats.org/package/2006/content-types">
  <Default Extension="jpeg" ContentType="image/jpe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presProps" Target="presProps.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1" Type="http://schemas.openxmlformats.org/officeDocument/2006/relationships/tableStyles" Target="tableStyles.xml"/><Relationship Id="rId10" Type="http://schemas.openxmlformats.org/officeDocument/2006/relationships/viewProps" Target="viewProps.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9" Type="http://schemas.openxmlformats.org/officeDocument/2006/relationships/tags" Target="../tags/tag8.xml"/><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1" Type="http://schemas.microsoft.com/office/2007/relationships/hdphoto" Target="../media/image2.wdp"/><Relationship Id="rId20" Type="http://schemas.openxmlformats.org/officeDocument/2006/relationships/image" Target="../media/image1.png"/><Relationship Id="rId2" Type="http://schemas.openxmlformats.org/officeDocument/2006/relationships/tags" Target="../tags/tag1.xml"/><Relationship Id="rId19" Type="http://schemas.openxmlformats.org/officeDocument/2006/relationships/tags" Target="../tags/tag18.xml"/><Relationship Id="rId18" Type="http://schemas.openxmlformats.org/officeDocument/2006/relationships/tags" Target="../tags/tag17.xml"/><Relationship Id="rId17" Type="http://schemas.openxmlformats.org/officeDocument/2006/relationships/tags" Target="../tags/tag16.xml"/><Relationship Id="rId16" Type="http://schemas.openxmlformats.org/officeDocument/2006/relationships/tags" Target="../tags/tag15.xml"/><Relationship Id="rId15" Type="http://schemas.openxmlformats.org/officeDocument/2006/relationships/tags" Target="../tags/tag14.xml"/><Relationship Id="rId14" Type="http://schemas.openxmlformats.org/officeDocument/2006/relationships/tags" Target="../tags/tag13.xml"/><Relationship Id="rId13" Type="http://schemas.openxmlformats.org/officeDocument/2006/relationships/tags" Target="../tags/tag12.xml"/><Relationship Id="rId12" Type="http://schemas.openxmlformats.org/officeDocument/2006/relationships/tags" Target="../tags/tag11.xml"/><Relationship Id="rId11" Type="http://schemas.openxmlformats.org/officeDocument/2006/relationships/tags" Target="../tags/tag10.xml"/><Relationship Id="rId10" Type="http://schemas.openxmlformats.org/officeDocument/2006/relationships/tags" Target="../tags/tag9.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9" Type="http://schemas.openxmlformats.org/officeDocument/2006/relationships/tags" Target="../tags/tag26.xml"/><Relationship Id="rId8" Type="http://schemas.openxmlformats.org/officeDocument/2006/relationships/tags" Target="../tags/tag25.xml"/><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5" Type="http://schemas.openxmlformats.org/officeDocument/2006/relationships/tags" Target="../tags/tag32.xml"/><Relationship Id="rId14" Type="http://schemas.openxmlformats.org/officeDocument/2006/relationships/tags" Target="../tags/tag31.xml"/><Relationship Id="rId13" Type="http://schemas.openxmlformats.org/officeDocument/2006/relationships/tags" Target="../tags/tag30.xml"/><Relationship Id="rId12" Type="http://schemas.openxmlformats.org/officeDocument/2006/relationships/tags" Target="../tags/tag29.xml"/><Relationship Id="rId11" Type="http://schemas.openxmlformats.org/officeDocument/2006/relationships/tags" Target="../tags/tag28.xml"/><Relationship Id="rId10" Type="http://schemas.openxmlformats.org/officeDocument/2006/relationships/tags" Target="../tags/tag27.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40.xml"/><Relationship Id="rId8" Type="http://schemas.openxmlformats.org/officeDocument/2006/relationships/tags" Target="../tags/tag39.xml"/><Relationship Id="rId7" Type="http://schemas.openxmlformats.org/officeDocument/2006/relationships/tags" Target="../tags/tag38.xml"/><Relationship Id="rId6" Type="http://schemas.openxmlformats.org/officeDocument/2006/relationships/tags" Target="../tags/tag37.xml"/><Relationship Id="rId5" Type="http://schemas.openxmlformats.org/officeDocument/2006/relationships/tags" Target="../tags/tag36.xml"/><Relationship Id="rId4" Type="http://schemas.openxmlformats.org/officeDocument/2006/relationships/tags" Target="../tags/tag35.xml"/><Relationship Id="rId3" Type="http://schemas.openxmlformats.org/officeDocument/2006/relationships/tags" Target="../tags/tag34.xml"/><Relationship Id="rId2" Type="http://schemas.openxmlformats.org/officeDocument/2006/relationships/tags" Target="../tags/tag33.xml"/><Relationship Id="rId17" Type="http://schemas.microsoft.com/office/2007/relationships/hdphoto" Target="../media/image2.wdp"/><Relationship Id="rId16" Type="http://schemas.openxmlformats.org/officeDocument/2006/relationships/image" Target="../media/image1.png"/><Relationship Id="rId15" Type="http://schemas.openxmlformats.org/officeDocument/2006/relationships/tags" Target="../tags/tag46.xml"/><Relationship Id="rId14" Type="http://schemas.openxmlformats.org/officeDocument/2006/relationships/tags" Target="../tags/tag45.xml"/><Relationship Id="rId13" Type="http://schemas.openxmlformats.org/officeDocument/2006/relationships/tags" Target="../tags/tag44.xml"/><Relationship Id="rId12" Type="http://schemas.openxmlformats.org/officeDocument/2006/relationships/tags" Target="../tags/tag43.xml"/><Relationship Id="rId11" Type="http://schemas.openxmlformats.org/officeDocument/2006/relationships/tags" Target="../tags/tag42.xml"/><Relationship Id="rId10" Type="http://schemas.openxmlformats.org/officeDocument/2006/relationships/tags" Target="../tags/tag4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52.xml"/><Relationship Id="rId6" Type="http://schemas.openxmlformats.org/officeDocument/2006/relationships/tags" Target="../tags/tag51.xml"/><Relationship Id="rId5" Type="http://schemas.openxmlformats.org/officeDocument/2006/relationships/tags" Target="../tags/tag50.xml"/><Relationship Id="rId4" Type="http://schemas.openxmlformats.org/officeDocument/2006/relationships/tags" Target="../tags/tag49.xml"/><Relationship Id="rId3" Type="http://schemas.openxmlformats.org/officeDocument/2006/relationships/tags" Target="../tags/tag48.xml"/><Relationship Id="rId2" Type="http://schemas.openxmlformats.org/officeDocument/2006/relationships/tags" Target="../tags/tag47.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60.xml"/><Relationship Id="rId8" Type="http://schemas.openxmlformats.org/officeDocument/2006/relationships/tags" Target="../tags/tag59.xml"/><Relationship Id="rId7" Type="http://schemas.openxmlformats.org/officeDocument/2006/relationships/tags" Target="../tags/tag58.xml"/><Relationship Id="rId6" Type="http://schemas.openxmlformats.org/officeDocument/2006/relationships/tags" Target="../tags/tag57.xml"/><Relationship Id="rId5" Type="http://schemas.openxmlformats.org/officeDocument/2006/relationships/tags" Target="../tags/tag56.xml"/><Relationship Id="rId4" Type="http://schemas.openxmlformats.org/officeDocument/2006/relationships/tags" Target="../tags/tag55.xml"/><Relationship Id="rId3" Type="http://schemas.openxmlformats.org/officeDocument/2006/relationships/tags" Target="../tags/tag54.xml"/><Relationship Id="rId2" Type="http://schemas.openxmlformats.org/officeDocument/2006/relationships/tags" Target="../tags/tag53.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64.xml"/><Relationship Id="rId4" Type="http://schemas.openxmlformats.org/officeDocument/2006/relationships/tags" Target="../tags/tag63.xml"/><Relationship Id="rId3" Type="http://schemas.openxmlformats.org/officeDocument/2006/relationships/tags" Target="../tags/tag62.xml"/><Relationship Id="rId2" Type="http://schemas.openxmlformats.org/officeDocument/2006/relationships/tags" Target="../tags/tag61.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8" Type="http://schemas.openxmlformats.org/officeDocument/2006/relationships/tags" Target="../tags/tag71.xml"/><Relationship Id="rId7" Type="http://schemas.openxmlformats.org/officeDocument/2006/relationships/tags" Target="../tags/tag70.xml"/><Relationship Id="rId6" Type="http://schemas.openxmlformats.org/officeDocument/2006/relationships/tags" Target="../tags/tag69.xml"/><Relationship Id="rId5" Type="http://schemas.openxmlformats.org/officeDocument/2006/relationships/tags" Target="../tags/tag68.xml"/><Relationship Id="rId4" Type="http://schemas.openxmlformats.org/officeDocument/2006/relationships/tags" Target="../tags/tag67.xml"/><Relationship Id="rId3" Type="http://schemas.openxmlformats.org/officeDocument/2006/relationships/tags" Target="../tags/tag66.xml"/><Relationship Id="rId2" Type="http://schemas.openxmlformats.org/officeDocument/2006/relationships/tags" Target="../tags/tag65.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77.xml"/><Relationship Id="rId6" Type="http://schemas.openxmlformats.org/officeDocument/2006/relationships/tags" Target="../tags/tag76.xml"/><Relationship Id="rId5" Type="http://schemas.openxmlformats.org/officeDocument/2006/relationships/tags" Target="../tags/tag75.xml"/><Relationship Id="rId4" Type="http://schemas.openxmlformats.org/officeDocument/2006/relationships/tags" Target="../tags/tag74.xml"/><Relationship Id="rId3" Type="http://schemas.openxmlformats.org/officeDocument/2006/relationships/tags" Target="../tags/tag73.xml"/><Relationship Id="rId2" Type="http://schemas.openxmlformats.org/officeDocument/2006/relationships/tags" Target="../tags/tag72.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82.xml"/><Relationship Id="rId5" Type="http://schemas.openxmlformats.org/officeDocument/2006/relationships/tags" Target="../tags/tag81.xml"/><Relationship Id="rId4" Type="http://schemas.openxmlformats.org/officeDocument/2006/relationships/tags" Target="../tags/tag80.xml"/><Relationship Id="rId3" Type="http://schemas.openxmlformats.org/officeDocument/2006/relationships/tags" Target="../tags/tag79.xml"/><Relationship Id="rId2" Type="http://schemas.openxmlformats.org/officeDocument/2006/relationships/tags" Target="../tags/tag78.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86.xml"/><Relationship Id="rId4" Type="http://schemas.openxmlformats.org/officeDocument/2006/relationships/tags" Target="../tags/tag85.xml"/><Relationship Id="rId3" Type="http://schemas.openxmlformats.org/officeDocument/2006/relationships/tags" Target="../tags/tag84.xml"/><Relationship Id="rId2" Type="http://schemas.openxmlformats.org/officeDocument/2006/relationships/tags" Target="../tags/tag83.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94.xml"/><Relationship Id="rId8" Type="http://schemas.openxmlformats.org/officeDocument/2006/relationships/tags" Target="../tags/tag93.xml"/><Relationship Id="rId7" Type="http://schemas.openxmlformats.org/officeDocument/2006/relationships/tags" Target="../tags/tag92.xml"/><Relationship Id="rId6" Type="http://schemas.openxmlformats.org/officeDocument/2006/relationships/tags" Target="../tags/tag91.xml"/><Relationship Id="rId5" Type="http://schemas.openxmlformats.org/officeDocument/2006/relationships/tags" Target="../tags/tag90.xml"/><Relationship Id="rId4" Type="http://schemas.openxmlformats.org/officeDocument/2006/relationships/tags" Target="../tags/tag89.xml"/><Relationship Id="rId3" Type="http://schemas.openxmlformats.org/officeDocument/2006/relationships/tags" Target="../tags/tag88.xml"/><Relationship Id="rId2" Type="http://schemas.openxmlformats.org/officeDocument/2006/relationships/tags" Target="../tags/tag87.xml"/><Relationship Id="rId16" Type="http://schemas.microsoft.com/office/2007/relationships/hdphoto" Target="../media/image2.wdp"/><Relationship Id="rId15" Type="http://schemas.openxmlformats.org/officeDocument/2006/relationships/image" Target="../media/image1.png"/><Relationship Id="rId14" Type="http://schemas.openxmlformats.org/officeDocument/2006/relationships/tags" Target="../tags/tag99.xml"/><Relationship Id="rId13" Type="http://schemas.openxmlformats.org/officeDocument/2006/relationships/tags" Target="../tags/tag98.xml"/><Relationship Id="rId12" Type="http://schemas.openxmlformats.org/officeDocument/2006/relationships/tags" Target="../tags/tag97.xml"/><Relationship Id="rId11" Type="http://schemas.openxmlformats.org/officeDocument/2006/relationships/tags" Target="../tags/tag96.xml"/><Relationship Id="rId10" Type="http://schemas.openxmlformats.org/officeDocument/2006/relationships/tags" Target="../tags/tag95.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10" name="任意多边形 45"/>
          <p:cNvSpPr/>
          <p:nvPr>
            <p:custDataLst>
              <p:tags r:id="rId2"/>
            </p:custDataLst>
          </p:nvPr>
        </p:nvSpPr>
        <p:spPr>
          <a:xfrm rot="746688">
            <a:off x="5494338" y="250825"/>
            <a:ext cx="2959100" cy="3073400"/>
          </a:xfrm>
          <a:custGeom>
            <a:avLst/>
            <a:gdLst>
              <a:gd name="connsiteX0" fmla="*/ 0 w 2958463"/>
              <a:gd name="connsiteY0" fmla="*/ 28269 h 3072739"/>
              <a:gd name="connsiteX1" fmla="*/ 128100 w 2958463"/>
              <a:gd name="connsiteY1" fmla="*/ 0 h 3072739"/>
              <a:gd name="connsiteX2" fmla="*/ 2958463 w 2958463"/>
              <a:gd name="connsiteY2" fmla="*/ 2912645 h 3072739"/>
              <a:gd name="connsiteX3" fmla="*/ 2958463 w 2958463"/>
              <a:gd name="connsiteY3" fmla="*/ 3072739 h 3072739"/>
              <a:gd name="connsiteX4" fmla="*/ 0 w 2958463"/>
              <a:gd name="connsiteY4" fmla="*/ 28269 h 30727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8463" h="3072739">
                <a:moveTo>
                  <a:pt x="0" y="28269"/>
                </a:moveTo>
                <a:lnTo>
                  <a:pt x="128100" y="0"/>
                </a:lnTo>
                <a:lnTo>
                  <a:pt x="2958463" y="2912645"/>
                </a:lnTo>
                <a:lnTo>
                  <a:pt x="2958463" y="3072739"/>
                </a:lnTo>
                <a:lnTo>
                  <a:pt x="0" y="2826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等腰三角形 5"/>
          <p:cNvSpPr/>
          <p:nvPr>
            <p:custDataLst>
              <p:tags r:id="rId3"/>
            </p:custDataLst>
          </p:nvPr>
        </p:nvSpPr>
        <p:spPr>
          <a:xfrm>
            <a:off x="0" y="4397375"/>
            <a:ext cx="1003300" cy="2460625"/>
          </a:xfrm>
          <a:prstGeom prst="triangle">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grpSp>
        <p:nvGrpSpPr>
          <p:cNvPr id="7" name="组合 14"/>
          <p:cNvGrpSpPr/>
          <p:nvPr>
            <p:custDataLst>
              <p:tags r:id="rId4"/>
            </p:custDataLst>
          </p:nvPr>
        </p:nvGrpSpPr>
        <p:grpSpPr bwMode="auto">
          <a:xfrm>
            <a:off x="1295400" y="1522413"/>
            <a:ext cx="315913" cy="315912"/>
            <a:chOff x="1772042" y="1225638"/>
            <a:chExt cx="316282" cy="316282"/>
          </a:xfrm>
        </p:grpSpPr>
        <p:cxnSp>
          <p:nvCxnSpPr>
            <p:cNvPr id="8" name="直接连接符 7"/>
            <p:cNvCxnSpPr/>
            <p:nvPr>
              <p:custDataLst>
                <p:tags r:id="rId5"/>
              </p:custDataLst>
            </p:nvPr>
          </p:nvCxnSpPr>
          <p:spPr>
            <a:xfrm flipH="1">
              <a:off x="1772042" y="1384574"/>
              <a:ext cx="316282"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6"/>
              </p:custDataLst>
            </p:nvPr>
          </p:nvCxnSpPr>
          <p:spPr>
            <a:xfrm rot="5400000" flipH="1">
              <a:off x="1772836" y="1383779"/>
              <a:ext cx="316282"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 name="任意多边形 12"/>
          <p:cNvSpPr/>
          <p:nvPr>
            <p:custDataLst>
              <p:tags r:id="rId7"/>
            </p:custDataLst>
          </p:nvPr>
        </p:nvSpPr>
        <p:spPr>
          <a:xfrm>
            <a:off x="8496300" y="0"/>
            <a:ext cx="3695700" cy="6858000"/>
          </a:xfrm>
          <a:custGeom>
            <a:avLst/>
            <a:gdLst>
              <a:gd name="connsiteX0" fmla="*/ 0 w 3695696"/>
              <a:gd name="connsiteY0" fmla="*/ 0 h 6858001"/>
              <a:gd name="connsiteX1" fmla="*/ 3695696 w 3695696"/>
              <a:gd name="connsiteY1" fmla="*/ 0 h 6858001"/>
              <a:gd name="connsiteX2" fmla="*/ 3695696 w 3695696"/>
              <a:gd name="connsiteY2" fmla="*/ 6858001 h 6858001"/>
              <a:gd name="connsiteX3" fmla="*/ 3289124 w 3695696"/>
              <a:gd name="connsiteY3" fmla="*/ 6858001 h 6858001"/>
              <a:gd name="connsiteX4" fmla="*/ 0 w 3695696"/>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95696" h="6858001">
                <a:moveTo>
                  <a:pt x="0" y="0"/>
                </a:moveTo>
                <a:lnTo>
                  <a:pt x="3695696" y="0"/>
                </a:lnTo>
                <a:lnTo>
                  <a:pt x="3695696" y="6858001"/>
                </a:lnTo>
                <a:lnTo>
                  <a:pt x="3289124" y="6858001"/>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2" name="等腰三角形 11"/>
          <p:cNvSpPr/>
          <p:nvPr>
            <p:custDataLst>
              <p:tags r:id="rId8"/>
            </p:custDataLst>
          </p:nvPr>
        </p:nvSpPr>
        <p:spPr>
          <a:xfrm rot="10800000">
            <a:off x="10267950" y="0"/>
            <a:ext cx="1924050" cy="428625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3" name="等腰三角形 12"/>
          <p:cNvSpPr/>
          <p:nvPr>
            <p:custDataLst>
              <p:tags r:id="rId9"/>
            </p:custDataLst>
          </p:nvPr>
        </p:nvSpPr>
        <p:spPr>
          <a:xfrm rot="10800000">
            <a:off x="7061983" y="647700"/>
            <a:ext cx="1501775" cy="12954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4" name="等腰三角形 13"/>
          <p:cNvSpPr/>
          <p:nvPr>
            <p:custDataLst>
              <p:tags r:id="rId10"/>
            </p:custDataLst>
          </p:nvPr>
        </p:nvSpPr>
        <p:spPr>
          <a:xfrm rot="10800000">
            <a:off x="7440035" y="0"/>
            <a:ext cx="1501775" cy="129540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5" name="任意多边形 46"/>
          <p:cNvSpPr/>
          <p:nvPr>
            <p:custDataLst>
              <p:tags r:id="rId11"/>
            </p:custDataLst>
          </p:nvPr>
        </p:nvSpPr>
        <p:spPr>
          <a:xfrm rot="746688">
            <a:off x="6005513" y="92075"/>
            <a:ext cx="1304925" cy="1371600"/>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6" name="等腰三角形 24"/>
          <p:cNvSpPr/>
          <p:nvPr>
            <p:custDataLst>
              <p:tags r:id="rId12"/>
            </p:custDataLst>
          </p:nvPr>
        </p:nvSpPr>
        <p:spPr>
          <a:xfrm rot="10800000">
            <a:off x="9534525" y="2165350"/>
            <a:ext cx="1695450" cy="1693863"/>
          </a:xfrm>
          <a:custGeom>
            <a:avLst/>
            <a:gdLst>
              <a:gd name="connsiteX0" fmla="*/ 0 w 1695930"/>
              <a:gd name="connsiteY0" fmla="*/ 1462009 h 1462009"/>
              <a:gd name="connsiteX1" fmla="*/ 847965 w 1695930"/>
              <a:gd name="connsiteY1" fmla="*/ 0 h 1462009"/>
              <a:gd name="connsiteX2" fmla="*/ 1695930 w 1695930"/>
              <a:gd name="connsiteY2" fmla="*/ 1462009 h 1462009"/>
              <a:gd name="connsiteX3" fmla="*/ 0 w 1695930"/>
              <a:gd name="connsiteY3" fmla="*/ 1462009 h 1462009"/>
              <a:gd name="connsiteX0-1" fmla="*/ 0 w 1695930"/>
              <a:gd name="connsiteY0-2" fmla="*/ 1694237 h 1694237"/>
              <a:gd name="connsiteX1-3" fmla="*/ 862480 w 1695930"/>
              <a:gd name="connsiteY1-4" fmla="*/ 0 h 1694237"/>
              <a:gd name="connsiteX2-5" fmla="*/ 1695930 w 1695930"/>
              <a:gd name="connsiteY2-6" fmla="*/ 1694237 h 1694237"/>
              <a:gd name="connsiteX3-7" fmla="*/ 0 w 1695930"/>
              <a:gd name="connsiteY3-8" fmla="*/ 1694237 h 1694237"/>
            </a:gdLst>
            <a:ahLst/>
            <a:cxnLst>
              <a:cxn ang="0">
                <a:pos x="connsiteX0-1" y="connsiteY0-2"/>
              </a:cxn>
              <a:cxn ang="0">
                <a:pos x="connsiteX1-3" y="connsiteY1-4"/>
              </a:cxn>
              <a:cxn ang="0">
                <a:pos x="connsiteX2-5" y="connsiteY2-6"/>
              </a:cxn>
              <a:cxn ang="0">
                <a:pos x="connsiteX3-7" y="connsiteY3-8"/>
              </a:cxn>
            </a:cxnLst>
            <a:rect l="l" t="t" r="r" b="b"/>
            <a:pathLst>
              <a:path w="1695930" h="1694237">
                <a:moveTo>
                  <a:pt x="0" y="1694237"/>
                </a:moveTo>
                <a:lnTo>
                  <a:pt x="862480" y="0"/>
                </a:lnTo>
                <a:lnTo>
                  <a:pt x="1695930" y="1694237"/>
                </a:lnTo>
                <a:lnTo>
                  <a:pt x="0" y="169423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cxnSp>
        <p:nvCxnSpPr>
          <p:cNvPr id="18" name="直接连接符 17"/>
          <p:cNvCxnSpPr/>
          <p:nvPr>
            <p:custDataLst>
              <p:tags r:id="rId13"/>
            </p:custDataLst>
          </p:nvPr>
        </p:nvCxnSpPr>
        <p:spPr>
          <a:xfrm>
            <a:off x="1358945" y="4795838"/>
            <a:ext cx="59055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14"/>
            </p:custDataLst>
          </p:nvPr>
        </p:nvSpPr>
        <p:spPr>
          <a:xfrm>
            <a:off x="1198799" y="2009457"/>
            <a:ext cx="6243723" cy="1198800"/>
          </a:xfrm>
        </p:spPr>
        <p:txBody>
          <a:bodyPr anchor="ctr">
            <a:normAutofit/>
          </a:bodyPr>
          <a:lstStyle>
            <a:lvl1pPr algn="l">
              <a:defRPr sz="6000" spc="600">
                <a:solidFill>
                  <a:schemeClr val="tx1"/>
                </a:solidFill>
              </a:defRPr>
            </a:lvl1pPr>
          </a:lstStyle>
          <a:p>
            <a:r>
              <a:rPr lang="zh-CN" altLang="en-US" noProof="1"/>
              <a:t>编辑标题</a:t>
            </a:r>
            <a:endParaRPr lang="zh-CN" altLang="en-US" noProof="1"/>
          </a:p>
        </p:txBody>
      </p:sp>
      <p:sp>
        <p:nvSpPr>
          <p:cNvPr id="3" name="副标题 2"/>
          <p:cNvSpPr>
            <a:spLocks noGrp="1"/>
          </p:cNvSpPr>
          <p:nvPr>
            <p:ph type="subTitle" idx="1" hasCustomPrompt="1"/>
            <p:custDataLst>
              <p:tags r:id="rId15"/>
            </p:custDataLst>
          </p:nvPr>
        </p:nvSpPr>
        <p:spPr>
          <a:xfrm>
            <a:off x="1198880" y="3313163"/>
            <a:ext cx="3408680" cy="1379855"/>
          </a:xfrm>
        </p:spPr>
        <p:txBody>
          <a:bodyPr>
            <a:noAutofit/>
          </a:bodyPr>
          <a:lstStyle>
            <a:lvl1pPr marL="0" indent="0" algn="l">
              <a:lnSpc>
                <a:spcPct val="100000"/>
              </a:lnSpc>
              <a:spcAft>
                <a:spcPts val="0"/>
              </a:spcAft>
              <a:buNone/>
              <a:defRPr sz="4000" b="1" i="1" spc="300" baseline="0">
                <a:solidFill>
                  <a:schemeClr val="tx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编辑副标题</a:t>
            </a:r>
            <a:endParaRPr lang="zh-CN" altLang="en-US" noProof="1"/>
          </a:p>
        </p:txBody>
      </p:sp>
      <p:sp>
        <p:nvSpPr>
          <p:cNvPr id="19" name="日期占位符 15"/>
          <p:cNvSpPr>
            <a:spLocks noGrp="1"/>
          </p:cNvSpPr>
          <p:nvPr>
            <p:ph type="dt" sz="half" idx="15"/>
            <p:custDataLst>
              <p:tags r:id="rId16"/>
            </p:custDataLst>
          </p:nvPr>
        </p:nvSpPr>
        <p:spPr/>
        <p:txBody>
          <a:bodyPr/>
          <a:lstStyle>
            <a:lvl1pPr>
              <a:defRPr/>
            </a:lvl1pPr>
          </a:lstStyle>
          <a:p>
            <a:fld id="{D997B5FA-0921-464F-AAE1-844C04324D75}" type="datetimeFigureOut">
              <a:rPr lang="zh-CN" altLang="en-US" smtClean="0"/>
            </a:fld>
            <a:endParaRPr lang="zh-CN" altLang="en-US"/>
          </a:p>
        </p:txBody>
      </p:sp>
      <p:sp>
        <p:nvSpPr>
          <p:cNvPr id="20" name="页脚占位符 16"/>
          <p:cNvSpPr>
            <a:spLocks noGrp="1"/>
          </p:cNvSpPr>
          <p:nvPr>
            <p:ph type="ftr" sz="quarter" idx="16"/>
            <p:custDataLst>
              <p:tags r:id="rId17"/>
            </p:custDataLst>
          </p:nvPr>
        </p:nvSpPr>
        <p:spPr/>
        <p:txBody>
          <a:bodyPr/>
          <a:lstStyle>
            <a:lvl1pPr>
              <a:defRPr/>
            </a:lvl1pPr>
          </a:lstStyle>
          <a:p>
            <a:endParaRPr lang="zh-CN" altLang="en-US"/>
          </a:p>
        </p:txBody>
      </p:sp>
      <p:sp>
        <p:nvSpPr>
          <p:cNvPr id="21" name="灯片编号占位符 17"/>
          <p:cNvSpPr>
            <a:spLocks noGrp="1"/>
          </p:cNvSpPr>
          <p:nvPr>
            <p:ph type="sldNum" sz="quarter" idx="17"/>
            <p:custDataLst>
              <p:tags r:id="rId18"/>
            </p:custDataLst>
          </p:nvPr>
        </p:nvSpPr>
        <p:spPr/>
        <p:txBody>
          <a:bodyPr/>
          <a:lstStyle>
            <a:lvl1pPr>
              <a:defRPr/>
            </a:lvl1pPr>
          </a:lstStyle>
          <a:p>
            <a:fld id="{565CE74E-AB26-4998-AD42-012C4C1AD076}" type="slidenum">
              <a:rPr lang="zh-CN" altLang="en-US" smtClean="0"/>
            </a:fld>
            <a:endParaRPr lang="zh-CN" altLang="en-US"/>
          </a:p>
        </p:txBody>
      </p:sp>
      <p:pic>
        <p:nvPicPr>
          <p:cNvPr id="25" name="图片 24"/>
          <p:cNvPicPr>
            <a:picLocks noChangeAspect="1"/>
          </p:cNvPicPr>
          <p:nvPr>
            <p:custDataLst>
              <p:tags r:id="rId19"/>
            </p:custDataLst>
          </p:nvPr>
        </p:nvPicPr>
        <p:blipFill>
          <a:blip r:embed="rId20" cstate="email">
            <a:extLst>
              <a:ext uri="{BEBA8EAE-BF5A-486C-A8C5-ECC9F3942E4B}">
                <a14:imgProps xmlns:a14="http://schemas.microsoft.com/office/drawing/2010/main">
                  <a14:imgLayer r:embed="rId21">
                    <a14:imgEffect>
                      <a14:colorTemperature colorTemp="4700"/>
                    </a14:imgEffect>
                  </a14:imgLayer>
                </a14:imgProps>
              </a:ext>
            </a:extLst>
          </a:blip>
          <a:srcRect/>
          <a:stretch>
            <a:fillRect/>
          </a:stretch>
        </p:blipFill>
        <p:spPr>
          <a:xfrm>
            <a:off x="7052747" y="409574"/>
            <a:ext cx="4753805" cy="6456590"/>
          </a:xfrm>
          <a:custGeom>
            <a:avLst/>
            <a:gdLst>
              <a:gd name="connsiteX0" fmla="*/ 1645443 w 4753805"/>
              <a:gd name="connsiteY0" fmla="*/ 0 h 6456590"/>
              <a:gd name="connsiteX1" fmla="*/ 2993011 w 4753805"/>
              <a:gd name="connsiteY1" fmla="*/ 2807919 h 6456590"/>
              <a:gd name="connsiteX2" fmla="*/ 2995875 w 4753805"/>
              <a:gd name="connsiteY2" fmla="*/ 2807919 h 6456590"/>
              <a:gd name="connsiteX3" fmla="*/ 4753805 w 4753805"/>
              <a:gd name="connsiteY3" fmla="*/ 6456590 h 6456590"/>
              <a:gd name="connsiteX4" fmla="*/ 1757930 w 4753805"/>
              <a:gd name="connsiteY4" fmla="*/ 6456590 h 6456590"/>
              <a:gd name="connsiteX5" fmla="*/ 0 w 4753805"/>
              <a:gd name="connsiteY5" fmla="*/ 2807919 h 6456590"/>
              <a:gd name="connsiteX6" fmla="*/ 4790 w 4753805"/>
              <a:gd name="connsiteY6" fmla="*/ 2807919 h 645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3805" h="6456590">
                <a:moveTo>
                  <a:pt x="1645443" y="0"/>
                </a:moveTo>
                <a:lnTo>
                  <a:pt x="2993011" y="2807919"/>
                </a:lnTo>
                <a:lnTo>
                  <a:pt x="2995875" y="2807919"/>
                </a:lnTo>
                <a:lnTo>
                  <a:pt x="4753805" y="6456590"/>
                </a:lnTo>
                <a:lnTo>
                  <a:pt x="1757930" y="6456590"/>
                </a:lnTo>
                <a:lnTo>
                  <a:pt x="0" y="2807919"/>
                </a:lnTo>
                <a:lnTo>
                  <a:pt x="4790" y="2807919"/>
                </a:lnTo>
                <a:close/>
              </a:path>
            </a:pathLst>
          </a:custGeom>
        </p:spPr>
      </p:pic>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4" name="任意多边形 46"/>
          <p:cNvSpPr/>
          <p:nvPr>
            <p:custDataLst>
              <p:tags r:id="rId2"/>
            </p:custDataLst>
          </p:nvPr>
        </p:nvSpPr>
        <p:spPr>
          <a:xfrm rot="746688">
            <a:off x="11557000" y="5489575"/>
            <a:ext cx="711200" cy="747713"/>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5" name="任意多边形 46"/>
          <p:cNvSpPr/>
          <p:nvPr>
            <p:custDataLst>
              <p:tags r:id="rId3"/>
            </p:custDataLst>
          </p:nvPr>
        </p:nvSpPr>
        <p:spPr>
          <a:xfrm rot="746688">
            <a:off x="-77788" y="722313"/>
            <a:ext cx="711201"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任意多边形 46"/>
          <p:cNvSpPr/>
          <p:nvPr>
            <p:custDataLst>
              <p:tags r:id="rId4"/>
            </p:custDataLst>
          </p:nvPr>
        </p:nvSpPr>
        <p:spPr>
          <a:xfrm rot="746688">
            <a:off x="-55563" y="68263"/>
            <a:ext cx="712788"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7" name="任意多边形 46"/>
          <p:cNvSpPr/>
          <p:nvPr>
            <p:custDataLst>
              <p:tags r:id="rId5"/>
            </p:custDataLst>
          </p:nvPr>
        </p:nvSpPr>
        <p:spPr>
          <a:xfrm rot="746688">
            <a:off x="11552238" y="6053138"/>
            <a:ext cx="711200"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8" name="任意多边形: 形状 7"/>
          <p:cNvSpPr/>
          <p:nvPr>
            <p:custDataLst>
              <p:tags r:id="rId6"/>
            </p:custDataLst>
          </p:nvPr>
        </p:nvSpPr>
        <p:spPr>
          <a:xfrm>
            <a:off x="10974388" y="0"/>
            <a:ext cx="1217612" cy="2540000"/>
          </a:xfrm>
          <a:custGeom>
            <a:avLst/>
            <a:gdLst>
              <a:gd name="connsiteX0" fmla="*/ 0 w 1218152"/>
              <a:gd name="connsiteY0" fmla="*/ 0 h 2539914"/>
              <a:gd name="connsiteX1" fmla="*/ 1218152 w 1218152"/>
              <a:gd name="connsiteY1" fmla="*/ 0 h 2539914"/>
              <a:gd name="connsiteX2" fmla="*/ 1218152 w 1218152"/>
              <a:gd name="connsiteY2" fmla="*/ 2539914 h 2539914"/>
            </a:gdLst>
            <a:ahLst/>
            <a:cxnLst>
              <a:cxn ang="0">
                <a:pos x="connsiteX0" y="connsiteY0"/>
              </a:cxn>
              <a:cxn ang="0">
                <a:pos x="connsiteX1" y="connsiteY1"/>
              </a:cxn>
              <a:cxn ang="0">
                <a:pos x="connsiteX2" y="connsiteY2"/>
              </a:cxn>
            </a:cxnLst>
            <a:rect l="l" t="t" r="r" b="b"/>
            <a:pathLst>
              <a:path w="1218152" h="2539914">
                <a:moveTo>
                  <a:pt x="0" y="0"/>
                </a:moveTo>
                <a:lnTo>
                  <a:pt x="1218152" y="0"/>
                </a:lnTo>
                <a:lnTo>
                  <a:pt x="1218152" y="253991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9" name="任意多边形: 形状 8"/>
          <p:cNvSpPr/>
          <p:nvPr>
            <p:custDataLst>
              <p:tags r:id="rId7"/>
            </p:custDataLst>
          </p:nvPr>
        </p:nvSpPr>
        <p:spPr>
          <a:xfrm rot="10800000">
            <a:off x="11679238" y="0"/>
            <a:ext cx="512762" cy="1141413"/>
          </a:xfrm>
          <a:custGeom>
            <a:avLst/>
            <a:gdLst>
              <a:gd name="connsiteX0" fmla="*/ 512148 w 512148"/>
              <a:gd name="connsiteY0" fmla="*/ 1140923 h 1140923"/>
              <a:gd name="connsiteX1" fmla="*/ 0 w 512148"/>
              <a:gd name="connsiteY1" fmla="*/ 1140923 h 1140923"/>
              <a:gd name="connsiteX2" fmla="*/ 0 w 512148"/>
              <a:gd name="connsiteY2" fmla="*/ 0 h 1140923"/>
            </a:gdLst>
            <a:ahLst/>
            <a:cxnLst>
              <a:cxn ang="0">
                <a:pos x="connsiteX0" y="connsiteY0"/>
              </a:cxn>
              <a:cxn ang="0">
                <a:pos x="connsiteX1" y="connsiteY1"/>
              </a:cxn>
              <a:cxn ang="0">
                <a:pos x="connsiteX2" y="connsiteY2"/>
              </a:cxn>
            </a:cxnLst>
            <a:rect l="l" t="t" r="r" b="b"/>
            <a:pathLst>
              <a:path w="512148" h="1140923">
                <a:moveTo>
                  <a:pt x="512148" y="1140923"/>
                </a:moveTo>
                <a:lnTo>
                  <a:pt x="0" y="114092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0" name="等腰三角形 24"/>
          <p:cNvSpPr/>
          <p:nvPr>
            <p:custDataLst>
              <p:tags r:id="rId8"/>
            </p:custDataLst>
          </p:nvPr>
        </p:nvSpPr>
        <p:spPr>
          <a:xfrm rot="10800000">
            <a:off x="11387138" y="863600"/>
            <a:ext cx="676275" cy="674688"/>
          </a:xfrm>
          <a:custGeom>
            <a:avLst/>
            <a:gdLst>
              <a:gd name="connsiteX0" fmla="*/ 0 w 1695930"/>
              <a:gd name="connsiteY0" fmla="*/ 1462009 h 1462009"/>
              <a:gd name="connsiteX1" fmla="*/ 847965 w 1695930"/>
              <a:gd name="connsiteY1" fmla="*/ 0 h 1462009"/>
              <a:gd name="connsiteX2" fmla="*/ 1695930 w 1695930"/>
              <a:gd name="connsiteY2" fmla="*/ 1462009 h 1462009"/>
              <a:gd name="connsiteX3" fmla="*/ 0 w 1695930"/>
              <a:gd name="connsiteY3" fmla="*/ 1462009 h 1462009"/>
              <a:gd name="connsiteX0-1" fmla="*/ 0 w 1695930"/>
              <a:gd name="connsiteY0-2" fmla="*/ 1694237 h 1694237"/>
              <a:gd name="connsiteX1-3" fmla="*/ 862480 w 1695930"/>
              <a:gd name="connsiteY1-4" fmla="*/ 0 h 1694237"/>
              <a:gd name="connsiteX2-5" fmla="*/ 1695930 w 1695930"/>
              <a:gd name="connsiteY2-6" fmla="*/ 1694237 h 1694237"/>
              <a:gd name="connsiteX3-7" fmla="*/ 0 w 1695930"/>
              <a:gd name="connsiteY3-8" fmla="*/ 1694237 h 1694237"/>
            </a:gdLst>
            <a:ahLst/>
            <a:cxnLst>
              <a:cxn ang="0">
                <a:pos x="connsiteX0-1" y="connsiteY0-2"/>
              </a:cxn>
              <a:cxn ang="0">
                <a:pos x="connsiteX1-3" y="connsiteY1-4"/>
              </a:cxn>
              <a:cxn ang="0">
                <a:pos x="connsiteX2-5" y="connsiteY2-6"/>
              </a:cxn>
              <a:cxn ang="0">
                <a:pos x="connsiteX3-7" y="connsiteY3-8"/>
              </a:cxn>
            </a:cxnLst>
            <a:rect l="l" t="t" r="r" b="b"/>
            <a:pathLst>
              <a:path w="1695930" h="1694237">
                <a:moveTo>
                  <a:pt x="0" y="1694237"/>
                </a:moveTo>
                <a:lnTo>
                  <a:pt x="862480" y="0"/>
                </a:lnTo>
                <a:lnTo>
                  <a:pt x="1695930" y="1694237"/>
                </a:lnTo>
                <a:lnTo>
                  <a:pt x="0" y="169423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1" name="等腰三角形 6"/>
          <p:cNvSpPr/>
          <p:nvPr>
            <p:custDataLst>
              <p:tags r:id="rId9"/>
            </p:custDataLst>
          </p:nvPr>
        </p:nvSpPr>
        <p:spPr>
          <a:xfrm>
            <a:off x="0" y="5688013"/>
            <a:ext cx="481013" cy="1179512"/>
          </a:xfrm>
          <a:prstGeom prst="triangle">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2" name="等腰三角形 11"/>
          <p:cNvSpPr/>
          <p:nvPr>
            <p:custDataLst>
              <p:tags r:id="rId10"/>
            </p:custDataLst>
          </p:nvPr>
        </p:nvSpPr>
        <p:spPr>
          <a:xfrm>
            <a:off x="392113" y="5200650"/>
            <a:ext cx="676275" cy="165735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solidFill>
                <a:schemeClr val="tx1">
                  <a:lumMod val="85000"/>
                  <a:lumOff val="15000"/>
                </a:schemeClr>
              </a:solidFill>
            </a:endParaRPr>
          </a:p>
        </p:txBody>
      </p:sp>
      <p:sp>
        <p:nvSpPr>
          <p:cNvPr id="2" name="标题 1"/>
          <p:cNvSpPr>
            <a:spLocks noGrp="1"/>
          </p:cNvSpPr>
          <p:nvPr>
            <p:ph type="title"/>
            <p:custDataLst>
              <p:tags r:id="rId11"/>
            </p:custDataLst>
          </p:nvPr>
        </p:nvSpPr>
        <p:spPr>
          <a:xfrm>
            <a:off x="623888" y="406800"/>
            <a:ext cx="10944225" cy="863601"/>
          </a:xfrm>
        </p:spPr>
        <p:txBody>
          <a:bodyPr>
            <a:normAutofit/>
          </a:bodyPr>
          <a:lstStyle>
            <a:lvl1pPr>
              <a:defRPr sz="2800"/>
            </a:lvl1pPr>
          </a:lstStyle>
          <a:p>
            <a:r>
              <a:rPr lang="zh-CN" altLang="en-US" noProof="1"/>
              <a:t>单击此处编辑母版标题样式</a:t>
            </a:r>
            <a:endParaRPr lang="zh-CN" altLang="en-US" noProof="1"/>
          </a:p>
        </p:txBody>
      </p:sp>
      <p:sp>
        <p:nvSpPr>
          <p:cNvPr id="3" name="内容占位符 2"/>
          <p:cNvSpPr>
            <a:spLocks noGrp="1"/>
          </p:cNvSpPr>
          <p:nvPr>
            <p:ph idx="1"/>
            <p:custDataLst>
              <p:tags r:id="rId12"/>
            </p:custDataLst>
          </p:nvPr>
        </p:nvSpPr>
        <p:spPr>
          <a:xfrm>
            <a:off x="623888" y="1412875"/>
            <a:ext cx="10944224" cy="4895850"/>
          </a:xfrm>
        </p:spPr>
        <p:txBody>
          <a:bodyPr/>
          <a:lstStyle>
            <a:lvl1pPr>
              <a:defRPr/>
            </a:lvl1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13" name="日期占位符 3"/>
          <p:cNvSpPr>
            <a:spLocks noGrp="1"/>
          </p:cNvSpPr>
          <p:nvPr>
            <p:ph type="dt" sz="half" idx="10"/>
            <p:custDataLst>
              <p:tags r:id="rId13"/>
            </p:custDataLst>
          </p:nvPr>
        </p:nvSpPr>
        <p:spPr/>
        <p:txBody>
          <a:bodyPr/>
          <a:lstStyle>
            <a:lvl1pPr>
              <a:defRPr/>
            </a:lvl1pPr>
          </a:lstStyle>
          <a:p>
            <a:fld id="{D997B5FA-0921-464F-AAE1-844C04324D75}" type="datetimeFigureOut">
              <a:rPr lang="zh-CN" altLang="en-US" smtClean="0"/>
            </a:fld>
            <a:endParaRPr lang="zh-CN" altLang="en-US"/>
          </a:p>
        </p:txBody>
      </p:sp>
      <p:sp>
        <p:nvSpPr>
          <p:cNvPr id="14" name="页脚占位符 4"/>
          <p:cNvSpPr>
            <a:spLocks noGrp="1"/>
          </p:cNvSpPr>
          <p:nvPr>
            <p:ph type="ftr" sz="quarter" idx="11"/>
            <p:custDataLst>
              <p:tags r:id="rId14"/>
            </p:custDataLst>
          </p:nvPr>
        </p:nvSpPr>
        <p:spPr/>
        <p:txBody>
          <a:bodyPr/>
          <a:lstStyle>
            <a:lvl1pPr>
              <a:defRPr/>
            </a:lvl1pPr>
          </a:lstStyle>
          <a:p>
            <a:endParaRPr lang="zh-CN" altLang="en-US"/>
          </a:p>
        </p:txBody>
      </p:sp>
      <p:sp>
        <p:nvSpPr>
          <p:cNvPr id="15" name="灯片编号占位符 5"/>
          <p:cNvSpPr>
            <a:spLocks noGrp="1"/>
          </p:cNvSpPr>
          <p:nvPr>
            <p:ph type="sldNum" sz="quarter" idx="12"/>
            <p:custDataLst>
              <p:tags r:id="rId15"/>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4" name="任意多边形 12"/>
          <p:cNvSpPr/>
          <p:nvPr>
            <p:custDataLst>
              <p:tags r:id="rId2"/>
            </p:custDataLst>
          </p:nvPr>
        </p:nvSpPr>
        <p:spPr>
          <a:xfrm>
            <a:off x="8496300" y="0"/>
            <a:ext cx="3695700" cy="6858000"/>
          </a:xfrm>
          <a:custGeom>
            <a:avLst/>
            <a:gdLst>
              <a:gd name="connsiteX0" fmla="*/ 0 w 3695696"/>
              <a:gd name="connsiteY0" fmla="*/ 0 h 6858001"/>
              <a:gd name="connsiteX1" fmla="*/ 3695696 w 3695696"/>
              <a:gd name="connsiteY1" fmla="*/ 0 h 6858001"/>
              <a:gd name="connsiteX2" fmla="*/ 3695696 w 3695696"/>
              <a:gd name="connsiteY2" fmla="*/ 6858001 h 6858001"/>
              <a:gd name="connsiteX3" fmla="*/ 3289124 w 3695696"/>
              <a:gd name="connsiteY3" fmla="*/ 6858001 h 6858001"/>
              <a:gd name="connsiteX4" fmla="*/ 0 w 3695696"/>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95696" h="6858001">
                <a:moveTo>
                  <a:pt x="0" y="0"/>
                </a:moveTo>
                <a:lnTo>
                  <a:pt x="3695696" y="0"/>
                </a:lnTo>
                <a:lnTo>
                  <a:pt x="3695696" y="6858001"/>
                </a:lnTo>
                <a:lnTo>
                  <a:pt x="3289124" y="6858001"/>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5" name="等腰三角形 4"/>
          <p:cNvSpPr/>
          <p:nvPr>
            <p:custDataLst>
              <p:tags r:id="rId3"/>
            </p:custDataLst>
          </p:nvPr>
        </p:nvSpPr>
        <p:spPr>
          <a:xfrm rot="10800000">
            <a:off x="10267950" y="0"/>
            <a:ext cx="1924050" cy="428625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等腰三角形 5"/>
          <p:cNvSpPr/>
          <p:nvPr>
            <p:custDataLst>
              <p:tags r:id="rId4"/>
            </p:custDataLst>
          </p:nvPr>
        </p:nvSpPr>
        <p:spPr>
          <a:xfrm rot="10800000">
            <a:off x="7061983" y="647700"/>
            <a:ext cx="1501775" cy="12954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7" name="等腰三角形 6"/>
          <p:cNvSpPr/>
          <p:nvPr>
            <p:custDataLst>
              <p:tags r:id="rId5"/>
            </p:custDataLst>
          </p:nvPr>
        </p:nvSpPr>
        <p:spPr>
          <a:xfrm rot="10800000">
            <a:off x="7440035" y="0"/>
            <a:ext cx="1501775" cy="129540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8" name="等腰三角形 24"/>
          <p:cNvSpPr/>
          <p:nvPr>
            <p:custDataLst>
              <p:tags r:id="rId6"/>
            </p:custDataLst>
          </p:nvPr>
        </p:nvSpPr>
        <p:spPr>
          <a:xfrm rot="10800000">
            <a:off x="9534525" y="2165350"/>
            <a:ext cx="1695450" cy="1693863"/>
          </a:xfrm>
          <a:custGeom>
            <a:avLst/>
            <a:gdLst>
              <a:gd name="connsiteX0" fmla="*/ 0 w 1695930"/>
              <a:gd name="connsiteY0" fmla="*/ 1462009 h 1462009"/>
              <a:gd name="connsiteX1" fmla="*/ 847965 w 1695930"/>
              <a:gd name="connsiteY1" fmla="*/ 0 h 1462009"/>
              <a:gd name="connsiteX2" fmla="*/ 1695930 w 1695930"/>
              <a:gd name="connsiteY2" fmla="*/ 1462009 h 1462009"/>
              <a:gd name="connsiteX3" fmla="*/ 0 w 1695930"/>
              <a:gd name="connsiteY3" fmla="*/ 1462009 h 1462009"/>
              <a:gd name="connsiteX0-1" fmla="*/ 0 w 1695930"/>
              <a:gd name="connsiteY0-2" fmla="*/ 1694237 h 1694237"/>
              <a:gd name="connsiteX1-3" fmla="*/ 862480 w 1695930"/>
              <a:gd name="connsiteY1-4" fmla="*/ 0 h 1694237"/>
              <a:gd name="connsiteX2-5" fmla="*/ 1695930 w 1695930"/>
              <a:gd name="connsiteY2-6" fmla="*/ 1694237 h 1694237"/>
              <a:gd name="connsiteX3-7" fmla="*/ 0 w 1695930"/>
              <a:gd name="connsiteY3-8" fmla="*/ 1694237 h 1694237"/>
            </a:gdLst>
            <a:ahLst/>
            <a:cxnLst>
              <a:cxn ang="0">
                <a:pos x="connsiteX0-1" y="connsiteY0-2"/>
              </a:cxn>
              <a:cxn ang="0">
                <a:pos x="connsiteX1-3" y="connsiteY1-4"/>
              </a:cxn>
              <a:cxn ang="0">
                <a:pos x="connsiteX2-5" y="connsiteY2-6"/>
              </a:cxn>
              <a:cxn ang="0">
                <a:pos x="connsiteX3-7" y="connsiteY3-8"/>
              </a:cxn>
            </a:cxnLst>
            <a:rect l="l" t="t" r="r" b="b"/>
            <a:pathLst>
              <a:path w="1695930" h="1694237">
                <a:moveTo>
                  <a:pt x="0" y="1694237"/>
                </a:moveTo>
                <a:lnTo>
                  <a:pt x="862480" y="0"/>
                </a:lnTo>
                <a:lnTo>
                  <a:pt x="1695930" y="1694237"/>
                </a:lnTo>
                <a:lnTo>
                  <a:pt x="0" y="169423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grpSp>
        <p:nvGrpSpPr>
          <p:cNvPr id="10" name="组合 14"/>
          <p:cNvGrpSpPr/>
          <p:nvPr>
            <p:custDataLst>
              <p:tags r:id="rId7"/>
            </p:custDataLst>
          </p:nvPr>
        </p:nvGrpSpPr>
        <p:grpSpPr bwMode="auto">
          <a:xfrm flipH="1">
            <a:off x="-312738" y="88900"/>
            <a:ext cx="2957513" cy="3230563"/>
            <a:chOff x="-313138" y="88946"/>
            <a:chExt cx="2958463" cy="3230885"/>
          </a:xfrm>
        </p:grpSpPr>
        <p:sp>
          <p:nvSpPr>
            <p:cNvPr id="11" name="任意多边形 45"/>
            <p:cNvSpPr/>
            <p:nvPr>
              <p:custDataLst>
                <p:tags r:id="rId8"/>
              </p:custDataLst>
            </p:nvPr>
          </p:nvSpPr>
          <p:spPr>
            <a:xfrm rot="746688">
              <a:off x="-313138" y="247712"/>
              <a:ext cx="2958463" cy="3072119"/>
            </a:xfrm>
            <a:custGeom>
              <a:avLst/>
              <a:gdLst>
                <a:gd name="connsiteX0" fmla="*/ 0 w 2958463"/>
                <a:gd name="connsiteY0" fmla="*/ 28269 h 3072739"/>
                <a:gd name="connsiteX1" fmla="*/ 128100 w 2958463"/>
                <a:gd name="connsiteY1" fmla="*/ 0 h 3072739"/>
                <a:gd name="connsiteX2" fmla="*/ 2958463 w 2958463"/>
                <a:gd name="connsiteY2" fmla="*/ 2912645 h 3072739"/>
                <a:gd name="connsiteX3" fmla="*/ 2958463 w 2958463"/>
                <a:gd name="connsiteY3" fmla="*/ 3072739 h 3072739"/>
                <a:gd name="connsiteX4" fmla="*/ 0 w 2958463"/>
                <a:gd name="connsiteY4" fmla="*/ 28269 h 30727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8463" h="3072739">
                  <a:moveTo>
                    <a:pt x="0" y="28269"/>
                  </a:moveTo>
                  <a:lnTo>
                    <a:pt x="128100" y="0"/>
                  </a:lnTo>
                  <a:lnTo>
                    <a:pt x="2958463" y="2912645"/>
                  </a:lnTo>
                  <a:lnTo>
                    <a:pt x="2958463" y="3072739"/>
                  </a:lnTo>
                  <a:lnTo>
                    <a:pt x="0" y="2826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2" name="任意多边形 46"/>
            <p:cNvSpPr/>
            <p:nvPr>
              <p:custDataLst>
                <p:tags r:id="rId9"/>
              </p:custDataLst>
            </p:nvPr>
          </p:nvSpPr>
          <p:spPr>
            <a:xfrm rot="746688">
              <a:off x="196613" y="88946"/>
              <a:ext cx="1305344" cy="1371737"/>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grpSp>
      <p:sp>
        <p:nvSpPr>
          <p:cNvPr id="2" name="标题 1"/>
          <p:cNvSpPr>
            <a:spLocks noGrp="1"/>
          </p:cNvSpPr>
          <p:nvPr>
            <p:ph type="title" hasCustomPrompt="1"/>
            <p:custDataLst>
              <p:tags r:id="rId10"/>
            </p:custDataLst>
          </p:nvPr>
        </p:nvSpPr>
        <p:spPr>
          <a:xfrm>
            <a:off x="1884282" y="3414578"/>
            <a:ext cx="5017135" cy="863174"/>
          </a:xfrm>
        </p:spPr>
        <p:txBody>
          <a:bodyPr anchor="b">
            <a:normAutofit/>
          </a:bodyPr>
          <a:lstStyle>
            <a:lvl1pPr>
              <a:defRPr sz="3600"/>
            </a:lvl1pPr>
          </a:lstStyle>
          <a:p>
            <a:r>
              <a:rPr lang="zh-CN" altLang="en-US" noProof="1"/>
              <a:t>单击此处编辑标题</a:t>
            </a:r>
            <a:endParaRPr lang="zh-CN" altLang="en-US" noProof="1"/>
          </a:p>
        </p:txBody>
      </p:sp>
      <p:sp>
        <p:nvSpPr>
          <p:cNvPr id="3" name="文本占位符 2"/>
          <p:cNvSpPr>
            <a:spLocks noGrp="1"/>
          </p:cNvSpPr>
          <p:nvPr>
            <p:ph type="body" idx="1"/>
            <p:custDataLst>
              <p:tags r:id="rId11"/>
            </p:custDataLst>
          </p:nvPr>
        </p:nvSpPr>
        <p:spPr>
          <a:xfrm>
            <a:off x="1884281" y="4332272"/>
            <a:ext cx="5017134" cy="1112226"/>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endParaRPr lang="zh-CN" altLang="en-US" noProof="1"/>
          </a:p>
        </p:txBody>
      </p:sp>
      <p:sp>
        <p:nvSpPr>
          <p:cNvPr id="13" name="日期占位符 3"/>
          <p:cNvSpPr>
            <a:spLocks noGrp="1"/>
          </p:cNvSpPr>
          <p:nvPr>
            <p:ph type="dt" sz="half" idx="10"/>
            <p:custDataLst>
              <p:tags r:id="rId12"/>
            </p:custDataLst>
          </p:nvPr>
        </p:nvSpPr>
        <p:spPr/>
        <p:txBody>
          <a:bodyPr/>
          <a:lstStyle>
            <a:lvl1pPr>
              <a:defRPr/>
            </a:lvl1pPr>
          </a:lstStyle>
          <a:p>
            <a:fld id="{D997B5FA-0921-464F-AAE1-844C04324D75}" type="datetimeFigureOut">
              <a:rPr lang="zh-CN" altLang="en-US" smtClean="0"/>
            </a:fld>
            <a:endParaRPr lang="zh-CN" altLang="en-US"/>
          </a:p>
        </p:txBody>
      </p:sp>
      <p:sp>
        <p:nvSpPr>
          <p:cNvPr id="14" name="页脚占位符 4"/>
          <p:cNvSpPr>
            <a:spLocks noGrp="1"/>
          </p:cNvSpPr>
          <p:nvPr>
            <p:ph type="ftr" sz="quarter" idx="11"/>
            <p:custDataLst>
              <p:tags r:id="rId13"/>
            </p:custDataLst>
          </p:nvPr>
        </p:nvSpPr>
        <p:spPr/>
        <p:txBody>
          <a:bodyPr/>
          <a:lstStyle>
            <a:lvl1pPr>
              <a:defRPr/>
            </a:lvl1pPr>
          </a:lstStyle>
          <a:p>
            <a:endParaRPr lang="zh-CN" altLang="en-US"/>
          </a:p>
        </p:txBody>
      </p:sp>
      <p:sp>
        <p:nvSpPr>
          <p:cNvPr id="15" name="灯片编号占位符 5"/>
          <p:cNvSpPr>
            <a:spLocks noGrp="1"/>
          </p:cNvSpPr>
          <p:nvPr>
            <p:ph type="sldNum" sz="quarter" idx="12"/>
            <p:custDataLst>
              <p:tags r:id="rId14"/>
            </p:custDataLst>
          </p:nvPr>
        </p:nvSpPr>
        <p:spPr/>
        <p:txBody>
          <a:bodyPr/>
          <a:lstStyle>
            <a:lvl1pPr>
              <a:defRPr/>
            </a:lvl1pPr>
          </a:lstStyle>
          <a:p>
            <a:fld id="{565CE74E-AB26-4998-AD42-012C4C1AD076}" type="slidenum">
              <a:rPr lang="zh-CN" altLang="en-US" smtClean="0"/>
            </a:fld>
            <a:endParaRPr lang="zh-CN" altLang="en-US"/>
          </a:p>
        </p:txBody>
      </p:sp>
      <p:pic>
        <p:nvPicPr>
          <p:cNvPr id="17" name="图片 16"/>
          <p:cNvPicPr>
            <a:picLocks noChangeAspect="1"/>
          </p:cNvPicPr>
          <p:nvPr>
            <p:custDataLst>
              <p:tags r:id="rId15"/>
            </p:custDataLst>
          </p:nvPr>
        </p:nvPicPr>
        <p:blipFill>
          <a:blip r:embed="rId16" cstate="email">
            <a:extLst>
              <a:ext uri="{BEBA8EAE-BF5A-486C-A8C5-ECC9F3942E4B}">
                <a14:imgProps xmlns:a14="http://schemas.microsoft.com/office/drawing/2010/main">
                  <a14:imgLayer r:embed="rId17">
                    <a14:imgEffect>
                      <a14:colorTemperature colorTemp="4700"/>
                    </a14:imgEffect>
                  </a14:imgLayer>
                </a14:imgProps>
              </a:ext>
            </a:extLst>
          </a:blip>
          <a:srcRect/>
          <a:stretch>
            <a:fillRect/>
          </a:stretch>
        </p:blipFill>
        <p:spPr>
          <a:xfrm>
            <a:off x="7052747" y="409574"/>
            <a:ext cx="4753805" cy="6456590"/>
          </a:xfrm>
          <a:custGeom>
            <a:avLst/>
            <a:gdLst>
              <a:gd name="connsiteX0" fmla="*/ 1645443 w 4753805"/>
              <a:gd name="connsiteY0" fmla="*/ 0 h 6456590"/>
              <a:gd name="connsiteX1" fmla="*/ 2993011 w 4753805"/>
              <a:gd name="connsiteY1" fmla="*/ 2807919 h 6456590"/>
              <a:gd name="connsiteX2" fmla="*/ 2995875 w 4753805"/>
              <a:gd name="connsiteY2" fmla="*/ 2807919 h 6456590"/>
              <a:gd name="connsiteX3" fmla="*/ 4753805 w 4753805"/>
              <a:gd name="connsiteY3" fmla="*/ 6456590 h 6456590"/>
              <a:gd name="connsiteX4" fmla="*/ 1757930 w 4753805"/>
              <a:gd name="connsiteY4" fmla="*/ 6456590 h 6456590"/>
              <a:gd name="connsiteX5" fmla="*/ 0 w 4753805"/>
              <a:gd name="connsiteY5" fmla="*/ 2807919 h 6456590"/>
              <a:gd name="connsiteX6" fmla="*/ 4790 w 4753805"/>
              <a:gd name="connsiteY6" fmla="*/ 2807919 h 645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3805" h="6456590">
                <a:moveTo>
                  <a:pt x="1645443" y="0"/>
                </a:moveTo>
                <a:lnTo>
                  <a:pt x="2993011" y="2807919"/>
                </a:lnTo>
                <a:lnTo>
                  <a:pt x="2995875" y="2807919"/>
                </a:lnTo>
                <a:lnTo>
                  <a:pt x="4753805" y="6456590"/>
                </a:lnTo>
                <a:lnTo>
                  <a:pt x="1757930" y="6456590"/>
                </a:lnTo>
                <a:lnTo>
                  <a:pt x="0" y="2807919"/>
                </a:lnTo>
                <a:lnTo>
                  <a:pt x="4790" y="2807919"/>
                </a:lnTo>
                <a:close/>
              </a:path>
            </a:pathLst>
          </a:custGeom>
        </p:spPr>
      </p:pic>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noProof="1">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a:noAutofit/>
          </a:bodyPr>
          <a:lstStyle>
            <a:lvl1pPr>
              <a:defRPr sz="1600">
                <a:latin typeface="微软雅黑" panose="020B0503020204020204" charset="-122"/>
                <a:ea typeface="微软雅黑" panose="020B0503020204020204" charset="-122"/>
              </a:defRPr>
            </a:lvl1pPr>
            <a:lvl2pPr>
              <a:defRPr sz="1600">
                <a:latin typeface="微软雅黑" panose="020B0503020204020204" charset="-122"/>
                <a:ea typeface="微软雅黑" panose="020B0503020204020204" charset="-122"/>
              </a:defRPr>
            </a:lvl2pPr>
            <a:lvl3pPr>
              <a:defRPr sz="1600">
                <a:latin typeface="微软雅黑" panose="020B0503020204020204" charset="-122"/>
                <a:ea typeface="微软雅黑" panose="020B0503020204020204" charset="-122"/>
              </a:defRPr>
            </a:lvl3pPr>
            <a:lvl4pPr>
              <a:defRPr sz="1600">
                <a:latin typeface="微软雅黑" panose="020B0503020204020204" charset="-122"/>
                <a:ea typeface="微软雅黑" panose="020B0503020204020204" charset="-122"/>
              </a:defRPr>
            </a:lvl4pPr>
            <a:lvl5pPr>
              <a:defRPr sz="1600">
                <a:latin typeface="微软雅黑" panose="020B0503020204020204" charset="-122"/>
                <a:ea typeface="微软雅黑" panose="020B0503020204020204" charset="-122"/>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lang="zh-CN" altLang="en-US" noProof="1"/>
          </a:p>
        </p:txBody>
      </p:sp>
      <p:sp>
        <p:nvSpPr>
          <p:cNvPr id="5" name="日期占位符 3"/>
          <p:cNvSpPr>
            <a:spLocks noGrp="1"/>
          </p:cNvSpPr>
          <p:nvPr>
            <p:ph type="dt" sz="half" idx="10"/>
            <p:custDataLst>
              <p:tags r:id="rId5"/>
            </p:custDataLst>
          </p:nvPr>
        </p:nvSpPr>
        <p:spPr/>
        <p:txBody>
          <a:bodyPr/>
          <a:lstStyle>
            <a:lvl1pPr>
              <a:defRPr/>
            </a:lvl1pPr>
          </a:lstStyle>
          <a:p>
            <a:fld id="{D997B5FA-0921-464F-AAE1-844C04324D75}" type="datetimeFigureOut">
              <a:rPr lang="zh-CN" altLang="en-US" smtClean="0"/>
            </a:fld>
            <a:endParaRPr lang="zh-CN" altLang="en-US"/>
          </a:p>
        </p:txBody>
      </p:sp>
      <p:sp>
        <p:nvSpPr>
          <p:cNvPr id="6" name="页脚占位符 4"/>
          <p:cNvSpPr>
            <a:spLocks noGrp="1"/>
          </p:cNvSpPr>
          <p:nvPr>
            <p:ph type="ftr" sz="quarter" idx="11"/>
            <p:custDataLst>
              <p:tags r:id="rId6"/>
            </p:custDataLst>
          </p:nvPr>
        </p:nvSpPr>
        <p:spPr/>
        <p:txBody>
          <a:bodyPr/>
          <a:lstStyle>
            <a:lvl1pPr>
              <a:defRPr/>
            </a:lvl1pPr>
          </a:lstStyle>
          <a:p>
            <a:endParaRPr lang="zh-CN" altLang="en-US"/>
          </a:p>
        </p:txBody>
      </p:sp>
      <p:sp>
        <p:nvSpPr>
          <p:cNvPr id="7" name="灯片编号占位符 5"/>
          <p:cNvSpPr>
            <a:spLocks noGrp="1"/>
          </p:cNvSpPr>
          <p:nvPr>
            <p:ph type="sldNum" sz="quarter" idx="12"/>
            <p:custDataLst>
              <p:tags r:id="rId7"/>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tIns="38100" rIns="76200" bIns="3810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单击此处编辑文本</a:t>
            </a:r>
            <a:endParaRPr lang="zh-CN" altLang="en-US" noProof="1"/>
          </a:p>
        </p:txBody>
      </p:sp>
      <p:sp>
        <p:nvSpPr>
          <p:cNvPr id="4" name="内容占位符 3"/>
          <p:cNvSpPr>
            <a:spLocks noGrp="1"/>
          </p:cNvSpPr>
          <p:nvPr>
            <p:ph sz="half" idx="2"/>
            <p:custDataLst>
              <p:tags r:id="rId4"/>
            </p:custDataLst>
          </p:nvPr>
        </p:nvSpPr>
        <p:spPr>
          <a:xfrm>
            <a:off x="669925" y="1406525"/>
            <a:ext cx="5283200" cy="4934752"/>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noProof="1">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tIns="38100" rIns="76200" bIns="38100" rtlCol="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noProof="1">
                <a:sym typeface="+mn-ea"/>
              </a:rPr>
              <a:t>单击此处编辑文本</a:t>
            </a:r>
            <a:endParaRPr noProof="1">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noProof="1">
              <a:sym typeface="+mn-ea"/>
            </a:endParaRPr>
          </a:p>
        </p:txBody>
      </p:sp>
      <p:sp>
        <p:nvSpPr>
          <p:cNvPr id="7" name="日期占位符 3"/>
          <p:cNvSpPr>
            <a:spLocks noGrp="1"/>
          </p:cNvSpPr>
          <p:nvPr>
            <p:ph type="dt" sz="half" idx="10"/>
            <p:custDataLst>
              <p:tags r:id="rId7"/>
            </p:custDataLst>
          </p:nvPr>
        </p:nvSpPr>
        <p:spPr/>
        <p:txBody>
          <a:bodyPr/>
          <a:lstStyle>
            <a:lvl1pPr>
              <a:defRPr/>
            </a:lvl1pPr>
          </a:lstStyle>
          <a:p>
            <a:fld id="{D997B5FA-0921-464F-AAE1-844C04324D75}" type="datetimeFigureOut">
              <a:rPr lang="zh-CN" altLang="en-US" smtClean="0"/>
            </a:fld>
            <a:endParaRPr lang="zh-CN" altLang="en-US"/>
          </a:p>
        </p:txBody>
      </p:sp>
      <p:sp>
        <p:nvSpPr>
          <p:cNvPr id="8" name="页脚占位符 4"/>
          <p:cNvSpPr>
            <a:spLocks noGrp="1"/>
          </p:cNvSpPr>
          <p:nvPr>
            <p:ph type="ftr" sz="quarter" idx="11"/>
            <p:custDataLst>
              <p:tags r:id="rId8"/>
            </p:custDataLst>
          </p:nvPr>
        </p:nvSpPr>
        <p:spPr/>
        <p:txBody>
          <a:bodyPr/>
          <a:lstStyle>
            <a:lvl1pPr>
              <a:defRPr/>
            </a:lvl1pPr>
          </a:lstStyle>
          <a:p>
            <a:endParaRPr lang="zh-CN" altLang="en-US"/>
          </a:p>
        </p:txBody>
      </p:sp>
      <p:sp>
        <p:nvSpPr>
          <p:cNvPr id="9" name="灯片编号占位符 5"/>
          <p:cNvSpPr>
            <a:spLocks noGrp="1"/>
          </p:cNvSpPr>
          <p:nvPr>
            <p:ph type="sldNum" sz="quarter" idx="12"/>
            <p:custDataLst>
              <p:tags r:id="rId9"/>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日期占位符 3"/>
          <p:cNvSpPr>
            <a:spLocks noGrp="1"/>
          </p:cNvSpPr>
          <p:nvPr>
            <p:ph type="dt" sz="half" idx="10"/>
            <p:custDataLst>
              <p:tags r:id="rId3"/>
            </p:custDataLst>
          </p:nvPr>
        </p:nvSpPr>
        <p:spPr/>
        <p:txBody>
          <a:bodyPr/>
          <a:lstStyle>
            <a:lvl1pPr>
              <a:defRPr/>
            </a:lvl1pPr>
          </a:lstStyle>
          <a:p>
            <a:fld id="{D997B5FA-0921-464F-AAE1-844C04324D75}" type="datetimeFigureOut">
              <a:rPr lang="zh-CN" altLang="en-US" smtClean="0"/>
            </a:fld>
            <a:endParaRPr lang="zh-CN" altLang="en-US"/>
          </a:p>
        </p:txBody>
      </p:sp>
      <p:sp>
        <p:nvSpPr>
          <p:cNvPr id="4" name="页脚占位符 4"/>
          <p:cNvSpPr>
            <a:spLocks noGrp="1"/>
          </p:cNvSpPr>
          <p:nvPr>
            <p:ph type="ftr" sz="quarter" idx="11"/>
            <p:custDataLst>
              <p:tags r:id="rId4"/>
            </p:custDataLst>
          </p:nvPr>
        </p:nvSpPr>
        <p:spPr/>
        <p:txBody>
          <a:bodyPr/>
          <a:lstStyle>
            <a:lvl1pPr>
              <a:defRPr/>
            </a:lvl1pPr>
          </a:lstStyle>
          <a:p>
            <a:endParaRPr lang="zh-CN" altLang="en-US"/>
          </a:p>
        </p:txBody>
      </p:sp>
      <p:sp>
        <p:nvSpPr>
          <p:cNvPr id="5" name="灯片编号占位符 5"/>
          <p:cNvSpPr>
            <a:spLocks noGrp="1"/>
          </p:cNvSpPr>
          <p:nvPr>
            <p:ph type="sldNum" sz="quarter" idx="12"/>
            <p:custDataLst>
              <p:tags r:id="rId5"/>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任意多边形 46"/>
          <p:cNvSpPr/>
          <p:nvPr>
            <p:custDataLst>
              <p:tags r:id="rId2"/>
            </p:custDataLst>
          </p:nvPr>
        </p:nvSpPr>
        <p:spPr>
          <a:xfrm rot="746688">
            <a:off x="11557000" y="5489575"/>
            <a:ext cx="711200" cy="747713"/>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3" name="任意多边形 46"/>
          <p:cNvSpPr/>
          <p:nvPr>
            <p:custDataLst>
              <p:tags r:id="rId3"/>
            </p:custDataLst>
          </p:nvPr>
        </p:nvSpPr>
        <p:spPr>
          <a:xfrm rot="746688">
            <a:off x="-77788" y="722313"/>
            <a:ext cx="711201"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4" name="任意多边形 46"/>
          <p:cNvSpPr/>
          <p:nvPr>
            <p:custDataLst>
              <p:tags r:id="rId4"/>
            </p:custDataLst>
          </p:nvPr>
        </p:nvSpPr>
        <p:spPr>
          <a:xfrm rot="746688">
            <a:off x="-55563" y="68263"/>
            <a:ext cx="712788"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5" name="任意多边形 46"/>
          <p:cNvSpPr/>
          <p:nvPr>
            <p:custDataLst>
              <p:tags r:id="rId5"/>
            </p:custDataLst>
          </p:nvPr>
        </p:nvSpPr>
        <p:spPr>
          <a:xfrm rot="746688">
            <a:off x="11552238" y="6053138"/>
            <a:ext cx="711200"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日期占位符 1"/>
          <p:cNvSpPr>
            <a:spLocks noGrp="1"/>
          </p:cNvSpPr>
          <p:nvPr>
            <p:ph type="dt" sz="half" idx="10"/>
            <p:custDataLst>
              <p:tags r:id="rId6"/>
            </p:custDataLst>
          </p:nvPr>
        </p:nvSpPr>
        <p:spPr/>
        <p:txBody>
          <a:bodyPr/>
          <a:lstStyle>
            <a:lvl1pPr>
              <a:defRPr/>
            </a:lvl1pPr>
          </a:lstStyle>
          <a:p>
            <a:fld id="{D997B5FA-0921-464F-AAE1-844C04324D75}" type="datetimeFigureOut">
              <a:rPr lang="zh-CN" altLang="en-US" smtClean="0"/>
            </a:fld>
            <a:endParaRPr lang="zh-CN" altLang="en-US"/>
          </a:p>
        </p:txBody>
      </p:sp>
      <p:sp>
        <p:nvSpPr>
          <p:cNvPr id="7" name="页脚占位符 2"/>
          <p:cNvSpPr>
            <a:spLocks noGrp="1"/>
          </p:cNvSpPr>
          <p:nvPr>
            <p:ph type="ftr" sz="quarter" idx="11"/>
            <p:custDataLst>
              <p:tags r:id="rId7"/>
            </p:custDataLst>
          </p:nvPr>
        </p:nvSpPr>
        <p:spPr/>
        <p:txBody>
          <a:bodyPr/>
          <a:lstStyle>
            <a:lvl1pPr>
              <a:defRPr/>
            </a:lvl1pPr>
          </a:lstStyle>
          <a:p>
            <a:endParaRPr lang="zh-CN" altLang="en-US"/>
          </a:p>
        </p:txBody>
      </p:sp>
      <p:sp>
        <p:nvSpPr>
          <p:cNvPr id="8" name="灯片编号占位符 3"/>
          <p:cNvSpPr>
            <a:spLocks noGrp="1"/>
          </p:cNvSpPr>
          <p:nvPr>
            <p:ph type="sldNum" sz="quarter" idx="12"/>
            <p:custDataLst>
              <p:tags r:id="rId8"/>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r>
              <a:rPr lang="zh-CN" altLang="en-US" noProof="1">
                <a:sym typeface="+mn-ea"/>
              </a:rPr>
              <a:t>单击图标添加图片</a:t>
            </a:r>
            <a:endParaRPr noProof="1">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stStyle>
          <a:p>
            <a:pPr lvl="0"/>
            <a:r>
              <a:rPr lang="zh-CN" altLang="en-US" noProof="1"/>
              <a:t>单击此处</a:t>
            </a:r>
            <a:r>
              <a:rPr lang="zh-CN" altLang="en-US" dirty="0">
                <a:sym typeface="+mn-ea"/>
              </a:rPr>
              <a:t>编辑母版文本样式</a:t>
            </a:r>
            <a:endParaRPr lang="zh-CN" altLang="en-US" dirty="0">
              <a:sym typeface="+mn-ea"/>
            </a:endParaRPr>
          </a:p>
        </p:txBody>
      </p:sp>
      <p:sp>
        <p:nvSpPr>
          <p:cNvPr id="5" name="日期占位符 3"/>
          <p:cNvSpPr>
            <a:spLocks noGrp="1"/>
          </p:cNvSpPr>
          <p:nvPr>
            <p:ph type="dt" sz="half" idx="10"/>
            <p:custDataLst>
              <p:tags r:id="rId5"/>
            </p:custDataLst>
          </p:nvPr>
        </p:nvSpPr>
        <p:spPr/>
        <p:txBody>
          <a:bodyPr/>
          <a:lstStyle>
            <a:lvl1pPr>
              <a:defRPr/>
            </a:lvl1pPr>
          </a:lstStyle>
          <a:p>
            <a:fld id="{D997B5FA-0921-464F-AAE1-844C04324D75}" type="datetimeFigureOut">
              <a:rPr lang="zh-CN" altLang="en-US" smtClean="0"/>
            </a:fld>
            <a:endParaRPr lang="zh-CN" altLang="en-US"/>
          </a:p>
        </p:txBody>
      </p:sp>
      <p:sp>
        <p:nvSpPr>
          <p:cNvPr id="6" name="页脚占位符 4"/>
          <p:cNvSpPr>
            <a:spLocks noGrp="1"/>
          </p:cNvSpPr>
          <p:nvPr>
            <p:ph type="ftr" sz="quarter" idx="11"/>
            <p:custDataLst>
              <p:tags r:id="rId6"/>
            </p:custDataLst>
          </p:nvPr>
        </p:nvSpPr>
        <p:spPr/>
        <p:txBody>
          <a:bodyPr/>
          <a:lstStyle>
            <a:lvl1pPr>
              <a:defRPr/>
            </a:lvl1pPr>
          </a:lstStyle>
          <a:p>
            <a:endParaRPr lang="zh-CN" altLang="en-US"/>
          </a:p>
        </p:txBody>
      </p:sp>
      <p:sp>
        <p:nvSpPr>
          <p:cNvPr id="7" name="灯片编号占位符 5"/>
          <p:cNvSpPr>
            <a:spLocks noGrp="1"/>
          </p:cNvSpPr>
          <p:nvPr>
            <p:ph type="sldNum" sz="quarter" idx="12"/>
            <p:custDataLst>
              <p:tags r:id="rId7"/>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rtlCol="0" anchor="ctr">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panose="020B0503020204020204" charset="-122"/>
              </a:defRPr>
            </a:lvl1pPr>
            <a:lvl2pPr indent="0" eaLnBrk="1" fontAlgn="auto" latinLnBrk="0" hangingPunct="1">
              <a:defRPr>
                <a:latin typeface="微软雅黑" panose="020B0503020204020204" charset="-122"/>
                <a:ea typeface="微软雅黑" panose="020B0503020204020204" charset="-122"/>
              </a:defRPr>
            </a:lvl2pPr>
            <a:lvl3pPr indent="0" eaLnBrk="1" fontAlgn="auto" latinLnBrk="0" hangingPunct="1">
              <a:defRPr>
                <a:latin typeface="微软雅黑" panose="020B0503020204020204" charset="-122"/>
                <a:ea typeface="微软雅黑" panose="020B0503020204020204" charset="-122"/>
              </a:defRPr>
            </a:lvl3pPr>
            <a:lvl4pPr indent="0" eaLnBrk="1" fontAlgn="auto" latinLnBrk="0" hangingPunct="1">
              <a:defRPr>
                <a:latin typeface="微软雅黑" panose="020B0503020204020204" charset="-122"/>
                <a:ea typeface="微软雅黑" panose="020B0503020204020204" charset="-122"/>
              </a:defRPr>
            </a:lvl4pPr>
            <a:lvl5pPr indent="0" eaLnBrk="1" fontAlgn="auto" latinLnBrk="0" hangingPunct="1">
              <a:defRPr>
                <a:latin typeface="微软雅黑" panose="020B0503020204020204" charset="-122"/>
                <a:ea typeface="微软雅黑" panose="020B0503020204020204" charset="-122"/>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lang="zh-CN" altLang="en-US" noProof="1"/>
          </a:p>
        </p:txBody>
      </p:sp>
      <p:sp>
        <p:nvSpPr>
          <p:cNvPr id="4" name="日期占位符 3"/>
          <p:cNvSpPr>
            <a:spLocks noGrp="1"/>
          </p:cNvSpPr>
          <p:nvPr>
            <p:ph type="dt" sz="half" idx="10"/>
            <p:custDataLst>
              <p:tags r:id="rId4"/>
            </p:custDataLst>
          </p:nvPr>
        </p:nvSpPr>
        <p:spPr/>
        <p:txBody>
          <a:bodyPr/>
          <a:lstStyle>
            <a:lvl1pPr>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lvl1pPr>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7" name="内容占位符 6"/>
          <p:cNvSpPr>
            <a:spLocks noGrp="1"/>
          </p:cNvSpPr>
          <p:nvPr>
            <p:ph sz="quarter" idx="13"/>
            <p:custDataLst>
              <p:tags r:id="rId2"/>
            </p:custDataLst>
          </p:nvPr>
        </p:nvSpPr>
        <p:spPr>
          <a:xfrm>
            <a:off x="669930" y="952508"/>
            <a:ext cx="10852237" cy="5388907"/>
          </a:xfrm>
        </p:spPr>
        <p:txBody>
          <a:bodyPr/>
          <a:lstStyle>
            <a:lvl1pPr>
              <a:defRPr/>
            </a:lvl1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lang="zh-CN" altLang="en-US" noProof="1"/>
          </a:p>
        </p:txBody>
      </p:sp>
      <p:sp>
        <p:nvSpPr>
          <p:cNvPr id="3" name="日期占位符 3"/>
          <p:cNvSpPr>
            <a:spLocks noGrp="1"/>
          </p:cNvSpPr>
          <p:nvPr>
            <p:ph type="dt" sz="half" idx="14"/>
            <p:custDataLst>
              <p:tags r:id="rId3"/>
            </p:custDataLst>
          </p:nvPr>
        </p:nvSpPr>
        <p:spPr/>
        <p:txBody>
          <a:bodyPr/>
          <a:lstStyle>
            <a:lvl1pPr>
              <a:defRPr/>
            </a:lvl1pPr>
          </a:lstStyle>
          <a:p>
            <a:fld id="{760FBDFE-C587-4B4C-A407-44438C67B59E}" type="datetimeFigureOut">
              <a:rPr lang="zh-CN" altLang="en-US"/>
            </a:fld>
            <a:endParaRPr lang="zh-CN" altLang="en-US"/>
          </a:p>
        </p:txBody>
      </p:sp>
      <p:sp>
        <p:nvSpPr>
          <p:cNvPr id="4" name="页脚占位符 4"/>
          <p:cNvSpPr>
            <a:spLocks noGrp="1"/>
          </p:cNvSpPr>
          <p:nvPr>
            <p:ph type="ftr" sz="quarter" idx="15"/>
            <p:custDataLst>
              <p:tags r:id="rId4"/>
            </p:custDataLst>
          </p:nvPr>
        </p:nvSpPr>
        <p:spPr/>
        <p:txBody>
          <a:bodyPr/>
          <a:lstStyle>
            <a:lvl1pPr>
              <a:defRPr/>
            </a:lvl1pPr>
          </a:lstStyle>
          <a:p>
            <a:endParaRPr lang="zh-CN" altLang="en-US"/>
          </a:p>
        </p:txBody>
      </p:sp>
      <p:sp>
        <p:nvSpPr>
          <p:cNvPr id="5" name="灯片编号占位符 5"/>
          <p:cNvSpPr>
            <a:spLocks noGrp="1"/>
          </p:cNvSpPr>
          <p:nvPr>
            <p:ph type="sldNum" sz="quarter" idx="16"/>
            <p:custDataLst>
              <p:tags r:id="rId5"/>
            </p:custDataLst>
          </p:nvPr>
        </p:nvSpPr>
        <p:spPr/>
        <p:txBody>
          <a:bodyPr/>
          <a:lstStyle>
            <a:lvl1pPr>
              <a:defRPr/>
            </a:lvl1pPr>
          </a:lstStyle>
          <a:p>
            <a:fld id="{533AF71B-F04C-4371-B519-F65995945D26}" type="slidenum">
              <a:rPr lang="zh-CN" altLang="en-US"/>
            </a:fld>
            <a:endParaRPr lang="zh-CN" alt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等腰三角形 2"/>
          <p:cNvSpPr/>
          <p:nvPr>
            <p:custDataLst>
              <p:tags r:id="rId2"/>
            </p:custDataLst>
          </p:nvPr>
        </p:nvSpPr>
        <p:spPr>
          <a:xfrm flipH="1">
            <a:off x="11188700" y="4403725"/>
            <a:ext cx="1003300" cy="2460625"/>
          </a:xfrm>
          <a:prstGeom prst="triangle">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4" name="任意多边形 45"/>
          <p:cNvSpPr/>
          <p:nvPr>
            <p:custDataLst>
              <p:tags r:id="rId3"/>
            </p:custDataLst>
          </p:nvPr>
        </p:nvSpPr>
        <p:spPr>
          <a:xfrm rot="20853312" flipH="1">
            <a:off x="3738563" y="250825"/>
            <a:ext cx="2959100" cy="3073400"/>
          </a:xfrm>
          <a:custGeom>
            <a:avLst/>
            <a:gdLst>
              <a:gd name="connsiteX0" fmla="*/ 0 w 2958463"/>
              <a:gd name="connsiteY0" fmla="*/ 28269 h 3072739"/>
              <a:gd name="connsiteX1" fmla="*/ 128100 w 2958463"/>
              <a:gd name="connsiteY1" fmla="*/ 0 h 3072739"/>
              <a:gd name="connsiteX2" fmla="*/ 2958463 w 2958463"/>
              <a:gd name="connsiteY2" fmla="*/ 2912645 h 3072739"/>
              <a:gd name="connsiteX3" fmla="*/ 2958463 w 2958463"/>
              <a:gd name="connsiteY3" fmla="*/ 3072739 h 3072739"/>
              <a:gd name="connsiteX4" fmla="*/ 0 w 2958463"/>
              <a:gd name="connsiteY4" fmla="*/ 28269 h 30727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8463" h="3072739">
                <a:moveTo>
                  <a:pt x="0" y="28269"/>
                </a:moveTo>
                <a:lnTo>
                  <a:pt x="128100" y="0"/>
                </a:lnTo>
                <a:lnTo>
                  <a:pt x="2958463" y="2912645"/>
                </a:lnTo>
                <a:lnTo>
                  <a:pt x="2958463" y="3072739"/>
                </a:lnTo>
                <a:lnTo>
                  <a:pt x="0" y="2826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5" name="任意多边形 12"/>
          <p:cNvSpPr/>
          <p:nvPr>
            <p:custDataLst>
              <p:tags r:id="rId4"/>
            </p:custDataLst>
          </p:nvPr>
        </p:nvSpPr>
        <p:spPr>
          <a:xfrm flipH="1">
            <a:off x="0" y="0"/>
            <a:ext cx="3695700" cy="6858000"/>
          </a:xfrm>
          <a:custGeom>
            <a:avLst/>
            <a:gdLst>
              <a:gd name="connsiteX0" fmla="*/ 0 w 3695696"/>
              <a:gd name="connsiteY0" fmla="*/ 0 h 6858001"/>
              <a:gd name="connsiteX1" fmla="*/ 3695696 w 3695696"/>
              <a:gd name="connsiteY1" fmla="*/ 0 h 6858001"/>
              <a:gd name="connsiteX2" fmla="*/ 3695696 w 3695696"/>
              <a:gd name="connsiteY2" fmla="*/ 6858001 h 6858001"/>
              <a:gd name="connsiteX3" fmla="*/ 3289124 w 3695696"/>
              <a:gd name="connsiteY3" fmla="*/ 6858001 h 6858001"/>
              <a:gd name="connsiteX4" fmla="*/ 0 w 3695696"/>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95696" h="6858001">
                <a:moveTo>
                  <a:pt x="0" y="0"/>
                </a:moveTo>
                <a:lnTo>
                  <a:pt x="3695696" y="0"/>
                </a:lnTo>
                <a:lnTo>
                  <a:pt x="3695696" y="6858001"/>
                </a:lnTo>
                <a:lnTo>
                  <a:pt x="3289124" y="6858001"/>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等腰三角形 5"/>
          <p:cNvSpPr/>
          <p:nvPr>
            <p:custDataLst>
              <p:tags r:id="rId5"/>
            </p:custDataLst>
          </p:nvPr>
        </p:nvSpPr>
        <p:spPr>
          <a:xfrm rot="10800000" flipH="1">
            <a:off x="0" y="0"/>
            <a:ext cx="1924050" cy="428625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7" name="等腰三角形 6"/>
          <p:cNvSpPr/>
          <p:nvPr>
            <p:custDataLst>
              <p:tags r:id="rId6"/>
            </p:custDataLst>
          </p:nvPr>
        </p:nvSpPr>
        <p:spPr>
          <a:xfrm rot="10800000" flipH="1">
            <a:off x="3628078" y="647700"/>
            <a:ext cx="1503363" cy="12954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8" name="等腰三角形 7"/>
          <p:cNvSpPr/>
          <p:nvPr>
            <p:custDataLst>
              <p:tags r:id="rId7"/>
            </p:custDataLst>
          </p:nvPr>
        </p:nvSpPr>
        <p:spPr>
          <a:xfrm rot="10800000" flipH="1">
            <a:off x="3261303" y="0"/>
            <a:ext cx="1503363" cy="129540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9" name="任意多边形 46"/>
          <p:cNvSpPr/>
          <p:nvPr>
            <p:custDataLst>
              <p:tags r:id="rId8"/>
            </p:custDataLst>
          </p:nvPr>
        </p:nvSpPr>
        <p:spPr>
          <a:xfrm rot="20853312" flipH="1">
            <a:off x="4881563" y="92075"/>
            <a:ext cx="1304925" cy="1371600"/>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0" name="等腰三角形 24"/>
          <p:cNvSpPr/>
          <p:nvPr>
            <p:custDataLst>
              <p:tags r:id="rId9"/>
            </p:custDataLst>
          </p:nvPr>
        </p:nvSpPr>
        <p:spPr>
          <a:xfrm rot="10800000" flipH="1">
            <a:off x="962025" y="2165350"/>
            <a:ext cx="1695450" cy="1693863"/>
          </a:xfrm>
          <a:custGeom>
            <a:avLst/>
            <a:gdLst>
              <a:gd name="connsiteX0" fmla="*/ 0 w 1695930"/>
              <a:gd name="connsiteY0" fmla="*/ 1462009 h 1462009"/>
              <a:gd name="connsiteX1" fmla="*/ 847965 w 1695930"/>
              <a:gd name="connsiteY1" fmla="*/ 0 h 1462009"/>
              <a:gd name="connsiteX2" fmla="*/ 1695930 w 1695930"/>
              <a:gd name="connsiteY2" fmla="*/ 1462009 h 1462009"/>
              <a:gd name="connsiteX3" fmla="*/ 0 w 1695930"/>
              <a:gd name="connsiteY3" fmla="*/ 1462009 h 1462009"/>
              <a:gd name="connsiteX0-1" fmla="*/ 0 w 1695930"/>
              <a:gd name="connsiteY0-2" fmla="*/ 1694237 h 1694237"/>
              <a:gd name="connsiteX1-3" fmla="*/ 862480 w 1695930"/>
              <a:gd name="connsiteY1-4" fmla="*/ 0 h 1694237"/>
              <a:gd name="connsiteX2-5" fmla="*/ 1695930 w 1695930"/>
              <a:gd name="connsiteY2-6" fmla="*/ 1694237 h 1694237"/>
              <a:gd name="connsiteX3-7" fmla="*/ 0 w 1695930"/>
              <a:gd name="connsiteY3-8" fmla="*/ 1694237 h 1694237"/>
            </a:gdLst>
            <a:ahLst/>
            <a:cxnLst>
              <a:cxn ang="0">
                <a:pos x="connsiteX0-1" y="connsiteY0-2"/>
              </a:cxn>
              <a:cxn ang="0">
                <a:pos x="connsiteX1-3" y="connsiteY1-4"/>
              </a:cxn>
              <a:cxn ang="0">
                <a:pos x="connsiteX2-5" y="connsiteY2-6"/>
              </a:cxn>
              <a:cxn ang="0">
                <a:pos x="connsiteX3-7" y="connsiteY3-8"/>
              </a:cxn>
            </a:cxnLst>
            <a:rect l="l" t="t" r="r" b="b"/>
            <a:pathLst>
              <a:path w="1695930" h="1694237">
                <a:moveTo>
                  <a:pt x="0" y="1694237"/>
                </a:moveTo>
                <a:lnTo>
                  <a:pt x="862480" y="0"/>
                </a:lnTo>
                <a:lnTo>
                  <a:pt x="1695930" y="1694237"/>
                </a:lnTo>
                <a:lnTo>
                  <a:pt x="0" y="169423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 name="标题 1"/>
          <p:cNvSpPr>
            <a:spLocks noGrp="1"/>
          </p:cNvSpPr>
          <p:nvPr>
            <p:ph type="title" hasCustomPrompt="1"/>
            <p:custDataLst>
              <p:tags r:id="rId10"/>
            </p:custDataLst>
          </p:nvPr>
        </p:nvSpPr>
        <p:spPr>
          <a:xfrm>
            <a:off x="5657520" y="2420938"/>
            <a:ext cx="5616118" cy="2016125"/>
          </a:xfrm>
        </p:spPr>
        <p:txBody>
          <a:bodyPr anchor="ctr">
            <a:normAutofit/>
          </a:bodyPr>
          <a:lstStyle>
            <a:lvl1pPr algn="ctr">
              <a:defRPr sz="8000" spc="600"/>
            </a:lvl1pPr>
          </a:lstStyle>
          <a:p>
            <a:r>
              <a:rPr lang="zh-CN" altLang="en-US" noProof="1"/>
              <a:t>编辑标题</a:t>
            </a:r>
            <a:endParaRPr lang="zh-CN" altLang="en-US" noProof="1"/>
          </a:p>
        </p:txBody>
      </p:sp>
      <p:sp>
        <p:nvSpPr>
          <p:cNvPr id="12" name="日期占位符 2"/>
          <p:cNvSpPr>
            <a:spLocks noGrp="1"/>
          </p:cNvSpPr>
          <p:nvPr>
            <p:ph type="dt" sz="half" idx="10"/>
            <p:custDataLst>
              <p:tags r:id="rId11"/>
            </p:custDataLst>
          </p:nvPr>
        </p:nvSpPr>
        <p:spPr/>
        <p:txBody>
          <a:bodyPr/>
          <a:lstStyle>
            <a:lvl1pPr>
              <a:defRPr/>
            </a:lvl1pPr>
          </a:lstStyle>
          <a:p>
            <a:fld id="{760FBDFE-C587-4B4C-A407-44438C67B59E}" type="datetimeFigureOut">
              <a:rPr lang="zh-CN" altLang="en-US"/>
            </a:fld>
            <a:endParaRPr lang="zh-CN" altLang="en-US"/>
          </a:p>
        </p:txBody>
      </p:sp>
      <p:sp>
        <p:nvSpPr>
          <p:cNvPr id="13" name="页脚占位符 3"/>
          <p:cNvSpPr>
            <a:spLocks noGrp="1"/>
          </p:cNvSpPr>
          <p:nvPr>
            <p:ph type="ftr" sz="quarter" idx="11"/>
            <p:custDataLst>
              <p:tags r:id="rId12"/>
            </p:custDataLst>
          </p:nvPr>
        </p:nvSpPr>
        <p:spPr/>
        <p:txBody>
          <a:bodyPr/>
          <a:lstStyle>
            <a:lvl1pPr>
              <a:defRPr/>
            </a:lvl1pPr>
          </a:lstStyle>
          <a:p>
            <a:endParaRPr lang="zh-CN" altLang="en-US"/>
          </a:p>
        </p:txBody>
      </p:sp>
      <p:sp>
        <p:nvSpPr>
          <p:cNvPr id="14" name="灯片编号占位符 4"/>
          <p:cNvSpPr>
            <a:spLocks noGrp="1"/>
          </p:cNvSpPr>
          <p:nvPr>
            <p:ph type="sldNum" sz="quarter" idx="12"/>
            <p:custDataLst>
              <p:tags r:id="rId13"/>
            </p:custDataLst>
          </p:nvPr>
        </p:nvSpPr>
        <p:spPr/>
        <p:txBody>
          <a:bodyPr/>
          <a:lstStyle>
            <a:lvl1pPr>
              <a:defRPr/>
            </a:lvl1pPr>
          </a:lstStyle>
          <a:p>
            <a:fld id="{26F48EE0-4ABF-491F-B0BA-FE21D3D573F9}" type="slidenum">
              <a:rPr lang="zh-CN" altLang="en-US"/>
            </a:fld>
            <a:endParaRPr lang="zh-CN" altLang="en-US"/>
          </a:p>
        </p:txBody>
      </p:sp>
      <p:pic>
        <p:nvPicPr>
          <p:cNvPr id="16" name="图片 15"/>
          <p:cNvPicPr>
            <a:picLocks noChangeAspect="1"/>
          </p:cNvPicPr>
          <p:nvPr>
            <p:custDataLst>
              <p:tags r:id="rId14"/>
            </p:custDataLst>
          </p:nvPr>
        </p:nvPicPr>
        <p:blipFill>
          <a:blip r:embed="rId15" cstate="email">
            <a:extLst>
              <a:ext uri="{BEBA8EAE-BF5A-486C-A8C5-ECC9F3942E4B}">
                <a14:imgProps xmlns:a14="http://schemas.microsoft.com/office/drawing/2010/main">
                  <a14:imgLayer r:embed="rId16">
                    <a14:imgEffect>
                      <a14:colorTemperature colorTemp="4700"/>
                    </a14:imgEffect>
                  </a14:imgLayer>
                </a14:imgProps>
              </a:ext>
            </a:extLst>
          </a:blip>
          <a:srcRect/>
          <a:stretch>
            <a:fillRect/>
          </a:stretch>
        </p:blipFill>
        <p:spPr>
          <a:xfrm rot="10800000" flipV="1">
            <a:off x="388585" y="409574"/>
            <a:ext cx="4753805" cy="6456590"/>
          </a:xfrm>
          <a:custGeom>
            <a:avLst/>
            <a:gdLst>
              <a:gd name="connsiteX0" fmla="*/ 1645443 w 4753805"/>
              <a:gd name="connsiteY0" fmla="*/ 0 h 6456590"/>
              <a:gd name="connsiteX1" fmla="*/ 2993011 w 4753805"/>
              <a:gd name="connsiteY1" fmla="*/ 2807919 h 6456590"/>
              <a:gd name="connsiteX2" fmla="*/ 2995875 w 4753805"/>
              <a:gd name="connsiteY2" fmla="*/ 2807919 h 6456590"/>
              <a:gd name="connsiteX3" fmla="*/ 4753805 w 4753805"/>
              <a:gd name="connsiteY3" fmla="*/ 6456590 h 6456590"/>
              <a:gd name="connsiteX4" fmla="*/ 1757930 w 4753805"/>
              <a:gd name="connsiteY4" fmla="*/ 6456590 h 6456590"/>
              <a:gd name="connsiteX5" fmla="*/ 0 w 4753805"/>
              <a:gd name="connsiteY5" fmla="*/ 2807919 h 6456590"/>
              <a:gd name="connsiteX6" fmla="*/ 4790 w 4753805"/>
              <a:gd name="connsiteY6" fmla="*/ 2807919 h 645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3805" h="6456590">
                <a:moveTo>
                  <a:pt x="1645443" y="0"/>
                </a:moveTo>
                <a:lnTo>
                  <a:pt x="2993011" y="2807919"/>
                </a:lnTo>
                <a:lnTo>
                  <a:pt x="2995875" y="2807919"/>
                </a:lnTo>
                <a:lnTo>
                  <a:pt x="4753805" y="6456590"/>
                </a:lnTo>
                <a:lnTo>
                  <a:pt x="1757930" y="6456590"/>
                </a:lnTo>
                <a:lnTo>
                  <a:pt x="0" y="2807919"/>
                </a:lnTo>
                <a:lnTo>
                  <a:pt x="4790" y="2807919"/>
                </a:lnTo>
                <a:close/>
              </a:path>
            </a:pathLst>
          </a:custGeom>
        </p:spPr>
      </p:pic>
    </p:spTree>
  </p:cSld>
  <p:clrMapOvr>
    <a:masterClrMapping/>
  </p:clrMapOvr>
  <p:hf sldNum="0"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105.xml"/><Relationship Id="rId16" Type="http://schemas.openxmlformats.org/officeDocument/2006/relationships/tags" Target="../tags/tag104.xml"/><Relationship Id="rId15" Type="http://schemas.openxmlformats.org/officeDocument/2006/relationships/tags" Target="../tags/tag103.xml"/><Relationship Id="rId14" Type="http://schemas.openxmlformats.org/officeDocument/2006/relationships/tags" Target="../tags/tag102.xml"/><Relationship Id="rId13" Type="http://schemas.openxmlformats.org/officeDocument/2006/relationships/tags" Target="../tags/tag101.xml"/><Relationship Id="rId12" Type="http://schemas.openxmlformats.org/officeDocument/2006/relationships/tags" Target="../tags/tag10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026" name="标题占位符 1"/>
          <p:cNvSpPr>
            <a:spLocks noGrp="1" noChangeArrowheads="1"/>
          </p:cNvSpPr>
          <p:nvPr>
            <p:ph type="title" idx="4294967295"/>
            <p:custDataLst>
              <p:tags r:id="rId12"/>
            </p:custDataLst>
          </p:nvPr>
        </p:nvSpPr>
        <p:spPr bwMode="auto">
          <a:xfrm>
            <a:off x="669925" y="442913"/>
            <a:ext cx="10852150" cy="4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38100" rIns="76200" bIns="38100" numCol="1" anchor="t" anchorCtr="0" compatLnSpc="1"/>
          <a:lstStyle/>
          <a:p>
            <a:pPr lvl="0"/>
            <a:r>
              <a:rPr lang="zh-CN" altLang="en-US"/>
              <a:t>单击此处编辑母版标题样式</a:t>
            </a:r>
            <a:endParaRPr lang="zh-CN" altLang="en-US"/>
          </a:p>
        </p:txBody>
      </p:sp>
      <p:sp>
        <p:nvSpPr>
          <p:cNvPr id="1027" name="文本占位符 2"/>
          <p:cNvSpPr>
            <a:spLocks noGrp="1" noChangeArrowheads="1"/>
          </p:cNvSpPr>
          <p:nvPr>
            <p:ph type="body" idx="9"/>
            <p:custDataLst>
              <p:tags r:id="rId13"/>
            </p:custDataLst>
          </p:nvPr>
        </p:nvSpPr>
        <p:spPr bwMode="auto">
          <a:xfrm>
            <a:off x="669925" y="952500"/>
            <a:ext cx="10852150" cy="538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0" rIns="82550" bIns="0" numCol="1" anchor="t" anchorCtr="0" compatLnSpc="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879475" y="6350000"/>
            <a:ext cx="2700338" cy="315913"/>
          </a:xfrm>
          <a:prstGeom prst="rect">
            <a:avLst/>
          </a:prstGeom>
        </p:spPr>
        <p:txBody>
          <a:bodyPr vert="horz" lIns="91440" tIns="45720" rIns="91440" bIns="45720" rtlCol="0" anchor="ctr">
            <a:normAutofit/>
          </a:bodyPr>
          <a:lstStyle>
            <a:lvl1pPr algn="l">
              <a:defRPr sz="1200" noProof="1" smtClean="0">
                <a:solidFill>
                  <a:schemeClr val="tx1">
                    <a:tint val="75000"/>
                  </a:schemeClr>
                </a:solidFill>
                <a:ea typeface="微软雅黑" panose="020B0503020204020204" charset="-122"/>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388" y="6350000"/>
            <a:ext cx="3959225" cy="315913"/>
          </a:xfrm>
          <a:prstGeom prst="rect">
            <a:avLst/>
          </a:prstGeom>
        </p:spPr>
        <p:txBody>
          <a:bodyPr vert="horz" lIns="91440" tIns="45720" rIns="91440" bIns="45720" rtlCol="0" anchor="ctr">
            <a:normAutofit/>
          </a:bodyPr>
          <a:lstStyle>
            <a:lvl1pPr algn="ctr">
              <a:defRPr sz="1200" noProof="1" dirty="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16"/>
            </p:custDataLst>
          </p:nvPr>
        </p:nvSpPr>
        <p:spPr>
          <a:xfrm>
            <a:off x="8610600" y="6350000"/>
            <a:ext cx="2700338" cy="315913"/>
          </a:xfrm>
          <a:prstGeom prst="rect">
            <a:avLst/>
          </a:prstGeom>
        </p:spPr>
        <p:txBody>
          <a:bodyPr vert="horz" lIns="91440" tIns="45720" rIns="91440" bIns="45720" rtlCol="0" anchor="ctr">
            <a:normAutofit/>
          </a:bodyPr>
          <a:lstStyle>
            <a:lvl1pPr algn="r">
              <a:defRPr sz="1200" noProof="1" smtClean="0">
                <a:solidFill>
                  <a:schemeClr val="tx1">
                    <a:tint val="75000"/>
                  </a:schemeClr>
                </a:solidFill>
                <a:ea typeface="微软雅黑" panose="020B0503020204020204" charset="-122"/>
              </a:defRPr>
            </a:lvl1pPr>
          </a:lstStyle>
          <a:p>
            <a:fld id="{565CE74E-AB26-4998-AD42-012C4C1AD076}" type="slidenum">
              <a:rPr lang="zh-CN" altLang="en-US" smtClean="0"/>
            </a:fld>
            <a:endParaRPr lang="zh-CN" altLang="en-US"/>
          </a:p>
        </p:txBody>
      </p:sp>
      <p:sp>
        <p:nvSpPr>
          <p:cNvPr id="7" name="KSO_TEMPLATE" hidden="1"/>
          <p:cNvSpPr/>
          <p:nvPr>
            <p:custDataLst>
              <p:tags r:id="rId1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noProof="1"/>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eaLnBrk="1" fontAlgn="base" hangingPunct="1">
        <a:spcBef>
          <a:spcPct val="0"/>
        </a:spcBef>
        <a:spcAft>
          <a:spcPct val="0"/>
        </a:spcAft>
        <a:defRPr sz="2400" b="1" kern="1200" spc="200">
          <a:solidFill>
            <a:schemeClr val="tx1"/>
          </a:solidFill>
          <a:latin typeface="微软雅黑" panose="020B0503020204020204" charset="-122"/>
          <a:ea typeface="微软雅黑" panose="020B0503020204020204" charset="-122"/>
          <a:cs typeface="+mj-cs"/>
        </a:defRPr>
      </a:lvl1pPr>
      <a:lvl2pPr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2pPr>
      <a:lvl3pPr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3pPr>
      <a:lvl4pPr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4pPr>
      <a:lvl5pPr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5pPr>
      <a:lvl6pPr marL="457200"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6pPr>
      <a:lvl7pPr marL="914400"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7pPr>
      <a:lvl8pPr marL="1371600"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8pPr>
      <a:lvl9pPr marL="1828800"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9pPr>
    </p:titleStyle>
    <p:bodyStyle>
      <a:lvl1pPr marL="228600" indent="-228600" algn="l" rtl="0" eaLnBrk="1" fontAlgn="base" hangingPunct="1">
        <a:lnSpc>
          <a:spcPct val="130000"/>
        </a:lnSpc>
        <a:spcBef>
          <a:spcPct val="0"/>
        </a:spcBef>
        <a:spcAft>
          <a:spcPts val="1000"/>
        </a:spcAft>
        <a:buFont typeface="Arial" panose="020B0604020202020204" pitchFamily="34" charset="0"/>
        <a:buChar char="•"/>
        <a:defRPr sz="1600" kern="1200" spc="150">
          <a:solidFill>
            <a:schemeClr val="tx1"/>
          </a:solidFill>
          <a:latin typeface="微软雅黑" panose="020B0503020204020204" charset="-122"/>
          <a:ea typeface="微软雅黑" panose="020B0503020204020204" charset="-122"/>
          <a:cs typeface="+mn-cs"/>
        </a:defRPr>
      </a:lvl1pPr>
      <a:lvl2pPr marL="685800" indent="-228600" algn="l"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panose="020B0503020204020204" charset="-122"/>
          <a:ea typeface="微软雅黑" panose="020B0503020204020204" charset="-122"/>
          <a:cs typeface="+mn-cs"/>
        </a:defRPr>
      </a:lvl2pPr>
      <a:lvl3pPr marL="1143000" indent="-228600" algn="l"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panose="020B0503020204020204" charset="-122"/>
          <a:ea typeface="微软雅黑" panose="020B0503020204020204" charset="-122"/>
          <a:cs typeface="+mn-cs"/>
        </a:defRPr>
      </a:lvl3pPr>
      <a:lvl4pPr marL="1600200" indent="-228600" algn="l"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panose="020B0503020204020204" charset="-122"/>
          <a:ea typeface="微软雅黑" panose="020B0503020204020204" charset="-122"/>
          <a:cs typeface="+mn-cs"/>
        </a:defRPr>
      </a:lvl4pPr>
      <a:lvl5pPr marL="2057400" indent="-228600" algn="l"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9" Type="http://schemas.openxmlformats.org/officeDocument/2006/relationships/tags" Target="../tags/tag114.xml"/><Relationship Id="rId8" Type="http://schemas.openxmlformats.org/officeDocument/2006/relationships/tags" Target="../tags/tag113.xml"/><Relationship Id="rId7" Type="http://schemas.openxmlformats.org/officeDocument/2006/relationships/tags" Target="../tags/tag112.xml"/><Relationship Id="rId6" Type="http://schemas.openxmlformats.org/officeDocument/2006/relationships/tags" Target="../tags/tag111.xml"/><Relationship Id="rId5" Type="http://schemas.openxmlformats.org/officeDocument/2006/relationships/tags" Target="../tags/tag110.xml"/><Relationship Id="rId4" Type="http://schemas.openxmlformats.org/officeDocument/2006/relationships/tags" Target="../tags/tag109.xml"/><Relationship Id="rId3" Type="http://schemas.openxmlformats.org/officeDocument/2006/relationships/tags" Target="../tags/tag108.xml"/><Relationship Id="rId25" Type="http://schemas.openxmlformats.org/officeDocument/2006/relationships/slideLayout" Target="../slideLayouts/slideLayout2.xml"/><Relationship Id="rId24" Type="http://schemas.openxmlformats.org/officeDocument/2006/relationships/tags" Target="../tags/tag129.xml"/><Relationship Id="rId23" Type="http://schemas.openxmlformats.org/officeDocument/2006/relationships/tags" Target="../tags/tag128.xml"/><Relationship Id="rId22" Type="http://schemas.openxmlformats.org/officeDocument/2006/relationships/tags" Target="../tags/tag127.xml"/><Relationship Id="rId21" Type="http://schemas.openxmlformats.org/officeDocument/2006/relationships/tags" Target="../tags/tag126.xml"/><Relationship Id="rId20" Type="http://schemas.openxmlformats.org/officeDocument/2006/relationships/tags" Target="../tags/tag125.xml"/><Relationship Id="rId2" Type="http://schemas.openxmlformats.org/officeDocument/2006/relationships/tags" Target="../tags/tag107.xml"/><Relationship Id="rId19" Type="http://schemas.openxmlformats.org/officeDocument/2006/relationships/tags" Target="../tags/tag124.xml"/><Relationship Id="rId18" Type="http://schemas.openxmlformats.org/officeDocument/2006/relationships/tags" Target="../tags/tag123.xml"/><Relationship Id="rId17" Type="http://schemas.openxmlformats.org/officeDocument/2006/relationships/tags" Target="../tags/tag122.xml"/><Relationship Id="rId16" Type="http://schemas.openxmlformats.org/officeDocument/2006/relationships/tags" Target="../tags/tag121.xml"/><Relationship Id="rId15" Type="http://schemas.openxmlformats.org/officeDocument/2006/relationships/tags" Target="../tags/tag120.xml"/><Relationship Id="rId14" Type="http://schemas.openxmlformats.org/officeDocument/2006/relationships/tags" Target="../tags/tag119.xml"/><Relationship Id="rId13" Type="http://schemas.openxmlformats.org/officeDocument/2006/relationships/tags" Target="../tags/tag118.xml"/><Relationship Id="rId12" Type="http://schemas.openxmlformats.org/officeDocument/2006/relationships/tags" Target="../tags/tag117.xml"/><Relationship Id="rId11" Type="http://schemas.openxmlformats.org/officeDocument/2006/relationships/tags" Target="../tags/tag116.xml"/><Relationship Id="rId10" Type="http://schemas.openxmlformats.org/officeDocument/2006/relationships/tags" Target="../tags/tag115.xml"/><Relationship Id="rId1" Type="http://schemas.openxmlformats.org/officeDocument/2006/relationships/tags" Target="../tags/tag10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ctrTitle"/>
          </p:nvPr>
        </p:nvSpPr>
        <p:spPr>
          <a:xfrm>
            <a:off x="1228009" y="1634172"/>
            <a:ext cx="6243723" cy="1198800"/>
          </a:xfrm>
        </p:spPr>
        <p:txBody>
          <a:bodyPr/>
          <a:p>
            <a:pPr algn="ctr"/>
            <a:r>
              <a:rPr lang="en-GB" altLang="zh-CN" u="sng">
                <a:ln w="12700">
                  <a:solidFill>
                    <a:schemeClr val="accent5"/>
                  </a:solidFill>
                  <a:prstDash val="solid"/>
                </a:ln>
                <a:pattFill prst="ltDnDiag">
                  <a:fgClr>
                    <a:schemeClr val="accent5">
                      <a:lumMod val="60000"/>
                      <a:lumOff val="40000"/>
                    </a:schemeClr>
                  </a:fgClr>
                  <a:bgClr>
                    <a:schemeClr val="bg1"/>
                  </a:bgClr>
                </a:pattFill>
                <a:effectLst>
                  <a:outerShdw blurRad="38100" dist="38100" dir="2700000" algn="tl">
                    <a:srgbClr val="000000">
                      <a:alpha val="43137"/>
                    </a:srgbClr>
                  </a:outerShdw>
                </a:effectLst>
              </a:rPr>
              <a:t>Walmart</a:t>
            </a:r>
            <a:endParaRPr lang="en-GB" altLang="zh-CN" u="sng">
              <a:ln w="12700">
                <a:solidFill>
                  <a:schemeClr val="accent5"/>
                </a:solidFill>
                <a:prstDash val="solid"/>
              </a:ln>
              <a:pattFill prst="ltDnDiag">
                <a:fgClr>
                  <a:schemeClr val="accent5">
                    <a:lumMod val="60000"/>
                    <a:lumOff val="40000"/>
                  </a:schemeClr>
                </a:fgClr>
                <a:bgClr>
                  <a:schemeClr val="bg1"/>
                </a:bgClr>
              </a:pattFill>
              <a:effectLst>
                <a:outerShdw blurRad="38100" dist="38100" dir="2700000" algn="tl">
                  <a:srgbClr val="000000">
                    <a:alpha val="43137"/>
                  </a:srgbClr>
                </a:outerShdw>
              </a:effectLst>
            </a:endParaRPr>
          </a:p>
        </p:txBody>
      </p:sp>
      <p:pic>
        <p:nvPicPr>
          <p:cNvPr id="6" name="内容占位符 3"/>
          <p:cNvPicPr>
            <a:picLocks noChangeAspect="1"/>
          </p:cNvPicPr>
          <p:nvPr/>
        </p:nvPicPr>
        <p:blipFill>
          <a:blip r:embed="rId1"/>
          <a:stretch>
            <a:fillRect/>
          </a:stretch>
        </p:blipFill>
        <p:spPr>
          <a:xfrm>
            <a:off x="0" y="0"/>
            <a:ext cx="2879090" cy="1816100"/>
          </a:xfrm>
          <a:prstGeom prst="rect">
            <a:avLst/>
          </a:prstGeom>
          <a:noFill/>
          <a:ln>
            <a:noFill/>
          </a:ln>
        </p:spPr>
      </p:pic>
      <p:sp>
        <p:nvSpPr>
          <p:cNvPr id="7" name="文本框 6"/>
          <p:cNvSpPr txBox="1"/>
          <p:nvPr/>
        </p:nvSpPr>
        <p:spPr>
          <a:xfrm>
            <a:off x="502920" y="2832735"/>
            <a:ext cx="6687185" cy="3138170"/>
          </a:xfrm>
          <a:prstGeom prst="rect">
            <a:avLst/>
          </a:prstGeom>
          <a:noFill/>
        </p:spPr>
        <p:txBody>
          <a:bodyPr wrap="square" rtlCol="0">
            <a:spAutoFit/>
          </a:bodyPr>
          <a:p>
            <a:r>
              <a:rPr lang="zh-CN" altLang="en-US" b="1">
                <a:latin typeface="Times New Roman" panose="02020603050405020304" charset="0"/>
                <a:cs typeface="Times New Roman" panose="02020603050405020304" charset="0"/>
              </a:rPr>
              <a:t>Wal-Mart was founded by Sam Walton</a:t>
            </a:r>
            <a:r>
              <a:rPr lang="en-US" altLang="zh-CN" b="1">
                <a:latin typeface="Times New Roman" panose="02020603050405020304" charset="0"/>
                <a:cs typeface="Times New Roman" panose="02020603050405020304" charset="0"/>
              </a:rPr>
              <a:t> in</a:t>
            </a:r>
            <a:r>
              <a:rPr lang="en-GB" altLang="zh-CN" b="1">
                <a:latin typeface="Times New Roman" panose="02020603050405020304" charset="0"/>
                <a:cs typeface="Times New Roman" panose="02020603050405020304" charset="0"/>
              </a:rPr>
              <a:t>1962. </a:t>
            </a:r>
            <a:r>
              <a:rPr lang="zh-CN" altLang="en-US" b="1">
                <a:latin typeface="Times New Roman" panose="02020603050405020304" charset="0"/>
                <a:cs typeface="Times New Roman" panose="02020603050405020304" charset="0"/>
              </a:rPr>
              <a:t> Its early development focused on rural markets. With the development of Wal-Mart, the company has developed new retail formats, including Sam's Club discount warehouse (1983) and Wal-Mart Super Mall (1988). In a decade of opening its grocery and merchandise supercenter product portfolio, Walmart has become one of the largest grocery stores in the United States. Wal-Mart attaches great importance to customer attention, direct mail and advertising, is good at controlling costs, and uses distribution networks to improve efficiency such as regional warehousing, which made Wal-Mart the largest US retailer in 1990.</a:t>
            </a:r>
            <a:endParaRPr lang="zh-CN" altLang="en-US" b="1">
              <a:latin typeface="Times New Roman" panose="02020603050405020304" charset="0"/>
              <a:cs typeface="Times New Roman" panose="020206030504050203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nvPr>
        </p:nvSpPr>
        <p:spPr>
          <a:xfrm>
            <a:off x="624205" y="407035"/>
            <a:ext cx="10944225" cy="703580"/>
          </a:xfrm>
        </p:spPr>
        <p:txBody>
          <a:bodyPr/>
          <a:p>
            <a:pPr algn="ctr"/>
            <a:r>
              <a:rPr lang="en-GB" altLang="zh-CN" sz="3600">
                <a:solidFill>
                  <a:schemeClr val="accent1"/>
                </a:solidFill>
                <a:effectLst>
                  <a:outerShdw blurRad="38100" dist="25400" dir="5400000" algn="ctr" rotWithShape="0">
                    <a:srgbClr val="6E747A">
                      <a:alpha val="43000"/>
                    </a:srgbClr>
                  </a:outerShdw>
                </a:effectLst>
              </a:rPr>
              <a:t>Overview of the Project</a:t>
            </a:r>
            <a:endParaRPr lang="en-GB" altLang="zh-CN" sz="3600">
              <a:solidFill>
                <a:schemeClr val="accent1"/>
              </a:solidFill>
              <a:effectLst>
                <a:outerShdw blurRad="38100" dist="25400" dir="5400000" algn="ctr" rotWithShape="0">
                  <a:srgbClr val="6E747A">
                    <a:alpha val="43000"/>
                  </a:srgbClr>
                </a:outerShdw>
              </a:effectLst>
            </a:endParaRPr>
          </a:p>
        </p:txBody>
      </p:sp>
      <p:sp>
        <p:nvSpPr>
          <p:cNvPr id="12" name="Rectangle 5"/>
          <p:cNvSpPr>
            <a:spLocks noChangeArrowheads="1"/>
          </p:cNvSpPr>
          <p:nvPr>
            <p:custDataLst>
              <p:tags r:id="rId1"/>
            </p:custDataLst>
          </p:nvPr>
        </p:nvSpPr>
        <p:spPr bwMode="auto">
          <a:xfrm>
            <a:off x="522419" y="6329172"/>
            <a:ext cx="2578256" cy="319278"/>
          </a:xfrm>
          <a:prstGeom prst="rect">
            <a:avLst/>
          </a:prstGeom>
          <a:solidFill>
            <a:srgbClr val="2196F3">
              <a:lumMod val="75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3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13" name="Freeform 6"/>
          <p:cNvSpPr/>
          <p:nvPr>
            <p:custDataLst>
              <p:tags r:id="rId2"/>
            </p:custDataLst>
          </p:nvPr>
        </p:nvSpPr>
        <p:spPr bwMode="auto">
          <a:xfrm>
            <a:off x="3026410" y="6009640"/>
            <a:ext cx="581660" cy="651510"/>
          </a:xfrm>
          <a:custGeom>
            <a:avLst/>
            <a:gdLst>
              <a:gd name="T0" fmla="*/ 0 w 159"/>
              <a:gd name="T1" fmla="*/ 69 h 186"/>
              <a:gd name="T2" fmla="*/ 0 w 159"/>
              <a:gd name="T3" fmla="*/ 186 h 186"/>
              <a:gd name="T4" fmla="*/ 159 w 159"/>
              <a:gd name="T5" fmla="*/ 117 h 186"/>
              <a:gd name="T6" fmla="*/ 159 w 159"/>
              <a:gd name="T7" fmla="*/ 0 h 186"/>
              <a:gd name="T8" fmla="*/ 0 w 159"/>
              <a:gd name="T9" fmla="*/ 69 h 186"/>
              <a:gd name="connsiteX0" fmla="*/ 0 w 10000"/>
              <a:gd name="connsiteY0" fmla="*/ 3710 h 10000"/>
              <a:gd name="connsiteX1" fmla="*/ 0 w 10000"/>
              <a:gd name="connsiteY1" fmla="*/ 10000 h 10000"/>
              <a:gd name="connsiteX2" fmla="*/ 10000 w 10000"/>
              <a:gd name="connsiteY2" fmla="*/ 5163 h 10000"/>
              <a:gd name="connsiteX3" fmla="*/ 10000 w 10000"/>
              <a:gd name="connsiteY3" fmla="*/ 0 h 10000"/>
              <a:gd name="connsiteX4" fmla="*/ 0 w 10000"/>
              <a:gd name="connsiteY4" fmla="*/ 3710 h 10000"/>
              <a:gd name="connsiteX0-1" fmla="*/ 0 w 10000"/>
              <a:gd name="connsiteY0-2" fmla="*/ 3710 h 10000"/>
              <a:gd name="connsiteX1-3" fmla="*/ 0 w 10000"/>
              <a:gd name="connsiteY1-4" fmla="*/ 10000 h 10000"/>
              <a:gd name="connsiteX2-5" fmla="*/ 10000 w 10000"/>
              <a:gd name="connsiteY2-6" fmla="*/ 4648 h 10000"/>
              <a:gd name="connsiteX3-7" fmla="*/ 10000 w 10000"/>
              <a:gd name="connsiteY3-8" fmla="*/ 0 h 10000"/>
              <a:gd name="connsiteX4-9" fmla="*/ 0 w 10000"/>
              <a:gd name="connsiteY4-10" fmla="*/ 3710 h 10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000">
                <a:moveTo>
                  <a:pt x="0" y="3710"/>
                </a:moveTo>
                <a:lnTo>
                  <a:pt x="0" y="10000"/>
                </a:lnTo>
                <a:lnTo>
                  <a:pt x="10000" y="4648"/>
                </a:lnTo>
                <a:lnTo>
                  <a:pt x="10000" y="0"/>
                </a:lnTo>
                <a:lnTo>
                  <a:pt x="0" y="3710"/>
                </a:lnTo>
                <a:close/>
              </a:path>
            </a:pathLst>
          </a:custGeom>
          <a:solidFill>
            <a:srgbClr val="2196F3">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15" name="Freeform 8"/>
          <p:cNvSpPr/>
          <p:nvPr>
            <p:custDataLst>
              <p:tags r:id="rId3"/>
            </p:custDataLst>
          </p:nvPr>
        </p:nvSpPr>
        <p:spPr bwMode="auto">
          <a:xfrm>
            <a:off x="1002798" y="5658002"/>
            <a:ext cx="335585" cy="472051"/>
          </a:xfrm>
          <a:custGeom>
            <a:avLst/>
            <a:gdLst>
              <a:gd name="T0" fmla="*/ 0 w 81"/>
              <a:gd name="T1" fmla="*/ 0 h 102"/>
              <a:gd name="T2" fmla="*/ 81 w 81"/>
              <a:gd name="T3" fmla="*/ 69 h 102"/>
              <a:gd name="T4" fmla="*/ 0 w 81"/>
              <a:gd name="T5" fmla="*/ 102 h 102"/>
              <a:gd name="T6" fmla="*/ 0 w 81"/>
              <a:gd name="T7" fmla="*/ 0 h 102"/>
              <a:gd name="connsiteX0" fmla="*/ 224 w 10224"/>
              <a:gd name="connsiteY0" fmla="*/ 0 h 10000"/>
              <a:gd name="connsiteX1" fmla="*/ 10224 w 10224"/>
              <a:gd name="connsiteY1" fmla="*/ 6765 h 10000"/>
              <a:gd name="connsiteX2" fmla="*/ 224 w 10224"/>
              <a:gd name="connsiteY2" fmla="*/ 10000 h 10000"/>
              <a:gd name="connsiteX3" fmla="*/ 0 w 10224"/>
              <a:gd name="connsiteY3" fmla="*/ 6138 h 10000"/>
              <a:gd name="connsiteX4" fmla="*/ 224 w 10224"/>
              <a:gd name="connsiteY4" fmla="*/ 0 h 10000"/>
              <a:gd name="connsiteX0-1" fmla="*/ 224 w 10224"/>
              <a:gd name="connsiteY0-2" fmla="*/ 0 h 10000"/>
              <a:gd name="connsiteX1-3" fmla="*/ 10224 w 10224"/>
              <a:gd name="connsiteY1-4" fmla="*/ 6765 h 10000"/>
              <a:gd name="connsiteX2-5" fmla="*/ 3068 w 10224"/>
              <a:gd name="connsiteY2-6" fmla="*/ 9017 h 10000"/>
              <a:gd name="connsiteX3-7" fmla="*/ 224 w 10224"/>
              <a:gd name="connsiteY3-8" fmla="*/ 10000 h 10000"/>
              <a:gd name="connsiteX4-9" fmla="*/ 0 w 10224"/>
              <a:gd name="connsiteY4-10" fmla="*/ 6138 h 10000"/>
              <a:gd name="connsiteX5" fmla="*/ 224 w 10224"/>
              <a:gd name="connsiteY5" fmla="*/ 0 h 10000"/>
              <a:gd name="connsiteX0-11" fmla="*/ 224 w 10224"/>
              <a:gd name="connsiteY0-12" fmla="*/ 0 h 9017"/>
              <a:gd name="connsiteX1-13" fmla="*/ 10224 w 10224"/>
              <a:gd name="connsiteY1-14" fmla="*/ 6765 h 9017"/>
              <a:gd name="connsiteX2-15" fmla="*/ 3068 w 10224"/>
              <a:gd name="connsiteY2-16" fmla="*/ 9017 h 9017"/>
              <a:gd name="connsiteX3-17" fmla="*/ 0 w 10224"/>
              <a:gd name="connsiteY3-18" fmla="*/ 6138 h 9017"/>
              <a:gd name="connsiteX4-19" fmla="*/ 224 w 10224"/>
              <a:gd name="connsiteY4-20" fmla="*/ 0 h 9017"/>
              <a:gd name="connsiteX0-21" fmla="*/ 219 w 10000"/>
              <a:gd name="connsiteY0-22" fmla="*/ 0 h 10563"/>
              <a:gd name="connsiteX1-23" fmla="*/ 10000 w 10000"/>
              <a:gd name="connsiteY1-24" fmla="*/ 7502 h 10563"/>
              <a:gd name="connsiteX2-25" fmla="*/ 4751 w 10000"/>
              <a:gd name="connsiteY2-26" fmla="*/ 10563 h 10563"/>
              <a:gd name="connsiteX3-27" fmla="*/ 0 w 10000"/>
              <a:gd name="connsiteY3-28" fmla="*/ 6807 h 10563"/>
              <a:gd name="connsiteX4-29" fmla="*/ 219 w 10000"/>
              <a:gd name="connsiteY4-30" fmla="*/ 0 h 1056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563">
                <a:moveTo>
                  <a:pt x="219" y="0"/>
                </a:moveTo>
                <a:lnTo>
                  <a:pt x="10000" y="7502"/>
                </a:lnTo>
                <a:lnTo>
                  <a:pt x="4751" y="10563"/>
                </a:lnTo>
                <a:lnTo>
                  <a:pt x="0" y="6807"/>
                </a:lnTo>
                <a:lnTo>
                  <a:pt x="219" y="0"/>
                </a:lnTo>
                <a:close/>
              </a:path>
            </a:pathLst>
          </a:custGeom>
          <a:solidFill>
            <a:srgbClr val="2196F3">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14" name="Freeform 7"/>
          <p:cNvSpPr/>
          <p:nvPr>
            <p:custDataLst>
              <p:tags r:id="rId4"/>
            </p:custDataLst>
          </p:nvPr>
        </p:nvSpPr>
        <p:spPr bwMode="auto">
          <a:xfrm>
            <a:off x="701675" y="5657850"/>
            <a:ext cx="2906395" cy="670560"/>
          </a:xfrm>
          <a:custGeom>
            <a:avLst/>
            <a:gdLst>
              <a:gd name="T0" fmla="*/ 81 w 795"/>
              <a:gd name="T1" fmla="*/ 0 h 138"/>
              <a:gd name="T2" fmla="*/ 162 w 795"/>
              <a:gd name="T3" fmla="*/ 69 h 138"/>
              <a:gd name="T4" fmla="*/ 0 w 795"/>
              <a:gd name="T5" fmla="*/ 138 h 138"/>
              <a:gd name="T6" fmla="*/ 636 w 795"/>
              <a:gd name="T7" fmla="*/ 138 h 138"/>
              <a:gd name="T8" fmla="*/ 795 w 795"/>
              <a:gd name="T9" fmla="*/ 69 h 138"/>
              <a:gd name="T10" fmla="*/ 714 w 795"/>
              <a:gd name="T11" fmla="*/ 0 h 138"/>
              <a:gd name="T12" fmla="*/ 81 w 795"/>
              <a:gd name="T13" fmla="*/ 0 h 138"/>
            </a:gdLst>
            <a:ahLst/>
            <a:cxnLst>
              <a:cxn ang="0">
                <a:pos x="T0" y="T1"/>
              </a:cxn>
              <a:cxn ang="0">
                <a:pos x="T2" y="T3"/>
              </a:cxn>
              <a:cxn ang="0">
                <a:pos x="T4" y="T5"/>
              </a:cxn>
              <a:cxn ang="0">
                <a:pos x="T6" y="T7"/>
              </a:cxn>
              <a:cxn ang="0">
                <a:pos x="T8" y="T9"/>
              </a:cxn>
              <a:cxn ang="0">
                <a:pos x="T10" y="T11"/>
              </a:cxn>
              <a:cxn ang="0">
                <a:pos x="T12" y="T13"/>
              </a:cxn>
            </a:cxnLst>
            <a:rect l="0" t="0" r="r" b="b"/>
            <a:pathLst>
              <a:path w="795" h="138">
                <a:moveTo>
                  <a:pt x="81" y="0"/>
                </a:moveTo>
                <a:lnTo>
                  <a:pt x="162" y="69"/>
                </a:lnTo>
                <a:lnTo>
                  <a:pt x="0" y="138"/>
                </a:lnTo>
                <a:lnTo>
                  <a:pt x="636" y="138"/>
                </a:lnTo>
                <a:lnTo>
                  <a:pt x="795" y="69"/>
                </a:lnTo>
                <a:lnTo>
                  <a:pt x="714" y="0"/>
                </a:lnTo>
                <a:lnTo>
                  <a:pt x="81" y="0"/>
                </a:lnTo>
                <a:close/>
              </a:path>
            </a:pathLst>
          </a:custGeom>
          <a:solidFill>
            <a:srgbClr val="2196F3"/>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52" name="Freeform 51"/>
          <p:cNvSpPr/>
          <p:nvPr>
            <p:custDataLst>
              <p:tags r:id="rId5"/>
            </p:custDataLst>
          </p:nvPr>
        </p:nvSpPr>
        <p:spPr bwMode="auto">
          <a:xfrm>
            <a:off x="1561789" y="5658002"/>
            <a:ext cx="1308868" cy="351892"/>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 name="connsiteX0-1" fmla="*/ 821761 w 898766"/>
              <a:gd name="connsiteY0-2" fmla="*/ 456334 h 1091661"/>
              <a:gd name="connsiteX1-3" fmla="*/ 78421 w 898766"/>
              <a:gd name="connsiteY1-4" fmla="*/ 456334 h 1091661"/>
              <a:gd name="connsiteX2-5" fmla="*/ 450091 w 898766"/>
              <a:gd name="connsiteY2-6" fmla="*/ 828004 h 1091661"/>
              <a:gd name="connsiteX3-7" fmla="*/ 821761 w 898766"/>
              <a:gd name="connsiteY3-8" fmla="*/ 456334 h 1091661"/>
              <a:gd name="connsiteX4-9" fmla="*/ 447730 w 898766"/>
              <a:gd name="connsiteY4-10" fmla="*/ 0 h 1091661"/>
              <a:gd name="connsiteX5-11" fmla="*/ 863423 w 898766"/>
              <a:gd name="connsiteY5-12" fmla="*/ 280035 h 1091661"/>
              <a:gd name="connsiteX6-13" fmla="*/ 768947 w 898766"/>
              <a:gd name="connsiteY6-14" fmla="*/ 773656 h 1091661"/>
              <a:gd name="connsiteX7-15" fmla="*/ 447730 w 898766"/>
              <a:gd name="connsiteY7-16" fmla="*/ 1091661 h 1091661"/>
              <a:gd name="connsiteX8-17" fmla="*/ 131236 w 898766"/>
              <a:gd name="connsiteY8-18" fmla="*/ 773656 h 1091661"/>
              <a:gd name="connsiteX9-19" fmla="*/ 32036 w 898766"/>
              <a:gd name="connsiteY9-20" fmla="*/ 280035 h 1091661"/>
              <a:gd name="connsiteX10-21" fmla="*/ 447730 w 898766"/>
              <a:gd name="connsiteY10-22" fmla="*/ 0 h 1091661"/>
              <a:gd name="connsiteX0-23" fmla="*/ 821761 w 898766"/>
              <a:gd name="connsiteY0-24" fmla="*/ 238002 h 873329"/>
              <a:gd name="connsiteX1-25" fmla="*/ 78421 w 898766"/>
              <a:gd name="connsiteY1-26" fmla="*/ 238002 h 873329"/>
              <a:gd name="connsiteX2-27" fmla="*/ 450091 w 898766"/>
              <a:gd name="connsiteY2-28" fmla="*/ 609672 h 873329"/>
              <a:gd name="connsiteX3-29" fmla="*/ 821761 w 898766"/>
              <a:gd name="connsiteY3-30" fmla="*/ 238002 h 873329"/>
              <a:gd name="connsiteX4-31" fmla="*/ 32036 w 898766"/>
              <a:gd name="connsiteY4-32" fmla="*/ 61703 h 873329"/>
              <a:gd name="connsiteX5-33" fmla="*/ 863423 w 898766"/>
              <a:gd name="connsiteY5-34" fmla="*/ 61703 h 873329"/>
              <a:gd name="connsiteX6-35" fmla="*/ 768947 w 898766"/>
              <a:gd name="connsiteY6-36" fmla="*/ 555324 h 873329"/>
              <a:gd name="connsiteX7-37" fmla="*/ 447730 w 898766"/>
              <a:gd name="connsiteY7-38" fmla="*/ 873329 h 873329"/>
              <a:gd name="connsiteX8-39" fmla="*/ 131236 w 898766"/>
              <a:gd name="connsiteY8-40" fmla="*/ 555324 h 873329"/>
              <a:gd name="connsiteX9-41" fmla="*/ 32036 w 898766"/>
              <a:gd name="connsiteY9-42" fmla="*/ 61703 h 873329"/>
              <a:gd name="connsiteX0-43" fmla="*/ 821761 w 832092"/>
              <a:gd name="connsiteY0-44" fmla="*/ 176299 h 811626"/>
              <a:gd name="connsiteX1-45" fmla="*/ 78421 w 832092"/>
              <a:gd name="connsiteY1-46" fmla="*/ 176299 h 811626"/>
              <a:gd name="connsiteX2-47" fmla="*/ 450091 w 832092"/>
              <a:gd name="connsiteY2-48" fmla="*/ 547969 h 811626"/>
              <a:gd name="connsiteX3-49" fmla="*/ 821761 w 832092"/>
              <a:gd name="connsiteY3-50" fmla="*/ 176299 h 811626"/>
              <a:gd name="connsiteX4-51" fmla="*/ 32036 w 832092"/>
              <a:gd name="connsiteY4-52" fmla="*/ 0 h 811626"/>
              <a:gd name="connsiteX5-53" fmla="*/ 768947 w 832092"/>
              <a:gd name="connsiteY5-54" fmla="*/ 493621 h 811626"/>
              <a:gd name="connsiteX6-55" fmla="*/ 447730 w 832092"/>
              <a:gd name="connsiteY6-56" fmla="*/ 811626 h 811626"/>
              <a:gd name="connsiteX7-57" fmla="*/ 131236 w 832092"/>
              <a:gd name="connsiteY7-58" fmla="*/ 493621 h 811626"/>
              <a:gd name="connsiteX8-59" fmla="*/ 32036 w 832092"/>
              <a:gd name="connsiteY8-60" fmla="*/ 0 h 811626"/>
              <a:gd name="connsiteX0-61" fmla="*/ 753672 w 764003"/>
              <a:gd name="connsiteY0-62" fmla="*/ 46459 h 681786"/>
              <a:gd name="connsiteX1-63" fmla="*/ 10332 w 764003"/>
              <a:gd name="connsiteY1-64" fmla="*/ 46459 h 681786"/>
              <a:gd name="connsiteX2-65" fmla="*/ 382002 w 764003"/>
              <a:gd name="connsiteY2-66" fmla="*/ 418129 h 681786"/>
              <a:gd name="connsiteX3-67" fmla="*/ 753672 w 764003"/>
              <a:gd name="connsiteY3-68" fmla="*/ 46459 h 681786"/>
              <a:gd name="connsiteX4-69" fmla="*/ 63147 w 764003"/>
              <a:gd name="connsiteY4-70" fmla="*/ 363781 h 681786"/>
              <a:gd name="connsiteX5-71" fmla="*/ 700858 w 764003"/>
              <a:gd name="connsiteY5-72" fmla="*/ 363781 h 681786"/>
              <a:gd name="connsiteX6-73" fmla="*/ 379641 w 764003"/>
              <a:gd name="connsiteY6-74" fmla="*/ 681786 h 681786"/>
              <a:gd name="connsiteX7-75" fmla="*/ 63147 w 764003"/>
              <a:gd name="connsiteY7-76" fmla="*/ 363781 h 681786"/>
              <a:gd name="connsiteX0-77" fmla="*/ 690525 w 700856"/>
              <a:gd name="connsiteY0-78" fmla="*/ 0 h 635327"/>
              <a:gd name="connsiteX1-79" fmla="*/ 318855 w 700856"/>
              <a:gd name="connsiteY1-80" fmla="*/ 371670 h 635327"/>
              <a:gd name="connsiteX2-81" fmla="*/ 690525 w 700856"/>
              <a:gd name="connsiteY2-82" fmla="*/ 0 h 635327"/>
              <a:gd name="connsiteX3-83" fmla="*/ 0 w 700856"/>
              <a:gd name="connsiteY3-84" fmla="*/ 317322 h 635327"/>
              <a:gd name="connsiteX4-85" fmla="*/ 637711 w 700856"/>
              <a:gd name="connsiteY4-86" fmla="*/ 317322 h 635327"/>
              <a:gd name="connsiteX5-87" fmla="*/ 316494 w 700856"/>
              <a:gd name="connsiteY5-88" fmla="*/ 635327 h 635327"/>
              <a:gd name="connsiteX6-89" fmla="*/ 0 w 700856"/>
              <a:gd name="connsiteY6-90" fmla="*/ 317322 h 635327"/>
              <a:gd name="connsiteX0-91" fmla="*/ 0 w 637711"/>
              <a:gd name="connsiteY0-92" fmla="*/ 39751 h 357756"/>
              <a:gd name="connsiteX1-93" fmla="*/ 637711 w 637711"/>
              <a:gd name="connsiteY1-94" fmla="*/ 39751 h 357756"/>
              <a:gd name="connsiteX2-95" fmla="*/ 316494 w 637711"/>
              <a:gd name="connsiteY2-96" fmla="*/ 357756 h 357756"/>
              <a:gd name="connsiteX3-97" fmla="*/ 0 w 637711"/>
              <a:gd name="connsiteY3-98" fmla="*/ 39751 h 357756"/>
              <a:gd name="connsiteX0-99" fmla="*/ 0 w 637711"/>
              <a:gd name="connsiteY0-100" fmla="*/ 0 h 318005"/>
              <a:gd name="connsiteX1-101" fmla="*/ 637711 w 637711"/>
              <a:gd name="connsiteY1-102" fmla="*/ 0 h 318005"/>
              <a:gd name="connsiteX2-103" fmla="*/ 316494 w 637711"/>
              <a:gd name="connsiteY2-104" fmla="*/ 318005 h 318005"/>
              <a:gd name="connsiteX3-105" fmla="*/ 0 w 637711"/>
              <a:gd name="connsiteY3-106" fmla="*/ 0 h 318005"/>
            </a:gdLst>
            <a:ahLst/>
            <a:cxnLst>
              <a:cxn ang="0">
                <a:pos x="connsiteX0-1" y="connsiteY0-2"/>
              </a:cxn>
              <a:cxn ang="0">
                <a:pos x="connsiteX1-3" y="connsiteY1-4"/>
              </a:cxn>
              <a:cxn ang="0">
                <a:pos x="connsiteX2-5" y="connsiteY2-6"/>
              </a:cxn>
              <a:cxn ang="0">
                <a:pos x="connsiteX3-7" y="connsiteY3-8"/>
              </a:cxn>
            </a:cxnLst>
            <a:rect l="l" t="t" r="r" b="b"/>
            <a:pathLst>
              <a:path w="637711" h="318005">
                <a:moveTo>
                  <a:pt x="0" y="0"/>
                </a:moveTo>
                <a:lnTo>
                  <a:pt x="637711" y="0"/>
                </a:lnTo>
                <a:lnTo>
                  <a:pt x="316494" y="318005"/>
                </a:lnTo>
                <a:lnTo>
                  <a:pt x="0" y="0"/>
                </a:lnTo>
                <a:close/>
              </a:path>
            </a:pathLst>
          </a:custGeom>
          <a:solidFill>
            <a:srgbClr val="222222">
              <a:alpha val="20000"/>
            </a:srgbClr>
          </a:solidFill>
          <a:ln w="3175" cap="flat">
            <a:noFill/>
            <a:prstDash val="solid"/>
            <a:miter lim="800000"/>
          </a:ln>
        </p:spPr>
        <p:txBody>
          <a:bodyPr lIns="121920" tIns="60960" rIns="121920" bIns="60960">
            <a:normAutofit fontScale="35000" lnSpcReduction="20000"/>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4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18" name="Freeform 17"/>
          <p:cNvSpPr/>
          <p:nvPr>
            <p:custDataLst>
              <p:tags r:id="rId6"/>
            </p:custDataLst>
          </p:nvPr>
        </p:nvSpPr>
        <p:spPr bwMode="auto">
          <a:xfrm>
            <a:off x="1002665" y="4373245"/>
            <a:ext cx="2221230" cy="1637030"/>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8766" h="1091661">
                <a:moveTo>
                  <a:pt x="450091" y="84664"/>
                </a:moveTo>
                <a:cubicBezTo>
                  <a:pt x="244823" y="84664"/>
                  <a:pt x="78421" y="251066"/>
                  <a:pt x="78421" y="456334"/>
                </a:cubicBezTo>
                <a:cubicBezTo>
                  <a:pt x="78421" y="661602"/>
                  <a:pt x="244823" y="828004"/>
                  <a:pt x="450091" y="828004"/>
                </a:cubicBezTo>
                <a:cubicBezTo>
                  <a:pt x="655359" y="828004"/>
                  <a:pt x="821761" y="661602"/>
                  <a:pt x="821761" y="456334"/>
                </a:cubicBezTo>
                <a:cubicBezTo>
                  <a:pt x="821761" y="251066"/>
                  <a:pt x="655359" y="84664"/>
                  <a:pt x="450091" y="84664"/>
                </a:cubicBezTo>
                <a:close/>
                <a:moveTo>
                  <a:pt x="447730" y="0"/>
                </a:moveTo>
                <a:cubicBezTo>
                  <a:pt x="631958" y="0"/>
                  <a:pt x="792566" y="109166"/>
                  <a:pt x="863423" y="280035"/>
                </a:cubicBezTo>
                <a:cubicBezTo>
                  <a:pt x="934280" y="446157"/>
                  <a:pt x="896490" y="640758"/>
                  <a:pt x="768947" y="773656"/>
                </a:cubicBezTo>
                <a:lnTo>
                  <a:pt x="447730" y="1091661"/>
                </a:lnTo>
                <a:cubicBezTo>
                  <a:pt x="447730" y="1091661"/>
                  <a:pt x="447730" y="1091661"/>
                  <a:pt x="131236" y="773656"/>
                </a:cubicBezTo>
                <a:cubicBezTo>
                  <a:pt x="3693" y="640758"/>
                  <a:pt x="-34097" y="446157"/>
                  <a:pt x="32036" y="280035"/>
                </a:cubicBezTo>
                <a:cubicBezTo>
                  <a:pt x="102893" y="109166"/>
                  <a:pt x="268226" y="0"/>
                  <a:pt x="447730" y="0"/>
                </a:cubicBezTo>
                <a:close/>
              </a:path>
            </a:pathLst>
          </a:custGeom>
          <a:solidFill>
            <a:srgbClr val="2196F3"/>
          </a:solidFill>
          <a:ln w="3175" cap="flat">
            <a:noFill/>
            <a:prstDash val="solid"/>
            <a:miter lim="800000"/>
          </a:ln>
        </p:spPr>
        <p:txBody>
          <a:bodyPr lIns="121920" tIns="60960" rIns="121920" bIns="60960">
            <a:normAutofit/>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2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55" name="文本框 54"/>
          <p:cNvSpPr txBox="1"/>
          <p:nvPr>
            <p:custDataLst>
              <p:tags r:id="rId7"/>
            </p:custDataLst>
          </p:nvPr>
        </p:nvSpPr>
        <p:spPr>
          <a:xfrm>
            <a:off x="302260" y="1243330"/>
            <a:ext cx="3074670" cy="3060065"/>
          </a:xfrm>
          <a:prstGeom prst="rect">
            <a:avLst/>
          </a:prstGeom>
          <a:noFill/>
        </p:spPr>
        <p:txBody>
          <a:bodyPr wrap="square" rtlCol="0">
            <a:noAutofit/>
          </a:bodyPr>
          <a:lstStyle>
            <a:defPPr>
              <a:defRPr lang="en-US"/>
            </a:defPPr>
            <a:lvl1pPr algn="ctr">
              <a:lnSpc>
                <a:spcPct val="130000"/>
              </a:lnSpc>
              <a:defRPr sz="1400">
                <a:solidFill>
                  <a:srgbClr val="222222">
                    <a:lumMod val="75000"/>
                    <a:lumOff val="25000"/>
                  </a:srgbClr>
                </a:solidFill>
              </a:defRPr>
            </a:lvl1pPr>
          </a:lstStyle>
          <a:p>
            <a:pPr algn="l" defTabSz="457200">
              <a:lnSpc>
                <a:spcPct val="120000"/>
              </a:lnSpc>
            </a:pPr>
            <a:r>
              <a:rPr lang="zh-CN" altLang="zh-CN" sz="1600" b="1" spc="150" dirty="0">
                <a:solidFill>
                  <a:schemeClr val="tx1"/>
                </a:solidFill>
                <a:latin typeface="Times New Roman" panose="02020603050405020304" charset="0"/>
                <a:ea typeface="微软雅黑" panose="020B0503020204020204" charset="-122"/>
                <a:cs typeface="Times New Roman" panose="02020603050405020304" charset="0"/>
              </a:rPr>
              <a:t>the aim of the research project is to identify what project assortment is most desirable for the customers and then change the product assortment in such a way that it matches the one desired by the customers.</a:t>
            </a:r>
            <a:endParaRPr lang="zh-CN" altLang="zh-CN" sz="1600" b="1" spc="150" dirty="0">
              <a:solidFill>
                <a:schemeClr val="tx1"/>
              </a:solidFill>
              <a:latin typeface="Times New Roman" panose="02020603050405020304" charset="0"/>
              <a:ea typeface="微软雅黑" panose="020B0503020204020204" charset="-122"/>
              <a:cs typeface="Times New Roman" panose="02020603050405020304" charset="0"/>
            </a:endParaRPr>
          </a:p>
        </p:txBody>
      </p:sp>
      <p:sp>
        <p:nvSpPr>
          <p:cNvPr id="67" name="文本框 66"/>
          <p:cNvSpPr txBox="1"/>
          <p:nvPr>
            <p:custDataLst>
              <p:tags r:id="rId8"/>
            </p:custDataLst>
          </p:nvPr>
        </p:nvSpPr>
        <p:spPr>
          <a:xfrm>
            <a:off x="1458448" y="4804532"/>
            <a:ext cx="1308868" cy="660871"/>
          </a:xfrm>
          <a:prstGeom prst="rect">
            <a:avLst/>
          </a:prstGeom>
          <a:noFill/>
        </p:spPr>
        <p:txBody>
          <a:bodyPr wrap="square" rtlCol="0">
            <a:normAutofit/>
          </a:bodyPr>
          <a:lstStyle/>
          <a:p>
            <a:pPr algn="ctr" defTabSz="457200">
              <a:lnSpc>
                <a:spcPct val="120000"/>
              </a:lnSpc>
            </a:pPr>
            <a:r>
              <a:rPr kumimoji="1" lang="en-GB" altLang="zh-CN" b="1" spc="300" dirty="0">
                <a:solidFill>
                  <a:srgbClr val="222222"/>
                </a:solidFill>
                <a:latin typeface="微软雅黑" panose="020B0503020204020204" charset="-122"/>
                <a:ea typeface="微软雅黑" panose="020B0503020204020204" charset="-122"/>
              </a:rPr>
              <a:t>Aim</a:t>
            </a:r>
            <a:endParaRPr kumimoji="1" lang="en-GB" altLang="zh-CN" b="1" spc="300" dirty="0">
              <a:solidFill>
                <a:srgbClr val="222222"/>
              </a:solidFill>
              <a:latin typeface="微软雅黑" panose="020B0503020204020204" charset="-122"/>
              <a:ea typeface="微软雅黑" panose="020B0503020204020204" charset="-122"/>
            </a:endParaRPr>
          </a:p>
        </p:txBody>
      </p:sp>
      <p:sp>
        <p:nvSpPr>
          <p:cNvPr id="38" name="Rectangle 5"/>
          <p:cNvSpPr>
            <a:spLocks noChangeArrowheads="1"/>
          </p:cNvSpPr>
          <p:nvPr>
            <p:custDataLst>
              <p:tags r:id="rId9"/>
            </p:custDataLst>
          </p:nvPr>
        </p:nvSpPr>
        <p:spPr bwMode="auto">
          <a:xfrm>
            <a:off x="4071747" y="6328537"/>
            <a:ext cx="2578256" cy="319278"/>
          </a:xfrm>
          <a:prstGeom prst="rect">
            <a:avLst/>
          </a:prstGeom>
          <a:solidFill>
            <a:srgbClr val="009587">
              <a:lumMod val="75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3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39" name="Freeform 6"/>
          <p:cNvSpPr/>
          <p:nvPr>
            <p:custDataLst>
              <p:tags r:id="rId10"/>
            </p:custDataLst>
          </p:nvPr>
        </p:nvSpPr>
        <p:spPr bwMode="auto">
          <a:xfrm>
            <a:off x="6649898" y="6010132"/>
            <a:ext cx="644564" cy="651430"/>
          </a:xfrm>
          <a:custGeom>
            <a:avLst/>
            <a:gdLst>
              <a:gd name="T0" fmla="*/ 0 w 159"/>
              <a:gd name="T1" fmla="*/ 69 h 186"/>
              <a:gd name="T2" fmla="*/ 0 w 159"/>
              <a:gd name="T3" fmla="*/ 186 h 186"/>
              <a:gd name="T4" fmla="*/ 159 w 159"/>
              <a:gd name="T5" fmla="*/ 117 h 186"/>
              <a:gd name="T6" fmla="*/ 159 w 159"/>
              <a:gd name="T7" fmla="*/ 0 h 186"/>
              <a:gd name="T8" fmla="*/ 0 w 159"/>
              <a:gd name="T9" fmla="*/ 69 h 186"/>
              <a:gd name="connsiteX0" fmla="*/ 0 w 10000"/>
              <a:gd name="connsiteY0" fmla="*/ 3710 h 10000"/>
              <a:gd name="connsiteX1" fmla="*/ 0 w 10000"/>
              <a:gd name="connsiteY1" fmla="*/ 10000 h 10000"/>
              <a:gd name="connsiteX2" fmla="*/ 10000 w 10000"/>
              <a:gd name="connsiteY2" fmla="*/ 5163 h 10000"/>
              <a:gd name="connsiteX3" fmla="*/ 10000 w 10000"/>
              <a:gd name="connsiteY3" fmla="*/ 0 h 10000"/>
              <a:gd name="connsiteX4" fmla="*/ 0 w 10000"/>
              <a:gd name="connsiteY4" fmla="*/ 3710 h 10000"/>
              <a:gd name="connsiteX0-1" fmla="*/ 0 w 10000"/>
              <a:gd name="connsiteY0-2" fmla="*/ 3710 h 10000"/>
              <a:gd name="connsiteX1-3" fmla="*/ 0 w 10000"/>
              <a:gd name="connsiteY1-4" fmla="*/ 10000 h 10000"/>
              <a:gd name="connsiteX2-5" fmla="*/ 10000 w 10000"/>
              <a:gd name="connsiteY2-6" fmla="*/ 4648 h 10000"/>
              <a:gd name="connsiteX3-7" fmla="*/ 10000 w 10000"/>
              <a:gd name="connsiteY3-8" fmla="*/ 0 h 10000"/>
              <a:gd name="connsiteX4-9" fmla="*/ 0 w 10000"/>
              <a:gd name="connsiteY4-10" fmla="*/ 3710 h 10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000">
                <a:moveTo>
                  <a:pt x="0" y="3710"/>
                </a:moveTo>
                <a:lnTo>
                  <a:pt x="0" y="10000"/>
                </a:lnTo>
                <a:lnTo>
                  <a:pt x="10000" y="4648"/>
                </a:lnTo>
                <a:lnTo>
                  <a:pt x="10000" y="0"/>
                </a:lnTo>
                <a:lnTo>
                  <a:pt x="0" y="3710"/>
                </a:lnTo>
                <a:close/>
              </a:path>
            </a:pathLst>
          </a:custGeom>
          <a:solidFill>
            <a:srgbClr val="009587">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0" name="Freeform 8"/>
          <p:cNvSpPr/>
          <p:nvPr>
            <p:custDataLst>
              <p:tags r:id="rId11"/>
            </p:custDataLst>
          </p:nvPr>
        </p:nvSpPr>
        <p:spPr bwMode="auto">
          <a:xfrm>
            <a:off x="4858420" y="5658002"/>
            <a:ext cx="335585" cy="472051"/>
          </a:xfrm>
          <a:custGeom>
            <a:avLst/>
            <a:gdLst>
              <a:gd name="T0" fmla="*/ 0 w 81"/>
              <a:gd name="T1" fmla="*/ 0 h 102"/>
              <a:gd name="T2" fmla="*/ 81 w 81"/>
              <a:gd name="T3" fmla="*/ 69 h 102"/>
              <a:gd name="T4" fmla="*/ 0 w 81"/>
              <a:gd name="T5" fmla="*/ 102 h 102"/>
              <a:gd name="T6" fmla="*/ 0 w 81"/>
              <a:gd name="T7" fmla="*/ 0 h 102"/>
              <a:gd name="connsiteX0" fmla="*/ 224 w 10224"/>
              <a:gd name="connsiteY0" fmla="*/ 0 h 10000"/>
              <a:gd name="connsiteX1" fmla="*/ 10224 w 10224"/>
              <a:gd name="connsiteY1" fmla="*/ 6765 h 10000"/>
              <a:gd name="connsiteX2" fmla="*/ 224 w 10224"/>
              <a:gd name="connsiteY2" fmla="*/ 10000 h 10000"/>
              <a:gd name="connsiteX3" fmla="*/ 0 w 10224"/>
              <a:gd name="connsiteY3" fmla="*/ 6138 h 10000"/>
              <a:gd name="connsiteX4" fmla="*/ 224 w 10224"/>
              <a:gd name="connsiteY4" fmla="*/ 0 h 10000"/>
              <a:gd name="connsiteX0-1" fmla="*/ 224 w 10224"/>
              <a:gd name="connsiteY0-2" fmla="*/ 0 h 10000"/>
              <a:gd name="connsiteX1-3" fmla="*/ 10224 w 10224"/>
              <a:gd name="connsiteY1-4" fmla="*/ 6765 h 10000"/>
              <a:gd name="connsiteX2-5" fmla="*/ 3068 w 10224"/>
              <a:gd name="connsiteY2-6" fmla="*/ 9017 h 10000"/>
              <a:gd name="connsiteX3-7" fmla="*/ 224 w 10224"/>
              <a:gd name="connsiteY3-8" fmla="*/ 10000 h 10000"/>
              <a:gd name="connsiteX4-9" fmla="*/ 0 w 10224"/>
              <a:gd name="connsiteY4-10" fmla="*/ 6138 h 10000"/>
              <a:gd name="connsiteX5" fmla="*/ 224 w 10224"/>
              <a:gd name="connsiteY5" fmla="*/ 0 h 10000"/>
              <a:gd name="connsiteX0-11" fmla="*/ 224 w 10224"/>
              <a:gd name="connsiteY0-12" fmla="*/ 0 h 9017"/>
              <a:gd name="connsiteX1-13" fmla="*/ 10224 w 10224"/>
              <a:gd name="connsiteY1-14" fmla="*/ 6765 h 9017"/>
              <a:gd name="connsiteX2-15" fmla="*/ 3068 w 10224"/>
              <a:gd name="connsiteY2-16" fmla="*/ 9017 h 9017"/>
              <a:gd name="connsiteX3-17" fmla="*/ 0 w 10224"/>
              <a:gd name="connsiteY3-18" fmla="*/ 6138 h 9017"/>
              <a:gd name="connsiteX4-19" fmla="*/ 224 w 10224"/>
              <a:gd name="connsiteY4-20" fmla="*/ 0 h 9017"/>
              <a:gd name="connsiteX0-21" fmla="*/ 219 w 10000"/>
              <a:gd name="connsiteY0-22" fmla="*/ 0 h 10563"/>
              <a:gd name="connsiteX1-23" fmla="*/ 10000 w 10000"/>
              <a:gd name="connsiteY1-24" fmla="*/ 7502 h 10563"/>
              <a:gd name="connsiteX2-25" fmla="*/ 4751 w 10000"/>
              <a:gd name="connsiteY2-26" fmla="*/ 10563 h 10563"/>
              <a:gd name="connsiteX3-27" fmla="*/ 0 w 10000"/>
              <a:gd name="connsiteY3-28" fmla="*/ 6807 h 10563"/>
              <a:gd name="connsiteX4-29" fmla="*/ 219 w 10000"/>
              <a:gd name="connsiteY4-30" fmla="*/ 0 h 1056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563">
                <a:moveTo>
                  <a:pt x="219" y="0"/>
                </a:moveTo>
                <a:lnTo>
                  <a:pt x="10000" y="7502"/>
                </a:lnTo>
                <a:lnTo>
                  <a:pt x="4751" y="10563"/>
                </a:lnTo>
                <a:lnTo>
                  <a:pt x="0" y="6807"/>
                </a:lnTo>
                <a:lnTo>
                  <a:pt x="219" y="0"/>
                </a:lnTo>
                <a:close/>
              </a:path>
            </a:pathLst>
          </a:custGeom>
          <a:solidFill>
            <a:srgbClr val="009587">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1" name="Freeform 7"/>
          <p:cNvSpPr/>
          <p:nvPr>
            <p:custDataLst>
              <p:tags r:id="rId12"/>
            </p:custDataLst>
          </p:nvPr>
        </p:nvSpPr>
        <p:spPr bwMode="auto">
          <a:xfrm>
            <a:off x="4071620" y="5657850"/>
            <a:ext cx="3222625" cy="670560"/>
          </a:xfrm>
          <a:custGeom>
            <a:avLst/>
            <a:gdLst>
              <a:gd name="T0" fmla="*/ 81 w 795"/>
              <a:gd name="T1" fmla="*/ 0 h 138"/>
              <a:gd name="T2" fmla="*/ 162 w 795"/>
              <a:gd name="T3" fmla="*/ 69 h 138"/>
              <a:gd name="T4" fmla="*/ 0 w 795"/>
              <a:gd name="T5" fmla="*/ 138 h 138"/>
              <a:gd name="T6" fmla="*/ 636 w 795"/>
              <a:gd name="T7" fmla="*/ 138 h 138"/>
              <a:gd name="T8" fmla="*/ 795 w 795"/>
              <a:gd name="T9" fmla="*/ 69 h 138"/>
              <a:gd name="T10" fmla="*/ 714 w 795"/>
              <a:gd name="T11" fmla="*/ 0 h 138"/>
              <a:gd name="T12" fmla="*/ 81 w 795"/>
              <a:gd name="T13" fmla="*/ 0 h 138"/>
            </a:gdLst>
            <a:ahLst/>
            <a:cxnLst>
              <a:cxn ang="0">
                <a:pos x="T0" y="T1"/>
              </a:cxn>
              <a:cxn ang="0">
                <a:pos x="T2" y="T3"/>
              </a:cxn>
              <a:cxn ang="0">
                <a:pos x="T4" y="T5"/>
              </a:cxn>
              <a:cxn ang="0">
                <a:pos x="T6" y="T7"/>
              </a:cxn>
              <a:cxn ang="0">
                <a:pos x="T8" y="T9"/>
              </a:cxn>
              <a:cxn ang="0">
                <a:pos x="T10" y="T11"/>
              </a:cxn>
              <a:cxn ang="0">
                <a:pos x="T12" y="T13"/>
              </a:cxn>
            </a:cxnLst>
            <a:rect l="0" t="0" r="r" b="b"/>
            <a:pathLst>
              <a:path w="795" h="138">
                <a:moveTo>
                  <a:pt x="81" y="0"/>
                </a:moveTo>
                <a:lnTo>
                  <a:pt x="162" y="69"/>
                </a:lnTo>
                <a:lnTo>
                  <a:pt x="0" y="138"/>
                </a:lnTo>
                <a:lnTo>
                  <a:pt x="636" y="138"/>
                </a:lnTo>
                <a:lnTo>
                  <a:pt x="795" y="69"/>
                </a:lnTo>
                <a:lnTo>
                  <a:pt x="714" y="0"/>
                </a:lnTo>
                <a:lnTo>
                  <a:pt x="81" y="0"/>
                </a:lnTo>
                <a:close/>
              </a:path>
            </a:pathLst>
          </a:custGeom>
          <a:solidFill>
            <a:srgbClr val="009587"/>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56" name="Freeform 55"/>
          <p:cNvSpPr/>
          <p:nvPr>
            <p:custDataLst>
              <p:tags r:id="rId13"/>
            </p:custDataLst>
          </p:nvPr>
        </p:nvSpPr>
        <p:spPr bwMode="auto">
          <a:xfrm>
            <a:off x="5558772" y="5658002"/>
            <a:ext cx="1308868" cy="351892"/>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 name="connsiteX0-1" fmla="*/ 821761 w 898766"/>
              <a:gd name="connsiteY0-2" fmla="*/ 456334 h 1091661"/>
              <a:gd name="connsiteX1-3" fmla="*/ 78421 w 898766"/>
              <a:gd name="connsiteY1-4" fmla="*/ 456334 h 1091661"/>
              <a:gd name="connsiteX2-5" fmla="*/ 450091 w 898766"/>
              <a:gd name="connsiteY2-6" fmla="*/ 828004 h 1091661"/>
              <a:gd name="connsiteX3-7" fmla="*/ 821761 w 898766"/>
              <a:gd name="connsiteY3-8" fmla="*/ 456334 h 1091661"/>
              <a:gd name="connsiteX4-9" fmla="*/ 447730 w 898766"/>
              <a:gd name="connsiteY4-10" fmla="*/ 0 h 1091661"/>
              <a:gd name="connsiteX5-11" fmla="*/ 863423 w 898766"/>
              <a:gd name="connsiteY5-12" fmla="*/ 280035 h 1091661"/>
              <a:gd name="connsiteX6-13" fmla="*/ 768947 w 898766"/>
              <a:gd name="connsiteY6-14" fmla="*/ 773656 h 1091661"/>
              <a:gd name="connsiteX7-15" fmla="*/ 447730 w 898766"/>
              <a:gd name="connsiteY7-16" fmla="*/ 1091661 h 1091661"/>
              <a:gd name="connsiteX8-17" fmla="*/ 131236 w 898766"/>
              <a:gd name="connsiteY8-18" fmla="*/ 773656 h 1091661"/>
              <a:gd name="connsiteX9-19" fmla="*/ 32036 w 898766"/>
              <a:gd name="connsiteY9-20" fmla="*/ 280035 h 1091661"/>
              <a:gd name="connsiteX10-21" fmla="*/ 447730 w 898766"/>
              <a:gd name="connsiteY10-22" fmla="*/ 0 h 1091661"/>
              <a:gd name="connsiteX0-23" fmla="*/ 821761 w 898766"/>
              <a:gd name="connsiteY0-24" fmla="*/ 238002 h 873329"/>
              <a:gd name="connsiteX1-25" fmla="*/ 78421 w 898766"/>
              <a:gd name="connsiteY1-26" fmla="*/ 238002 h 873329"/>
              <a:gd name="connsiteX2-27" fmla="*/ 450091 w 898766"/>
              <a:gd name="connsiteY2-28" fmla="*/ 609672 h 873329"/>
              <a:gd name="connsiteX3-29" fmla="*/ 821761 w 898766"/>
              <a:gd name="connsiteY3-30" fmla="*/ 238002 h 873329"/>
              <a:gd name="connsiteX4-31" fmla="*/ 32036 w 898766"/>
              <a:gd name="connsiteY4-32" fmla="*/ 61703 h 873329"/>
              <a:gd name="connsiteX5-33" fmla="*/ 863423 w 898766"/>
              <a:gd name="connsiteY5-34" fmla="*/ 61703 h 873329"/>
              <a:gd name="connsiteX6-35" fmla="*/ 768947 w 898766"/>
              <a:gd name="connsiteY6-36" fmla="*/ 555324 h 873329"/>
              <a:gd name="connsiteX7-37" fmla="*/ 447730 w 898766"/>
              <a:gd name="connsiteY7-38" fmla="*/ 873329 h 873329"/>
              <a:gd name="connsiteX8-39" fmla="*/ 131236 w 898766"/>
              <a:gd name="connsiteY8-40" fmla="*/ 555324 h 873329"/>
              <a:gd name="connsiteX9-41" fmla="*/ 32036 w 898766"/>
              <a:gd name="connsiteY9-42" fmla="*/ 61703 h 873329"/>
              <a:gd name="connsiteX0-43" fmla="*/ 821761 w 832092"/>
              <a:gd name="connsiteY0-44" fmla="*/ 176299 h 811626"/>
              <a:gd name="connsiteX1-45" fmla="*/ 78421 w 832092"/>
              <a:gd name="connsiteY1-46" fmla="*/ 176299 h 811626"/>
              <a:gd name="connsiteX2-47" fmla="*/ 450091 w 832092"/>
              <a:gd name="connsiteY2-48" fmla="*/ 547969 h 811626"/>
              <a:gd name="connsiteX3-49" fmla="*/ 821761 w 832092"/>
              <a:gd name="connsiteY3-50" fmla="*/ 176299 h 811626"/>
              <a:gd name="connsiteX4-51" fmla="*/ 32036 w 832092"/>
              <a:gd name="connsiteY4-52" fmla="*/ 0 h 811626"/>
              <a:gd name="connsiteX5-53" fmla="*/ 768947 w 832092"/>
              <a:gd name="connsiteY5-54" fmla="*/ 493621 h 811626"/>
              <a:gd name="connsiteX6-55" fmla="*/ 447730 w 832092"/>
              <a:gd name="connsiteY6-56" fmla="*/ 811626 h 811626"/>
              <a:gd name="connsiteX7-57" fmla="*/ 131236 w 832092"/>
              <a:gd name="connsiteY7-58" fmla="*/ 493621 h 811626"/>
              <a:gd name="connsiteX8-59" fmla="*/ 32036 w 832092"/>
              <a:gd name="connsiteY8-60" fmla="*/ 0 h 811626"/>
              <a:gd name="connsiteX0-61" fmla="*/ 753672 w 764003"/>
              <a:gd name="connsiteY0-62" fmla="*/ 46459 h 681786"/>
              <a:gd name="connsiteX1-63" fmla="*/ 10332 w 764003"/>
              <a:gd name="connsiteY1-64" fmla="*/ 46459 h 681786"/>
              <a:gd name="connsiteX2-65" fmla="*/ 382002 w 764003"/>
              <a:gd name="connsiteY2-66" fmla="*/ 418129 h 681786"/>
              <a:gd name="connsiteX3-67" fmla="*/ 753672 w 764003"/>
              <a:gd name="connsiteY3-68" fmla="*/ 46459 h 681786"/>
              <a:gd name="connsiteX4-69" fmla="*/ 63147 w 764003"/>
              <a:gd name="connsiteY4-70" fmla="*/ 363781 h 681786"/>
              <a:gd name="connsiteX5-71" fmla="*/ 700858 w 764003"/>
              <a:gd name="connsiteY5-72" fmla="*/ 363781 h 681786"/>
              <a:gd name="connsiteX6-73" fmla="*/ 379641 w 764003"/>
              <a:gd name="connsiteY6-74" fmla="*/ 681786 h 681786"/>
              <a:gd name="connsiteX7-75" fmla="*/ 63147 w 764003"/>
              <a:gd name="connsiteY7-76" fmla="*/ 363781 h 681786"/>
              <a:gd name="connsiteX0-77" fmla="*/ 690525 w 700856"/>
              <a:gd name="connsiteY0-78" fmla="*/ 0 h 635327"/>
              <a:gd name="connsiteX1-79" fmla="*/ 318855 w 700856"/>
              <a:gd name="connsiteY1-80" fmla="*/ 371670 h 635327"/>
              <a:gd name="connsiteX2-81" fmla="*/ 690525 w 700856"/>
              <a:gd name="connsiteY2-82" fmla="*/ 0 h 635327"/>
              <a:gd name="connsiteX3-83" fmla="*/ 0 w 700856"/>
              <a:gd name="connsiteY3-84" fmla="*/ 317322 h 635327"/>
              <a:gd name="connsiteX4-85" fmla="*/ 637711 w 700856"/>
              <a:gd name="connsiteY4-86" fmla="*/ 317322 h 635327"/>
              <a:gd name="connsiteX5-87" fmla="*/ 316494 w 700856"/>
              <a:gd name="connsiteY5-88" fmla="*/ 635327 h 635327"/>
              <a:gd name="connsiteX6-89" fmla="*/ 0 w 700856"/>
              <a:gd name="connsiteY6-90" fmla="*/ 317322 h 635327"/>
              <a:gd name="connsiteX0-91" fmla="*/ 0 w 637711"/>
              <a:gd name="connsiteY0-92" fmla="*/ 39751 h 357756"/>
              <a:gd name="connsiteX1-93" fmla="*/ 637711 w 637711"/>
              <a:gd name="connsiteY1-94" fmla="*/ 39751 h 357756"/>
              <a:gd name="connsiteX2-95" fmla="*/ 316494 w 637711"/>
              <a:gd name="connsiteY2-96" fmla="*/ 357756 h 357756"/>
              <a:gd name="connsiteX3-97" fmla="*/ 0 w 637711"/>
              <a:gd name="connsiteY3-98" fmla="*/ 39751 h 357756"/>
              <a:gd name="connsiteX0-99" fmla="*/ 0 w 637711"/>
              <a:gd name="connsiteY0-100" fmla="*/ 0 h 318005"/>
              <a:gd name="connsiteX1-101" fmla="*/ 637711 w 637711"/>
              <a:gd name="connsiteY1-102" fmla="*/ 0 h 318005"/>
              <a:gd name="connsiteX2-103" fmla="*/ 316494 w 637711"/>
              <a:gd name="connsiteY2-104" fmla="*/ 318005 h 318005"/>
              <a:gd name="connsiteX3-105" fmla="*/ 0 w 637711"/>
              <a:gd name="connsiteY3-106" fmla="*/ 0 h 318005"/>
            </a:gdLst>
            <a:ahLst/>
            <a:cxnLst>
              <a:cxn ang="0">
                <a:pos x="connsiteX0-1" y="connsiteY0-2"/>
              </a:cxn>
              <a:cxn ang="0">
                <a:pos x="connsiteX1-3" y="connsiteY1-4"/>
              </a:cxn>
              <a:cxn ang="0">
                <a:pos x="connsiteX2-5" y="connsiteY2-6"/>
              </a:cxn>
              <a:cxn ang="0">
                <a:pos x="connsiteX3-7" y="connsiteY3-8"/>
              </a:cxn>
            </a:cxnLst>
            <a:rect l="l" t="t" r="r" b="b"/>
            <a:pathLst>
              <a:path w="637711" h="318005">
                <a:moveTo>
                  <a:pt x="0" y="0"/>
                </a:moveTo>
                <a:lnTo>
                  <a:pt x="637711" y="0"/>
                </a:lnTo>
                <a:lnTo>
                  <a:pt x="316494" y="318005"/>
                </a:lnTo>
                <a:lnTo>
                  <a:pt x="0" y="0"/>
                </a:lnTo>
                <a:close/>
              </a:path>
            </a:pathLst>
          </a:custGeom>
          <a:solidFill>
            <a:srgbClr val="222222">
              <a:alpha val="20000"/>
            </a:srgbClr>
          </a:solidFill>
          <a:ln w="3175" cap="flat">
            <a:noFill/>
            <a:prstDash val="solid"/>
            <a:miter lim="800000"/>
          </a:ln>
        </p:spPr>
        <p:txBody>
          <a:bodyPr lIns="121920" tIns="60960" rIns="121920" bIns="60960">
            <a:normAutofit fontScale="35000" lnSpcReduction="20000"/>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4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57" name="Freeform 56"/>
          <p:cNvSpPr/>
          <p:nvPr>
            <p:custDataLst>
              <p:tags r:id="rId14"/>
            </p:custDataLst>
          </p:nvPr>
        </p:nvSpPr>
        <p:spPr bwMode="auto">
          <a:xfrm>
            <a:off x="4632325" y="4200525"/>
            <a:ext cx="2235200" cy="1706880"/>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8766" h="1091661">
                <a:moveTo>
                  <a:pt x="450091" y="84664"/>
                </a:moveTo>
                <a:cubicBezTo>
                  <a:pt x="244823" y="84664"/>
                  <a:pt x="78421" y="251066"/>
                  <a:pt x="78421" y="456334"/>
                </a:cubicBezTo>
                <a:cubicBezTo>
                  <a:pt x="78421" y="661602"/>
                  <a:pt x="244823" y="828004"/>
                  <a:pt x="450091" y="828004"/>
                </a:cubicBezTo>
                <a:cubicBezTo>
                  <a:pt x="655359" y="828004"/>
                  <a:pt x="821761" y="661602"/>
                  <a:pt x="821761" y="456334"/>
                </a:cubicBezTo>
                <a:cubicBezTo>
                  <a:pt x="821761" y="251066"/>
                  <a:pt x="655359" y="84664"/>
                  <a:pt x="450091" y="84664"/>
                </a:cubicBezTo>
                <a:close/>
                <a:moveTo>
                  <a:pt x="447730" y="0"/>
                </a:moveTo>
                <a:cubicBezTo>
                  <a:pt x="631958" y="0"/>
                  <a:pt x="792566" y="109166"/>
                  <a:pt x="863423" y="280035"/>
                </a:cubicBezTo>
                <a:cubicBezTo>
                  <a:pt x="934280" y="446157"/>
                  <a:pt x="896490" y="640758"/>
                  <a:pt x="768947" y="773656"/>
                </a:cubicBezTo>
                <a:lnTo>
                  <a:pt x="447730" y="1091661"/>
                </a:lnTo>
                <a:cubicBezTo>
                  <a:pt x="447730" y="1091661"/>
                  <a:pt x="447730" y="1091661"/>
                  <a:pt x="131236" y="773656"/>
                </a:cubicBezTo>
                <a:cubicBezTo>
                  <a:pt x="3693" y="640758"/>
                  <a:pt x="-34097" y="446157"/>
                  <a:pt x="32036" y="280035"/>
                </a:cubicBezTo>
                <a:cubicBezTo>
                  <a:pt x="102893" y="109166"/>
                  <a:pt x="268226" y="0"/>
                  <a:pt x="447730" y="0"/>
                </a:cubicBezTo>
                <a:close/>
              </a:path>
            </a:pathLst>
          </a:custGeom>
          <a:solidFill>
            <a:srgbClr val="009587"/>
          </a:solidFill>
          <a:ln w="3175" cap="flat">
            <a:noFill/>
            <a:prstDash val="solid"/>
            <a:miter lim="800000"/>
          </a:ln>
        </p:spPr>
        <p:txBody>
          <a:bodyPr lIns="121920" tIns="60960" rIns="121920" bIns="60960">
            <a:normAutofit/>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2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58" name="文本框 57"/>
          <p:cNvSpPr txBox="1"/>
          <p:nvPr>
            <p:custDataLst>
              <p:tags r:id="rId15"/>
            </p:custDataLst>
          </p:nvPr>
        </p:nvSpPr>
        <p:spPr>
          <a:xfrm>
            <a:off x="3376930" y="1261110"/>
            <a:ext cx="4486275" cy="2939415"/>
          </a:xfrm>
          <a:prstGeom prst="rect">
            <a:avLst/>
          </a:prstGeom>
          <a:noFill/>
        </p:spPr>
        <p:txBody>
          <a:bodyPr wrap="square" rtlCol="0">
            <a:noAutofit/>
          </a:bodyPr>
          <a:lstStyle>
            <a:defPPr>
              <a:defRPr lang="en-US"/>
            </a:defPPr>
            <a:lvl1pPr algn="ctr">
              <a:lnSpc>
                <a:spcPct val="130000"/>
              </a:lnSpc>
              <a:defRPr sz="1400">
                <a:solidFill>
                  <a:srgbClr val="222222">
                    <a:lumMod val="75000"/>
                    <a:lumOff val="25000"/>
                  </a:srgbClr>
                </a:solidFill>
              </a:defRPr>
            </a:lvl1pPr>
          </a:lstStyle>
          <a:p>
            <a:pPr algn="l" defTabSz="457200">
              <a:lnSpc>
                <a:spcPct val="120000"/>
              </a:lnSpc>
            </a:pPr>
            <a:r>
              <a:rPr lang="en-GB" altLang="zh-CN" b="1" spc="150" dirty="0">
                <a:solidFill>
                  <a:schemeClr val="tx1"/>
                </a:solidFill>
                <a:latin typeface="微软雅黑" panose="020B0503020204020204" charset="-122"/>
                <a:ea typeface="微软雅黑" panose="020B0503020204020204" charset="-122"/>
              </a:rPr>
              <a:t>1.I</a:t>
            </a:r>
            <a:r>
              <a:rPr lang="zh-CN" altLang="zh-CN" b="1" spc="150" dirty="0">
                <a:solidFill>
                  <a:schemeClr val="tx1"/>
                </a:solidFill>
                <a:latin typeface="微软雅黑" panose="020B0503020204020204" charset="-122"/>
                <a:ea typeface="微软雅黑" panose="020B0503020204020204" charset="-122"/>
              </a:rPr>
              <a:t>dentify the desired product to find what products are more desirable and in demand</a:t>
            </a:r>
            <a:endParaRPr lang="zh-CN" altLang="zh-CN" b="1" spc="150" dirty="0">
              <a:solidFill>
                <a:schemeClr val="tx1"/>
              </a:solidFill>
              <a:latin typeface="微软雅黑" panose="020B0503020204020204" charset="-122"/>
              <a:ea typeface="微软雅黑" panose="020B0503020204020204" charset="-122"/>
            </a:endParaRPr>
          </a:p>
          <a:p>
            <a:pPr algn="l" defTabSz="457200">
              <a:lnSpc>
                <a:spcPct val="120000"/>
              </a:lnSpc>
            </a:pPr>
            <a:r>
              <a:rPr lang="en-GB" altLang="zh-CN" b="1" spc="150" dirty="0">
                <a:solidFill>
                  <a:schemeClr val="tx1"/>
                </a:solidFill>
                <a:latin typeface="微软雅黑" panose="020B0503020204020204" charset="-122"/>
                <a:ea typeface="微软雅黑" panose="020B0503020204020204" charset="-122"/>
              </a:rPr>
              <a:t>2.E</a:t>
            </a:r>
            <a:r>
              <a:rPr lang="zh-CN" altLang="zh-CN" b="1" spc="150" dirty="0">
                <a:solidFill>
                  <a:schemeClr val="tx1"/>
                </a:solidFill>
                <a:latin typeface="微软雅黑" panose="020B0503020204020204" charset="-122"/>
                <a:ea typeface="微软雅黑" panose="020B0503020204020204" charset="-122"/>
              </a:rPr>
              <a:t>xplore the difference between the current product assortment and the desired product assortment.</a:t>
            </a:r>
            <a:endParaRPr lang="zh-CN" altLang="zh-CN" b="1" spc="150" dirty="0">
              <a:solidFill>
                <a:schemeClr val="tx1"/>
              </a:solidFill>
              <a:latin typeface="微软雅黑" panose="020B0503020204020204" charset="-122"/>
              <a:ea typeface="微软雅黑" panose="020B0503020204020204" charset="-122"/>
            </a:endParaRPr>
          </a:p>
          <a:p>
            <a:pPr algn="l" defTabSz="457200">
              <a:lnSpc>
                <a:spcPct val="120000"/>
              </a:lnSpc>
            </a:pPr>
            <a:r>
              <a:rPr lang="en-GB" altLang="zh-CN" b="1" spc="150" dirty="0">
                <a:solidFill>
                  <a:schemeClr val="tx1"/>
                </a:solidFill>
                <a:latin typeface="微软雅黑" panose="020B0503020204020204" charset="-122"/>
                <a:ea typeface="微软雅黑" panose="020B0503020204020204" charset="-122"/>
              </a:rPr>
              <a:t>3.A</a:t>
            </a:r>
            <a:r>
              <a:rPr lang="zh-CN" altLang="zh-CN" b="1" spc="150" dirty="0">
                <a:solidFill>
                  <a:schemeClr val="tx1"/>
                </a:solidFill>
                <a:latin typeface="微软雅黑" panose="020B0503020204020204" charset="-122"/>
                <a:ea typeface="微软雅黑" panose="020B0503020204020204" charset="-122"/>
              </a:rPr>
              <a:t>dapt the product assortment that is most desired by the customers by implementing the necessary changes that are required.</a:t>
            </a:r>
            <a:endParaRPr lang="zh-CN" altLang="zh-CN" b="1" spc="150" dirty="0">
              <a:solidFill>
                <a:schemeClr val="tx1"/>
              </a:solidFill>
              <a:latin typeface="微软雅黑" panose="020B0503020204020204" charset="-122"/>
              <a:ea typeface="微软雅黑" panose="020B0503020204020204" charset="-122"/>
            </a:endParaRPr>
          </a:p>
        </p:txBody>
      </p:sp>
      <p:sp>
        <p:nvSpPr>
          <p:cNvPr id="68" name="文本框 67"/>
          <p:cNvSpPr txBox="1"/>
          <p:nvPr>
            <p:custDataLst>
              <p:tags r:id="rId16"/>
            </p:custDataLst>
          </p:nvPr>
        </p:nvSpPr>
        <p:spPr>
          <a:xfrm>
            <a:off x="4470822" y="4695170"/>
            <a:ext cx="2499294" cy="717517"/>
          </a:xfrm>
          <a:prstGeom prst="rect">
            <a:avLst/>
          </a:prstGeom>
          <a:noFill/>
        </p:spPr>
        <p:txBody>
          <a:bodyPr wrap="square" rtlCol="0">
            <a:normAutofit/>
          </a:bodyPr>
          <a:lstStyle/>
          <a:p>
            <a:pPr algn="ctr" defTabSz="457200">
              <a:lnSpc>
                <a:spcPct val="120000"/>
              </a:lnSpc>
            </a:pPr>
            <a:r>
              <a:rPr kumimoji="1" lang="en-GB" altLang="zh-CN" b="1" spc="300" dirty="0">
                <a:solidFill>
                  <a:srgbClr val="222222"/>
                </a:solidFill>
                <a:latin typeface="微软雅黑" panose="020B0503020204020204" charset="-122"/>
                <a:ea typeface="微软雅黑" panose="020B0503020204020204" charset="-122"/>
              </a:rPr>
              <a:t>Objectives</a:t>
            </a:r>
            <a:endParaRPr kumimoji="1" lang="en-GB" altLang="zh-CN" b="1" spc="300" dirty="0">
              <a:solidFill>
                <a:srgbClr val="222222"/>
              </a:solidFill>
              <a:latin typeface="微软雅黑" panose="020B0503020204020204" charset="-122"/>
              <a:ea typeface="微软雅黑" panose="020B0503020204020204" charset="-122"/>
            </a:endParaRPr>
          </a:p>
        </p:txBody>
      </p:sp>
      <p:sp>
        <p:nvSpPr>
          <p:cNvPr id="43" name="Rectangle 5"/>
          <p:cNvSpPr>
            <a:spLocks noChangeArrowheads="1"/>
          </p:cNvSpPr>
          <p:nvPr>
            <p:custDataLst>
              <p:tags r:id="rId17"/>
            </p:custDataLst>
          </p:nvPr>
        </p:nvSpPr>
        <p:spPr bwMode="auto">
          <a:xfrm>
            <a:off x="8064305" y="6328537"/>
            <a:ext cx="2578256" cy="319278"/>
          </a:xfrm>
          <a:prstGeom prst="rect">
            <a:avLst/>
          </a:prstGeom>
          <a:solidFill>
            <a:srgbClr val="8BC34A">
              <a:lumMod val="75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3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4" name="Freeform 6"/>
          <p:cNvSpPr/>
          <p:nvPr>
            <p:custDataLst>
              <p:tags r:id="rId18"/>
            </p:custDataLst>
          </p:nvPr>
        </p:nvSpPr>
        <p:spPr bwMode="auto">
          <a:xfrm>
            <a:off x="10642868" y="6010132"/>
            <a:ext cx="644564" cy="651430"/>
          </a:xfrm>
          <a:custGeom>
            <a:avLst/>
            <a:gdLst>
              <a:gd name="T0" fmla="*/ 0 w 159"/>
              <a:gd name="T1" fmla="*/ 69 h 186"/>
              <a:gd name="T2" fmla="*/ 0 w 159"/>
              <a:gd name="T3" fmla="*/ 186 h 186"/>
              <a:gd name="T4" fmla="*/ 159 w 159"/>
              <a:gd name="T5" fmla="*/ 117 h 186"/>
              <a:gd name="T6" fmla="*/ 159 w 159"/>
              <a:gd name="T7" fmla="*/ 0 h 186"/>
              <a:gd name="T8" fmla="*/ 0 w 159"/>
              <a:gd name="T9" fmla="*/ 69 h 186"/>
              <a:gd name="connsiteX0" fmla="*/ 0 w 10000"/>
              <a:gd name="connsiteY0" fmla="*/ 3710 h 10000"/>
              <a:gd name="connsiteX1" fmla="*/ 0 w 10000"/>
              <a:gd name="connsiteY1" fmla="*/ 10000 h 10000"/>
              <a:gd name="connsiteX2" fmla="*/ 10000 w 10000"/>
              <a:gd name="connsiteY2" fmla="*/ 5163 h 10000"/>
              <a:gd name="connsiteX3" fmla="*/ 10000 w 10000"/>
              <a:gd name="connsiteY3" fmla="*/ 0 h 10000"/>
              <a:gd name="connsiteX4" fmla="*/ 0 w 10000"/>
              <a:gd name="connsiteY4" fmla="*/ 3710 h 10000"/>
              <a:gd name="connsiteX0-1" fmla="*/ 0 w 10000"/>
              <a:gd name="connsiteY0-2" fmla="*/ 3710 h 10000"/>
              <a:gd name="connsiteX1-3" fmla="*/ 0 w 10000"/>
              <a:gd name="connsiteY1-4" fmla="*/ 10000 h 10000"/>
              <a:gd name="connsiteX2-5" fmla="*/ 10000 w 10000"/>
              <a:gd name="connsiteY2-6" fmla="*/ 4648 h 10000"/>
              <a:gd name="connsiteX3-7" fmla="*/ 10000 w 10000"/>
              <a:gd name="connsiteY3-8" fmla="*/ 0 h 10000"/>
              <a:gd name="connsiteX4-9" fmla="*/ 0 w 10000"/>
              <a:gd name="connsiteY4-10" fmla="*/ 3710 h 10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000">
                <a:moveTo>
                  <a:pt x="0" y="3710"/>
                </a:moveTo>
                <a:lnTo>
                  <a:pt x="0" y="10000"/>
                </a:lnTo>
                <a:lnTo>
                  <a:pt x="10000" y="4648"/>
                </a:lnTo>
                <a:lnTo>
                  <a:pt x="10000" y="0"/>
                </a:lnTo>
                <a:lnTo>
                  <a:pt x="0" y="3710"/>
                </a:lnTo>
                <a:close/>
              </a:path>
            </a:pathLst>
          </a:custGeom>
          <a:solidFill>
            <a:srgbClr val="8BC34A">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5" name="Freeform 8"/>
          <p:cNvSpPr/>
          <p:nvPr>
            <p:custDataLst>
              <p:tags r:id="rId19"/>
            </p:custDataLst>
          </p:nvPr>
        </p:nvSpPr>
        <p:spPr bwMode="auto">
          <a:xfrm>
            <a:off x="8871710" y="5658002"/>
            <a:ext cx="335585" cy="472051"/>
          </a:xfrm>
          <a:custGeom>
            <a:avLst/>
            <a:gdLst>
              <a:gd name="T0" fmla="*/ 0 w 81"/>
              <a:gd name="T1" fmla="*/ 0 h 102"/>
              <a:gd name="T2" fmla="*/ 81 w 81"/>
              <a:gd name="T3" fmla="*/ 69 h 102"/>
              <a:gd name="T4" fmla="*/ 0 w 81"/>
              <a:gd name="T5" fmla="*/ 102 h 102"/>
              <a:gd name="T6" fmla="*/ 0 w 81"/>
              <a:gd name="T7" fmla="*/ 0 h 102"/>
              <a:gd name="connsiteX0" fmla="*/ 224 w 10224"/>
              <a:gd name="connsiteY0" fmla="*/ 0 h 10000"/>
              <a:gd name="connsiteX1" fmla="*/ 10224 w 10224"/>
              <a:gd name="connsiteY1" fmla="*/ 6765 h 10000"/>
              <a:gd name="connsiteX2" fmla="*/ 224 w 10224"/>
              <a:gd name="connsiteY2" fmla="*/ 10000 h 10000"/>
              <a:gd name="connsiteX3" fmla="*/ 0 w 10224"/>
              <a:gd name="connsiteY3" fmla="*/ 6138 h 10000"/>
              <a:gd name="connsiteX4" fmla="*/ 224 w 10224"/>
              <a:gd name="connsiteY4" fmla="*/ 0 h 10000"/>
              <a:gd name="connsiteX0-1" fmla="*/ 224 w 10224"/>
              <a:gd name="connsiteY0-2" fmla="*/ 0 h 10000"/>
              <a:gd name="connsiteX1-3" fmla="*/ 10224 w 10224"/>
              <a:gd name="connsiteY1-4" fmla="*/ 6765 h 10000"/>
              <a:gd name="connsiteX2-5" fmla="*/ 3068 w 10224"/>
              <a:gd name="connsiteY2-6" fmla="*/ 9017 h 10000"/>
              <a:gd name="connsiteX3-7" fmla="*/ 224 w 10224"/>
              <a:gd name="connsiteY3-8" fmla="*/ 10000 h 10000"/>
              <a:gd name="connsiteX4-9" fmla="*/ 0 w 10224"/>
              <a:gd name="connsiteY4-10" fmla="*/ 6138 h 10000"/>
              <a:gd name="connsiteX5" fmla="*/ 224 w 10224"/>
              <a:gd name="connsiteY5" fmla="*/ 0 h 10000"/>
              <a:gd name="connsiteX0-11" fmla="*/ 224 w 10224"/>
              <a:gd name="connsiteY0-12" fmla="*/ 0 h 9017"/>
              <a:gd name="connsiteX1-13" fmla="*/ 10224 w 10224"/>
              <a:gd name="connsiteY1-14" fmla="*/ 6765 h 9017"/>
              <a:gd name="connsiteX2-15" fmla="*/ 3068 w 10224"/>
              <a:gd name="connsiteY2-16" fmla="*/ 9017 h 9017"/>
              <a:gd name="connsiteX3-17" fmla="*/ 0 w 10224"/>
              <a:gd name="connsiteY3-18" fmla="*/ 6138 h 9017"/>
              <a:gd name="connsiteX4-19" fmla="*/ 224 w 10224"/>
              <a:gd name="connsiteY4-20" fmla="*/ 0 h 9017"/>
              <a:gd name="connsiteX0-21" fmla="*/ 219 w 10000"/>
              <a:gd name="connsiteY0-22" fmla="*/ 0 h 10563"/>
              <a:gd name="connsiteX1-23" fmla="*/ 10000 w 10000"/>
              <a:gd name="connsiteY1-24" fmla="*/ 7502 h 10563"/>
              <a:gd name="connsiteX2-25" fmla="*/ 4751 w 10000"/>
              <a:gd name="connsiteY2-26" fmla="*/ 10563 h 10563"/>
              <a:gd name="connsiteX3-27" fmla="*/ 0 w 10000"/>
              <a:gd name="connsiteY3-28" fmla="*/ 6807 h 10563"/>
              <a:gd name="connsiteX4-29" fmla="*/ 219 w 10000"/>
              <a:gd name="connsiteY4-30" fmla="*/ 0 h 1056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563">
                <a:moveTo>
                  <a:pt x="219" y="0"/>
                </a:moveTo>
                <a:lnTo>
                  <a:pt x="10000" y="7502"/>
                </a:lnTo>
                <a:lnTo>
                  <a:pt x="4751" y="10563"/>
                </a:lnTo>
                <a:lnTo>
                  <a:pt x="0" y="6807"/>
                </a:lnTo>
                <a:lnTo>
                  <a:pt x="219" y="0"/>
                </a:lnTo>
                <a:close/>
              </a:path>
            </a:pathLst>
          </a:custGeom>
          <a:solidFill>
            <a:srgbClr val="8BC34A">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6" name="Freeform 7"/>
          <p:cNvSpPr/>
          <p:nvPr>
            <p:custDataLst>
              <p:tags r:id="rId20"/>
            </p:custDataLst>
          </p:nvPr>
        </p:nvSpPr>
        <p:spPr bwMode="auto">
          <a:xfrm>
            <a:off x="8064500" y="5657850"/>
            <a:ext cx="3222625" cy="670560"/>
          </a:xfrm>
          <a:custGeom>
            <a:avLst/>
            <a:gdLst>
              <a:gd name="T0" fmla="*/ 81 w 795"/>
              <a:gd name="T1" fmla="*/ 0 h 138"/>
              <a:gd name="T2" fmla="*/ 162 w 795"/>
              <a:gd name="T3" fmla="*/ 69 h 138"/>
              <a:gd name="T4" fmla="*/ 0 w 795"/>
              <a:gd name="T5" fmla="*/ 138 h 138"/>
              <a:gd name="T6" fmla="*/ 636 w 795"/>
              <a:gd name="T7" fmla="*/ 138 h 138"/>
              <a:gd name="T8" fmla="*/ 795 w 795"/>
              <a:gd name="T9" fmla="*/ 69 h 138"/>
              <a:gd name="T10" fmla="*/ 714 w 795"/>
              <a:gd name="T11" fmla="*/ 0 h 138"/>
              <a:gd name="T12" fmla="*/ 81 w 795"/>
              <a:gd name="T13" fmla="*/ 0 h 138"/>
            </a:gdLst>
            <a:ahLst/>
            <a:cxnLst>
              <a:cxn ang="0">
                <a:pos x="T0" y="T1"/>
              </a:cxn>
              <a:cxn ang="0">
                <a:pos x="T2" y="T3"/>
              </a:cxn>
              <a:cxn ang="0">
                <a:pos x="T4" y="T5"/>
              </a:cxn>
              <a:cxn ang="0">
                <a:pos x="T6" y="T7"/>
              </a:cxn>
              <a:cxn ang="0">
                <a:pos x="T8" y="T9"/>
              </a:cxn>
              <a:cxn ang="0">
                <a:pos x="T10" y="T11"/>
              </a:cxn>
              <a:cxn ang="0">
                <a:pos x="T12" y="T13"/>
              </a:cxn>
            </a:cxnLst>
            <a:rect l="0" t="0" r="r" b="b"/>
            <a:pathLst>
              <a:path w="795" h="138">
                <a:moveTo>
                  <a:pt x="81" y="0"/>
                </a:moveTo>
                <a:lnTo>
                  <a:pt x="162" y="69"/>
                </a:lnTo>
                <a:lnTo>
                  <a:pt x="0" y="138"/>
                </a:lnTo>
                <a:lnTo>
                  <a:pt x="636" y="138"/>
                </a:lnTo>
                <a:lnTo>
                  <a:pt x="795" y="69"/>
                </a:lnTo>
                <a:lnTo>
                  <a:pt x="714" y="0"/>
                </a:lnTo>
                <a:lnTo>
                  <a:pt x="81" y="0"/>
                </a:lnTo>
                <a:close/>
              </a:path>
            </a:pathLst>
          </a:custGeom>
          <a:solidFill>
            <a:srgbClr val="8BC34A"/>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60" name="Freeform 59"/>
          <p:cNvSpPr/>
          <p:nvPr>
            <p:custDataLst>
              <p:tags r:id="rId21"/>
            </p:custDataLst>
          </p:nvPr>
        </p:nvSpPr>
        <p:spPr bwMode="auto">
          <a:xfrm>
            <a:off x="9487093" y="5658002"/>
            <a:ext cx="1308868" cy="351892"/>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 name="connsiteX0-1" fmla="*/ 821761 w 898766"/>
              <a:gd name="connsiteY0-2" fmla="*/ 456334 h 1091661"/>
              <a:gd name="connsiteX1-3" fmla="*/ 78421 w 898766"/>
              <a:gd name="connsiteY1-4" fmla="*/ 456334 h 1091661"/>
              <a:gd name="connsiteX2-5" fmla="*/ 450091 w 898766"/>
              <a:gd name="connsiteY2-6" fmla="*/ 828004 h 1091661"/>
              <a:gd name="connsiteX3-7" fmla="*/ 821761 w 898766"/>
              <a:gd name="connsiteY3-8" fmla="*/ 456334 h 1091661"/>
              <a:gd name="connsiteX4-9" fmla="*/ 447730 w 898766"/>
              <a:gd name="connsiteY4-10" fmla="*/ 0 h 1091661"/>
              <a:gd name="connsiteX5-11" fmla="*/ 863423 w 898766"/>
              <a:gd name="connsiteY5-12" fmla="*/ 280035 h 1091661"/>
              <a:gd name="connsiteX6-13" fmla="*/ 768947 w 898766"/>
              <a:gd name="connsiteY6-14" fmla="*/ 773656 h 1091661"/>
              <a:gd name="connsiteX7-15" fmla="*/ 447730 w 898766"/>
              <a:gd name="connsiteY7-16" fmla="*/ 1091661 h 1091661"/>
              <a:gd name="connsiteX8-17" fmla="*/ 131236 w 898766"/>
              <a:gd name="connsiteY8-18" fmla="*/ 773656 h 1091661"/>
              <a:gd name="connsiteX9-19" fmla="*/ 32036 w 898766"/>
              <a:gd name="connsiteY9-20" fmla="*/ 280035 h 1091661"/>
              <a:gd name="connsiteX10-21" fmla="*/ 447730 w 898766"/>
              <a:gd name="connsiteY10-22" fmla="*/ 0 h 1091661"/>
              <a:gd name="connsiteX0-23" fmla="*/ 821761 w 898766"/>
              <a:gd name="connsiteY0-24" fmla="*/ 238002 h 873329"/>
              <a:gd name="connsiteX1-25" fmla="*/ 78421 w 898766"/>
              <a:gd name="connsiteY1-26" fmla="*/ 238002 h 873329"/>
              <a:gd name="connsiteX2-27" fmla="*/ 450091 w 898766"/>
              <a:gd name="connsiteY2-28" fmla="*/ 609672 h 873329"/>
              <a:gd name="connsiteX3-29" fmla="*/ 821761 w 898766"/>
              <a:gd name="connsiteY3-30" fmla="*/ 238002 h 873329"/>
              <a:gd name="connsiteX4-31" fmla="*/ 32036 w 898766"/>
              <a:gd name="connsiteY4-32" fmla="*/ 61703 h 873329"/>
              <a:gd name="connsiteX5-33" fmla="*/ 863423 w 898766"/>
              <a:gd name="connsiteY5-34" fmla="*/ 61703 h 873329"/>
              <a:gd name="connsiteX6-35" fmla="*/ 768947 w 898766"/>
              <a:gd name="connsiteY6-36" fmla="*/ 555324 h 873329"/>
              <a:gd name="connsiteX7-37" fmla="*/ 447730 w 898766"/>
              <a:gd name="connsiteY7-38" fmla="*/ 873329 h 873329"/>
              <a:gd name="connsiteX8-39" fmla="*/ 131236 w 898766"/>
              <a:gd name="connsiteY8-40" fmla="*/ 555324 h 873329"/>
              <a:gd name="connsiteX9-41" fmla="*/ 32036 w 898766"/>
              <a:gd name="connsiteY9-42" fmla="*/ 61703 h 873329"/>
              <a:gd name="connsiteX0-43" fmla="*/ 821761 w 832092"/>
              <a:gd name="connsiteY0-44" fmla="*/ 176299 h 811626"/>
              <a:gd name="connsiteX1-45" fmla="*/ 78421 w 832092"/>
              <a:gd name="connsiteY1-46" fmla="*/ 176299 h 811626"/>
              <a:gd name="connsiteX2-47" fmla="*/ 450091 w 832092"/>
              <a:gd name="connsiteY2-48" fmla="*/ 547969 h 811626"/>
              <a:gd name="connsiteX3-49" fmla="*/ 821761 w 832092"/>
              <a:gd name="connsiteY3-50" fmla="*/ 176299 h 811626"/>
              <a:gd name="connsiteX4-51" fmla="*/ 32036 w 832092"/>
              <a:gd name="connsiteY4-52" fmla="*/ 0 h 811626"/>
              <a:gd name="connsiteX5-53" fmla="*/ 768947 w 832092"/>
              <a:gd name="connsiteY5-54" fmla="*/ 493621 h 811626"/>
              <a:gd name="connsiteX6-55" fmla="*/ 447730 w 832092"/>
              <a:gd name="connsiteY6-56" fmla="*/ 811626 h 811626"/>
              <a:gd name="connsiteX7-57" fmla="*/ 131236 w 832092"/>
              <a:gd name="connsiteY7-58" fmla="*/ 493621 h 811626"/>
              <a:gd name="connsiteX8-59" fmla="*/ 32036 w 832092"/>
              <a:gd name="connsiteY8-60" fmla="*/ 0 h 811626"/>
              <a:gd name="connsiteX0-61" fmla="*/ 753672 w 764003"/>
              <a:gd name="connsiteY0-62" fmla="*/ 46459 h 681786"/>
              <a:gd name="connsiteX1-63" fmla="*/ 10332 w 764003"/>
              <a:gd name="connsiteY1-64" fmla="*/ 46459 h 681786"/>
              <a:gd name="connsiteX2-65" fmla="*/ 382002 w 764003"/>
              <a:gd name="connsiteY2-66" fmla="*/ 418129 h 681786"/>
              <a:gd name="connsiteX3-67" fmla="*/ 753672 w 764003"/>
              <a:gd name="connsiteY3-68" fmla="*/ 46459 h 681786"/>
              <a:gd name="connsiteX4-69" fmla="*/ 63147 w 764003"/>
              <a:gd name="connsiteY4-70" fmla="*/ 363781 h 681786"/>
              <a:gd name="connsiteX5-71" fmla="*/ 700858 w 764003"/>
              <a:gd name="connsiteY5-72" fmla="*/ 363781 h 681786"/>
              <a:gd name="connsiteX6-73" fmla="*/ 379641 w 764003"/>
              <a:gd name="connsiteY6-74" fmla="*/ 681786 h 681786"/>
              <a:gd name="connsiteX7-75" fmla="*/ 63147 w 764003"/>
              <a:gd name="connsiteY7-76" fmla="*/ 363781 h 681786"/>
              <a:gd name="connsiteX0-77" fmla="*/ 690525 w 700856"/>
              <a:gd name="connsiteY0-78" fmla="*/ 0 h 635327"/>
              <a:gd name="connsiteX1-79" fmla="*/ 318855 w 700856"/>
              <a:gd name="connsiteY1-80" fmla="*/ 371670 h 635327"/>
              <a:gd name="connsiteX2-81" fmla="*/ 690525 w 700856"/>
              <a:gd name="connsiteY2-82" fmla="*/ 0 h 635327"/>
              <a:gd name="connsiteX3-83" fmla="*/ 0 w 700856"/>
              <a:gd name="connsiteY3-84" fmla="*/ 317322 h 635327"/>
              <a:gd name="connsiteX4-85" fmla="*/ 637711 w 700856"/>
              <a:gd name="connsiteY4-86" fmla="*/ 317322 h 635327"/>
              <a:gd name="connsiteX5-87" fmla="*/ 316494 w 700856"/>
              <a:gd name="connsiteY5-88" fmla="*/ 635327 h 635327"/>
              <a:gd name="connsiteX6-89" fmla="*/ 0 w 700856"/>
              <a:gd name="connsiteY6-90" fmla="*/ 317322 h 635327"/>
              <a:gd name="connsiteX0-91" fmla="*/ 0 w 637711"/>
              <a:gd name="connsiteY0-92" fmla="*/ 39751 h 357756"/>
              <a:gd name="connsiteX1-93" fmla="*/ 637711 w 637711"/>
              <a:gd name="connsiteY1-94" fmla="*/ 39751 h 357756"/>
              <a:gd name="connsiteX2-95" fmla="*/ 316494 w 637711"/>
              <a:gd name="connsiteY2-96" fmla="*/ 357756 h 357756"/>
              <a:gd name="connsiteX3-97" fmla="*/ 0 w 637711"/>
              <a:gd name="connsiteY3-98" fmla="*/ 39751 h 357756"/>
              <a:gd name="connsiteX0-99" fmla="*/ 0 w 637711"/>
              <a:gd name="connsiteY0-100" fmla="*/ 0 h 318005"/>
              <a:gd name="connsiteX1-101" fmla="*/ 637711 w 637711"/>
              <a:gd name="connsiteY1-102" fmla="*/ 0 h 318005"/>
              <a:gd name="connsiteX2-103" fmla="*/ 316494 w 637711"/>
              <a:gd name="connsiteY2-104" fmla="*/ 318005 h 318005"/>
              <a:gd name="connsiteX3-105" fmla="*/ 0 w 637711"/>
              <a:gd name="connsiteY3-106" fmla="*/ 0 h 318005"/>
            </a:gdLst>
            <a:ahLst/>
            <a:cxnLst>
              <a:cxn ang="0">
                <a:pos x="connsiteX0-1" y="connsiteY0-2"/>
              </a:cxn>
              <a:cxn ang="0">
                <a:pos x="connsiteX1-3" y="connsiteY1-4"/>
              </a:cxn>
              <a:cxn ang="0">
                <a:pos x="connsiteX2-5" y="connsiteY2-6"/>
              </a:cxn>
              <a:cxn ang="0">
                <a:pos x="connsiteX3-7" y="connsiteY3-8"/>
              </a:cxn>
            </a:cxnLst>
            <a:rect l="l" t="t" r="r" b="b"/>
            <a:pathLst>
              <a:path w="637711" h="318005">
                <a:moveTo>
                  <a:pt x="0" y="0"/>
                </a:moveTo>
                <a:lnTo>
                  <a:pt x="637711" y="0"/>
                </a:lnTo>
                <a:lnTo>
                  <a:pt x="316494" y="318005"/>
                </a:lnTo>
                <a:lnTo>
                  <a:pt x="0" y="0"/>
                </a:lnTo>
                <a:close/>
              </a:path>
            </a:pathLst>
          </a:custGeom>
          <a:solidFill>
            <a:srgbClr val="222222">
              <a:alpha val="20000"/>
            </a:srgbClr>
          </a:solidFill>
          <a:ln w="3175" cap="flat">
            <a:noFill/>
            <a:prstDash val="solid"/>
            <a:miter lim="800000"/>
          </a:ln>
        </p:spPr>
        <p:txBody>
          <a:bodyPr lIns="121920" tIns="60960" rIns="121920" bIns="60960">
            <a:normAutofit fontScale="35000" lnSpcReduction="20000"/>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4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61" name="Freeform 60"/>
          <p:cNvSpPr/>
          <p:nvPr>
            <p:custDataLst>
              <p:tags r:id="rId22"/>
            </p:custDataLst>
          </p:nvPr>
        </p:nvSpPr>
        <p:spPr bwMode="auto">
          <a:xfrm>
            <a:off x="8630285" y="4373245"/>
            <a:ext cx="2165350" cy="1637665"/>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8766" h="1091661">
                <a:moveTo>
                  <a:pt x="450091" y="84664"/>
                </a:moveTo>
                <a:cubicBezTo>
                  <a:pt x="244823" y="84664"/>
                  <a:pt x="78421" y="251066"/>
                  <a:pt x="78421" y="456334"/>
                </a:cubicBezTo>
                <a:cubicBezTo>
                  <a:pt x="78421" y="661602"/>
                  <a:pt x="244823" y="828004"/>
                  <a:pt x="450091" y="828004"/>
                </a:cubicBezTo>
                <a:cubicBezTo>
                  <a:pt x="655359" y="828004"/>
                  <a:pt x="821761" y="661602"/>
                  <a:pt x="821761" y="456334"/>
                </a:cubicBezTo>
                <a:cubicBezTo>
                  <a:pt x="821761" y="251066"/>
                  <a:pt x="655359" y="84664"/>
                  <a:pt x="450091" y="84664"/>
                </a:cubicBezTo>
                <a:close/>
                <a:moveTo>
                  <a:pt x="447730" y="0"/>
                </a:moveTo>
                <a:cubicBezTo>
                  <a:pt x="631958" y="0"/>
                  <a:pt x="792566" y="109166"/>
                  <a:pt x="863423" y="280035"/>
                </a:cubicBezTo>
                <a:cubicBezTo>
                  <a:pt x="934280" y="446157"/>
                  <a:pt x="896490" y="640758"/>
                  <a:pt x="768947" y="773656"/>
                </a:cubicBezTo>
                <a:lnTo>
                  <a:pt x="447730" y="1091661"/>
                </a:lnTo>
                <a:cubicBezTo>
                  <a:pt x="447730" y="1091661"/>
                  <a:pt x="447730" y="1091661"/>
                  <a:pt x="131236" y="773656"/>
                </a:cubicBezTo>
                <a:cubicBezTo>
                  <a:pt x="3693" y="640758"/>
                  <a:pt x="-34097" y="446157"/>
                  <a:pt x="32036" y="280035"/>
                </a:cubicBezTo>
                <a:cubicBezTo>
                  <a:pt x="102893" y="109166"/>
                  <a:pt x="268226" y="0"/>
                  <a:pt x="447730" y="0"/>
                </a:cubicBezTo>
                <a:close/>
              </a:path>
            </a:pathLst>
          </a:custGeom>
          <a:solidFill>
            <a:srgbClr val="8BC34A"/>
          </a:solidFill>
          <a:ln w="3175" cap="flat">
            <a:noFill/>
            <a:prstDash val="solid"/>
            <a:miter lim="800000"/>
          </a:ln>
        </p:spPr>
        <p:txBody>
          <a:bodyPr lIns="121920" tIns="60960" rIns="121920" bIns="60960">
            <a:normAutofit/>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2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59" name="文本框 58"/>
          <p:cNvSpPr txBox="1"/>
          <p:nvPr>
            <p:custDataLst>
              <p:tags r:id="rId23"/>
            </p:custDataLst>
          </p:nvPr>
        </p:nvSpPr>
        <p:spPr>
          <a:xfrm>
            <a:off x="7863205" y="1243330"/>
            <a:ext cx="4155440" cy="3634740"/>
          </a:xfrm>
          <a:prstGeom prst="rect">
            <a:avLst/>
          </a:prstGeom>
          <a:noFill/>
        </p:spPr>
        <p:txBody>
          <a:bodyPr wrap="square" rtlCol="0">
            <a:noAutofit/>
          </a:bodyPr>
          <a:lstStyle>
            <a:defPPr>
              <a:defRPr lang="en-US"/>
            </a:defPPr>
            <a:lvl1pPr algn="ctr">
              <a:lnSpc>
                <a:spcPct val="130000"/>
              </a:lnSpc>
              <a:defRPr sz="1400">
                <a:solidFill>
                  <a:srgbClr val="222222">
                    <a:lumMod val="75000"/>
                    <a:lumOff val="25000"/>
                  </a:srgbClr>
                </a:solidFill>
              </a:defRPr>
            </a:lvl1pPr>
          </a:lstStyle>
          <a:p>
            <a:pPr algn="just" defTabSz="457200">
              <a:lnSpc>
                <a:spcPct val="120000"/>
              </a:lnSpc>
            </a:pPr>
            <a:r>
              <a:rPr lang="en-GB" altLang="zh-CN" b="1" spc="150" dirty="0">
                <a:solidFill>
                  <a:srgbClr val="222222">
                    <a:lumMod val="75000"/>
                    <a:lumOff val="25000"/>
                  </a:srgbClr>
                </a:solidFill>
                <a:latin typeface="微软雅黑" panose="020B0503020204020204" charset="-122"/>
                <a:ea typeface="微软雅黑" panose="020B0503020204020204" charset="-122"/>
              </a:rPr>
              <a:t>It</a:t>
            </a:r>
            <a:r>
              <a:rPr lang="zh-CN" altLang="zh-CN" b="1" spc="150" dirty="0">
                <a:solidFill>
                  <a:srgbClr val="222222">
                    <a:lumMod val="75000"/>
                    <a:lumOff val="25000"/>
                  </a:srgbClr>
                </a:solidFill>
                <a:latin typeface="微软雅黑" panose="020B0503020204020204" charset="-122"/>
                <a:ea typeface="微软雅黑" panose="020B0503020204020204" charset="-122"/>
              </a:rPr>
              <a:t> presents a solution project to look for causes that are causing the decreased sales performance and ways through which the issues can be eradicated, and sales performance can be improved.</a:t>
            </a:r>
            <a:endParaRPr lang="zh-CN" altLang="zh-CN" b="1" spc="150" dirty="0">
              <a:solidFill>
                <a:srgbClr val="222222">
                  <a:lumMod val="75000"/>
                  <a:lumOff val="25000"/>
                </a:srgbClr>
              </a:solidFill>
              <a:latin typeface="微软雅黑" panose="020B0503020204020204" charset="-122"/>
              <a:ea typeface="微软雅黑" panose="020B0503020204020204" charset="-122"/>
            </a:endParaRPr>
          </a:p>
          <a:p>
            <a:pPr algn="just" defTabSz="457200">
              <a:lnSpc>
                <a:spcPct val="120000"/>
              </a:lnSpc>
            </a:pPr>
            <a:r>
              <a:rPr lang="zh-CN" altLang="zh-CN" b="1" spc="150" dirty="0">
                <a:solidFill>
                  <a:srgbClr val="222222">
                    <a:lumMod val="75000"/>
                    <a:lumOff val="25000"/>
                  </a:srgbClr>
                </a:solidFill>
                <a:latin typeface="微软雅黑" panose="020B0503020204020204" charset="-122"/>
                <a:ea typeface="微软雅黑" panose="020B0503020204020204" charset="-122"/>
              </a:rPr>
              <a:t> </a:t>
            </a:r>
            <a:r>
              <a:rPr lang="en-GB" altLang="zh-CN" b="1" spc="150" dirty="0">
                <a:solidFill>
                  <a:srgbClr val="222222">
                    <a:lumMod val="75000"/>
                    <a:lumOff val="25000"/>
                  </a:srgbClr>
                </a:solidFill>
                <a:latin typeface="微软雅黑" panose="020B0503020204020204" charset="-122"/>
                <a:ea typeface="微软雅黑" panose="020B0503020204020204" charset="-122"/>
              </a:rPr>
              <a:t>It</a:t>
            </a:r>
            <a:r>
              <a:rPr lang="zh-CN" altLang="zh-CN" b="1" spc="150" dirty="0">
                <a:solidFill>
                  <a:srgbClr val="222222">
                    <a:lumMod val="75000"/>
                    <a:lumOff val="25000"/>
                  </a:srgbClr>
                </a:solidFill>
                <a:latin typeface="微软雅黑" panose="020B0503020204020204" charset="-122"/>
                <a:ea typeface="微软雅黑" panose="020B0503020204020204" charset="-122"/>
              </a:rPr>
              <a:t> presents a project Plan by first presenting the objective rationale of the projects and aims that such a project is set to achieve, the next section discusses some of the key literature and finally, the report concludes with the detailed project plan.</a:t>
            </a:r>
            <a:endParaRPr lang="zh-CN" altLang="zh-CN" b="1" spc="150" dirty="0">
              <a:solidFill>
                <a:srgbClr val="222222">
                  <a:lumMod val="75000"/>
                  <a:lumOff val="25000"/>
                </a:srgbClr>
              </a:solidFill>
              <a:latin typeface="微软雅黑" panose="020B0503020204020204" charset="-122"/>
              <a:ea typeface="微软雅黑" panose="020B0503020204020204" charset="-122"/>
            </a:endParaRPr>
          </a:p>
        </p:txBody>
      </p:sp>
      <p:sp>
        <p:nvSpPr>
          <p:cNvPr id="69" name="文本框 68"/>
          <p:cNvSpPr txBox="1"/>
          <p:nvPr>
            <p:custDataLst>
              <p:tags r:id="rId24"/>
            </p:custDataLst>
          </p:nvPr>
        </p:nvSpPr>
        <p:spPr>
          <a:xfrm>
            <a:off x="8703990" y="4804396"/>
            <a:ext cx="2017803" cy="774163"/>
          </a:xfrm>
          <a:prstGeom prst="rect">
            <a:avLst/>
          </a:prstGeom>
          <a:noFill/>
        </p:spPr>
        <p:txBody>
          <a:bodyPr wrap="square" rtlCol="0">
            <a:normAutofit/>
          </a:bodyPr>
          <a:lstStyle/>
          <a:p>
            <a:pPr algn="ctr" defTabSz="457200">
              <a:lnSpc>
                <a:spcPct val="120000"/>
              </a:lnSpc>
            </a:pPr>
            <a:r>
              <a:rPr kumimoji="1" lang="en-GB" altLang="zh-CN" b="1" spc="300" dirty="0">
                <a:solidFill>
                  <a:srgbClr val="222222"/>
                </a:solidFill>
                <a:latin typeface="微软雅黑" panose="020B0503020204020204" charset="-122"/>
                <a:ea typeface="微软雅黑" panose="020B0503020204020204" charset="-122"/>
              </a:rPr>
              <a:t>Rational</a:t>
            </a:r>
            <a:endParaRPr kumimoji="1" lang="en-GB" altLang="zh-CN" b="1" spc="300" dirty="0">
              <a:solidFill>
                <a:srgbClr val="222222"/>
              </a:solidFill>
              <a:latin typeface="微软雅黑" panose="020B0503020204020204" charset="-122"/>
              <a:ea typeface="微软雅黑" panose="020B050302020402020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nvPr>
        </p:nvSpPr>
        <p:spPr>
          <a:xfrm>
            <a:off x="624205" y="407035"/>
            <a:ext cx="10944225" cy="736600"/>
          </a:xfrm>
        </p:spPr>
        <p:txBody>
          <a:bodyPr/>
          <a:p>
            <a:pPr algn="ctr"/>
            <a:r>
              <a:rPr lang="en-GB" altLang="zh-CN" sz="4000">
                <a:ln w="12700">
                  <a:solidFill>
                    <a:schemeClr val="accent5"/>
                  </a:solidFill>
                  <a:prstDash val="solid"/>
                </a:ln>
                <a:pattFill prst="ltDnDiag">
                  <a:fgClr>
                    <a:schemeClr val="accent5">
                      <a:lumMod val="60000"/>
                      <a:lumOff val="40000"/>
                    </a:schemeClr>
                  </a:fgClr>
                  <a:bgClr>
                    <a:schemeClr val="bg1"/>
                  </a:bgClr>
                </a:pattFill>
                <a:effectLst>
                  <a:outerShdw blurRad="38100" dist="38100" dir="2700000" algn="tl">
                    <a:srgbClr val="000000">
                      <a:alpha val="43137"/>
                    </a:srgbClr>
                  </a:outerShdw>
                </a:effectLst>
              </a:rPr>
              <a:t>Research Method</a:t>
            </a:r>
            <a:endParaRPr lang="en-GB" altLang="zh-CN" sz="4000">
              <a:ln w="12700">
                <a:solidFill>
                  <a:schemeClr val="accent5"/>
                </a:solidFill>
                <a:prstDash val="solid"/>
              </a:ln>
              <a:pattFill prst="ltDnDiag">
                <a:fgClr>
                  <a:schemeClr val="accent5">
                    <a:lumMod val="60000"/>
                    <a:lumOff val="40000"/>
                  </a:schemeClr>
                </a:fgClr>
                <a:bgClr>
                  <a:schemeClr val="bg1"/>
                </a:bgClr>
              </a:pattFill>
              <a:effectLst>
                <a:outerShdw blurRad="38100" dist="38100" dir="2700000" algn="tl">
                  <a:srgbClr val="000000">
                    <a:alpha val="43137"/>
                  </a:srgbClr>
                </a:outerShdw>
              </a:effectLst>
            </a:endParaRPr>
          </a:p>
        </p:txBody>
      </p:sp>
      <p:sp>
        <p:nvSpPr>
          <p:cNvPr id="5" name="内容占位符 4"/>
          <p:cNvSpPr>
            <a:spLocks noGrp="1"/>
          </p:cNvSpPr>
          <p:nvPr>
            <p:ph idx="1"/>
          </p:nvPr>
        </p:nvSpPr>
        <p:spPr/>
        <p:txBody>
          <a:bodyPr/>
          <a:p>
            <a:r>
              <a:rPr lang="en-GB" altLang="zh-CN">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SWORT Analysis</a:t>
            </a:r>
            <a:r>
              <a:rPr lang="zh-CN" altLang="en-GB">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t>
            </a:r>
            <a:endParaRPr lang="zh-CN" altLang="en-GB">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a:p>
            <a:r>
              <a:rPr lang="en-GB" altLang="zh-CN" b="1">
                <a:solidFill>
                  <a:schemeClr val="tx1"/>
                </a:solidFill>
                <a:effectLst/>
              </a:rPr>
              <a:t>SWOT analysis can analyze the strengths, weaknesses, opportunities and threats of a company's target strategy. Reasonable results are important to the company as it can take advantage of and minimize disadvantages so that the company can take advantage of the external opportunities listed above to overcome identified threats. In this regard, SWORT can perform strategic analysis for Wal-Mart.</a:t>
            </a:r>
            <a:endParaRPr lang="en-GB" altLang="zh-CN" b="1">
              <a:solidFill>
                <a:schemeClr val="tx1"/>
              </a:solidFill>
              <a:effectLs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内容占位符 4"/>
          <p:cNvSpPr>
            <a:spLocks noGrp="1"/>
          </p:cNvSpPr>
          <p:nvPr>
            <p:ph idx="1"/>
          </p:nvPr>
        </p:nvSpPr>
        <p:spPr>
          <a:xfrm>
            <a:off x="624205" y="1718945"/>
            <a:ext cx="10944225" cy="4589780"/>
          </a:xfrm>
        </p:spPr>
        <p:txBody>
          <a:bodyPr/>
          <a:p>
            <a:r>
              <a:rPr lang="zh-CN" altLang="en-US" b="1"/>
              <a:t>Product assortment has been regarded as one of the most important determinant of the issue of the retailer success within the competitive market (Reisi, et al, 2019) Research suggests that, product assortment can serve as a strong motivation or demotivation for the customers who search for convenience of buying everything at one place (Timonina-Farkas, et al., 2020). Another research suggests that since the retailer store format is bounded with per square footage and shelf space, unlike virtual or online operation, wise use of space is an exceptionally important for retailers (Kuiti, et al, 2019). The product assortment should be based on an in-depth analysis of the target market preferences and target market needs (Manna, et al., 2020). Research also indicate that the customers may experience the feeling for anxiety and negative energy levels if they cannot easily find the products they perceive as a as core for their shopping (Kautish and Sharma, 2019).This research outlines the importance of the shelfing and shelf space. The product assortment also has implications for the supplier relationships of the retailers (Sodero and Rabinovich, 2019).</a:t>
            </a:r>
            <a:endParaRPr lang="zh-CN" altLang="en-US" b="1"/>
          </a:p>
        </p:txBody>
      </p:sp>
      <p:sp>
        <p:nvSpPr>
          <p:cNvPr id="6" name="矩形 5"/>
          <p:cNvSpPr/>
          <p:nvPr/>
        </p:nvSpPr>
        <p:spPr>
          <a:xfrm>
            <a:off x="3239135" y="245110"/>
            <a:ext cx="5216525" cy="1198880"/>
          </a:xfrm>
          <a:prstGeom prst="rect">
            <a:avLst/>
          </a:prstGeom>
          <a:noFill/>
          <a:ln>
            <a:noFill/>
          </a:ln>
        </p:spPr>
        <p:txBody>
          <a:bodyPr wrap="square" rtlCol="0" anchor="t">
            <a:spAutoFit/>
          </a:bodyPr>
          <a:p>
            <a:pPr algn="ctr"/>
            <a:r>
              <a:rPr lang="en-GB" altLang="zh-CN" sz="7200" b="1">
                <a:ln w="22225">
                  <a:solidFill>
                    <a:schemeClr val="accent2"/>
                  </a:solidFill>
                  <a:prstDash val="solid"/>
                </a:ln>
                <a:solidFill>
                  <a:schemeClr val="accent2">
                    <a:lumMod val="40000"/>
                    <a:lumOff val="60000"/>
                  </a:schemeClr>
                </a:solidFill>
                <a:effectLst/>
              </a:rPr>
              <a:t>Literature</a:t>
            </a:r>
            <a:endParaRPr lang="en-GB" altLang="zh-CN" sz="7200" b="1">
              <a:ln w="22225">
                <a:solidFill>
                  <a:schemeClr val="accent2"/>
                </a:solidFill>
                <a:prstDash val="solid"/>
              </a:ln>
              <a:solidFill>
                <a:schemeClr val="accent2">
                  <a:lumMod val="40000"/>
                  <a:lumOff val="60000"/>
                </a:schemeClr>
              </a:solidFill>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标题 4"/>
          <p:cNvSpPr>
            <a:spLocks noGrp="1"/>
          </p:cNvSpPr>
          <p:nvPr>
            <p:ph type="title"/>
          </p:nvPr>
        </p:nvSpPr>
        <p:spPr/>
        <p:txBody>
          <a:bodyPr/>
          <a:p>
            <a:pPr algn="ctr"/>
            <a:r>
              <a:rPr lang="en-GB" altLang="zh-CN" sz="4000">
                <a:solidFill>
                  <a:schemeClr val="accent1"/>
                </a:solidFill>
                <a:effectLst>
                  <a:outerShdw blurRad="38100" dist="25400" dir="5400000" algn="ctr" rotWithShape="0">
                    <a:srgbClr val="6E747A">
                      <a:alpha val="43000"/>
                    </a:srgbClr>
                  </a:outerShdw>
                </a:effectLst>
              </a:rPr>
              <a:t>Conclusion</a:t>
            </a:r>
            <a:endParaRPr lang="en-GB" altLang="zh-CN" sz="4000">
              <a:solidFill>
                <a:schemeClr val="accent1"/>
              </a:solidFill>
              <a:effectLst>
                <a:outerShdw blurRad="38100" dist="25400" dir="5400000" algn="ctr" rotWithShape="0">
                  <a:srgbClr val="6E747A">
                    <a:alpha val="43000"/>
                  </a:srgbClr>
                </a:outerShdw>
              </a:effectLst>
            </a:endParaRPr>
          </a:p>
        </p:txBody>
      </p:sp>
      <p:sp>
        <p:nvSpPr>
          <p:cNvPr id="6" name="内容占位符 5"/>
          <p:cNvSpPr/>
          <p:nvPr>
            <p:ph idx="1"/>
          </p:nvPr>
        </p:nvSpPr>
        <p:spPr/>
        <p:txBody>
          <a:bodyPr/>
          <a:p>
            <a:r>
              <a:rPr lang="en-GB" altLang="zh-CN" b="1">
                <a:solidFill>
                  <a:schemeClr val="accent1"/>
                </a:solidFill>
                <a:effectLst>
                  <a:outerShdw blurRad="38100" dist="25400" dir="5400000" algn="ctr" rotWithShape="0">
                    <a:srgbClr val="6E747A">
                      <a:alpha val="43000"/>
                    </a:srgbClr>
                  </a:outerShdw>
                </a:effectLst>
              </a:rPr>
              <a:t>Predicted Outcome </a:t>
            </a:r>
            <a:endParaRPr lang="en-GB" altLang="zh-CN" b="1">
              <a:solidFill>
                <a:schemeClr val="accent1"/>
              </a:solidFill>
              <a:effectLst>
                <a:outerShdw blurRad="38100" dist="25400" dir="5400000" algn="ctr" rotWithShape="0">
                  <a:srgbClr val="6E747A">
                    <a:alpha val="43000"/>
                  </a:srgbClr>
                </a:outerShdw>
              </a:effectLst>
            </a:endParaRPr>
          </a:p>
          <a:p>
            <a:r>
              <a:rPr lang="en-GB" altLang="zh-CN" b="1"/>
              <a:t>To</a:t>
            </a:r>
            <a:r>
              <a:rPr lang="zh-CN" altLang="en-US" b="1"/>
              <a:t> look for causes that are causing the decreased sales performance and ways through which the issues can be eradicated, and sales performance can be improved.</a:t>
            </a:r>
            <a:endParaRPr lang="zh-CN" altLang="en-US" b="1"/>
          </a:p>
          <a:p>
            <a:r>
              <a:rPr lang="en-GB" altLang="zh-CN" b="1">
                <a:solidFill>
                  <a:schemeClr val="accent1"/>
                </a:solidFill>
                <a:effectLst>
                  <a:outerShdw blurRad="38100" dist="25400" dir="5400000" algn="ctr" rotWithShape="0">
                    <a:srgbClr val="6E747A">
                      <a:alpha val="43000"/>
                    </a:srgbClr>
                  </a:outerShdw>
                </a:effectLst>
              </a:rPr>
              <a:t>Find out</a:t>
            </a:r>
            <a:endParaRPr lang="zh-CN" altLang="en-US" b="1">
              <a:solidFill>
                <a:schemeClr val="accent1"/>
              </a:solidFill>
              <a:effectLst>
                <a:outerShdw blurRad="38100" dist="25400" dir="5400000" algn="ctr" rotWithShape="0">
                  <a:srgbClr val="6E747A">
                    <a:alpha val="43000"/>
                  </a:srgbClr>
                </a:outerShdw>
              </a:effectLst>
            </a:endParaRPr>
          </a:p>
          <a:p>
            <a:r>
              <a:rPr lang="en-GB" altLang="zh-CN" b="1"/>
              <a:t>F</a:t>
            </a:r>
            <a:r>
              <a:rPr lang="zh-CN" altLang="en-US" b="1"/>
              <a:t>urther help the company get a better insight into what the consumer expect to buy when they get into one of the Walmart stores. Designing product assortment keeping consumer preference in mind </a:t>
            </a:r>
            <a:r>
              <a:rPr lang="en-GB" altLang="zh-CN" b="1"/>
              <a:t>to</a:t>
            </a:r>
            <a:r>
              <a:rPr lang="zh-CN" altLang="en-US" b="1"/>
              <a:t> help the company achieve its target sales by improving the market performance. However, the company must also market this change/ enhancements in the product offerings so that maximum results can be achieved.</a:t>
            </a:r>
            <a:endParaRPr lang="zh-CN" altLang="en-US"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pPr algn="ctr"/>
            <a:r>
              <a:rPr lang="en-GB" altLang="zh-CN" sz="3600">
                <a:solidFill>
                  <a:schemeClr val="tx1"/>
                </a:solidFill>
                <a:effectLst>
                  <a:outerShdw blurRad="38100" dist="19050" dir="2700000" algn="tl" rotWithShape="0">
                    <a:schemeClr val="dk1">
                      <a:alpha val="40000"/>
                    </a:schemeClr>
                  </a:outerShdw>
                </a:effectLst>
              </a:rPr>
              <a:t>Reference</a:t>
            </a:r>
            <a:endParaRPr lang="en-GB" altLang="zh-CN" sz="3600">
              <a:solidFill>
                <a:schemeClr val="tx1"/>
              </a:solidFill>
              <a:effectLst>
                <a:outerShdw blurRad="38100" dist="19050" dir="2700000" algn="tl" rotWithShape="0">
                  <a:schemeClr val="dk1">
                    <a:alpha val="40000"/>
                  </a:schemeClr>
                </a:outerShdw>
              </a:effectLst>
            </a:endParaRPr>
          </a:p>
        </p:txBody>
      </p:sp>
      <p:sp>
        <p:nvSpPr>
          <p:cNvPr id="3" name="内容占位符 2"/>
          <p:cNvSpPr>
            <a:spLocks noGrp="1"/>
          </p:cNvSpPr>
          <p:nvPr>
            <p:ph idx="1"/>
          </p:nvPr>
        </p:nvSpPr>
        <p:spPr/>
        <p:txBody>
          <a:bodyPr/>
          <a:p>
            <a:r>
              <a:rPr lang="zh-CN" altLang="en-US" b="1"/>
              <a:t>1.Ben-Daya, M., Hassini, E. and Bahroun, Z., 2019. Internet of things and supply chain management: a literature review. International Journal of Production Research, 57(15-16), pp.4719-4742.</a:t>
            </a:r>
            <a:endParaRPr lang="zh-CN" altLang="en-US" b="1"/>
          </a:p>
          <a:p>
            <a:r>
              <a:rPr lang="zh-CN" altLang="en-US" b="1"/>
              <a:t>2.Cao, Y., Zhang, J.H. and Ma, X.Y., 2019. Optimal Financing and Production Decisions for a Supply Chain with Buyer-Backed Purchase Order Financing Contract. IEEE Access, 7, pp.119384-119392.</a:t>
            </a:r>
            <a:endParaRPr lang="zh-CN" altLang="en-US" b="1"/>
          </a:p>
          <a:p>
            <a:r>
              <a:rPr lang="zh-CN" altLang="en-US" b="1"/>
              <a:t>3.Chenarides, L. and Jaenicke, E.C., 2019. Documenting the link between poor food access and less healthy product assortment across the us. Applied Economic Perspectives and Policy, 41(3), pp.434-474.</a:t>
            </a:r>
            <a:endParaRPr lang="zh-CN" altLang="en-US" b="1"/>
          </a:p>
          <a:p>
            <a:r>
              <a:rPr lang="zh-CN" altLang="en-US" b="1"/>
              <a:t>4.Dolega, L. and Lord, A.L., 2020. Exploring the geography of retail decline: A case study of the Liverpool City Region. Cities, 96, p.102456.</a:t>
            </a:r>
            <a:endParaRPr lang="zh-CN" altLang="en-US" b="1"/>
          </a:p>
          <a:p>
            <a:r>
              <a:rPr lang="zh-CN" altLang="en-US" b="1"/>
              <a:t>5.Düsterhöft, T., Hübner, A. and Schaal, K., 2020. A practical approach to the shelf-space allocation and replenishment problem with heterogeneously sized shelves. European Journal of Operational Research, 282(1), pp.252-266.</a:t>
            </a:r>
            <a:endParaRPr lang="zh-CN" altLang="en-US" b="1"/>
          </a:p>
        </p:txBody>
      </p:sp>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91734"/>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91734"/>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5.xml><?xml version="1.0" encoding="utf-8"?>
<p:tagLst xmlns:p="http://schemas.openxmlformats.org/presentationml/2006/main">
  <p:tag name="KSO_WM_TAG_VERSION" val="1.0"/>
  <p:tag name="KSO_WM_BEAUTIFY_FLAG" val="#wm#"/>
  <p:tag name="KSO_WM_TEMPLATE_CATEGORY" val="custom"/>
  <p:tag name="KSO_WM_TEMPLATE_INDEX" val="20191734"/>
  <p:tag name="KSO_WM_TEMPLATE_THUMBS_INDEX" val="1"/>
  <p:tag name="KSO_WM_TEMPLATE_TOPIC_ID" val="2869567"/>
  <p:tag name="KSO_WM_TEMPLATE_OUTLINE_ID" val="15"/>
  <p:tag name="KSO_WM_TEMPLATE_SCENE_ID" val="1"/>
  <p:tag name="KSO_WM_TEMPLATE_JOB_ID" val="2"/>
  <p:tag name="KSO_WM_TEMPLATE_TOPIC_DEFAULT" val="1"/>
  <p:tag name="KSO_WM_TEMPLATE_SUBCATEGORY" val="0"/>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1"/>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1"/>
  <p:tag name="KSO_WM_UNIT_FILL_FORE_SCHEMECOLOR_INDEX" val="5"/>
  <p:tag name="KSO_WM_UNIT_FILL_TYPE" val="1"/>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2"/>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2"/>
  <p:tag name="KSO_WM_UNIT_FILL_FORE_SCHEMECOLOR_INDEX" val="5"/>
  <p:tag name="KSO_WM_UNIT_FILL_TYPE" val="1"/>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3"/>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3"/>
  <p:tag name="KSO_WM_UNIT_FILL_FORE_SCHEMECOLOR_INDEX" val="5"/>
  <p:tag name="KSO_WM_UNIT_FILL_TYPE" val="1"/>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4"/>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4"/>
  <p:tag name="KSO_WM_UNIT_FILL_FORE_SCHEMECOLOR_INDEX" val="5"/>
  <p:tag name="KSO_WM_UNIT_FILL_TYPE" val="1"/>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5"/>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5"/>
  <p:tag name="KSO_WM_UNIT_FILL_FORE_SCHEMECOLOR_INDEX" val="13"/>
  <p:tag name="KSO_WM_UNIT_FILL_TYPE" val="1"/>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6"/>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6"/>
  <p:tag name="KSO_WM_UNIT_FILL_FORE_SCHEMECOLOR_INDEX" val="5"/>
  <p:tag name="KSO_WM_UNIT_FILL_TYPE" val="1"/>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f*1_1_1"/>
  <p:tag name="KSO_WM_TEMPLATE_CATEGORY" val="diagram"/>
  <p:tag name="KSO_WM_TEMPLATE_INDEX" val="20201470"/>
  <p:tag name="KSO_WM_UNIT_LAYERLEVEL" val="1_1_1"/>
  <p:tag name="KSO_WM_TAG_VERSION" val="1.0"/>
  <p:tag name="KSO_WM_BEAUTIFY_FLAG" val="#wm#"/>
  <p:tag name="KSO_WM_UNIT_NOCLEAR" val="0"/>
  <p:tag name="KSO_WM_DIAGRAM_GROUP_CODE" val="m1-1"/>
  <p:tag name="KSO_WM_UNIT_TYPE" val="m_h_f"/>
  <p:tag name="KSO_WM_UNIT_INDEX" val="1_1_1"/>
  <p:tag name="KSO_WM_UNIT_PRESET_TEXT" val="单击此处添加文本具体内容，简明扼要的阐述您的观点。根据需要可酌情增减文字，以便观者准确的理解您传达的思想。"/>
  <p:tag name="KSO_WM_UNIT_VALUE" val="70"/>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a*1_1_1"/>
  <p:tag name="KSO_WM_TEMPLATE_CATEGORY" val="diagram"/>
  <p:tag name="KSO_WM_TEMPLATE_INDEX" val="20201470"/>
  <p:tag name="KSO_WM_UNIT_LAYERLEVEL" val="1_1_1"/>
  <p:tag name="KSO_WM_TAG_VERSION" val="1.0"/>
  <p:tag name="KSO_WM_BEAUTIFY_FLAG" val="#wm#"/>
  <p:tag name="KSO_WM_UNIT_ISCONTENTSTITLE" val="0"/>
  <p:tag name="KSO_WM_UNIT_NOCLEAR" val="0"/>
  <p:tag name="KSO_WM_UNIT_VALUE" val="6"/>
  <p:tag name="KSO_WM_DIAGRAM_GROUP_CODE" val="m1-1"/>
  <p:tag name="KSO_WM_UNIT_TYPE" val="m_h_a"/>
  <p:tag name="KSO_WM_UNIT_INDEX" val="1_1_1"/>
  <p:tag name="KSO_WM_UNIT_PRESET_TEXT" val="添加标题"/>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1"/>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1"/>
  <p:tag name="KSO_WM_UNIT_FILL_FORE_SCHEMECOLOR_INDEX" val="6"/>
  <p:tag name="KSO_WM_UNIT_FILL_TYPE" val="1"/>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2"/>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2"/>
  <p:tag name="KSO_WM_UNIT_FILL_FORE_SCHEMECOLOR_INDEX" val="6"/>
  <p:tag name="KSO_WM_UNIT_FILL_TYPE" val="1"/>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6"/>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6"/>
  <p:tag name="KSO_WM_UNIT_FILL_FORE_SCHEMECOLOR_INDEX" val="6"/>
  <p:tag name="KSO_WM_UNIT_FILL_TYPE" val="1"/>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3"/>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3"/>
  <p:tag name="KSO_WM_UNIT_FILL_FORE_SCHEMECOLOR_INDEX" val="6"/>
  <p:tag name="KSO_WM_UNIT_FILL_TYPE" val="1"/>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4"/>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4"/>
  <p:tag name="KSO_WM_UNIT_FILL_FORE_SCHEMECOLOR_INDEX" val="13"/>
  <p:tag name="KSO_WM_UNIT_FILL_TYPE" val="1"/>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5"/>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5"/>
  <p:tag name="KSO_WM_UNIT_FILL_FORE_SCHEMECOLOR_INDEX" val="6"/>
  <p:tag name="KSO_WM_UNIT_FILL_TYPE" val="1"/>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f*1_2_1"/>
  <p:tag name="KSO_WM_TEMPLATE_CATEGORY" val="diagram"/>
  <p:tag name="KSO_WM_TEMPLATE_INDEX" val="20201470"/>
  <p:tag name="KSO_WM_UNIT_LAYERLEVEL" val="1_1_1"/>
  <p:tag name="KSO_WM_TAG_VERSION" val="1.0"/>
  <p:tag name="KSO_WM_BEAUTIFY_FLAG" val="#wm#"/>
  <p:tag name="KSO_WM_UNIT_NOCLEAR" val="0"/>
  <p:tag name="KSO_WM_DIAGRAM_GROUP_CODE" val="m1-1"/>
  <p:tag name="KSO_WM_UNIT_TYPE" val="m_h_f"/>
  <p:tag name="KSO_WM_UNIT_INDEX" val="1_2_1"/>
  <p:tag name="KSO_WM_UNIT_PRESET_TEXT" val="单击此处添加文本具体内容，简明扼要的阐述您的观点。根据需要可酌情增减文字，以便观者准确的理解您传达的思想。"/>
  <p:tag name="KSO_WM_UNIT_VALUE" val="70"/>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a*1_2_1"/>
  <p:tag name="KSO_WM_TEMPLATE_CATEGORY" val="diagram"/>
  <p:tag name="KSO_WM_TEMPLATE_INDEX" val="20201470"/>
  <p:tag name="KSO_WM_UNIT_LAYERLEVEL" val="1_1_1"/>
  <p:tag name="KSO_WM_TAG_VERSION" val="1.0"/>
  <p:tag name="KSO_WM_BEAUTIFY_FLAG" val="#wm#"/>
  <p:tag name="KSO_WM_UNIT_ISCONTENTSTITLE" val="0"/>
  <p:tag name="KSO_WM_UNIT_NOCLEAR" val="0"/>
  <p:tag name="KSO_WM_UNIT_VALUE" val="6"/>
  <p:tag name="KSO_WM_DIAGRAM_GROUP_CODE" val="m1-1"/>
  <p:tag name="KSO_WM_UNIT_TYPE" val="m_h_a"/>
  <p:tag name="KSO_WM_UNIT_INDEX" val="1_2_1"/>
  <p:tag name="KSO_WM_UNIT_PRESET_TEXT" val="添加标题"/>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1"/>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1"/>
  <p:tag name="KSO_WM_UNIT_FILL_FORE_SCHEMECOLOR_INDEX" val="7"/>
  <p:tag name="KSO_WM_UNIT_FILL_TYPE" val="1"/>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2"/>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2"/>
  <p:tag name="KSO_WM_UNIT_FILL_FORE_SCHEMECOLOR_INDEX" val="7"/>
  <p:tag name="KSO_WM_UNIT_FILL_TYPE" val="1"/>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3"/>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3"/>
  <p:tag name="KSO_WM_UNIT_FILL_FORE_SCHEMECOLOR_INDEX" val="7"/>
  <p:tag name="KSO_WM_UNIT_FILL_TYPE" val="1"/>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4"/>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4"/>
  <p:tag name="KSO_WM_UNIT_FILL_FORE_SCHEMECOLOR_INDEX" val="7"/>
  <p:tag name="KSO_WM_UNIT_FILL_TYPE" val="1"/>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5"/>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5"/>
  <p:tag name="KSO_WM_UNIT_FILL_FORE_SCHEMECOLOR_INDEX" val="13"/>
  <p:tag name="KSO_WM_UNIT_FILL_TYPE" val="1"/>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6"/>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6"/>
  <p:tag name="KSO_WM_UNIT_FILL_FORE_SCHEMECOLOR_INDEX" val="7"/>
  <p:tag name="KSO_WM_UNIT_FILL_TYPE" val="1"/>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f*1_3_1"/>
  <p:tag name="KSO_WM_TEMPLATE_CATEGORY" val="diagram"/>
  <p:tag name="KSO_WM_TEMPLATE_INDEX" val="20201470"/>
  <p:tag name="KSO_WM_UNIT_LAYERLEVEL" val="1_1_1"/>
  <p:tag name="KSO_WM_TAG_VERSION" val="1.0"/>
  <p:tag name="KSO_WM_BEAUTIFY_FLAG" val="#wm#"/>
  <p:tag name="KSO_WM_UNIT_NOCLEAR" val="0"/>
  <p:tag name="KSO_WM_DIAGRAM_GROUP_CODE" val="m1-1"/>
  <p:tag name="KSO_WM_UNIT_TYPE" val="m_h_f"/>
  <p:tag name="KSO_WM_UNIT_INDEX" val="1_3_1"/>
  <p:tag name="KSO_WM_UNIT_PRESET_TEXT" val="单击此处添加文本具体内容，简明扼要的阐述您的观点。根据需要可酌情增减文字，以便观者准确的理解您传达的思想。"/>
  <p:tag name="KSO_WM_UNIT_VALUE" val="70"/>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a*1_3_1"/>
  <p:tag name="KSO_WM_TEMPLATE_CATEGORY" val="diagram"/>
  <p:tag name="KSO_WM_TEMPLATE_INDEX" val="20201470"/>
  <p:tag name="KSO_WM_UNIT_LAYERLEVEL" val="1_1_1"/>
  <p:tag name="KSO_WM_TAG_VERSION" val="1.0"/>
  <p:tag name="KSO_WM_BEAUTIFY_FLAG" val="#wm#"/>
  <p:tag name="KSO_WM_UNIT_ISCONTENTSTITLE" val="0"/>
  <p:tag name="KSO_WM_UNIT_NOCLEAR" val="0"/>
  <p:tag name="KSO_WM_UNIT_VALUE" val="6"/>
  <p:tag name="KSO_WM_DIAGRAM_GROUP_CODE" val="m1-1"/>
  <p:tag name="KSO_WM_UNIT_TYPE" val="m_h_a"/>
  <p:tag name="KSO_WM_UNIT_INDEX" val="1_3_1"/>
  <p:tag name="KSO_WM_UNIT_PRESET_TEXT" val="添加标题"/>
</p:tagLst>
</file>

<file path=ppt/theme/theme1.xml><?xml version="1.0" encoding="utf-8"?>
<a:theme xmlns:a="http://schemas.openxmlformats.org/drawingml/2006/main" name="Office 主题​​">
  <a:themeElements>
    <a:clrScheme name="4">
      <a:dk1>
        <a:srgbClr val="000000"/>
      </a:dk1>
      <a:lt1>
        <a:srgbClr val="FFFFFF"/>
      </a:lt1>
      <a:dk2>
        <a:srgbClr val="000000"/>
      </a:dk2>
      <a:lt2>
        <a:srgbClr val="FFFFFF"/>
      </a:lt2>
      <a:accent1>
        <a:srgbClr val="EF8519"/>
      </a:accent1>
      <a:accent2>
        <a:srgbClr val="20908A"/>
      </a:accent2>
      <a:accent3>
        <a:srgbClr val="F39231"/>
      </a:accent3>
      <a:accent4>
        <a:srgbClr val="EF8519"/>
      </a:accent4>
      <a:accent5>
        <a:srgbClr val="20908A"/>
      </a:accent5>
      <a:accent6>
        <a:srgbClr val="FFFFFF"/>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4828</Words>
  <Application>WPS 演示</Application>
  <PresentationFormat>宽屏</PresentationFormat>
  <Paragraphs>45</Paragraphs>
  <Slides>6</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6</vt:i4>
      </vt:variant>
    </vt:vector>
  </HeadingPairs>
  <TitlesOfParts>
    <vt:vector size="19" baseType="lpstr">
      <vt:lpstr>Arial</vt:lpstr>
      <vt:lpstr>宋体</vt:lpstr>
      <vt:lpstr>Wingdings</vt:lpstr>
      <vt:lpstr>微软雅黑</vt:lpstr>
      <vt:lpstr>Times New Roman</vt:lpstr>
      <vt:lpstr>Roboto Condensed Light</vt:lpstr>
      <vt:lpstr>Gulim</vt:lpstr>
      <vt:lpstr>Source Sans Pro</vt:lpstr>
      <vt:lpstr>Arial Unicode MS</vt:lpstr>
      <vt:lpstr>Calibri</vt:lpstr>
      <vt:lpstr>Wide Latin</vt:lpstr>
      <vt:lpstr>Malgun Gothic</vt:lpstr>
      <vt:lpstr>Office 主题​​</vt:lpstr>
      <vt:lpstr>Walmart</vt:lpstr>
      <vt:lpstr>Overview of the Project</vt:lpstr>
      <vt:lpstr>Research Method</vt:lpstr>
      <vt:lpstr>PowerPoint 演示文稿</vt:lpstr>
      <vt:lpstr>Conclusion</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Dingtongzhou</dc:creator>
  <cp:lastModifiedBy>J</cp:lastModifiedBy>
  <cp:revision>5</cp:revision>
  <dcterms:created xsi:type="dcterms:W3CDTF">2020-03-02T09:49:00Z</dcterms:created>
  <dcterms:modified xsi:type="dcterms:W3CDTF">2020-03-02T21:18:15Z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2052-11.1.0.9440</vt:lpwstr>
  </property>
</Properties>
</file>