
<file path=[Content_Types].xml><?xml version="1.0" encoding="utf-8"?>
<Types xmlns="http://schemas.openxmlformats.org/package/2006/content-types">
  <Default Extension="png" ContentType="image/png"/>
  <Default Extension="jpeg" ContentType="image/jpeg"/>
  <Default Extension="emf" ContentType="image/x-emf"/>
  <Default Extension="xls" ContentType="application/vnd.ms-excel"/>
  <Default Extension="wmf" ContentType="image/x-w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256" r:id="rId2"/>
    <p:sldId id="272" r:id="rId3"/>
    <p:sldId id="273" r:id="rId4"/>
    <p:sldId id="291" r:id="rId5"/>
    <p:sldId id="271" r:id="rId6"/>
    <p:sldId id="257" r:id="rId7"/>
    <p:sldId id="258" r:id="rId8"/>
    <p:sldId id="259" r:id="rId9"/>
    <p:sldId id="260" r:id="rId10"/>
    <p:sldId id="261" r:id="rId11"/>
    <p:sldId id="262" r:id="rId12"/>
    <p:sldId id="263" r:id="rId13"/>
    <p:sldId id="290" r:id="rId14"/>
    <p:sldId id="275" r:id="rId15"/>
    <p:sldId id="276" r:id="rId16"/>
    <p:sldId id="277" r:id="rId17"/>
    <p:sldId id="281" r:id="rId18"/>
    <p:sldId id="282" r:id="rId19"/>
    <p:sldId id="283" r:id="rId20"/>
    <p:sldId id="284" r:id="rId21"/>
    <p:sldId id="285" r:id="rId22"/>
    <p:sldId id="286" r:id="rId23"/>
    <p:sldId id="287" r:id="rId24"/>
    <p:sldId id="288" r:id="rId25"/>
    <p:sldId id="289" r:id="rId26"/>
  </p:sldIdLst>
  <p:sldSz cx="9144000" cy="6858000" type="screen4x3"/>
  <p:notesSz cx="6797675" cy="9926638"/>
  <p:defaultTextStyle>
    <a:defPPr>
      <a:defRPr lang="en-US"/>
    </a:defPPr>
    <a:lvl1pPr algn="l" rtl="0" fontAlgn="base">
      <a:spcBef>
        <a:spcPct val="0"/>
      </a:spcBef>
      <a:spcAft>
        <a:spcPct val="0"/>
      </a:spcAft>
      <a:defRPr kern="1200">
        <a:solidFill>
          <a:schemeClr val="tx1"/>
        </a:solidFill>
        <a:latin typeface="Arial" panose="020B0604020202020204" pitchFamily="34" charset="0"/>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mn-cs"/>
      </a:defRPr>
    </a:lvl2pPr>
    <a:lvl3pPr marL="914400" algn="l" rtl="0" fontAlgn="base">
      <a:spcBef>
        <a:spcPct val="0"/>
      </a:spcBef>
      <a:spcAft>
        <a:spcPct val="0"/>
      </a:spcAft>
      <a:defRPr kern="1200">
        <a:solidFill>
          <a:schemeClr val="tx1"/>
        </a:solidFill>
        <a:latin typeface="Arial" panose="020B0604020202020204" pitchFamily="34" charset="0"/>
        <a:ea typeface="+mn-ea"/>
        <a:cs typeface="+mn-cs"/>
      </a:defRPr>
    </a:lvl3pPr>
    <a:lvl4pPr marL="1371600" algn="l" rtl="0" fontAlgn="base">
      <a:spcBef>
        <a:spcPct val="0"/>
      </a:spcBef>
      <a:spcAft>
        <a:spcPct val="0"/>
      </a:spcAft>
      <a:defRPr kern="1200">
        <a:solidFill>
          <a:schemeClr val="tx1"/>
        </a:solidFill>
        <a:latin typeface="Arial" panose="020B0604020202020204" pitchFamily="34" charset="0"/>
        <a:ea typeface="+mn-ea"/>
        <a:cs typeface="+mn-cs"/>
      </a:defRPr>
    </a:lvl4pPr>
    <a:lvl5pPr marL="1828800" algn="l" rtl="0" fontAlgn="base">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1" d="100"/>
          <a:sy n="71" d="100"/>
        </p:scale>
        <p:origin x="988" y="5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drawings/_rels/vmlDrawing1.vml.rels><?xml version="1.0" encoding="UTF-8" standalone="yes"?>
<Relationships xmlns="http://schemas.openxmlformats.org/package/2006/relationships"><Relationship Id="rId2" Type="http://schemas.openxmlformats.org/officeDocument/2006/relationships/image" Target="../media/image16.emf"/><Relationship Id="rId1" Type="http://schemas.openxmlformats.org/officeDocument/2006/relationships/image" Target="../media/image15.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smtClean="0">
                <a:latin typeface="Arial" charset="0"/>
              </a:defRPr>
            </a:lvl1pPr>
          </a:lstStyle>
          <a:p>
            <a:pPr>
              <a:defRPr/>
            </a:pPr>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smtClean="0">
                <a:latin typeface="Arial" charset="0"/>
              </a:defRPr>
            </a:lvl1pPr>
          </a:lstStyle>
          <a:p>
            <a:pPr>
              <a:defRPr/>
            </a:pPr>
            <a:fld id="{9F41DAA1-6DDF-49FF-BC6E-B65D12CFB44B}" type="datetimeFigureOut">
              <a:rPr lang="en-GB"/>
              <a:pPr>
                <a:defRPr/>
              </a:pPr>
              <a:t>02/03/17</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pPr lvl="0"/>
            <a:endParaRPr lang="en-GB" noProof="0" smtClean="0"/>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smtClean="0"/>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smtClean="0">
                <a:latin typeface="Arial" charset="0"/>
              </a:defRPr>
            </a:lvl1pPr>
          </a:lstStyle>
          <a:p>
            <a:pPr>
              <a:defRPr/>
            </a:pPr>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88C8217D-4501-4E69-A920-8E9488B00291}" type="slidenum">
              <a:rPr lang="en-GB" altLang="en-US"/>
              <a:pPr/>
              <a:t>‹#›</a:t>
            </a:fld>
            <a:endParaRPr lang="en-GB" altLang="en-US"/>
          </a:p>
        </p:txBody>
      </p:sp>
    </p:spTree>
    <p:extLst>
      <p:ext uri="{BB962C8B-B14F-4D97-AF65-F5344CB8AC3E}">
        <p14:creationId xmlns:p14="http://schemas.microsoft.com/office/powerpoint/2010/main" val="3113246147"/>
      </p:ext>
    </p:extLst>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www.vischeck.com/"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8C8217D-4501-4E69-A920-8E9488B00291}" type="slidenum">
              <a:rPr lang="en-GB" altLang="en-US" smtClean="0"/>
              <a:pPr/>
              <a:t>6</a:t>
            </a:fld>
            <a:endParaRPr lang="en-GB" altLang="en-US"/>
          </a:p>
        </p:txBody>
      </p:sp>
    </p:spTree>
    <p:extLst>
      <p:ext uri="{BB962C8B-B14F-4D97-AF65-F5344CB8AC3E}">
        <p14:creationId xmlns:p14="http://schemas.microsoft.com/office/powerpoint/2010/main" val="13070385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78B4253-4FD2-4183-BBF1-BB0746417626}" type="slidenum">
              <a:rPr lang="en-US" altLang="en-US"/>
              <a:pPr eaLnBrk="1" hangingPunct="1"/>
              <a:t>17</a:t>
            </a:fld>
            <a:endParaRPr lang="en-US" altLang="en-US"/>
          </a:p>
        </p:txBody>
      </p:sp>
      <p:sp>
        <p:nvSpPr>
          <p:cNvPr id="39939" name="Rectangle 2"/>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4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buFontTx/>
              <a:buChar char="•"/>
            </a:pPr>
            <a:r>
              <a:rPr lang="en-US" altLang="en-US" i="1" smtClean="0"/>
              <a:t>Compare two versions of workbook, one with outline headings and one without. </a:t>
            </a:r>
          </a:p>
          <a:p>
            <a:pPr>
              <a:spcBef>
                <a:spcPct val="0"/>
              </a:spcBef>
              <a:buFontTx/>
              <a:buChar char="•"/>
            </a:pPr>
            <a:r>
              <a:rPr lang="en-US" altLang="en-US" i="1" smtClean="0"/>
              <a:t>On headings/bullets: </a:t>
            </a:r>
            <a:r>
              <a:rPr lang="en-US" altLang="en-US" smtClean="0"/>
              <a:t>E.g., don’t make a “heading” by bolding and enlarging the font. Don’t make lists by typing in asterisks. Use styles, as covered later</a:t>
            </a:r>
          </a:p>
        </p:txBody>
      </p:sp>
    </p:spTree>
    <p:extLst>
      <p:ext uri="{BB962C8B-B14F-4D97-AF65-F5344CB8AC3E}">
        <p14:creationId xmlns:p14="http://schemas.microsoft.com/office/powerpoint/2010/main" val="14802760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3B32593F-998B-4A08-95D1-7C9EF577E831}" type="slidenum">
              <a:rPr lang="en-US" altLang="en-US"/>
              <a:pPr eaLnBrk="1" hangingPunct="1"/>
              <a:t>18</a:t>
            </a:fld>
            <a:endParaRPr lang="en-US" altLang="en-US"/>
          </a:p>
        </p:txBody>
      </p:sp>
      <p:sp>
        <p:nvSpPr>
          <p:cNvPr id="40963" name="Rectangle 2"/>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buFontTx/>
              <a:buChar char="•"/>
            </a:pPr>
            <a:r>
              <a:rPr lang="en-US" altLang="en-US" smtClean="0"/>
              <a:t>For people who cannot see all colors, or with low vision</a:t>
            </a:r>
          </a:p>
          <a:p>
            <a:pPr>
              <a:spcBef>
                <a:spcPct val="0"/>
              </a:spcBef>
              <a:buFontTx/>
              <a:buChar char="•"/>
            </a:pPr>
            <a:r>
              <a:rPr lang="en-US" altLang="en-US" smtClean="0"/>
              <a:t>Not color alone – e.g., underline links, label pie pieces</a:t>
            </a:r>
          </a:p>
          <a:p>
            <a:pPr>
              <a:spcBef>
                <a:spcPct val="0"/>
              </a:spcBef>
              <a:buFontTx/>
              <a:buChar char="•"/>
            </a:pPr>
            <a:r>
              <a:rPr lang="en-US" altLang="en-US" smtClean="0"/>
              <a:t>Use high contrast c</a:t>
            </a:r>
            <a:r>
              <a:rPr lang="en-US" altLang="en-US" i="1" smtClean="0"/>
              <a:t>con</a:t>
            </a:r>
            <a:r>
              <a:rPr lang="en-US" altLang="en-US" smtClean="0">
                <a:hlinkClick r:id="rId3"/>
              </a:rPr>
              <a:t>www.vischeck.com</a:t>
            </a:r>
            <a:r>
              <a:rPr lang="en-US" altLang="en-US" i="1" smtClean="0"/>
              <a:t>trast and labels in right-hand example</a:t>
            </a:r>
          </a:p>
          <a:p>
            <a:pPr>
              <a:spcBef>
                <a:spcPct val="0"/>
              </a:spcBef>
              <a:buFontTx/>
              <a:buChar char="•"/>
            </a:pPr>
            <a:r>
              <a:rPr lang="en-US" altLang="en-US" smtClean="0"/>
              <a:t>- Go to one of your own olors (blue/yellow, black/white. Not two colors of same hue.)</a:t>
            </a:r>
          </a:p>
          <a:p>
            <a:pPr>
              <a:spcBef>
                <a:spcPct val="0"/>
              </a:spcBef>
              <a:buFontTx/>
              <a:buChar char="•"/>
            </a:pPr>
            <a:r>
              <a:rPr lang="en-US" altLang="en-US" i="1" smtClean="0"/>
              <a:t>Point out </a:t>
            </a:r>
            <a:r>
              <a:rPr lang="en-US" altLang="en-US" smtClean="0"/>
              <a:t>sites that uses color, and check it at www.vischeck.com  </a:t>
            </a:r>
          </a:p>
          <a:p>
            <a:pPr>
              <a:spcBef>
                <a:spcPct val="0"/>
              </a:spcBef>
              <a:buFontTx/>
              <a:buChar char="•"/>
            </a:pPr>
            <a:endParaRPr lang="en-US" altLang="en-US" smtClean="0"/>
          </a:p>
          <a:p>
            <a:pPr>
              <a:spcBef>
                <a:spcPct val="0"/>
              </a:spcBef>
              <a:buFontTx/>
              <a:buChar char="•"/>
            </a:pPr>
            <a:endParaRPr lang="en-US" altLang="en-US" smtClean="0"/>
          </a:p>
        </p:txBody>
      </p:sp>
    </p:spTree>
    <p:extLst>
      <p:ext uri="{BB962C8B-B14F-4D97-AF65-F5344CB8AC3E}">
        <p14:creationId xmlns:p14="http://schemas.microsoft.com/office/powerpoint/2010/main" val="31881934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8C8217D-4501-4E69-A920-8E9488B00291}" type="slidenum">
              <a:rPr lang="en-GB" altLang="en-US" smtClean="0"/>
              <a:pPr/>
              <a:t>19</a:t>
            </a:fld>
            <a:endParaRPr lang="en-GB" altLang="en-US"/>
          </a:p>
        </p:txBody>
      </p:sp>
    </p:spTree>
    <p:extLst>
      <p:ext uri="{BB962C8B-B14F-4D97-AF65-F5344CB8AC3E}">
        <p14:creationId xmlns:p14="http://schemas.microsoft.com/office/powerpoint/2010/main" val="11716553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E5646F6F-7624-465D-9D4A-E281225CFC6C}" type="slidenum">
              <a:rPr lang="en-US" altLang="en-US"/>
              <a:pPr eaLnBrk="1" hangingPunct="1"/>
              <a:t>20</a:t>
            </a:fld>
            <a:endParaRPr lang="en-US" altLang="en-US"/>
          </a:p>
        </p:txBody>
      </p:sp>
      <p:sp>
        <p:nvSpPr>
          <p:cNvPr id="41987" name="Rectangle 2"/>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8"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buFontTx/>
              <a:buChar char="•"/>
            </a:pPr>
            <a:r>
              <a:rPr lang="en-US" altLang="en-US" dirty="0" smtClean="0"/>
              <a:t>“click here” …   “more”  … </a:t>
            </a:r>
            <a:r>
              <a:rPr lang="en-US" altLang="en-US" dirty="0" smtClean="0"/>
              <a:t>“form”  </a:t>
            </a:r>
            <a:r>
              <a:rPr lang="en-US" altLang="en-US" dirty="0" smtClean="0"/>
              <a:t>- Blind users can ask their screen readers to skip page content and only read out the links.  So make sure they make sense out of context. </a:t>
            </a:r>
            <a:r>
              <a:rPr lang="en-US" altLang="en-US" i="1" dirty="0" smtClean="0"/>
              <a:t>Provide or ask for good examples for these phrases – e.g., Dr. </a:t>
            </a:r>
            <a:r>
              <a:rPr lang="en-US" altLang="en-US" i="1" dirty="0" err="1" smtClean="0"/>
              <a:t>Raj’s</a:t>
            </a:r>
            <a:r>
              <a:rPr lang="en-US" altLang="en-US" i="1" dirty="0" smtClean="0"/>
              <a:t> profile. </a:t>
            </a:r>
          </a:p>
          <a:p>
            <a:pPr>
              <a:spcBef>
                <a:spcPct val="0"/>
              </a:spcBef>
              <a:buFontTx/>
              <a:buChar char="•"/>
            </a:pPr>
            <a:r>
              <a:rPr lang="en-US" altLang="en-US" i="1" dirty="0" smtClean="0"/>
              <a:t>Large links, hot spots. E.g., don’t just use a tiny area or a few letters for a hyperlink.</a:t>
            </a:r>
          </a:p>
          <a:p>
            <a:pPr>
              <a:spcBef>
                <a:spcPct val="0"/>
              </a:spcBef>
              <a:buFontTx/>
              <a:buChar char="•"/>
            </a:pPr>
            <a:r>
              <a:rPr lang="en-US" altLang="en-US" i="1" dirty="0" smtClean="0"/>
              <a:t>Remind about color rule – underline links, don’t just use color. </a:t>
            </a:r>
          </a:p>
        </p:txBody>
      </p:sp>
    </p:spTree>
    <p:extLst>
      <p:ext uri="{BB962C8B-B14F-4D97-AF65-F5344CB8AC3E}">
        <p14:creationId xmlns:p14="http://schemas.microsoft.com/office/powerpoint/2010/main" val="12420298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DE2C3C5-E4CD-4ABB-B877-A8AEE4E05978}" type="slidenum">
              <a:rPr lang="en-US" altLang="en-US"/>
              <a:pPr eaLnBrk="1" hangingPunct="1"/>
              <a:t>21</a:t>
            </a:fld>
            <a:endParaRPr lang="en-US" altLang="en-US"/>
          </a:p>
        </p:txBody>
      </p:sp>
      <p:sp>
        <p:nvSpPr>
          <p:cNvPr id="43011" name="Rectangle 2"/>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2"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i="1" smtClean="0"/>
          </a:p>
        </p:txBody>
      </p:sp>
    </p:spTree>
    <p:extLst>
      <p:ext uri="{BB962C8B-B14F-4D97-AF65-F5344CB8AC3E}">
        <p14:creationId xmlns:p14="http://schemas.microsoft.com/office/powerpoint/2010/main" val="41056427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4831E85B-6A8F-430B-877F-15559B99DCE7}" type="slidenum">
              <a:rPr lang="en-US" altLang="en-US"/>
              <a:pPr eaLnBrk="1" hangingPunct="1"/>
              <a:t>22</a:t>
            </a:fld>
            <a:endParaRPr lang="en-US" altLang="en-US"/>
          </a:p>
        </p:txBody>
      </p:sp>
      <p:sp>
        <p:nvSpPr>
          <p:cNvPr id="44035" name="Rectangle 2"/>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buFontTx/>
              <a:buChar char="•"/>
            </a:pPr>
            <a:r>
              <a:rPr lang="en-US" altLang="en-US" smtClean="0"/>
              <a:t>Better for all users. But especially for those using screen readers, or with cognitive difficulties interpreting data.</a:t>
            </a:r>
            <a:endParaRPr lang="en-US" altLang="en-US" i="1" smtClean="0"/>
          </a:p>
          <a:p>
            <a:pPr>
              <a:spcBef>
                <a:spcPct val="0"/>
              </a:spcBef>
              <a:buFontTx/>
              <a:buChar char="•"/>
            </a:pPr>
            <a:r>
              <a:rPr lang="en-US" altLang="en-US" i="1" smtClean="0"/>
              <a:t>Point out spanning and levels in sample table on left</a:t>
            </a:r>
          </a:p>
        </p:txBody>
      </p:sp>
    </p:spTree>
    <p:extLst>
      <p:ext uri="{BB962C8B-B14F-4D97-AF65-F5344CB8AC3E}">
        <p14:creationId xmlns:p14="http://schemas.microsoft.com/office/powerpoint/2010/main" val="407848740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1B4407E0-484E-4552-B528-E9372D55E3B3}" type="slidenum">
              <a:rPr lang="en-US" altLang="en-US"/>
              <a:pPr eaLnBrk="1" hangingPunct="1"/>
              <a:t>23</a:t>
            </a:fld>
            <a:endParaRPr lang="en-US" altLang="en-US"/>
          </a:p>
        </p:txBody>
      </p:sp>
      <p:sp>
        <p:nvSpPr>
          <p:cNvPr id="45059" name="Rectangle 2"/>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buFontTx/>
              <a:buChar char="•"/>
            </a:pPr>
            <a:r>
              <a:rPr lang="en-US" altLang="en-US" i="1" smtClean="0"/>
              <a:t>Explain what graphical text means – text as images. Problem is it distorts when enlarged. </a:t>
            </a:r>
          </a:p>
          <a:p>
            <a:pPr>
              <a:spcBef>
                <a:spcPct val="0"/>
              </a:spcBef>
              <a:buFontTx/>
              <a:buChar char="•"/>
            </a:pPr>
            <a:r>
              <a:rPr lang="en-US" altLang="en-US" smtClean="0"/>
              <a:t>If using background image, only decorative as problematic for screen readers to access any descriptive text. Also ensure it doesn’t make text harder to read.</a:t>
            </a:r>
          </a:p>
          <a:p>
            <a:pPr>
              <a:spcBef>
                <a:spcPct val="0"/>
              </a:spcBef>
              <a:buFontTx/>
              <a:buChar char="•"/>
            </a:pPr>
            <a:r>
              <a:rPr lang="en-US" altLang="en-US" i="1" smtClean="0"/>
              <a:t>Remind, no flickering images.</a:t>
            </a:r>
          </a:p>
        </p:txBody>
      </p:sp>
    </p:spTree>
    <p:extLst>
      <p:ext uri="{BB962C8B-B14F-4D97-AF65-F5344CB8AC3E}">
        <p14:creationId xmlns:p14="http://schemas.microsoft.com/office/powerpoint/2010/main" val="813101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5F71FA2-A135-48FE-9CB1-D0B337FF604E}" type="slidenum">
              <a:rPr lang="en-US" altLang="en-US"/>
              <a:pPr eaLnBrk="1" hangingPunct="1"/>
              <a:t>24</a:t>
            </a:fld>
            <a:endParaRPr lang="en-US" altLang="en-US"/>
          </a:p>
        </p:txBody>
      </p:sp>
      <p:sp>
        <p:nvSpPr>
          <p:cNvPr id="46083" name="Rectangle 2"/>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buFontTx/>
              <a:buChar char="•"/>
            </a:pPr>
            <a:r>
              <a:rPr lang="en-US" altLang="en-US" smtClean="0"/>
              <a:t>Text transcripts help everyone, not just those with limited hearing. At the office, with screaming kids at home, when just want to skim content or go through it faster than the audio pace. </a:t>
            </a:r>
          </a:p>
          <a:p>
            <a:pPr>
              <a:spcBef>
                <a:spcPct val="0"/>
              </a:spcBef>
              <a:buFontTx/>
              <a:buChar char="•"/>
            </a:pPr>
            <a:r>
              <a:rPr lang="en-US" altLang="en-US" smtClean="0"/>
              <a:t>Captions should be:</a:t>
            </a:r>
          </a:p>
          <a:p>
            <a:pPr lvl="1">
              <a:spcBef>
                <a:spcPct val="0"/>
              </a:spcBef>
              <a:buFontTx/>
              <a:buChar char="•"/>
            </a:pPr>
            <a:r>
              <a:rPr lang="en-US" altLang="en-US" smtClean="0"/>
              <a:t>Synchronized – the text content should appear at approximately the same time that audio would be available.</a:t>
            </a:r>
          </a:p>
          <a:p>
            <a:pPr lvl="1">
              <a:spcBef>
                <a:spcPct val="0"/>
              </a:spcBef>
              <a:buFontTx/>
              <a:buChar char="•"/>
            </a:pPr>
            <a:r>
              <a:rPr lang="en-US" altLang="en-US" smtClean="0"/>
              <a:t>Equivalent – content provided in captions should be equivalent to that of the spoken word.</a:t>
            </a:r>
          </a:p>
          <a:p>
            <a:pPr lvl="1">
              <a:spcBef>
                <a:spcPct val="0"/>
              </a:spcBef>
              <a:buFontTx/>
              <a:buChar char="•"/>
            </a:pPr>
            <a:r>
              <a:rPr lang="en-US" altLang="en-US" smtClean="0"/>
              <a:t>Accessible – caption content should be readily accessible and available to those who need it.</a:t>
            </a:r>
          </a:p>
          <a:p>
            <a:pPr>
              <a:spcBef>
                <a:spcPct val="0"/>
              </a:spcBef>
              <a:buFontTx/>
              <a:buChar char="•"/>
            </a:pPr>
            <a:r>
              <a:rPr lang="en-US" altLang="en-US" smtClean="0"/>
              <a:t>There are great resources and software to help with captions</a:t>
            </a:r>
            <a:r>
              <a:rPr lang="en-US" altLang="en-US" i="1" smtClean="0"/>
              <a:t>. (Point out resource section in workbook)</a:t>
            </a:r>
          </a:p>
          <a:p>
            <a:pPr lvl="1">
              <a:spcBef>
                <a:spcPct val="0"/>
              </a:spcBef>
              <a:buFontTx/>
              <a:buChar char="•"/>
            </a:pPr>
            <a:endParaRPr lang="en-US" altLang="en-US" smtClean="0"/>
          </a:p>
        </p:txBody>
      </p:sp>
    </p:spTree>
    <p:extLst>
      <p:ext uri="{BB962C8B-B14F-4D97-AF65-F5344CB8AC3E}">
        <p14:creationId xmlns:p14="http://schemas.microsoft.com/office/powerpoint/2010/main" val="14106866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p:cNvSpPr>
            <a:spLocks noGrp="1" noChangeArrowheads="1"/>
          </p:cNvSpPr>
          <p:nvPr>
            <p:ph type="sldNum" sz="quarter" idx="12"/>
          </p:nvPr>
        </p:nvSpPr>
        <p:spPr>
          <a:ln/>
        </p:spPr>
        <p:txBody>
          <a:bodyPr/>
          <a:lstStyle>
            <a:lvl1pPr>
              <a:defRPr/>
            </a:lvl1pPr>
          </a:lstStyle>
          <a:p>
            <a:fld id="{FA3FAAD9-AF46-4A40-8F37-C4E13506E1C0}" type="slidenum">
              <a:rPr lang="en-US" altLang="en-US"/>
              <a:pPr/>
              <a:t>‹#›</a:t>
            </a:fld>
            <a:endParaRPr lang="en-US" altLang="en-US"/>
          </a:p>
        </p:txBody>
      </p:sp>
    </p:spTree>
    <p:extLst>
      <p:ext uri="{BB962C8B-B14F-4D97-AF65-F5344CB8AC3E}">
        <p14:creationId xmlns:p14="http://schemas.microsoft.com/office/powerpoint/2010/main" val="25965845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p:cNvSpPr>
            <a:spLocks noGrp="1" noChangeArrowheads="1"/>
          </p:cNvSpPr>
          <p:nvPr>
            <p:ph type="sldNum" sz="quarter" idx="12"/>
          </p:nvPr>
        </p:nvSpPr>
        <p:spPr>
          <a:ln/>
        </p:spPr>
        <p:txBody>
          <a:bodyPr/>
          <a:lstStyle>
            <a:lvl1pPr>
              <a:defRPr/>
            </a:lvl1pPr>
          </a:lstStyle>
          <a:p>
            <a:fld id="{CF1E4341-E4E1-4AC3-86D2-66EB20C1CCD0}" type="slidenum">
              <a:rPr lang="en-US" altLang="en-US"/>
              <a:pPr/>
              <a:t>‹#›</a:t>
            </a:fld>
            <a:endParaRPr lang="en-US" altLang="en-US"/>
          </a:p>
        </p:txBody>
      </p:sp>
    </p:spTree>
    <p:extLst>
      <p:ext uri="{BB962C8B-B14F-4D97-AF65-F5344CB8AC3E}">
        <p14:creationId xmlns:p14="http://schemas.microsoft.com/office/powerpoint/2010/main" val="14899426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p:cNvSpPr>
            <a:spLocks noGrp="1" noChangeArrowheads="1"/>
          </p:cNvSpPr>
          <p:nvPr>
            <p:ph type="sldNum" sz="quarter" idx="12"/>
          </p:nvPr>
        </p:nvSpPr>
        <p:spPr>
          <a:ln/>
        </p:spPr>
        <p:txBody>
          <a:bodyPr/>
          <a:lstStyle>
            <a:lvl1pPr>
              <a:defRPr/>
            </a:lvl1pPr>
          </a:lstStyle>
          <a:p>
            <a:fld id="{8B5F3EFA-DD79-4D78-BA5F-2AC9E96A5DF6}" type="slidenum">
              <a:rPr lang="en-US" altLang="en-US"/>
              <a:pPr/>
              <a:t>‹#›</a:t>
            </a:fld>
            <a:endParaRPr lang="en-US" altLang="en-US"/>
          </a:p>
        </p:txBody>
      </p:sp>
    </p:spTree>
    <p:extLst>
      <p:ext uri="{BB962C8B-B14F-4D97-AF65-F5344CB8AC3E}">
        <p14:creationId xmlns:p14="http://schemas.microsoft.com/office/powerpoint/2010/main" val="24408052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6"/>
          <p:cNvSpPr>
            <a:spLocks noGrp="1" noChangeArrowheads="1"/>
          </p:cNvSpPr>
          <p:nvPr>
            <p:ph type="sldNum" sz="quarter" idx="12"/>
          </p:nvPr>
        </p:nvSpPr>
        <p:spPr>
          <a:ln/>
        </p:spPr>
        <p:txBody>
          <a:bodyPr/>
          <a:lstStyle>
            <a:lvl1pPr>
              <a:defRPr/>
            </a:lvl1pPr>
          </a:lstStyle>
          <a:p>
            <a:fld id="{E1DE5EF4-251E-42FB-BB55-A290F18A8690}" type="slidenum">
              <a:rPr lang="en-US" altLang="en-US"/>
              <a:pPr/>
              <a:t>‹#›</a:t>
            </a:fld>
            <a:endParaRPr lang="en-US" altLang="en-US"/>
          </a:p>
        </p:txBody>
      </p:sp>
    </p:spTree>
    <p:extLst>
      <p:ext uri="{BB962C8B-B14F-4D97-AF65-F5344CB8AC3E}">
        <p14:creationId xmlns:p14="http://schemas.microsoft.com/office/powerpoint/2010/main" val="1280410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US" alt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ltLang="en-US"/>
          </a:p>
        </p:txBody>
      </p:sp>
      <p:sp>
        <p:nvSpPr>
          <p:cNvPr id="9" name="Rectangle 6"/>
          <p:cNvSpPr>
            <a:spLocks noGrp="1" noChangeArrowheads="1"/>
          </p:cNvSpPr>
          <p:nvPr>
            <p:ph type="sldNum" sz="quarter" idx="12"/>
          </p:nvPr>
        </p:nvSpPr>
        <p:spPr>
          <a:ln/>
        </p:spPr>
        <p:txBody>
          <a:bodyPr/>
          <a:lstStyle>
            <a:lvl1pPr>
              <a:defRPr/>
            </a:lvl1pPr>
          </a:lstStyle>
          <a:p>
            <a:fld id="{E5777083-B966-4DFE-9C4F-4F280DEDBE45}" type="slidenum">
              <a:rPr lang="en-US" altLang="en-US"/>
              <a:pPr/>
              <a:t>‹#›</a:t>
            </a:fld>
            <a:endParaRPr lang="en-US" altLang="en-US"/>
          </a:p>
        </p:txBody>
      </p:sp>
    </p:spTree>
    <p:extLst>
      <p:ext uri="{BB962C8B-B14F-4D97-AF65-F5344CB8AC3E}">
        <p14:creationId xmlns:p14="http://schemas.microsoft.com/office/powerpoint/2010/main" val="23503986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US" alt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ltLang="en-US"/>
          </a:p>
        </p:txBody>
      </p:sp>
      <p:sp>
        <p:nvSpPr>
          <p:cNvPr id="5" name="Rectangle 6"/>
          <p:cNvSpPr>
            <a:spLocks noGrp="1" noChangeArrowheads="1"/>
          </p:cNvSpPr>
          <p:nvPr>
            <p:ph type="sldNum" sz="quarter" idx="12"/>
          </p:nvPr>
        </p:nvSpPr>
        <p:spPr>
          <a:ln/>
        </p:spPr>
        <p:txBody>
          <a:bodyPr/>
          <a:lstStyle>
            <a:lvl1pPr>
              <a:defRPr/>
            </a:lvl1pPr>
          </a:lstStyle>
          <a:p>
            <a:fld id="{3717CA95-6E77-428A-9CD1-F11D71BA0964}" type="slidenum">
              <a:rPr lang="en-US" altLang="en-US"/>
              <a:pPr/>
              <a:t>‹#›</a:t>
            </a:fld>
            <a:endParaRPr lang="en-US" altLang="en-US"/>
          </a:p>
        </p:txBody>
      </p:sp>
    </p:spTree>
    <p:extLst>
      <p:ext uri="{BB962C8B-B14F-4D97-AF65-F5344CB8AC3E}">
        <p14:creationId xmlns:p14="http://schemas.microsoft.com/office/powerpoint/2010/main" val="35082901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lt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ltLang="en-US"/>
          </a:p>
        </p:txBody>
      </p:sp>
      <p:sp>
        <p:nvSpPr>
          <p:cNvPr id="4" name="Rectangle 6"/>
          <p:cNvSpPr>
            <a:spLocks noGrp="1" noChangeArrowheads="1"/>
          </p:cNvSpPr>
          <p:nvPr>
            <p:ph type="sldNum" sz="quarter" idx="12"/>
          </p:nvPr>
        </p:nvSpPr>
        <p:spPr>
          <a:ln/>
        </p:spPr>
        <p:txBody>
          <a:bodyPr/>
          <a:lstStyle>
            <a:lvl1pPr>
              <a:defRPr/>
            </a:lvl1pPr>
          </a:lstStyle>
          <a:p>
            <a:fld id="{D571CFFC-971A-4BE8-9AB8-AB802151D4D6}" type="slidenum">
              <a:rPr lang="en-US" altLang="en-US"/>
              <a:pPr/>
              <a:t>‹#›</a:t>
            </a:fld>
            <a:endParaRPr lang="en-US" altLang="en-US"/>
          </a:p>
        </p:txBody>
      </p:sp>
    </p:spTree>
    <p:extLst>
      <p:ext uri="{BB962C8B-B14F-4D97-AF65-F5344CB8AC3E}">
        <p14:creationId xmlns:p14="http://schemas.microsoft.com/office/powerpoint/2010/main" val="36580996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6"/>
          <p:cNvSpPr>
            <a:spLocks noGrp="1" noChangeArrowheads="1"/>
          </p:cNvSpPr>
          <p:nvPr>
            <p:ph type="sldNum" sz="quarter" idx="12"/>
          </p:nvPr>
        </p:nvSpPr>
        <p:spPr>
          <a:ln/>
        </p:spPr>
        <p:txBody>
          <a:bodyPr/>
          <a:lstStyle>
            <a:lvl1pPr>
              <a:defRPr/>
            </a:lvl1pPr>
          </a:lstStyle>
          <a:p>
            <a:fld id="{8807CBC4-773D-4E80-AC2F-81DD3E7B1895}" type="slidenum">
              <a:rPr lang="en-US" altLang="en-US"/>
              <a:pPr/>
              <a:t>‹#›</a:t>
            </a:fld>
            <a:endParaRPr lang="en-US" altLang="en-US"/>
          </a:p>
        </p:txBody>
      </p:sp>
    </p:spTree>
    <p:extLst>
      <p:ext uri="{BB962C8B-B14F-4D97-AF65-F5344CB8AC3E}">
        <p14:creationId xmlns:p14="http://schemas.microsoft.com/office/powerpoint/2010/main" val="26682928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lt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6"/>
          <p:cNvSpPr>
            <a:spLocks noGrp="1" noChangeArrowheads="1"/>
          </p:cNvSpPr>
          <p:nvPr>
            <p:ph type="sldNum" sz="quarter" idx="12"/>
          </p:nvPr>
        </p:nvSpPr>
        <p:spPr>
          <a:ln/>
        </p:spPr>
        <p:txBody>
          <a:bodyPr/>
          <a:lstStyle>
            <a:lvl1pPr>
              <a:defRPr/>
            </a:lvl1pPr>
          </a:lstStyle>
          <a:p>
            <a:fld id="{50BEFEF6-E8E3-482B-940F-B22CFEC052E9}" type="slidenum">
              <a:rPr lang="en-US" altLang="en-US"/>
              <a:pPr/>
              <a:t>‹#›</a:t>
            </a:fld>
            <a:endParaRPr lang="en-US" altLang="en-US"/>
          </a:p>
        </p:txBody>
      </p:sp>
    </p:spTree>
    <p:extLst>
      <p:ext uri="{BB962C8B-B14F-4D97-AF65-F5344CB8AC3E}">
        <p14:creationId xmlns:p14="http://schemas.microsoft.com/office/powerpoint/2010/main" val="36153036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p:cNvSpPr>
            <a:spLocks noGrp="1" noChangeArrowheads="1"/>
          </p:cNvSpPr>
          <p:nvPr>
            <p:ph type="sldNum" sz="quarter" idx="12"/>
          </p:nvPr>
        </p:nvSpPr>
        <p:spPr>
          <a:ln/>
        </p:spPr>
        <p:txBody>
          <a:bodyPr/>
          <a:lstStyle>
            <a:lvl1pPr>
              <a:defRPr/>
            </a:lvl1pPr>
          </a:lstStyle>
          <a:p>
            <a:fld id="{EA3A3A69-6743-43BE-88F2-549852D9DEEF}" type="slidenum">
              <a:rPr lang="en-US" altLang="en-US"/>
              <a:pPr/>
              <a:t>‹#›</a:t>
            </a:fld>
            <a:endParaRPr lang="en-US" altLang="en-US"/>
          </a:p>
        </p:txBody>
      </p:sp>
    </p:spTree>
    <p:extLst>
      <p:ext uri="{BB962C8B-B14F-4D97-AF65-F5344CB8AC3E}">
        <p14:creationId xmlns:p14="http://schemas.microsoft.com/office/powerpoint/2010/main" val="381657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p:cNvSpPr>
            <a:spLocks noGrp="1" noChangeArrowheads="1"/>
          </p:cNvSpPr>
          <p:nvPr>
            <p:ph type="sldNum" sz="quarter" idx="12"/>
          </p:nvPr>
        </p:nvSpPr>
        <p:spPr>
          <a:ln/>
        </p:spPr>
        <p:txBody>
          <a:bodyPr/>
          <a:lstStyle>
            <a:lvl1pPr>
              <a:defRPr/>
            </a:lvl1pPr>
          </a:lstStyle>
          <a:p>
            <a:fld id="{2CEC4DF9-60E5-44DE-B73C-483D63FCA054}" type="slidenum">
              <a:rPr lang="en-US" altLang="en-US"/>
              <a:pPr/>
              <a:t>‹#›</a:t>
            </a:fld>
            <a:endParaRPr lang="en-US" altLang="en-US"/>
          </a:p>
        </p:txBody>
      </p:sp>
    </p:spTree>
    <p:extLst>
      <p:ext uri="{BB962C8B-B14F-4D97-AF65-F5344CB8AC3E}">
        <p14:creationId xmlns:p14="http://schemas.microsoft.com/office/powerpoint/2010/main" val="7733371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381000" y="914400"/>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2057400"/>
            <a:ext cx="4038600" cy="464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2057400"/>
            <a:ext cx="4038600" cy="22479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4457700"/>
            <a:ext cx="4038600" cy="22479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25371889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81000" y="914400"/>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2057400"/>
            <a:ext cx="4038600" cy="464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2057400"/>
            <a:ext cx="4038600" cy="464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0260743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381000" y="914400"/>
            <a:ext cx="8229600"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457200" y="2057400"/>
            <a:ext cx="8229600" cy="4648200"/>
          </a:xfrm>
        </p:spPr>
        <p:txBody>
          <a:bodyPr/>
          <a:lstStyle/>
          <a:p>
            <a:pPr lvl="0"/>
            <a:endParaRPr lang="en-GB" noProof="0" smtClean="0"/>
          </a:p>
        </p:txBody>
      </p:sp>
    </p:spTree>
    <p:extLst>
      <p:ext uri="{BB962C8B-B14F-4D97-AF65-F5344CB8AC3E}">
        <p14:creationId xmlns:p14="http://schemas.microsoft.com/office/powerpoint/2010/main" val="27593467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smtClean="0">
                <a:latin typeface="Arial" charset="0"/>
              </a:defRPr>
            </a:lvl1pPr>
          </a:lstStyle>
          <a:p>
            <a:pPr>
              <a:defRPr/>
            </a:pPr>
            <a:endParaRPr lang="en-US" altLang="en-US"/>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smtClean="0">
                <a:latin typeface="Arial" charset="0"/>
              </a:defRPr>
            </a:lvl1pPr>
          </a:lstStyle>
          <a:p>
            <a:pPr>
              <a:defRPr/>
            </a:pPr>
            <a:endParaRPr lang="en-US" altLang="en-US"/>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fld id="{39EF98C3-A15E-438C-9891-543F5714991A}"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 id="2147483677" r:id="rId12"/>
    <p:sldLayoutId id="2147483678" r:id="rId13"/>
    <p:sldLayoutId id="2147483679" r:id="rId14"/>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w3.org/TR/mobile-accessibility-mapping/" TargetMode="External"/><Relationship Id="rId2" Type="http://schemas.openxmlformats.org/officeDocument/2006/relationships/hyperlink" Target="https://www.w3.org/WAI/" TargetMode="External"/><Relationship Id="rId1" Type="http://schemas.openxmlformats.org/officeDocument/2006/relationships/slideLayout" Target="../slideLayouts/slideLayout2.xml"/><Relationship Id="rId5" Type="http://schemas.openxmlformats.org/officeDocument/2006/relationships/hyperlink" Target="https://www.usability.gov/what-and-why/accessibility.html" TargetMode="External"/><Relationship Id="rId4" Type="http://schemas.openxmlformats.org/officeDocument/2006/relationships/hyperlink" Target="https://www.gov.uk/service-manual/helping-people-to-use-your-service/making-your-service-accessible-an-introduction"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washington.edu/accesscomputing/AU/after.html" TargetMode="External"/><Relationship Id="rId2" Type="http://schemas.openxmlformats.org/officeDocument/2006/relationships/hyperlink" Target="https://www.washington.edu/accesscomputing/AU/before.html"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12.xml"/><Relationship Id="rId4" Type="http://schemas.openxmlformats.org/officeDocument/2006/relationships/image" Target="../media/image14.pn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3.xml"/><Relationship Id="rId7" Type="http://schemas.openxmlformats.org/officeDocument/2006/relationships/image" Target="../media/image16.emf"/><Relationship Id="rId2" Type="http://schemas.openxmlformats.org/officeDocument/2006/relationships/slideLayout" Target="../slideLayouts/slideLayout12.xml"/><Relationship Id="rId1" Type="http://schemas.openxmlformats.org/officeDocument/2006/relationships/vmlDrawing" Target="../drawings/vmlDrawing1.vml"/><Relationship Id="rId6" Type="http://schemas.openxmlformats.org/officeDocument/2006/relationships/oleObject" Target="../embeddings/Microsoft_Excel_Chart2.xls"/><Relationship Id="rId5" Type="http://schemas.openxmlformats.org/officeDocument/2006/relationships/image" Target="../media/image15.emf"/><Relationship Id="rId4" Type="http://schemas.openxmlformats.org/officeDocument/2006/relationships/oleObject" Target="../embeddings/Microsoft_Excel_Chart1.xls"/></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openxmlformats.org/officeDocument/2006/relationships/image" Target="../media/image18.wmf"/><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image" Target="../media/image19.wmf"/><Relationship Id="rId2" Type="http://schemas.openxmlformats.org/officeDocument/2006/relationships/notesSlide" Target="../notesSlides/notesSlide8.xml"/><Relationship Id="rId1" Type="http://schemas.openxmlformats.org/officeDocument/2006/relationships/slideLayout" Target="../slideLayouts/slideLayout12.xml"/><Relationship Id="rId4" Type="http://schemas.openxmlformats.org/officeDocument/2006/relationships/image" Target="../media/image20.jpe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p:txBody>
          <a:bodyPr/>
          <a:lstStyle/>
          <a:p>
            <a:pPr eaLnBrk="1" hangingPunct="1"/>
            <a:r>
              <a:rPr lang="en-GB" altLang="en-US" smtClean="0"/>
              <a:t>Web Accessiblility</a:t>
            </a:r>
            <a:endParaRPr lang="en-US" altLang="en-US" smtClean="0"/>
          </a:p>
        </p:txBody>
      </p:sp>
      <p:sp>
        <p:nvSpPr>
          <p:cNvPr id="5123" name="Rectangle 3"/>
          <p:cNvSpPr>
            <a:spLocks noGrp="1" noChangeArrowheads="1"/>
          </p:cNvSpPr>
          <p:nvPr>
            <p:ph type="subTitle" idx="1"/>
          </p:nvPr>
        </p:nvSpPr>
        <p:spPr/>
        <p:txBody>
          <a:bodyPr/>
          <a:lstStyle/>
          <a:p>
            <a:pPr eaLnBrk="1" hangingPunct="1"/>
            <a:endParaRPr lang="en-GB" altLang="en-US" smtClean="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ltLang="en-US" smtClean="0"/>
              <a:t>Web Accessibility </a:t>
            </a:r>
          </a:p>
        </p:txBody>
      </p:sp>
      <p:sp>
        <p:nvSpPr>
          <p:cNvPr id="6147" name="Rectangle 3"/>
          <p:cNvSpPr>
            <a:spLocks noGrp="1" noChangeArrowheads="1"/>
          </p:cNvSpPr>
          <p:nvPr>
            <p:ph type="body" idx="1"/>
          </p:nvPr>
        </p:nvSpPr>
        <p:spPr/>
        <p:txBody>
          <a:bodyPr/>
          <a:lstStyle/>
          <a:p>
            <a:pPr eaLnBrk="1" hangingPunct="1"/>
            <a:r>
              <a:rPr lang="en-GB" altLang="en-US" sz="2800" smtClean="0">
                <a:cs typeface="Times New Roman" panose="02020603050405020304" pitchFamily="18" charset="0"/>
              </a:rPr>
              <a:t>The legal case</a:t>
            </a:r>
            <a:r>
              <a:rPr lang="en-GB" altLang="en-US" sz="2800" smtClean="0"/>
              <a:t> </a:t>
            </a:r>
          </a:p>
          <a:p>
            <a:pPr lvl="1" eaLnBrk="1" hangingPunct="1">
              <a:buFontTx/>
              <a:buNone/>
            </a:pPr>
            <a:r>
              <a:rPr lang="en-GB" altLang="en-US" sz="2400" b="1" smtClean="0">
                <a:cs typeface="Times New Roman" panose="02020603050405020304" pitchFamily="18" charset="0"/>
              </a:rPr>
              <a:t>Disability Discrimination Act 1995</a:t>
            </a:r>
            <a:r>
              <a:rPr lang="en-GB" altLang="en-US" sz="2400" b="1" smtClean="0"/>
              <a:t> </a:t>
            </a:r>
          </a:p>
          <a:p>
            <a:pPr lvl="1" eaLnBrk="1" hangingPunct="1">
              <a:buFontTx/>
              <a:buNone/>
            </a:pPr>
            <a:r>
              <a:rPr lang="en-GB" altLang="en-US" sz="2400" smtClean="0">
                <a:cs typeface="Times New Roman" panose="02020603050405020304" pitchFamily="18" charset="0"/>
              </a:rPr>
              <a:t>Section 21 of the Act, introduced on 1 October 1999, placed a duty on service providers to make information about their services accessible for blind and partially sighted people. </a:t>
            </a:r>
          </a:p>
          <a:p>
            <a:pPr lvl="1" eaLnBrk="1" hangingPunct="1">
              <a:buFontTx/>
              <a:buNone/>
            </a:pPr>
            <a:r>
              <a:rPr lang="en-GB" altLang="en-US" sz="2400" smtClean="0">
                <a:cs typeface="Times New Roman" panose="02020603050405020304" pitchFamily="18" charset="0"/>
              </a:rPr>
              <a:t>Service providers are required to make ‘reasonable adjustments’ to their services so that disabled people can access them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en-GB" altLang="en-US" smtClean="0">
                <a:cs typeface="Times New Roman" panose="02020603050405020304" pitchFamily="18" charset="0"/>
              </a:rPr>
              <a:t>The business case </a:t>
            </a:r>
          </a:p>
        </p:txBody>
      </p:sp>
      <p:sp>
        <p:nvSpPr>
          <p:cNvPr id="7171" name="Rectangle 3"/>
          <p:cNvSpPr>
            <a:spLocks noGrp="1" noChangeArrowheads="1"/>
          </p:cNvSpPr>
          <p:nvPr>
            <p:ph type="body" idx="1"/>
          </p:nvPr>
        </p:nvSpPr>
        <p:spPr/>
        <p:txBody>
          <a:bodyPr/>
          <a:lstStyle/>
          <a:p>
            <a:pPr eaLnBrk="1" hangingPunct="1">
              <a:lnSpc>
                <a:spcPct val="90000"/>
              </a:lnSpc>
            </a:pPr>
            <a:r>
              <a:rPr lang="en-GB" altLang="en-US" sz="2800" smtClean="0">
                <a:cs typeface="Times New Roman" panose="02020603050405020304" pitchFamily="18" charset="0"/>
              </a:rPr>
              <a:t>There are 1.7 million blind and partially sighted people in the UK. </a:t>
            </a:r>
          </a:p>
          <a:p>
            <a:pPr eaLnBrk="1" hangingPunct="1">
              <a:lnSpc>
                <a:spcPct val="90000"/>
              </a:lnSpc>
            </a:pPr>
            <a:r>
              <a:rPr lang="en-GB" altLang="en-US" sz="2800" smtClean="0">
                <a:cs typeface="Times New Roman" panose="02020603050405020304" pitchFamily="18" charset="0"/>
              </a:rPr>
              <a:t>Online shopping will become more and more important, especially for people who may have difficulties with traditional shopping. </a:t>
            </a:r>
          </a:p>
          <a:p>
            <a:pPr eaLnBrk="1" hangingPunct="1">
              <a:lnSpc>
                <a:spcPct val="90000"/>
              </a:lnSpc>
            </a:pPr>
            <a:r>
              <a:rPr lang="en-GB" altLang="en-US" sz="2800" smtClean="0">
                <a:cs typeface="Times New Roman" panose="02020603050405020304" pitchFamily="18" charset="0"/>
              </a:rPr>
              <a:t>Companies who welcome disabled customers are more likely to be regarded positively by the wider community than those who exclude them.</a:t>
            </a:r>
          </a:p>
          <a:p>
            <a:pPr eaLnBrk="1" hangingPunct="1">
              <a:lnSpc>
                <a:spcPct val="90000"/>
              </a:lnSpc>
            </a:pPr>
            <a:r>
              <a:rPr lang="en-GB" altLang="en-US" sz="2800" smtClean="0">
                <a:cs typeface="Times New Roman" panose="02020603050405020304" pitchFamily="18" charset="0"/>
              </a:rPr>
              <a:t>Serious sight loss is an age-related disability, with two-thirds of blind and partially sighted people over the age of 60</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Resources</a:t>
            </a:r>
            <a:endParaRPr lang="en-GB" dirty="0"/>
          </a:p>
        </p:txBody>
      </p:sp>
      <p:sp>
        <p:nvSpPr>
          <p:cNvPr id="3" name="Content Placeholder 2"/>
          <p:cNvSpPr>
            <a:spLocks noGrp="1"/>
          </p:cNvSpPr>
          <p:nvPr>
            <p:ph idx="1"/>
          </p:nvPr>
        </p:nvSpPr>
        <p:spPr/>
        <p:txBody>
          <a:bodyPr/>
          <a:lstStyle/>
          <a:p>
            <a:r>
              <a:rPr lang="en-GB" dirty="0" smtClean="0"/>
              <a:t>W3C Web </a:t>
            </a:r>
            <a:r>
              <a:rPr lang="en-GB" dirty="0"/>
              <a:t>Accessibility Initiative (WAI)</a:t>
            </a:r>
          </a:p>
          <a:p>
            <a:pPr marL="0" indent="0">
              <a:buNone/>
            </a:pPr>
            <a:r>
              <a:rPr lang="en-GB" sz="1800" dirty="0" smtClean="0">
                <a:hlinkClick r:id="rId2"/>
              </a:rPr>
              <a:t>https://www.w3.org/WAI/</a:t>
            </a:r>
            <a:endParaRPr lang="en-GB" sz="1800" dirty="0" smtClean="0"/>
          </a:p>
          <a:p>
            <a:r>
              <a:rPr lang="en-GB" dirty="0" smtClean="0"/>
              <a:t>W3C Mobile Accessibility </a:t>
            </a:r>
          </a:p>
          <a:p>
            <a:pPr marL="0" indent="0">
              <a:buNone/>
            </a:pPr>
            <a:r>
              <a:rPr lang="en-GB" dirty="0" smtClean="0"/>
              <a:t> </a:t>
            </a:r>
            <a:r>
              <a:rPr lang="en-GB" sz="1800" dirty="0" smtClean="0">
                <a:hlinkClick r:id="rId3"/>
              </a:rPr>
              <a:t>https://www.w3.org/TR/mobile-accessibility-mapping/</a:t>
            </a:r>
            <a:endParaRPr lang="en-GB" sz="1800" dirty="0" smtClean="0"/>
          </a:p>
          <a:p>
            <a:r>
              <a:rPr lang="en-GB" dirty="0" smtClean="0"/>
              <a:t>Making your service accessible</a:t>
            </a:r>
          </a:p>
          <a:p>
            <a:pPr marL="0" indent="0">
              <a:buNone/>
            </a:pPr>
            <a:r>
              <a:rPr lang="en-GB" sz="1400" dirty="0" smtClean="0">
                <a:hlinkClick r:id="rId4"/>
              </a:rPr>
              <a:t>https://www.gov.uk/service-manual/helping-people-to-use-your-service/making-your-service-accessible-an-introduction</a:t>
            </a:r>
            <a:endParaRPr lang="en-GB" sz="1400" dirty="0" smtClean="0"/>
          </a:p>
          <a:p>
            <a:r>
              <a:rPr lang="en-GB" smtClean="0"/>
              <a:t>Accessibility </a:t>
            </a:r>
            <a:r>
              <a:rPr lang="en-GB" dirty="0"/>
              <a:t>Basics</a:t>
            </a:r>
          </a:p>
          <a:p>
            <a:pPr marL="0" indent="0">
              <a:buNone/>
            </a:pPr>
            <a:r>
              <a:rPr lang="en-GB" sz="1400" dirty="0" smtClean="0">
                <a:hlinkClick r:id="rId5"/>
              </a:rPr>
              <a:t>https://www.usability.gov/what-and-why/accessibility.html</a:t>
            </a:r>
            <a:endParaRPr lang="en-GB" sz="1400" dirty="0" smtClean="0"/>
          </a:p>
          <a:p>
            <a:pPr marL="0" indent="0">
              <a:buNone/>
            </a:pPr>
            <a:endParaRPr lang="en-GB" sz="1400" dirty="0" smtClean="0"/>
          </a:p>
          <a:p>
            <a:endParaRPr lang="en-GB" dirty="0" smtClean="0"/>
          </a:p>
          <a:p>
            <a:endParaRPr lang="en-GB" dirty="0"/>
          </a:p>
          <a:p>
            <a:endParaRPr lang="en-GB" dirty="0"/>
          </a:p>
        </p:txBody>
      </p:sp>
    </p:spTree>
    <p:extLst>
      <p:ext uri="{BB962C8B-B14F-4D97-AF65-F5344CB8AC3E}">
        <p14:creationId xmlns:p14="http://schemas.microsoft.com/office/powerpoint/2010/main" val="1435999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altLang="en-US" smtClean="0"/>
              <a:t>Assistive Technology</a:t>
            </a:r>
            <a:endParaRPr lang="en-US" altLang="en-US" smtClean="0"/>
          </a:p>
        </p:txBody>
      </p:sp>
      <p:sp>
        <p:nvSpPr>
          <p:cNvPr id="8195" name="Rectangle 3"/>
          <p:cNvSpPr>
            <a:spLocks noGrp="1" noChangeArrowheads="1"/>
          </p:cNvSpPr>
          <p:nvPr>
            <p:ph type="body" idx="1"/>
          </p:nvPr>
        </p:nvSpPr>
        <p:spPr/>
        <p:txBody>
          <a:bodyPr/>
          <a:lstStyle/>
          <a:p>
            <a:pPr eaLnBrk="1" hangingPunct="1"/>
            <a:r>
              <a:rPr lang="en-GB" altLang="en-US" dirty="0" smtClean="0"/>
              <a:t>Screen readers (</a:t>
            </a:r>
            <a:r>
              <a:rPr lang="en-GB" altLang="en-US" dirty="0" err="1" smtClean="0"/>
              <a:t>eg</a:t>
            </a:r>
            <a:r>
              <a:rPr lang="en-GB" altLang="en-US" dirty="0" smtClean="0"/>
              <a:t>. </a:t>
            </a:r>
            <a:r>
              <a:rPr lang="en-GB" altLang="en-US" dirty="0" smtClean="0"/>
              <a:t>JAWS)</a:t>
            </a:r>
          </a:p>
          <a:p>
            <a:pPr marL="0" indent="0" eaLnBrk="1" hangingPunct="1">
              <a:buNone/>
            </a:pPr>
            <a:r>
              <a:rPr lang="en-US" altLang="en-US" sz="2400" dirty="0" smtClean="0"/>
              <a:t>Demo:</a:t>
            </a:r>
          </a:p>
          <a:p>
            <a:pPr marL="0" indent="0" eaLnBrk="1" hangingPunct="1">
              <a:buNone/>
            </a:pPr>
            <a:r>
              <a:rPr lang="en-US" altLang="en-US" sz="2400" dirty="0" smtClean="0"/>
              <a:t>https://www.youtube.com/watch?v=giKgGNp-Wxw</a:t>
            </a:r>
            <a:endParaRPr lang="en-US" altLang="en-US" sz="2400" dirty="0" smtClean="0"/>
          </a:p>
        </p:txBody>
      </p:sp>
      <p:pic>
        <p:nvPicPr>
          <p:cNvPr id="2" name="Picture 1"/>
          <p:cNvPicPr>
            <a:picLocks noChangeAspect="1"/>
          </p:cNvPicPr>
          <p:nvPr/>
        </p:nvPicPr>
        <p:blipFill>
          <a:blip r:embed="rId2"/>
          <a:stretch>
            <a:fillRect/>
          </a:stretch>
        </p:blipFill>
        <p:spPr>
          <a:xfrm>
            <a:off x="1115616" y="3212976"/>
            <a:ext cx="6070912" cy="3181514"/>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smtClean="0"/>
              <a:t>Braille display</a:t>
            </a:r>
            <a:endParaRPr lang="en-US" altLang="en-US" smtClean="0"/>
          </a:p>
        </p:txBody>
      </p:sp>
      <p:sp>
        <p:nvSpPr>
          <p:cNvPr id="9219" name="Rectangle 3"/>
          <p:cNvSpPr>
            <a:spLocks noGrp="1" noChangeArrowheads="1"/>
          </p:cNvSpPr>
          <p:nvPr>
            <p:ph type="body" idx="1"/>
          </p:nvPr>
        </p:nvSpPr>
        <p:spPr/>
        <p:txBody>
          <a:bodyPr/>
          <a:lstStyle/>
          <a:p>
            <a:pPr eaLnBrk="1" hangingPunct="1"/>
            <a:endParaRPr lang="en-GB" altLang="en-US" smtClean="0"/>
          </a:p>
        </p:txBody>
      </p:sp>
      <p:pic>
        <p:nvPicPr>
          <p:cNvPr id="9222" name="Picture 6" descr="Image result for braille displa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35696" y="2060848"/>
            <a:ext cx="5496651" cy="342860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altLang="en-US" smtClean="0"/>
              <a:t>Screen magnifier</a:t>
            </a:r>
            <a:endParaRPr lang="en-US" altLang="en-US" smtClean="0"/>
          </a:p>
        </p:txBody>
      </p:sp>
      <p:sp>
        <p:nvSpPr>
          <p:cNvPr id="10243" name="Rectangle 3"/>
          <p:cNvSpPr>
            <a:spLocks noGrp="1" noChangeArrowheads="1"/>
          </p:cNvSpPr>
          <p:nvPr>
            <p:ph type="body" idx="1"/>
          </p:nvPr>
        </p:nvSpPr>
        <p:spPr/>
        <p:txBody>
          <a:bodyPr/>
          <a:lstStyle/>
          <a:p>
            <a:pPr eaLnBrk="1" hangingPunct="1"/>
            <a:endParaRPr lang="en-GB" altLang="en-US" smtClean="0"/>
          </a:p>
        </p:txBody>
      </p:sp>
      <p:pic>
        <p:nvPicPr>
          <p:cNvPr id="10248" name="Picture 8" descr="Image result for screen magnifier softwar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91680" y="1700808"/>
            <a:ext cx="5668058" cy="417646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altLang="en-US" smtClean="0"/>
              <a:t>Reverse colours</a:t>
            </a:r>
            <a:endParaRPr lang="en-US" altLang="en-US" smtClean="0"/>
          </a:p>
        </p:txBody>
      </p:sp>
      <p:sp>
        <p:nvSpPr>
          <p:cNvPr id="11267" name="Rectangle 3"/>
          <p:cNvSpPr>
            <a:spLocks noGrp="1" noChangeArrowheads="1"/>
          </p:cNvSpPr>
          <p:nvPr>
            <p:ph type="body" idx="1"/>
          </p:nvPr>
        </p:nvSpPr>
        <p:spPr/>
        <p:txBody>
          <a:bodyPr/>
          <a:lstStyle/>
          <a:p>
            <a:pPr eaLnBrk="1" hangingPunct="1"/>
            <a:endParaRPr lang="en-GB" altLang="en-US" smtClean="0"/>
          </a:p>
        </p:txBody>
      </p:sp>
      <p:pic>
        <p:nvPicPr>
          <p:cNvPr id="11268"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51050" y="1628775"/>
            <a:ext cx="5075238" cy="4657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smtClean="0"/>
              <a:t>Large letter keyboard</a:t>
            </a:r>
            <a:endParaRPr lang="en-US" altLang="en-US" smtClean="0"/>
          </a:p>
        </p:txBody>
      </p:sp>
      <p:sp>
        <p:nvSpPr>
          <p:cNvPr id="12291" name="Rectangle 3"/>
          <p:cNvSpPr>
            <a:spLocks noGrp="1" noChangeArrowheads="1"/>
          </p:cNvSpPr>
          <p:nvPr>
            <p:ph type="body" idx="1"/>
          </p:nvPr>
        </p:nvSpPr>
        <p:spPr/>
        <p:txBody>
          <a:bodyPr/>
          <a:lstStyle/>
          <a:p>
            <a:pPr eaLnBrk="1" hangingPunct="1"/>
            <a:endParaRPr lang="en-GB" altLang="en-US" smtClean="0"/>
          </a:p>
        </p:txBody>
      </p:sp>
      <p:pic>
        <p:nvPicPr>
          <p:cNvPr id="12294" name="Picture 6" descr="Image result for large letter keyboar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19672" y="1284484"/>
            <a:ext cx="7067128" cy="413258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smtClean="0"/>
              <a:t>Key Guard</a:t>
            </a:r>
            <a:endParaRPr lang="en-US" altLang="en-US" smtClean="0"/>
          </a:p>
        </p:txBody>
      </p:sp>
      <p:sp>
        <p:nvSpPr>
          <p:cNvPr id="13315" name="Rectangle 3"/>
          <p:cNvSpPr>
            <a:spLocks noGrp="1" noChangeArrowheads="1"/>
          </p:cNvSpPr>
          <p:nvPr>
            <p:ph type="body" idx="1"/>
          </p:nvPr>
        </p:nvSpPr>
        <p:spPr/>
        <p:txBody>
          <a:bodyPr/>
          <a:lstStyle/>
          <a:p>
            <a:pPr eaLnBrk="1" hangingPunct="1"/>
            <a:endParaRPr lang="en-GB" altLang="en-US" smtClean="0"/>
          </a:p>
        </p:txBody>
      </p:sp>
      <p:pic>
        <p:nvPicPr>
          <p:cNvPr id="13318" name="Picture 6" descr="Image result for keyguar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1600" y="1772816"/>
            <a:ext cx="6858000" cy="367665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smtClean="0"/>
              <a:t>Trackball</a:t>
            </a:r>
            <a:endParaRPr lang="en-US" altLang="en-US" smtClean="0"/>
          </a:p>
        </p:txBody>
      </p:sp>
      <p:sp>
        <p:nvSpPr>
          <p:cNvPr id="14339" name="Rectangle 3"/>
          <p:cNvSpPr>
            <a:spLocks noGrp="1" noChangeArrowheads="1"/>
          </p:cNvSpPr>
          <p:nvPr>
            <p:ph type="body" idx="1"/>
          </p:nvPr>
        </p:nvSpPr>
        <p:spPr/>
        <p:txBody>
          <a:bodyPr/>
          <a:lstStyle/>
          <a:p>
            <a:pPr eaLnBrk="1" hangingPunct="1"/>
            <a:endParaRPr lang="en-GB" altLang="en-US" smtClean="0"/>
          </a:p>
        </p:txBody>
      </p:sp>
      <p:pic>
        <p:nvPicPr>
          <p:cNvPr id="14342" name="Picture 6" descr="Image result for large trackball"/>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475656" y="1450467"/>
            <a:ext cx="6031784" cy="482542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dirty="0" smtClean="0"/>
              <a:t>Text only browser </a:t>
            </a:r>
            <a:r>
              <a:rPr lang="en-GB" altLang="en-US" dirty="0" err="1" smtClean="0"/>
              <a:t>WebIE</a:t>
            </a:r>
            <a:endParaRPr lang="en-US" altLang="en-US" dirty="0" smtClean="0"/>
          </a:p>
        </p:txBody>
      </p:sp>
      <p:sp>
        <p:nvSpPr>
          <p:cNvPr id="15363" name="Rectangle 3"/>
          <p:cNvSpPr>
            <a:spLocks noGrp="1" noChangeArrowheads="1"/>
          </p:cNvSpPr>
          <p:nvPr>
            <p:ph type="body" idx="1"/>
          </p:nvPr>
        </p:nvSpPr>
        <p:spPr/>
        <p:txBody>
          <a:bodyPr/>
          <a:lstStyle/>
          <a:p>
            <a:pPr eaLnBrk="1" hangingPunct="1"/>
            <a:endParaRPr lang="en-GB" altLang="en-US" smtClean="0"/>
          </a:p>
        </p:txBody>
      </p:sp>
      <p:pic>
        <p:nvPicPr>
          <p:cNvPr id="2" name="Picture 1"/>
          <p:cNvPicPr>
            <a:picLocks noChangeAspect="1"/>
          </p:cNvPicPr>
          <p:nvPr/>
        </p:nvPicPr>
        <p:blipFill>
          <a:blip r:embed="rId2"/>
          <a:stretch>
            <a:fillRect/>
          </a:stretch>
        </p:blipFill>
        <p:spPr>
          <a:xfrm>
            <a:off x="107504" y="1661905"/>
            <a:ext cx="8874692" cy="3927335"/>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Accessibility Problems</a:t>
            </a:r>
            <a:endParaRPr lang="en-GB" dirty="0"/>
          </a:p>
        </p:txBody>
      </p:sp>
      <p:sp>
        <p:nvSpPr>
          <p:cNvPr id="3" name="Content Placeholder 2"/>
          <p:cNvSpPr>
            <a:spLocks noGrp="1"/>
          </p:cNvSpPr>
          <p:nvPr>
            <p:ph idx="1"/>
          </p:nvPr>
        </p:nvSpPr>
        <p:spPr/>
        <p:txBody>
          <a:bodyPr/>
          <a:lstStyle/>
          <a:p>
            <a:r>
              <a:rPr lang="en-GB" dirty="0" smtClean="0"/>
              <a:t>Visit the Accessibility University page and list the potential problems. The more accessible version follows.</a:t>
            </a:r>
          </a:p>
          <a:p>
            <a:pPr marL="0" indent="0">
              <a:buNone/>
            </a:pPr>
            <a:r>
              <a:rPr lang="en-GB" sz="2000" dirty="0" smtClean="0">
                <a:hlinkClick r:id="rId2"/>
              </a:rPr>
              <a:t>https://www.washington.edu/accesscomputing/AU/before.html</a:t>
            </a:r>
            <a:endParaRPr lang="en-GB" sz="2000" dirty="0" smtClean="0"/>
          </a:p>
          <a:p>
            <a:pPr marL="0" indent="0">
              <a:buNone/>
            </a:pPr>
            <a:endParaRPr lang="en-GB" sz="2000" dirty="0"/>
          </a:p>
          <a:p>
            <a:endParaRPr lang="en-GB" dirty="0" smtClean="0">
              <a:hlinkClick r:id="rId3"/>
            </a:endParaRPr>
          </a:p>
          <a:p>
            <a:pPr marL="0" indent="0">
              <a:buNone/>
            </a:pPr>
            <a:r>
              <a:rPr lang="en-GB" sz="2000" dirty="0" smtClean="0">
                <a:hlinkClick r:id="rId3"/>
              </a:rPr>
              <a:t>https://www.washington.edu/accesscomputing/AU/after.html</a:t>
            </a:r>
            <a:endParaRPr lang="en-GB" sz="2000" dirty="0" smtClean="0"/>
          </a:p>
          <a:p>
            <a:pPr marL="0" indent="0">
              <a:buNone/>
            </a:pPr>
            <a:endParaRPr lang="en-GB" sz="2000" dirty="0"/>
          </a:p>
        </p:txBody>
      </p:sp>
    </p:spTree>
    <p:extLst>
      <p:ext uri="{BB962C8B-B14F-4D97-AF65-F5344CB8AC3E}">
        <p14:creationId xmlns:p14="http://schemas.microsoft.com/office/powerpoint/2010/main" val="24352199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pPr eaLnBrk="1" hangingPunct="1"/>
            <a:r>
              <a:rPr lang="en-GB" altLang="en-US" smtClean="0"/>
              <a:t>Dyslexia Simulator</a:t>
            </a:r>
          </a:p>
        </p:txBody>
      </p:sp>
      <p:sp>
        <p:nvSpPr>
          <p:cNvPr id="24579" name="Content Placeholder 2"/>
          <p:cNvSpPr>
            <a:spLocks noGrp="1"/>
          </p:cNvSpPr>
          <p:nvPr>
            <p:ph idx="1"/>
          </p:nvPr>
        </p:nvSpPr>
        <p:spPr/>
        <p:txBody>
          <a:bodyPr/>
          <a:lstStyle/>
          <a:p>
            <a:pPr eaLnBrk="1" hangingPunct="1"/>
            <a:endParaRPr lang="en-GB" altLang="en-US" smtClean="0"/>
          </a:p>
        </p:txBody>
      </p:sp>
      <p:pic>
        <p:nvPicPr>
          <p:cNvPr id="2458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388" y="2133600"/>
            <a:ext cx="8748712" cy="3860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458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0825" y="4868863"/>
            <a:ext cx="7573963" cy="18240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pPr eaLnBrk="1" hangingPunct="1"/>
            <a:endParaRPr lang="en-GB" altLang="en-US" smtClean="0"/>
          </a:p>
        </p:txBody>
      </p:sp>
      <p:sp>
        <p:nvSpPr>
          <p:cNvPr id="25603" name="Content Placeholder 2"/>
          <p:cNvSpPr>
            <a:spLocks noGrp="1"/>
          </p:cNvSpPr>
          <p:nvPr>
            <p:ph idx="1"/>
          </p:nvPr>
        </p:nvSpPr>
        <p:spPr/>
        <p:txBody>
          <a:bodyPr/>
          <a:lstStyle/>
          <a:p>
            <a:pPr eaLnBrk="1" hangingPunct="1"/>
            <a:endParaRPr lang="en-GB" altLang="en-US" smtClean="0"/>
          </a:p>
        </p:txBody>
      </p:sp>
      <p:pic>
        <p:nvPicPr>
          <p:cNvPr id="2560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650" y="908050"/>
            <a:ext cx="7939088" cy="38496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p:txBody>
          <a:bodyPr/>
          <a:lstStyle/>
          <a:p>
            <a:pPr eaLnBrk="1" hangingPunct="1"/>
            <a:endParaRPr lang="en-GB" altLang="en-US" smtClean="0"/>
          </a:p>
        </p:txBody>
      </p:sp>
      <p:sp>
        <p:nvSpPr>
          <p:cNvPr id="26627" name="Content Placeholder 2"/>
          <p:cNvSpPr>
            <a:spLocks noGrp="1"/>
          </p:cNvSpPr>
          <p:nvPr>
            <p:ph idx="1"/>
          </p:nvPr>
        </p:nvSpPr>
        <p:spPr/>
        <p:txBody>
          <a:bodyPr/>
          <a:lstStyle/>
          <a:p>
            <a:pPr eaLnBrk="1" hangingPunct="1"/>
            <a:endParaRPr lang="en-GB" altLang="en-US" smtClean="0"/>
          </a:p>
        </p:txBody>
      </p:sp>
      <p:pic>
        <p:nvPicPr>
          <p:cNvPr id="2662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850" y="433388"/>
            <a:ext cx="8577263" cy="55165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395288" y="-14288"/>
            <a:ext cx="8229600" cy="1143001"/>
          </a:xfrm>
        </p:spPr>
        <p:txBody>
          <a:bodyPr/>
          <a:lstStyle/>
          <a:p>
            <a:pPr eaLnBrk="1" hangingPunct="1"/>
            <a:r>
              <a:rPr lang="en-US" altLang="en-US" smtClean="0"/>
              <a:t>Provide Labels and Structure</a:t>
            </a:r>
          </a:p>
        </p:txBody>
      </p:sp>
      <p:sp>
        <p:nvSpPr>
          <p:cNvPr id="13315" name="Rectangle 3"/>
          <p:cNvSpPr>
            <a:spLocks noGrp="1" noChangeArrowheads="1"/>
          </p:cNvSpPr>
          <p:nvPr>
            <p:ph type="body" sz="half" idx="1"/>
          </p:nvPr>
        </p:nvSpPr>
        <p:spPr>
          <a:xfrm>
            <a:off x="419100" y="981075"/>
            <a:ext cx="8305800" cy="4648200"/>
          </a:xfrm>
        </p:spPr>
        <p:txBody>
          <a:bodyPr/>
          <a:lstStyle/>
          <a:p>
            <a:pPr eaLnBrk="1" hangingPunct="1"/>
            <a:r>
              <a:rPr lang="en-US" altLang="en-US" sz="2800" smtClean="0"/>
              <a:t>An organised, outline presentation makes content more accessible to everyone.</a:t>
            </a:r>
          </a:p>
          <a:p>
            <a:pPr eaLnBrk="1" hangingPunct="1"/>
            <a:r>
              <a:rPr lang="en-US" altLang="en-US" sz="2800" smtClean="0"/>
              <a:t>Use real heading and bullet list formats so machines (screen readers) can recognize them. </a:t>
            </a:r>
          </a:p>
          <a:p>
            <a:pPr eaLnBrk="1" hangingPunct="1"/>
            <a:endParaRPr lang="en-US" altLang="en-US" sz="2800" smtClean="0"/>
          </a:p>
          <a:p>
            <a:pPr eaLnBrk="1" hangingPunct="1"/>
            <a:endParaRPr lang="en-US" altLang="en-US" sz="2800" smtClean="0"/>
          </a:p>
          <a:p>
            <a:pPr eaLnBrk="1" hangingPunct="1"/>
            <a:endParaRPr lang="en-US" altLang="en-US" sz="2800" smtClean="0"/>
          </a:p>
          <a:p>
            <a:pPr eaLnBrk="1" hangingPunct="1"/>
            <a:endParaRPr lang="en-US" altLang="en-US" sz="2800" smtClean="0"/>
          </a:p>
          <a:p>
            <a:pPr eaLnBrk="1" hangingPunct="1"/>
            <a:endParaRPr lang="en-US" altLang="en-US" sz="2800" smtClean="0"/>
          </a:p>
        </p:txBody>
      </p:sp>
      <p:pic>
        <p:nvPicPr>
          <p:cNvPr id="13318" name="Picture 6"/>
          <p:cNvPicPr>
            <a:picLocks noChangeAspect="1" noChangeArrowheads="1"/>
          </p:cNvPicPr>
          <p:nvPr>
            <p:ph sz="quarter" idx="3"/>
          </p:nvPr>
        </p:nvPicPr>
        <p:blipFill>
          <a:blip r:embed="rId3">
            <a:extLst>
              <a:ext uri="{28A0092B-C50C-407E-A947-70E740481C1C}">
                <a14:useLocalDpi xmlns:a14="http://schemas.microsoft.com/office/drawing/2010/main" val="0"/>
              </a:ext>
            </a:extLst>
          </a:blip>
          <a:srcRect l="16904" t="15254" r="18130" b="17545"/>
          <a:stretch>
            <a:fillRect/>
          </a:stretch>
        </p:blipFill>
        <p:spPr>
          <a:xfrm>
            <a:off x="4686300" y="3124200"/>
            <a:ext cx="4343400" cy="3368675"/>
          </a:xfrm>
          <a:noFill/>
          <a:ln w="6350" cap="flat" algn="ctr">
            <a:solidFill>
              <a:schemeClr val="tx1"/>
            </a:solidFill>
            <a:miter lim="800000"/>
            <a:headEnd type="none" w="med" len="med"/>
            <a:tailEnd type="none" w="med" len="med"/>
          </a:ln>
        </p:spPr>
      </p:pic>
      <p:pic>
        <p:nvPicPr>
          <p:cNvPr id="13321" name="Picture 9"/>
          <p:cNvPicPr>
            <a:picLocks noGrp="1" noChangeAspect="1" noChangeArrowheads="1"/>
          </p:cNvPicPr>
          <p:nvPr>
            <p:ph sz="quarter" idx="2"/>
          </p:nvPr>
        </p:nvPicPr>
        <p:blipFill>
          <a:blip r:embed="rId4">
            <a:extLst>
              <a:ext uri="{28A0092B-C50C-407E-A947-70E740481C1C}">
                <a14:useLocalDpi xmlns:a14="http://schemas.microsoft.com/office/drawing/2010/main" val="0"/>
              </a:ext>
            </a:extLst>
          </a:blip>
          <a:srcRect l="15210" t="16957" r="17349" b="8475"/>
          <a:stretch>
            <a:fillRect/>
          </a:stretch>
        </p:blipFill>
        <p:spPr>
          <a:xfrm>
            <a:off x="250825" y="3124200"/>
            <a:ext cx="4114800" cy="3413125"/>
          </a:xfrm>
          <a:ln w="6350" algn="ctr">
            <a:solidFill>
              <a:schemeClr val="tx1"/>
            </a:solidFill>
            <a:miter lim="800000"/>
            <a:headEnd/>
            <a:tailEnd/>
          </a:ln>
        </p:spPr>
      </p:pic>
      <p:sp>
        <p:nvSpPr>
          <p:cNvPr id="13322" name="Line 10"/>
          <p:cNvSpPr>
            <a:spLocks noChangeShapeType="1"/>
          </p:cNvSpPr>
          <p:nvPr/>
        </p:nvSpPr>
        <p:spPr bwMode="auto">
          <a:xfrm>
            <a:off x="4572000" y="3124200"/>
            <a:ext cx="4572000" cy="350520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3321"/>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3318"/>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322"/>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3315">
                                            <p:txEl>
                                              <p:pRg st="1" end="1"/>
                                            </p:txEl>
                                          </p:spTgt>
                                        </p:tgtEl>
                                        <p:attrNameLst>
                                          <p:attrName>style.visibility</p:attrName>
                                        </p:attrNameLst>
                                      </p:cBhvr>
                                      <p:to>
                                        <p:strVal val="visible"/>
                                      </p:to>
                                    </p:set>
                                  </p:childTnLst>
                                </p:cTn>
                              </p:par>
                              <p:par>
                                <p:cTn id="19" presetID="1" presetClass="exit" presetSubtype="0" fill="hold" nodeType="withEffect">
                                  <p:stCondLst>
                                    <p:cond delay="0"/>
                                  </p:stCondLst>
                                  <p:childTnLst>
                                    <p:set>
                                      <p:cBhvr>
                                        <p:cTn id="20" dur="1" fill="hold">
                                          <p:stCondLst>
                                            <p:cond delay="0"/>
                                          </p:stCondLst>
                                        </p:cTn>
                                        <p:tgtEl>
                                          <p:spTgt spid="13321"/>
                                        </p:tgtEl>
                                        <p:attrNameLst>
                                          <p:attrName>style.visibility</p:attrName>
                                        </p:attrNameLst>
                                      </p:cBhvr>
                                      <p:to>
                                        <p:strVal val="hidden"/>
                                      </p:to>
                                    </p:set>
                                  </p:childTnLst>
                                </p:cTn>
                              </p:par>
                              <p:par>
                                <p:cTn id="21" presetID="1" presetClass="exit" presetSubtype="0" fill="hold" nodeType="withEffect">
                                  <p:stCondLst>
                                    <p:cond delay="0"/>
                                  </p:stCondLst>
                                  <p:childTnLst>
                                    <p:set>
                                      <p:cBhvr>
                                        <p:cTn id="22" dur="1" fill="hold">
                                          <p:stCondLst>
                                            <p:cond delay="0"/>
                                          </p:stCondLst>
                                        </p:cTn>
                                        <p:tgtEl>
                                          <p:spTgt spid="13318"/>
                                        </p:tgtEl>
                                        <p:attrNameLst>
                                          <p:attrName>style.visibility</p:attrName>
                                        </p:attrNameLst>
                                      </p:cBhvr>
                                      <p:to>
                                        <p:strVal val="hidden"/>
                                      </p:to>
                                    </p:set>
                                  </p:childTnLst>
                                </p:cTn>
                              </p:par>
                              <p:par>
                                <p:cTn id="23" presetID="1" presetClass="exit" presetSubtype="0" fill="hold" grpId="1" nodeType="withEffect">
                                  <p:stCondLst>
                                    <p:cond delay="0"/>
                                  </p:stCondLst>
                                  <p:childTnLst>
                                    <p:set>
                                      <p:cBhvr>
                                        <p:cTn id="24" dur="1" fill="hold">
                                          <p:stCondLst>
                                            <p:cond delay="0"/>
                                          </p:stCondLst>
                                        </p:cTn>
                                        <p:tgtEl>
                                          <p:spTgt spid="1332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22" grpId="0" animBg="1"/>
      <p:bldP spid="13322" grpId="1"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325438" y="115888"/>
            <a:ext cx="8229600" cy="865187"/>
          </a:xfrm>
        </p:spPr>
        <p:txBody>
          <a:bodyPr/>
          <a:lstStyle/>
          <a:p>
            <a:pPr eaLnBrk="1" hangingPunct="1"/>
            <a:r>
              <a:rPr lang="en-US" altLang="en-US" smtClean="0"/>
              <a:t>Colour Use</a:t>
            </a:r>
          </a:p>
        </p:txBody>
      </p:sp>
      <p:sp>
        <p:nvSpPr>
          <p:cNvPr id="11267" name="Rectangle 3"/>
          <p:cNvSpPr>
            <a:spLocks noGrp="1" noChangeArrowheads="1"/>
          </p:cNvSpPr>
          <p:nvPr>
            <p:ph type="body" sz="half" idx="1"/>
          </p:nvPr>
        </p:nvSpPr>
        <p:spPr>
          <a:xfrm>
            <a:off x="468313" y="981075"/>
            <a:ext cx="7772400" cy="4648200"/>
          </a:xfrm>
        </p:spPr>
        <p:txBody>
          <a:bodyPr/>
          <a:lstStyle/>
          <a:p>
            <a:pPr eaLnBrk="1" hangingPunct="1">
              <a:lnSpc>
                <a:spcPct val="90000"/>
              </a:lnSpc>
            </a:pPr>
            <a:r>
              <a:rPr lang="en-US" altLang="en-US" sz="2800" smtClean="0"/>
              <a:t>Don’t use colour alone to convey info. </a:t>
            </a:r>
          </a:p>
          <a:p>
            <a:pPr eaLnBrk="1" hangingPunct="1">
              <a:lnSpc>
                <a:spcPct val="90000"/>
              </a:lnSpc>
            </a:pPr>
            <a:r>
              <a:rPr lang="en-US" altLang="en-US" sz="2800" smtClean="0"/>
              <a:t>Use high contrast colors. </a:t>
            </a:r>
          </a:p>
        </p:txBody>
      </p:sp>
      <p:graphicFrame>
        <p:nvGraphicFramePr>
          <p:cNvPr id="11268" name="Object 4"/>
          <p:cNvGraphicFramePr>
            <a:graphicFrameLocks noChangeAspect="1"/>
          </p:cNvGraphicFramePr>
          <p:nvPr>
            <p:ph sz="quarter" idx="2"/>
          </p:nvPr>
        </p:nvGraphicFramePr>
        <p:xfrm>
          <a:off x="250825" y="2185988"/>
          <a:ext cx="4191000" cy="2538412"/>
        </p:xfrm>
        <a:graphic>
          <a:graphicData uri="http://schemas.openxmlformats.org/presentationml/2006/ole">
            <mc:AlternateContent xmlns:mc="http://schemas.openxmlformats.org/markup-compatibility/2006">
              <mc:Choice xmlns:v="urn:schemas-microsoft-com:vml" Requires="v">
                <p:oleObj spid="_x0000_s30729" name="Chart" r:id="rId4" imgW="4617761" imgH="2796552" progId="Excel.Chart.8">
                  <p:embed/>
                </p:oleObj>
              </mc:Choice>
              <mc:Fallback>
                <p:oleObj name="Chart" r:id="rId4" imgW="4617761" imgH="2796552" progId="Excel.Chart.8">
                  <p:embed/>
                  <p:pic>
                    <p:nvPicPr>
                      <p:cNvPr id="0" name="Object 4"/>
                      <p:cNvPicPr>
                        <a:picLocks noChangeAspect="1" noChangeArrowheads="1"/>
                      </p:cNvPicPr>
                      <p:nvPr/>
                    </p:nvPicPr>
                    <p:blipFill>
                      <a:blip r:embed="rId5">
                        <a:extLst>
                          <a:ext uri="{28A0092B-C50C-407E-A947-70E740481C1C}">
                            <a14:useLocalDpi xmlns:a14="http://schemas.microsoft.com/office/drawing/2010/main" val="0"/>
                          </a:ext>
                        </a:extLst>
                      </a:blip>
                      <a:srcRect l="18007" t="2968" r="1886" b="5009"/>
                      <a:stretch>
                        <a:fillRect/>
                      </a:stretch>
                    </p:blipFill>
                    <p:spPr bwMode="auto">
                      <a:xfrm>
                        <a:off x="250825" y="2185988"/>
                        <a:ext cx="4191000" cy="2538412"/>
                      </a:xfrm>
                      <a:prstGeom prst="rect">
                        <a:avLst/>
                      </a:prstGeom>
                      <a:noFill/>
                      <a:ln w="6350" cap="flat" cmpd="sng" algn="ctr">
                        <a:solidFill>
                          <a:schemeClr val="tx1"/>
                        </a:solidFill>
                        <a:prstDash val="solid"/>
                        <a:miter lim="800000"/>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11279" name="Object 15"/>
          <p:cNvGraphicFramePr>
            <a:graphicFrameLocks noChangeAspect="1"/>
          </p:cNvGraphicFramePr>
          <p:nvPr>
            <p:ph sz="quarter" idx="3"/>
          </p:nvPr>
        </p:nvGraphicFramePr>
        <p:xfrm>
          <a:off x="4594225" y="2020888"/>
          <a:ext cx="4343400" cy="2914650"/>
        </p:xfrm>
        <a:graphic>
          <a:graphicData uri="http://schemas.openxmlformats.org/presentationml/2006/ole">
            <mc:AlternateContent xmlns:mc="http://schemas.openxmlformats.org/markup-compatibility/2006">
              <mc:Choice xmlns:v="urn:schemas-microsoft-com:vml" Requires="v">
                <p:oleObj spid="_x0000_s30730" name="Chart" r:id="rId6" imgW="4358649" imgH="2926152" progId="Excel.Chart.8">
                  <p:embed/>
                </p:oleObj>
              </mc:Choice>
              <mc:Fallback>
                <p:oleObj name="Chart" r:id="rId6" imgW="4358649" imgH="2926152" progId="Excel.Chart.8">
                  <p:embed/>
                  <p:pic>
                    <p:nvPicPr>
                      <p:cNvPr id="0" name="Object 15"/>
                      <p:cNvPicPr>
                        <a:picLocks noChangeAspect="1" noChangeArrowheads="1"/>
                      </p:cNvPicPr>
                      <p:nvPr/>
                    </p:nvPicPr>
                    <p:blipFill>
                      <a:blip r:embed="rId7">
                        <a:extLst>
                          <a:ext uri="{28A0092B-C50C-407E-A947-70E740481C1C}">
                            <a14:useLocalDpi xmlns:a14="http://schemas.microsoft.com/office/drawing/2010/main" val="0"/>
                          </a:ext>
                        </a:extLst>
                      </a:blip>
                      <a:srcRect l="11320" t="2057" r="9435" b="19193"/>
                      <a:stretch>
                        <a:fillRect/>
                      </a:stretch>
                    </p:blipFill>
                    <p:spPr bwMode="auto">
                      <a:xfrm>
                        <a:off x="4594225" y="2020888"/>
                        <a:ext cx="4343400" cy="2914650"/>
                      </a:xfrm>
                      <a:prstGeom prst="rect">
                        <a:avLst/>
                      </a:prstGeom>
                      <a:noFill/>
                      <a:ln w="6350" cap="flat" cmpd="sng" algn="ctr">
                        <a:solidFill>
                          <a:schemeClr val="tx1"/>
                        </a:solidFill>
                        <a:prstDash val="solid"/>
                        <a:miter lim="800000"/>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1281" name="Line 17"/>
          <p:cNvSpPr>
            <a:spLocks noChangeShapeType="1"/>
          </p:cNvSpPr>
          <p:nvPr/>
        </p:nvSpPr>
        <p:spPr bwMode="auto">
          <a:xfrm>
            <a:off x="250825" y="1916113"/>
            <a:ext cx="4343400" cy="312420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8"/>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79"/>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281"/>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xit" presetSubtype="0" fill="hold" grpId="1" nodeType="clickEffect">
                                  <p:stCondLst>
                                    <p:cond delay="0"/>
                                  </p:stCondLst>
                                  <p:childTnLst>
                                    <p:set>
                                      <p:cBhvr>
                                        <p:cTn id="22" dur="1" fill="hold">
                                          <p:stCondLst>
                                            <p:cond delay="0"/>
                                          </p:stCondLst>
                                        </p:cTn>
                                        <p:tgtEl>
                                          <p:spTgt spid="11279"/>
                                        </p:tgtEl>
                                        <p:attrNameLst>
                                          <p:attrName>style.visibility</p:attrName>
                                        </p:attrNameLst>
                                      </p:cBhvr>
                                      <p:to>
                                        <p:strVal val="hidden"/>
                                      </p:to>
                                    </p:set>
                                  </p:childTnLst>
                                </p:cTn>
                              </p:par>
                              <p:par>
                                <p:cTn id="23" presetID="1" presetClass="exit" presetSubtype="0" fill="hold" grpId="1" nodeType="withEffect">
                                  <p:stCondLst>
                                    <p:cond delay="0"/>
                                  </p:stCondLst>
                                  <p:childTnLst>
                                    <p:set>
                                      <p:cBhvr>
                                        <p:cTn id="24" dur="1" fill="hold">
                                          <p:stCondLst>
                                            <p:cond delay="0"/>
                                          </p:stCondLst>
                                        </p:cTn>
                                        <p:tgtEl>
                                          <p:spTgt spid="11281"/>
                                        </p:tgtEl>
                                        <p:attrNameLst>
                                          <p:attrName>style.visibility</p:attrName>
                                        </p:attrNameLst>
                                      </p:cBhvr>
                                      <p:to>
                                        <p:strVal val="hidden"/>
                                      </p:to>
                                    </p:set>
                                  </p:childTnLst>
                                </p:cTn>
                              </p:par>
                              <p:par>
                                <p:cTn id="25" presetID="1" presetClass="exit" presetSubtype="0" fill="hold" grpId="1" nodeType="withEffect">
                                  <p:stCondLst>
                                    <p:cond delay="0"/>
                                  </p:stCondLst>
                                  <p:childTnLst>
                                    <p:set>
                                      <p:cBhvr>
                                        <p:cTn id="26" dur="1" fill="hold">
                                          <p:stCondLst>
                                            <p:cond delay="0"/>
                                          </p:stCondLst>
                                        </p:cTn>
                                        <p:tgtEl>
                                          <p:spTgt spid="11268"/>
                                        </p:tgtEl>
                                        <p:attrNameLst>
                                          <p:attrName>style.visibility</p:attrName>
                                        </p:attrNameLst>
                                      </p:cBhvr>
                                      <p:to>
                                        <p:strVal val="hidden"/>
                                      </p:to>
                                    </p:set>
                                  </p:childTnLst>
                                </p:cTn>
                              </p:par>
                              <p:par>
                                <p:cTn id="27" presetID="1" presetClass="exit" presetSubtype="0" fill="hold" nodeType="withEffect">
                                  <p:stCondLst>
                                    <p:cond delay="0"/>
                                  </p:stCondLst>
                                  <p:childTnLst>
                                    <p:set>
                                      <p:cBhvr>
                                        <p:cTn id="28" dur="1" fill="hold">
                                          <p:stCondLst>
                                            <p:cond delay="0"/>
                                          </p:stCondLst>
                                        </p:cTn>
                                        <p:tgtEl>
                                          <p:spTgt spid="11267">
                                            <p:txEl>
                                              <p:pRg st="0" end="0"/>
                                            </p:txEl>
                                          </p:spTgt>
                                        </p:tgtEl>
                                        <p:attrNameLst>
                                          <p:attrName>style.visibility</p:attrName>
                                        </p:attrNameLst>
                                      </p:cBhvr>
                                      <p:to>
                                        <p:strVal val="hidden"/>
                                      </p:to>
                                    </p:set>
                                  </p:childTnLst>
                                </p:cTn>
                              </p:par>
                              <p:par>
                                <p:cTn id="29" presetID="1" presetClass="exit" presetSubtype="0" fill="hold" nodeType="withEffect">
                                  <p:stCondLst>
                                    <p:cond delay="0"/>
                                  </p:stCondLst>
                                  <p:childTnLst>
                                    <p:set>
                                      <p:cBhvr>
                                        <p:cTn id="30" dur="1" fill="hold">
                                          <p:stCondLst>
                                            <p:cond delay="0"/>
                                          </p:stCondLst>
                                        </p:cTn>
                                        <p:tgtEl>
                                          <p:spTgt spid="11267">
                                            <p:txEl>
                                              <p:pRg st="1" end="1"/>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OleChart spid="11268" grpId="0"/>
      <p:bldOleChart spid="11268" grpId="1"/>
      <p:bldOleChart spid="11279" grpId="0"/>
      <p:bldOleChart spid="11279" grpId="1"/>
      <p:bldP spid="11281" grpId="0" animBg="1"/>
      <p:bldP spid="11281" grpId="1"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a:xfrm>
            <a:off x="323850" y="188913"/>
            <a:ext cx="8229600" cy="936625"/>
          </a:xfrm>
        </p:spPr>
        <p:txBody>
          <a:bodyPr/>
          <a:lstStyle/>
          <a:p>
            <a:pPr eaLnBrk="1" hangingPunct="1"/>
            <a:r>
              <a:rPr lang="en-GB" altLang="en-US" smtClean="0"/>
              <a:t>Colour Use</a:t>
            </a:r>
          </a:p>
        </p:txBody>
      </p:sp>
      <p:sp>
        <p:nvSpPr>
          <p:cNvPr id="31747" name="Text Placeholder 2"/>
          <p:cNvSpPr>
            <a:spLocks noGrp="1"/>
          </p:cNvSpPr>
          <p:nvPr>
            <p:ph type="body" sz="half" idx="1"/>
          </p:nvPr>
        </p:nvSpPr>
        <p:spPr>
          <a:xfrm>
            <a:off x="323850" y="1052513"/>
            <a:ext cx="4038600" cy="4648200"/>
          </a:xfrm>
        </p:spPr>
        <p:txBody>
          <a:bodyPr/>
          <a:lstStyle/>
          <a:p>
            <a:pPr marL="342900" lvl="1" indent="-342900" eaLnBrk="1" hangingPunct="1">
              <a:buFontTx/>
              <a:buChar char="•"/>
            </a:pPr>
            <a:r>
              <a:rPr lang="en-US" altLang="en-US" sz="1200" u="sng" dirty="0" smtClean="0">
                <a:solidFill>
                  <a:srgbClr val="0033CC"/>
                </a:solidFill>
              </a:rPr>
              <a:t>www.vischeck.com</a:t>
            </a:r>
          </a:p>
          <a:p>
            <a:pPr eaLnBrk="1" hangingPunct="1"/>
            <a:endParaRPr lang="en-GB" altLang="en-US" dirty="0" smtClean="0"/>
          </a:p>
        </p:txBody>
      </p:sp>
      <p:sp>
        <p:nvSpPr>
          <p:cNvPr id="31748" name="Content Placeholder 3"/>
          <p:cNvSpPr>
            <a:spLocks noGrp="1"/>
          </p:cNvSpPr>
          <p:nvPr>
            <p:ph sz="quarter" idx="2"/>
          </p:nvPr>
        </p:nvSpPr>
        <p:spPr/>
        <p:txBody>
          <a:bodyPr/>
          <a:lstStyle/>
          <a:p>
            <a:pPr eaLnBrk="1" hangingPunct="1"/>
            <a:endParaRPr lang="en-GB" altLang="en-US" smtClean="0"/>
          </a:p>
        </p:txBody>
      </p:sp>
      <p:sp>
        <p:nvSpPr>
          <p:cNvPr id="31749" name="Content Placeholder 4"/>
          <p:cNvSpPr>
            <a:spLocks noGrp="1"/>
          </p:cNvSpPr>
          <p:nvPr>
            <p:ph sz="quarter" idx="3"/>
          </p:nvPr>
        </p:nvSpPr>
        <p:spPr/>
        <p:txBody>
          <a:bodyPr/>
          <a:lstStyle/>
          <a:p>
            <a:pPr eaLnBrk="1" hangingPunct="1"/>
            <a:endParaRPr lang="en-GB" altLang="en-US" smtClean="0"/>
          </a:p>
        </p:txBody>
      </p:sp>
      <p:pic>
        <p:nvPicPr>
          <p:cNvPr id="317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850" y="1579563"/>
            <a:ext cx="8712200" cy="37941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452438" y="260350"/>
            <a:ext cx="8229600" cy="1143000"/>
          </a:xfrm>
        </p:spPr>
        <p:txBody>
          <a:bodyPr/>
          <a:lstStyle/>
          <a:p>
            <a:pPr eaLnBrk="1" hangingPunct="1"/>
            <a:r>
              <a:rPr lang="en-US" altLang="en-US" smtClean="0"/>
              <a:t>Links</a:t>
            </a:r>
          </a:p>
        </p:txBody>
      </p:sp>
      <p:sp>
        <p:nvSpPr>
          <p:cNvPr id="36867" name="Rectangle 3"/>
          <p:cNvSpPr>
            <a:spLocks noGrp="1" noChangeArrowheads="1"/>
          </p:cNvSpPr>
          <p:nvPr>
            <p:ph type="body" sz="half" idx="1"/>
          </p:nvPr>
        </p:nvSpPr>
        <p:spPr>
          <a:xfrm>
            <a:off x="611188" y="1989138"/>
            <a:ext cx="7772400" cy="4648200"/>
          </a:xfrm>
        </p:spPr>
        <p:txBody>
          <a:bodyPr/>
          <a:lstStyle/>
          <a:p>
            <a:pPr eaLnBrk="1" hangingPunct="1"/>
            <a:r>
              <a:rPr lang="en-US" altLang="en-US" sz="2800" smtClean="0"/>
              <a:t>Link names should make sense out of context.</a:t>
            </a:r>
          </a:p>
          <a:p>
            <a:pPr eaLnBrk="1" hangingPunct="1"/>
            <a:r>
              <a:rPr lang="en-US" altLang="en-US" sz="2800" smtClean="0"/>
              <a:t>Make links and hot spots big enough to hit with limited motor ability with a mouse (Fitt’s Law).</a:t>
            </a:r>
          </a:p>
          <a:p>
            <a:pPr eaLnBrk="1" hangingPunct="1"/>
            <a:endParaRPr lang="en-US" altLang="en-US" sz="2800" smtClean="0"/>
          </a:p>
          <a:p>
            <a:pPr eaLnBrk="1" hangingPunct="1"/>
            <a:endParaRPr lang="en-US" altLang="en-US" sz="2800" smtClean="0"/>
          </a:p>
        </p:txBody>
      </p:sp>
      <p:sp>
        <p:nvSpPr>
          <p:cNvPr id="36868" name="Rectangle 4"/>
          <p:cNvSpPr>
            <a:spLocks noChangeArrowheads="1"/>
          </p:cNvSpPr>
          <p:nvPr/>
        </p:nvSpPr>
        <p:spPr bwMode="auto">
          <a:xfrm>
            <a:off x="457200" y="1268413"/>
            <a:ext cx="8229600" cy="83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eaLnBrk="0" hangingPunct="0">
              <a:spcBef>
                <a:spcPct val="20000"/>
              </a:spcBef>
              <a:buChar char="•"/>
              <a:defRPr sz="3200">
                <a:solidFill>
                  <a:schemeClr val="tx1"/>
                </a:solidFill>
                <a:latin typeface="Arial" panose="020B0604020202020204" pitchFamily="34" charset="0"/>
              </a:defRPr>
            </a:lvl1pPr>
            <a:lvl2pPr marL="742950" indent="-285750" eaLnBrk="0" hangingPunct="0">
              <a:spcBef>
                <a:spcPct val="20000"/>
              </a:spcBef>
              <a:buChar char="–"/>
              <a:defRPr sz="2800">
                <a:solidFill>
                  <a:schemeClr val="tx1"/>
                </a:solidFill>
                <a:latin typeface="Arial" panose="020B0604020202020204" pitchFamily="34" charset="0"/>
              </a:defRPr>
            </a:lvl2pPr>
            <a:lvl3pPr marL="1143000" indent="-228600" eaLnBrk="0" hangingPunct="0">
              <a:spcBef>
                <a:spcPct val="20000"/>
              </a:spcBef>
              <a:buChar char="•"/>
              <a:defRPr sz="2400">
                <a:solidFill>
                  <a:schemeClr val="tx1"/>
                </a:solidFill>
                <a:latin typeface="Arial" panose="020B0604020202020204" pitchFamily="34" charset="0"/>
              </a:defRPr>
            </a:lvl3pPr>
            <a:lvl4pPr marL="1600200" indent="-228600" eaLnBrk="0" hangingPunct="0">
              <a:spcBef>
                <a:spcPct val="20000"/>
              </a:spcBef>
              <a:buChar char="–"/>
              <a:defRPr sz="2000">
                <a:solidFill>
                  <a:schemeClr val="tx1"/>
                </a:solidFill>
                <a:latin typeface="Arial" panose="020B0604020202020204" pitchFamily="34" charset="0"/>
              </a:defRPr>
            </a:lvl4pPr>
            <a:lvl5pPr marL="2057400" indent="-228600" eaLnBrk="0" hangingPunct="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lnSpc>
                <a:spcPct val="90000"/>
              </a:lnSpc>
              <a:spcBef>
                <a:spcPct val="40000"/>
              </a:spcBef>
              <a:buFontTx/>
              <a:buNone/>
            </a:pPr>
            <a:r>
              <a:rPr lang="en-US" altLang="en-US" dirty="0"/>
              <a:t>“click here” …   “more”  … </a:t>
            </a:r>
            <a:r>
              <a:rPr lang="en-US" altLang="en-US" dirty="0" smtClean="0"/>
              <a:t>“form”</a:t>
            </a:r>
            <a:endParaRPr lang="en-US" altLang="en-US" dirty="0"/>
          </a:p>
        </p:txBody>
      </p:sp>
      <p:pic>
        <p:nvPicPr>
          <p:cNvPr id="36869" name="Picture 5" descr="MCj03188600000[1]"/>
          <p:cNvPicPr>
            <a:picLocks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a:xfrm>
            <a:off x="6019800" y="4800600"/>
            <a:ext cx="1824038" cy="15319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686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6867">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6869"/>
                                        </p:tgtEl>
                                        <p:attrNameLst>
                                          <p:attrName>style.visibility</p:attrName>
                                        </p:attrNameLst>
                                      </p:cBhvr>
                                      <p:to>
                                        <p:strVal val="visible"/>
                                      </p:to>
                                    </p:set>
                                  </p:childTnLst>
                                </p:cTn>
                              </p:par>
                              <p:par>
                                <p:cTn id="13" presetID="1" presetClass="exit" presetSubtype="0" fill="hold" grpId="0" nodeType="withEffect">
                                  <p:stCondLst>
                                    <p:cond delay="0"/>
                                  </p:stCondLst>
                                  <p:childTnLst>
                                    <p:set>
                                      <p:cBhvr>
                                        <p:cTn id="14" dur="1" fill="hold">
                                          <p:stCondLst>
                                            <p:cond delay="0"/>
                                          </p:stCondLst>
                                        </p:cTn>
                                        <p:tgtEl>
                                          <p:spTgt spid="3686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7" grpId="0" build="p"/>
      <p:bldP spid="36868"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US" altLang="en-US" smtClean="0"/>
              <a:t>Tables</a:t>
            </a:r>
          </a:p>
        </p:txBody>
      </p:sp>
      <p:graphicFrame>
        <p:nvGraphicFramePr>
          <p:cNvPr id="40055" name="Group 119"/>
          <p:cNvGraphicFramePr>
            <a:graphicFrameLocks noGrp="1"/>
          </p:cNvGraphicFramePr>
          <p:nvPr>
            <p:ph idx="1"/>
          </p:nvPr>
        </p:nvGraphicFramePr>
        <p:xfrm>
          <a:off x="457200" y="2057400"/>
          <a:ext cx="8229600" cy="4648200"/>
        </p:xfrm>
        <a:graphic>
          <a:graphicData uri="http://schemas.openxmlformats.org/drawingml/2006/table">
            <a:tbl>
              <a:tblPr/>
              <a:tblGrid>
                <a:gridCol w="2743200"/>
                <a:gridCol w="2743200"/>
                <a:gridCol w="2743200"/>
              </a:tblGrid>
              <a:tr h="774700">
                <a:tc>
                  <a:txBody>
                    <a:bodyPr/>
                    <a:lstStyle>
                      <a:lvl1pPr marL="342900" indent="-342900" algn="l">
                        <a:spcBef>
                          <a:spcPct val="40000"/>
                        </a:spcBef>
                        <a:defRPr sz="2800">
                          <a:solidFill>
                            <a:schemeClr val="tx1"/>
                          </a:solidFill>
                          <a:latin typeface="Arial" charset="0"/>
                        </a:defRPr>
                      </a:lvl1pPr>
                      <a:lvl2pPr marL="742950" indent="-285750" algn="l">
                        <a:spcBef>
                          <a:spcPct val="20000"/>
                        </a:spcBef>
                        <a:defRPr sz="2400">
                          <a:solidFill>
                            <a:schemeClr val="tx1"/>
                          </a:solidFill>
                          <a:latin typeface="Arial" charset="0"/>
                        </a:defRPr>
                      </a:lvl2pPr>
                      <a:lvl3pPr marL="1143000" indent="-228600" algn="l">
                        <a:spcBef>
                          <a:spcPct val="20000"/>
                        </a:spcBef>
                        <a:defRPr sz="2000">
                          <a:solidFill>
                            <a:schemeClr val="tx1"/>
                          </a:solidFill>
                          <a:latin typeface="Arial" charset="0"/>
                        </a:defRPr>
                      </a:lvl3pPr>
                      <a:lvl4pPr marL="1600200" indent="-228600" algn="l">
                        <a:spcBef>
                          <a:spcPct val="20000"/>
                        </a:spcBef>
                        <a:defRPr>
                          <a:solidFill>
                            <a:schemeClr val="tx1"/>
                          </a:solidFill>
                          <a:latin typeface="Arial" charset="0"/>
                        </a:defRPr>
                      </a:lvl4pPr>
                      <a:lvl5pPr marL="2057400" indent="-228600" algn="l">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altLang="en-US" sz="2400" b="0" i="0" u="none" strike="noStrike" cap="none" normalizeH="0" baseline="0" smtClean="0">
                          <a:ln>
                            <a:noFill/>
                          </a:ln>
                          <a:solidFill>
                            <a:schemeClr val="tx1"/>
                          </a:solidFill>
                          <a:effectLst/>
                          <a:latin typeface="Arial" charset="0"/>
                          <a:cs typeface="Times New Roman" pitchFamily="18" charset="0"/>
                        </a:rPr>
                        <a:t>Screen</a:t>
                      </a:r>
                      <a:endParaRPr kumimoji="0" lang="en-US" altLang="en-US" sz="24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spcBef>
                          <a:spcPct val="40000"/>
                        </a:spcBef>
                        <a:defRPr sz="2800">
                          <a:solidFill>
                            <a:schemeClr val="tx1"/>
                          </a:solidFill>
                          <a:latin typeface="Arial" charset="0"/>
                        </a:defRPr>
                      </a:lvl1pPr>
                      <a:lvl2pPr marL="742950" indent="-285750" algn="l">
                        <a:spcBef>
                          <a:spcPct val="20000"/>
                        </a:spcBef>
                        <a:defRPr sz="2400">
                          <a:solidFill>
                            <a:schemeClr val="tx1"/>
                          </a:solidFill>
                          <a:latin typeface="Arial" charset="0"/>
                        </a:defRPr>
                      </a:lvl2pPr>
                      <a:lvl3pPr marL="1143000" indent="-228600" algn="l">
                        <a:spcBef>
                          <a:spcPct val="20000"/>
                        </a:spcBef>
                        <a:defRPr sz="2000">
                          <a:solidFill>
                            <a:schemeClr val="tx1"/>
                          </a:solidFill>
                          <a:latin typeface="Arial" charset="0"/>
                        </a:defRPr>
                      </a:lvl3pPr>
                      <a:lvl4pPr marL="1600200" indent="-228600" algn="l">
                        <a:spcBef>
                          <a:spcPct val="20000"/>
                        </a:spcBef>
                        <a:defRPr>
                          <a:solidFill>
                            <a:schemeClr val="tx1"/>
                          </a:solidFill>
                          <a:latin typeface="Arial" charset="0"/>
                        </a:defRPr>
                      </a:lvl4pPr>
                      <a:lvl5pPr marL="2057400" indent="-228600" algn="l">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altLang="en-US" sz="2400" b="0" i="0" u="none" strike="noStrike" cap="none" normalizeH="0" baseline="0" smtClean="0">
                          <a:ln>
                            <a:noFill/>
                          </a:ln>
                          <a:solidFill>
                            <a:schemeClr val="tx1"/>
                          </a:solidFill>
                          <a:effectLst/>
                          <a:latin typeface="Arial" charset="0"/>
                          <a:cs typeface="Times New Roman" pitchFamily="18" charset="0"/>
                        </a:rPr>
                        <a:t>readers</a:t>
                      </a:r>
                      <a:endParaRPr kumimoji="0" lang="en-US" altLang="en-US" sz="24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spcBef>
                          <a:spcPct val="40000"/>
                        </a:spcBef>
                        <a:defRPr sz="2800">
                          <a:solidFill>
                            <a:schemeClr val="tx1"/>
                          </a:solidFill>
                          <a:latin typeface="Arial" charset="0"/>
                        </a:defRPr>
                      </a:lvl1pPr>
                      <a:lvl2pPr marL="742950" indent="-285750" algn="l">
                        <a:spcBef>
                          <a:spcPct val="20000"/>
                        </a:spcBef>
                        <a:defRPr sz="2400">
                          <a:solidFill>
                            <a:schemeClr val="tx1"/>
                          </a:solidFill>
                          <a:latin typeface="Arial" charset="0"/>
                        </a:defRPr>
                      </a:lvl2pPr>
                      <a:lvl3pPr marL="1143000" indent="-228600" algn="l">
                        <a:spcBef>
                          <a:spcPct val="20000"/>
                        </a:spcBef>
                        <a:defRPr sz="2000">
                          <a:solidFill>
                            <a:schemeClr val="tx1"/>
                          </a:solidFill>
                          <a:latin typeface="Arial" charset="0"/>
                        </a:defRPr>
                      </a:lvl3pPr>
                      <a:lvl4pPr marL="1600200" indent="-228600" algn="l">
                        <a:spcBef>
                          <a:spcPct val="20000"/>
                        </a:spcBef>
                        <a:defRPr>
                          <a:solidFill>
                            <a:schemeClr val="tx1"/>
                          </a:solidFill>
                          <a:latin typeface="Arial" charset="0"/>
                        </a:defRPr>
                      </a:lvl4pPr>
                      <a:lvl5pPr marL="2057400" indent="-228600" algn="l">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altLang="en-US" sz="2400" b="0" i="0" u="none" strike="noStrike" cap="none" normalizeH="0" baseline="0" smtClean="0">
                          <a:ln>
                            <a:noFill/>
                          </a:ln>
                          <a:solidFill>
                            <a:schemeClr val="tx1"/>
                          </a:solidFill>
                          <a:effectLst/>
                          <a:latin typeface="Arial" charset="0"/>
                          <a:cs typeface="Times New Roman" pitchFamily="18" charset="0"/>
                        </a:rPr>
                        <a:t>read</a:t>
                      </a:r>
                      <a:endParaRPr kumimoji="0" lang="en-US" altLang="en-US" sz="24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774700">
                <a:tc>
                  <a:txBody>
                    <a:bodyPr/>
                    <a:lstStyle>
                      <a:lvl1pPr marL="342900" indent="-342900" algn="l">
                        <a:spcBef>
                          <a:spcPct val="40000"/>
                        </a:spcBef>
                        <a:defRPr sz="2800">
                          <a:solidFill>
                            <a:schemeClr val="tx1"/>
                          </a:solidFill>
                          <a:latin typeface="Arial" charset="0"/>
                        </a:defRPr>
                      </a:lvl1pPr>
                      <a:lvl2pPr marL="742950" indent="-285750" algn="l">
                        <a:spcBef>
                          <a:spcPct val="20000"/>
                        </a:spcBef>
                        <a:defRPr sz="2400">
                          <a:solidFill>
                            <a:schemeClr val="tx1"/>
                          </a:solidFill>
                          <a:latin typeface="Arial" charset="0"/>
                        </a:defRPr>
                      </a:lvl2pPr>
                      <a:lvl3pPr marL="1143000" indent="-228600" algn="l">
                        <a:spcBef>
                          <a:spcPct val="20000"/>
                        </a:spcBef>
                        <a:defRPr sz="2000">
                          <a:solidFill>
                            <a:schemeClr val="tx1"/>
                          </a:solidFill>
                          <a:latin typeface="Arial" charset="0"/>
                        </a:defRPr>
                      </a:lvl3pPr>
                      <a:lvl4pPr marL="1600200" indent="-228600" algn="l">
                        <a:spcBef>
                          <a:spcPct val="20000"/>
                        </a:spcBef>
                        <a:defRPr>
                          <a:solidFill>
                            <a:schemeClr val="tx1"/>
                          </a:solidFill>
                          <a:latin typeface="Arial" charset="0"/>
                        </a:defRPr>
                      </a:lvl4pPr>
                      <a:lvl5pPr marL="2057400" indent="-228600" algn="l">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altLang="en-US" sz="2400" b="0" i="0" u="none" strike="noStrike" cap="none" normalizeH="0" baseline="0" smtClean="0">
                          <a:ln>
                            <a:noFill/>
                          </a:ln>
                          <a:solidFill>
                            <a:schemeClr val="tx1"/>
                          </a:solidFill>
                          <a:effectLst/>
                          <a:latin typeface="Arial" charset="0"/>
                          <a:cs typeface="Times New Roman" pitchFamily="18" charset="0"/>
                        </a:rPr>
                        <a:t>Information</a:t>
                      </a:r>
                      <a:endParaRPr kumimoji="0" lang="en-US" altLang="en-US" sz="24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spcBef>
                          <a:spcPct val="40000"/>
                        </a:spcBef>
                        <a:defRPr sz="2800">
                          <a:solidFill>
                            <a:schemeClr val="tx1"/>
                          </a:solidFill>
                          <a:latin typeface="Arial" charset="0"/>
                        </a:defRPr>
                      </a:lvl1pPr>
                      <a:lvl2pPr marL="742950" indent="-285750" algn="l">
                        <a:spcBef>
                          <a:spcPct val="20000"/>
                        </a:spcBef>
                        <a:defRPr sz="2400">
                          <a:solidFill>
                            <a:schemeClr val="tx1"/>
                          </a:solidFill>
                          <a:latin typeface="Arial" charset="0"/>
                        </a:defRPr>
                      </a:lvl2pPr>
                      <a:lvl3pPr marL="1143000" indent="-228600" algn="l">
                        <a:spcBef>
                          <a:spcPct val="20000"/>
                        </a:spcBef>
                        <a:defRPr sz="2000">
                          <a:solidFill>
                            <a:schemeClr val="tx1"/>
                          </a:solidFill>
                          <a:latin typeface="Arial" charset="0"/>
                        </a:defRPr>
                      </a:lvl3pPr>
                      <a:lvl4pPr marL="1600200" indent="-228600" algn="l">
                        <a:spcBef>
                          <a:spcPct val="20000"/>
                        </a:spcBef>
                        <a:defRPr>
                          <a:solidFill>
                            <a:schemeClr val="tx1"/>
                          </a:solidFill>
                          <a:latin typeface="Arial" charset="0"/>
                        </a:defRPr>
                      </a:lvl4pPr>
                      <a:lvl5pPr marL="2057400" indent="-228600" algn="l">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altLang="en-US" sz="2400" b="0" i="0" u="none" strike="noStrike" cap="none" normalizeH="0" baseline="0" smtClean="0">
                          <a:ln>
                            <a:noFill/>
                          </a:ln>
                          <a:solidFill>
                            <a:schemeClr val="tx1"/>
                          </a:solidFill>
                          <a:effectLst/>
                          <a:latin typeface="Arial" charset="0"/>
                          <a:cs typeface="Times New Roman" pitchFamily="18" charset="0"/>
                        </a:rPr>
                        <a:t>across </a:t>
                      </a:r>
                      <a:endParaRPr kumimoji="0" lang="en-US" altLang="en-US" sz="24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spcBef>
                          <a:spcPct val="40000"/>
                        </a:spcBef>
                        <a:defRPr sz="2800">
                          <a:solidFill>
                            <a:schemeClr val="tx1"/>
                          </a:solidFill>
                          <a:latin typeface="Arial" charset="0"/>
                        </a:defRPr>
                      </a:lvl1pPr>
                      <a:lvl2pPr marL="742950" indent="-285750" algn="l">
                        <a:spcBef>
                          <a:spcPct val="20000"/>
                        </a:spcBef>
                        <a:defRPr sz="2400">
                          <a:solidFill>
                            <a:schemeClr val="tx1"/>
                          </a:solidFill>
                          <a:latin typeface="Arial" charset="0"/>
                        </a:defRPr>
                      </a:lvl2pPr>
                      <a:lvl3pPr marL="1143000" indent="-228600" algn="l">
                        <a:spcBef>
                          <a:spcPct val="20000"/>
                        </a:spcBef>
                        <a:defRPr sz="2000">
                          <a:solidFill>
                            <a:schemeClr val="tx1"/>
                          </a:solidFill>
                          <a:latin typeface="Arial" charset="0"/>
                        </a:defRPr>
                      </a:lvl3pPr>
                      <a:lvl4pPr marL="1600200" indent="-228600" algn="l">
                        <a:spcBef>
                          <a:spcPct val="20000"/>
                        </a:spcBef>
                        <a:defRPr>
                          <a:solidFill>
                            <a:schemeClr val="tx1"/>
                          </a:solidFill>
                          <a:latin typeface="Arial" charset="0"/>
                        </a:defRPr>
                      </a:lvl4pPr>
                      <a:lvl5pPr marL="2057400" indent="-228600" algn="l">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altLang="en-US" sz="2400" b="0" i="0" u="none" strike="noStrike" cap="none" normalizeH="0" baseline="0" smtClean="0">
                          <a:ln>
                            <a:noFill/>
                          </a:ln>
                          <a:solidFill>
                            <a:schemeClr val="tx1"/>
                          </a:solidFill>
                          <a:effectLst/>
                          <a:latin typeface="Arial" charset="0"/>
                          <a:cs typeface="Times New Roman" pitchFamily="18" charset="0"/>
                        </a:rPr>
                        <a:t>tables</a:t>
                      </a:r>
                      <a:endParaRPr kumimoji="0" lang="en-US" altLang="en-US" sz="24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774700">
                <a:tc>
                  <a:txBody>
                    <a:bodyPr/>
                    <a:lstStyle>
                      <a:lvl1pPr marL="342900" indent="-342900" algn="l">
                        <a:spcBef>
                          <a:spcPct val="40000"/>
                        </a:spcBef>
                        <a:defRPr sz="2800">
                          <a:solidFill>
                            <a:schemeClr val="tx1"/>
                          </a:solidFill>
                          <a:latin typeface="Arial" charset="0"/>
                        </a:defRPr>
                      </a:lvl1pPr>
                      <a:lvl2pPr marL="742950" indent="-285750" algn="l">
                        <a:spcBef>
                          <a:spcPct val="20000"/>
                        </a:spcBef>
                        <a:defRPr sz="2400">
                          <a:solidFill>
                            <a:schemeClr val="tx1"/>
                          </a:solidFill>
                          <a:latin typeface="Arial" charset="0"/>
                        </a:defRPr>
                      </a:lvl2pPr>
                      <a:lvl3pPr marL="1143000" indent="-228600" algn="l">
                        <a:spcBef>
                          <a:spcPct val="20000"/>
                        </a:spcBef>
                        <a:defRPr sz="2000">
                          <a:solidFill>
                            <a:schemeClr val="tx1"/>
                          </a:solidFill>
                          <a:latin typeface="Arial" charset="0"/>
                        </a:defRPr>
                      </a:lvl3pPr>
                      <a:lvl4pPr marL="1600200" indent="-228600" algn="l">
                        <a:spcBef>
                          <a:spcPct val="20000"/>
                        </a:spcBef>
                        <a:defRPr>
                          <a:solidFill>
                            <a:schemeClr val="tx1"/>
                          </a:solidFill>
                          <a:latin typeface="Arial" charset="0"/>
                        </a:defRPr>
                      </a:lvl4pPr>
                      <a:lvl5pPr marL="2057400" indent="-228600" algn="l">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altLang="en-US" sz="2400" b="0" i="0" u="none" strike="noStrike" cap="none" normalizeH="0" baseline="0" smtClean="0">
                          <a:ln>
                            <a:noFill/>
                          </a:ln>
                          <a:solidFill>
                            <a:schemeClr val="tx1"/>
                          </a:solidFill>
                          <a:effectLst/>
                          <a:latin typeface="Arial" charset="0"/>
                          <a:cs typeface="Times New Roman" pitchFamily="18" charset="0"/>
                        </a:rPr>
                        <a:t>in a</a:t>
                      </a:r>
                      <a:endParaRPr kumimoji="0" lang="en-US" altLang="en-US" sz="24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spcBef>
                          <a:spcPct val="40000"/>
                        </a:spcBef>
                        <a:defRPr sz="2800">
                          <a:solidFill>
                            <a:schemeClr val="tx1"/>
                          </a:solidFill>
                          <a:latin typeface="Arial" charset="0"/>
                        </a:defRPr>
                      </a:lvl1pPr>
                      <a:lvl2pPr marL="742950" indent="-285750" algn="l">
                        <a:spcBef>
                          <a:spcPct val="20000"/>
                        </a:spcBef>
                        <a:defRPr sz="2400">
                          <a:solidFill>
                            <a:schemeClr val="tx1"/>
                          </a:solidFill>
                          <a:latin typeface="Arial" charset="0"/>
                        </a:defRPr>
                      </a:lvl2pPr>
                      <a:lvl3pPr marL="1143000" indent="-228600" algn="l">
                        <a:spcBef>
                          <a:spcPct val="20000"/>
                        </a:spcBef>
                        <a:defRPr sz="2000">
                          <a:solidFill>
                            <a:schemeClr val="tx1"/>
                          </a:solidFill>
                          <a:latin typeface="Arial" charset="0"/>
                        </a:defRPr>
                      </a:lvl3pPr>
                      <a:lvl4pPr marL="1600200" indent="-228600" algn="l">
                        <a:spcBef>
                          <a:spcPct val="20000"/>
                        </a:spcBef>
                        <a:defRPr>
                          <a:solidFill>
                            <a:schemeClr val="tx1"/>
                          </a:solidFill>
                          <a:latin typeface="Arial" charset="0"/>
                        </a:defRPr>
                      </a:lvl4pPr>
                      <a:lvl5pPr marL="2057400" indent="-228600" algn="l">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altLang="en-US" sz="2400" b="0" i="0" u="none" strike="noStrike" cap="none" normalizeH="0" baseline="0" smtClean="0">
                          <a:ln>
                            <a:noFill/>
                          </a:ln>
                          <a:solidFill>
                            <a:schemeClr val="tx1"/>
                          </a:solidFill>
                          <a:effectLst/>
                          <a:latin typeface="Arial" charset="0"/>
                          <a:cs typeface="Times New Roman" pitchFamily="18" charset="0"/>
                        </a:rPr>
                        <a:t>linear</a:t>
                      </a:r>
                      <a:endParaRPr kumimoji="0" lang="en-US" altLang="en-US" sz="24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spcBef>
                          <a:spcPct val="40000"/>
                        </a:spcBef>
                        <a:defRPr sz="2800">
                          <a:solidFill>
                            <a:schemeClr val="tx1"/>
                          </a:solidFill>
                          <a:latin typeface="Arial" charset="0"/>
                        </a:defRPr>
                      </a:lvl1pPr>
                      <a:lvl2pPr marL="742950" indent="-285750" algn="l">
                        <a:spcBef>
                          <a:spcPct val="20000"/>
                        </a:spcBef>
                        <a:defRPr sz="2400">
                          <a:solidFill>
                            <a:schemeClr val="tx1"/>
                          </a:solidFill>
                          <a:latin typeface="Arial" charset="0"/>
                        </a:defRPr>
                      </a:lvl2pPr>
                      <a:lvl3pPr marL="1143000" indent="-228600" algn="l">
                        <a:spcBef>
                          <a:spcPct val="20000"/>
                        </a:spcBef>
                        <a:defRPr sz="2000">
                          <a:solidFill>
                            <a:schemeClr val="tx1"/>
                          </a:solidFill>
                          <a:latin typeface="Arial" charset="0"/>
                        </a:defRPr>
                      </a:lvl3pPr>
                      <a:lvl4pPr marL="1600200" indent="-228600" algn="l">
                        <a:spcBef>
                          <a:spcPct val="20000"/>
                        </a:spcBef>
                        <a:defRPr>
                          <a:solidFill>
                            <a:schemeClr val="tx1"/>
                          </a:solidFill>
                          <a:latin typeface="Arial" charset="0"/>
                        </a:defRPr>
                      </a:lvl4pPr>
                      <a:lvl5pPr marL="2057400" indent="-228600" algn="l">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altLang="en-US" sz="2400" b="0" i="0" u="none" strike="noStrike" cap="none" normalizeH="0" baseline="0" smtClean="0">
                          <a:ln>
                            <a:noFill/>
                          </a:ln>
                          <a:solidFill>
                            <a:schemeClr val="tx1"/>
                          </a:solidFill>
                          <a:effectLst/>
                          <a:latin typeface="Arial" charset="0"/>
                          <a:cs typeface="Times New Roman" pitchFamily="18" charset="0"/>
                        </a:rPr>
                        <a:t>way</a:t>
                      </a:r>
                      <a:endParaRPr kumimoji="0" lang="en-US" altLang="en-US" sz="24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774700">
                <a:tc>
                  <a:txBody>
                    <a:bodyPr/>
                    <a:lstStyle>
                      <a:lvl1pPr marL="342900" indent="-342900" algn="l">
                        <a:spcBef>
                          <a:spcPct val="40000"/>
                        </a:spcBef>
                        <a:defRPr sz="2800">
                          <a:solidFill>
                            <a:schemeClr val="tx1"/>
                          </a:solidFill>
                          <a:latin typeface="Arial" charset="0"/>
                        </a:defRPr>
                      </a:lvl1pPr>
                      <a:lvl2pPr marL="742950" indent="-285750" algn="l">
                        <a:spcBef>
                          <a:spcPct val="20000"/>
                        </a:spcBef>
                        <a:defRPr sz="2400">
                          <a:solidFill>
                            <a:schemeClr val="tx1"/>
                          </a:solidFill>
                          <a:latin typeface="Arial" charset="0"/>
                        </a:defRPr>
                      </a:lvl2pPr>
                      <a:lvl3pPr marL="1143000" indent="-228600" algn="l">
                        <a:spcBef>
                          <a:spcPct val="20000"/>
                        </a:spcBef>
                        <a:defRPr sz="2000">
                          <a:solidFill>
                            <a:schemeClr val="tx1"/>
                          </a:solidFill>
                          <a:latin typeface="Arial" charset="0"/>
                        </a:defRPr>
                      </a:lvl3pPr>
                      <a:lvl4pPr marL="1600200" indent="-228600" algn="l">
                        <a:spcBef>
                          <a:spcPct val="20000"/>
                        </a:spcBef>
                        <a:defRPr>
                          <a:solidFill>
                            <a:schemeClr val="tx1"/>
                          </a:solidFill>
                          <a:latin typeface="Arial" charset="0"/>
                        </a:defRPr>
                      </a:lvl4pPr>
                      <a:lvl5pPr marL="2057400" indent="-228600" algn="l">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altLang="en-US" sz="2400" b="0" i="0" u="none" strike="noStrike" cap="none" normalizeH="0" baseline="0" smtClean="0">
                          <a:ln>
                            <a:noFill/>
                          </a:ln>
                          <a:solidFill>
                            <a:schemeClr val="tx1"/>
                          </a:solidFill>
                          <a:effectLst/>
                          <a:latin typeface="Arial" charset="0"/>
                          <a:cs typeface="Times New Roman" pitchFamily="18" charset="0"/>
                        </a:rPr>
                        <a:t>Thereby</a:t>
                      </a:r>
                      <a:endParaRPr kumimoji="0" lang="en-US" altLang="en-US" sz="24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spcBef>
                          <a:spcPct val="40000"/>
                        </a:spcBef>
                        <a:defRPr sz="2800">
                          <a:solidFill>
                            <a:schemeClr val="tx1"/>
                          </a:solidFill>
                          <a:latin typeface="Arial" charset="0"/>
                        </a:defRPr>
                      </a:lvl1pPr>
                      <a:lvl2pPr marL="742950" indent="-285750" algn="l">
                        <a:spcBef>
                          <a:spcPct val="20000"/>
                        </a:spcBef>
                        <a:defRPr sz="2400">
                          <a:solidFill>
                            <a:schemeClr val="tx1"/>
                          </a:solidFill>
                          <a:latin typeface="Arial" charset="0"/>
                        </a:defRPr>
                      </a:lvl2pPr>
                      <a:lvl3pPr marL="1143000" indent="-228600" algn="l">
                        <a:spcBef>
                          <a:spcPct val="20000"/>
                        </a:spcBef>
                        <a:defRPr sz="2000">
                          <a:solidFill>
                            <a:schemeClr val="tx1"/>
                          </a:solidFill>
                          <a:latin typeface="Arial" charset="0"/>
                        </a:defRPr>
                      </a:lvl3pPr>
                      <a:lvl4pPr marL="1600200" indent="-228600" algn="l">
                        <a:spcBef>
                          <a:spcPct val="20000"/>
                        </a:spcBef>
                        <a:defRPr>
                          <a:solidFill>
                            <a:schemeClr val="tx1"/>
                          </a:solidFill>
                          <a:latin typeface="Arial" charset="0"/>
                        </a:defRPr>
                      </a:lvl4pPr>
                      <a:lvl5pPr marL="2057400" indent="-228600" algn="l">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altLang="en-US" sz="2400" b="0" i="0" u="none" strike="noStrike" cap="none" normalizeH="0" baseline="0" smtClean="0">
                          <a:ln>
                            <a:noFill/>
                          </a:ln>
                          <a:solidFill>
                            <a:schemeClr val="tx1"/>
                          </a:solidFill>
                          <a:effectLst/>
                          <a:latin typeface="Arial" charset="0"/>
                          <a:cs typeface="Times New Roman" pitchFamily="18" charset="0"/>
                        </a:rPr>
                        <a:t>making</a:t>
                      </a:r>
                      <a:endParaRPr kumimoji="0" lang="en-US" altLang="en-US" sz="24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spcBef>
                          <a:spcPct val="40000"/>
                        </a:spcBef>
                        <a:defRPr sz="2800">
                          <a:solidFill>
                            <a:schemeClr val="tx1"/>
                          </a:solidFill>
                          <a:latin typeface="Arial" charset="0"/>
                        </a:defRPr>
                      </a:lvl1pPr>
                      <a:lvl2pPr marL="742950" indent="-285750" algn="l">
                        <a:spcBef>
                          <a:spcPct val="20000"/>
                        </a:spcBef>
                        <a:defRPr sz="2400">
                          <a:solidFill>
                            <a:schemeClr val="tx1"/>
                          </a:solidFill>
                          <a:latin typeface="Arial" charset="0"/>
                        </a:defRPr>
                      </a:lvl2pPr>
                      <a:lvl3pPr marL="1143000" indent="-228600" algn="l">
                        <a:spcBef>
                          <a:spcPct val="20000"/>
                        </a:spcBef>
                        <a:defRPr sz="2000">
                          <a:solidFill>
                            <a:schemeClr val="tx1"/>
                          </a:solidFill>
                          <a:latin typeface="Arial" charset="0"/>
                        </a:defRPr>
                      </a:lvl3pPr>
                      <a:lvl4pPr marL="1600200" indent="-228600" algn="l">
                        <a:spcBef>
                          <a:spcPct val="20000"/>
                        </a:spcBef>
                        <a:defRPr>
                          <a:solidFill>
                            <a:schemeClr val="tx1"/>
                          </a:solidFill>
                          <a:latin typeface="Arial" charset="0"/>
                        </a:defRPr>
                      </a:lvl4pPr>
                      <a:lvl5pPr marL="2057400" indent="-228600" algn="l">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altLang="en-US" sz="2400" b="0" i="0" u="none" strike="noStrike" cap="none" normalizeH="0" baseline="0" smtClean="0">
                          <a:ln>
                            <a:noFill/>
                          </a:ln>
                          <a:solidFill>
                            <a:schemeClr val="tx1"/>
                          </a:solidFill>
                          <a:effectLst/>
                          <a:latin typeface="Arial" charset="0"/>
                          <a:cs typeface="Times New Roman" pitchFamily="18" charset="0"/>
                        </a:rPr>
                        <a:t>It</a:t>
                      </a:r>
                      <a:endParaRPr kumimoji="0" lang="en-US" altLang="en-US" sz="24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774700">
                <a:tc>
                  <a:txBody>
                    <a:bodyPr/>
                    <a:lstStyle>
                      <a:lvl1pPr marL="342900" indent="-342900" algn="l">
                        <a:spcBef>
                          <a:spcPct val="40000"/>
                        </a:spcBef>
                        <a:defRPr sz="2800">
                          <a:solidFill>
                            <a:schemeClr val="tx1"/>
                          </a:solidFill>
                          <a:latin typeface="Arial" charset="0"/>
                        </a:defRPr>
                      </a:lvl1pPr>
                      <a:lvl2pPr marL="742950" indent="-285750" algn="l">
                        <a:spcBef>
                          <a:spcPct val="20000"/>
                        </a:spcBef>
                        <a:defRPr sz="2400">
                          <a:solidFill>
                            <a:schemeClr val="tx1"/>
                          </a:solidFill>
                          <a:latin typeface="Arial" charset="0"/>
                        </a:defRPr>
                      </a:lvl2pPr>
                      <a:lvl3pPr marL="1143000" indent="-228600" algn="l">
                        <a:spcBef>
                          <a:spcPct val="20000"/>
                        </a:spcBef>
                        <a:defRPr sz="2000">
                          <a:solidFill>
                            <a:schemeClr val="tx1"/>
                          </a:solidFill>
                          <a:latin typeface="Arial" charset="0"/>
                        </a:defRPr>
                      </a:lvl3pPr>
                      <a:lvl4pPr marL="1600200" indent="-228600" algn="l">
                        <a:spcBef>
                          <a:spcPct val="20000"/>
                        </a:spcBef>
                        <a:defRPr>
                          <a:solidFill>
                            <a:schemeClr val="tx1"/>
                          </a:solidFill>
                          <a:latin typeface="Arial" charset="0"/>
                        </a:defRPr>
                      </a:lvl4pPr>
                      <a:lvl5pPr marL="2057400" indent="-228600" algn="l">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altLang="en-US" sz="2400" b="0" i="0" u="none" strike="noStrike" cap="none" normalizeH="0" baseline="0" smtClean="0">
                          <a:ln>
                            <a:noFill/>
                          </a:ln>
                          <a:solidFill>
                            <a:schemeClr val="tx1"/>
                          </a:solidFill>
                          <a:effectLst/>
                          <a:latin typeface="Arial" charset="0"/>
                          <a:cs typeface="Times New Roman" pitchFamily="18" charset="0"/>
                        </a:rPr>
                        <a:t>Difficult</a:t>
                      </a:r>
                      <a:endParaRPr kumimoji="0" lang="en-US" altLang="en-US" sz="24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spcBef>
                          <a:spcPct val="40000"/>
                        </a:spcBef>
                        <a:defRPr sz="2800">
                          <a:solidFill>
                            <a:schemeClr val="tx1"/>
                          </a:solidFill>
                          <a:latin typeface="Arial" charset="0"/>
                        </a:defRPr>
                      </a:lvl1pPr>
                      <a:lvl2pPr marL="742950" indent="-285750" algn="l">
                        <a:spcBef>
                          <a:spcPct val="20000"/>
                        </a:spcBef>
                        <a:defRPr sz="2400">
                          <a:solidFill>
                            <a:schemeClr val="tx1"/>
                          </a:solidFill>
                          <a:latin typeface="Arial" charset="0"/>
                        </a:defRPr>
                      </a:lvl2pPr>
                      <a:lvl3pPr marL="1143000" indent="-228600" algn="l">
                        <a:spcBef>
                          <a:spcPct val="20000"/>
                        </a:spcBef>
                        <a:defRPr sz="2000">
                          <a:solidFill>
                            <a:schemeClr val="tx1"/>
                          </a:solidFill>
                          <a:latin typeface="Arial" charset="0"/>
                        </a:defRPr>
                      </a:lvl3pPr>
                      <a:lvl4pPr marL="1600200" indent="-228600" algn="l">
                        <a:spcBef>
                          <a:spcPct val="20000"/>
                        </a:spcBef>
                        <a:defRPr>
                          <a:solidFill>
                            <a:schemeClr val="tx1"/>
                          </a:solidFill>
                          <a:latin typeface="Arial" charset="0"/>
                        </a:defRPr>
                      </a:lvl4pPr>
                      <a:lvl5pPr marL="2057400" indent="-228600" algn="l">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altLang="en-US" sz="2400" b="0" i="0" u="none" strike="noStrike" cap="none" normalizeH="0" baseline="0" smtClean="0">
                          <a:ln>
                            <a:noFill/>
                          </a:ln>
                          <a:solidFill>
                            <a:schemeClr val="tx1"/>
                          </a:solidFill>
                          <a:effectLst/>
                          <a:latin typeface="Arial" charset="0"/>
                          <a:cs typeface="Times New Roman" pitchFamily="18" charset="0"/>
                        </a:rPr>
                        <a:t>to</a:t>
                      </a:r>
                      <a:endParaRPr kumimoji="0" lang="en-US" altLang="en-US" sz="24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spcBef>
                          <a:spcPct val="40000"/>
                        </a:spcBef>
                        <a:defRPr sz="2800">
                          <a:solidFill>
                            <a:schemeClr val="tx1"/>
                          </a:solidFill>
                          <a:latin typeface="Arial" charset="0"/>
                        </a:defRPr>
                      </a:lvl1pPr>
                      <a:lvl2pPr marL="742950" indent="-285750" algn="l">
                        <a:spcBef>
                          <a:spcPct val="20000"/>
                        </a:spcBef>
                        <a:defRPr sz="2400">
                          <a:solidFill>
                            <a:schemeClr val="tx1"/>
                          </a:solidFill>
                          <a:latin typeface="Arial" charset="0"/>
                        </a:defRPr>
                      </a:lvl2pPr>
                      <a:lvl3pPr marL="1143000" indent="-228600" algn="l">
                        <a:spcBef>
                          <a:spcPct val="20000"/>
                        </a:spcBef>
                        <a:defRPr sz="2000">
                          <a:solidFill>
                            <a:schemeClr val="tx1"/>
                          </a:solidFill>
                          <a:latin typeface="Arial" charset="0"/>
                        </a:defRPr>
                      </a:lvl3pPr>
                      <a:lvl4pPr marL="1600200" indent="-228600" algn="l">
                        <a:spcBef>
                          <a:spcPct val="20000"/>
                        </a:spcBef>
                        <a:defRPr>
                          <a:solidFill>
                            <a:schemeClr val="tx1"/>
                          </a:solidFill>
                          <a:latin typeface="Arial" charset="0"/>
                        </a:defRPr>
                      </a:lvl4pPr>
                      <a:lvl5pPr marL="2057400" indent="-228600" algn="l">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altLang="en-US" sz="2400" b="0" i="0" u="none" strike="noStrike" cap="none" normalizeH="0" baseline="0" smtClean="0">
                          <a:ln>
                            <a:noFill/>
                          </a:ln>
                          <a:solidFill>
                            <a:schemeClr val="tx1"/>
                          </a:solidFill>
                          <a:effectLst/>
                          <a:latin typeface="Arial" charset="0"/>
                          <a:cs typeface="Times New Roman" pitchFamily="18" charset="0"/>
                        </a:rPr>
                        <a:t>understand</a:t>
                      </a:r>
                      <a:endParaRPr kumimoji="0" lang="en-US" altLang="en-US" sz="24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774700">
                <a:tc>
                  <a:txBody>
                    <a:bodyPr/>
                    <a:lstStyle>
                      <a:lvl1pPr marL="342900" indent="-342900" algn="l">
                        <a:spcBef>
                          <a:spcPct val="40000"/>
                        </a:spcBef>
                        <a:defRPr sz="2800">
                          <a:solidFill>
                            <a:schemeClr val="tx1"/>
                          </a:solidFill>
                          <a:latin typeface="Arial" charset="0"/>
                        </a:defRPr>
                      </a:lvl1pPr>
                      <a:lvl2pPr marL="742950" indent="-285750" algn="l">
                        <a:spcBef>
                          <a:spcPct val="20000"/>
                        </a:spcBef>
                        <a:defRPr sz="2400">
                          <a:solidFill>
                            <a:schemeClr val="tx1"/>
                          </a:solidFill>
                          <a:latin typeface="Arial" charset="0"/>
                        </a:defRPr>
                      </a:lvl2pPr>
                      <a:lvl3pPr marL="1143000" indent="-228600" algn="l">
                        <a:spcBef>
                          <a:spcPct val="20000"/>
                        </a:spcBef>
                        <a:defRPr sz="2000">
                          <a:solidFill>
                            <a:schemeClr val="tx1"/>
                          </a:solidFill>
                          <a:latin typeface="Arial" charset="0"/>
                        </a:defRPr>
                      </a:lvl3pPr>
                      <a:lvl4pPr marL="1600200" indent="-228600" algn="l">
                        <a:spcBef>
                          <a:spcPct val="20000"/>
                        </a:spcBef>
                        <a:defRPr>
                          <a:solidFill>
                            <a:schemeClr val="tx1"/>
                          </a:solidFill>
                          <a:latin typeface="Arial" charset="0"/>
                        </a:defRPr>
                      </a:lvl4pPr>
                      <a:lvl5pPr marL="2057400" indent="-228600" algn="l">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altLang="en-US" sz="2400" b="0" i="0" u="none" strike="noStrike" cap="none" normalizeH="0" baseline="0" smtClean="0">
                          <a:ln>
                            <a:noFill/>
                          </a:ln>
                          <a:solidFill>
                            <a:schemeClr val="tx1"/>
                          </a:solidFill>
                          <a:effectLst/>
                          <a:latin typeface="Arial" charset="0"/>
                          <a:cs typeface="Times New Roman" pitchFamily="18" charset="0"/>
                        </a:rPr>
                        <a:t>Information</a:t>
                      </a:r>
                      <a:endParaRPr kumimoji="0" lang="en-US" altLang="en-US" sz="24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spcBef>
                          <a:spcPct val="40000"/>
                        </a:spcBef>
                        <a:defRPr sz="2800">
                          <a:solidFill>
                            <a:schemeClr val="tx1"/>
                          </a:solidFill>
                          <a:latin typeface="Arial" charset="0"/>
                        </a:defRPr>
                      </a:lvl1pPr>
                      <a:lvl2pPr marL="742950" indent="-285750" algn="l">
                        <a:spcBef>
                          <a:spcPct val="20000"/>
                        </a:spcBef>
                        <a:defRPr sz="2400">
                          <a:solidFill>
                            <a:schemeClr val="tx1"/>
                          </a:solidFill>
                          <a:latin typeface="Arial" charset="0"/>
                        </a:defRPr>
                      </a:lvl2pPr>
                      <a:lvl3pPr marL="1143000" indent="-228600" algn="l">
                        <a:spcBef>
                          <a:spcPct val="20000"/>
                        </a:spcBef>
                        <a:defRPr sz="2000">
                          <a:solidFill>
                            <a:schemeClr val="tx1"/>
                          </a:solidFill>
                          <a:latin typeface="Arial" charset="0"/>
                        </a:defRPr>
                      </a:lvl3pPr>
                      <a:lvl4pPr marL="1600200" indent="-228600" algn="l">
                        <a:spcBef>
                          <a:spcPct val="20000"/>
                        </a:spcBef>
                        <a:defRPr>
                          <a:solidFill>
                            <a:schemeClr val="tx1"/>
                          </a:solidFill>
                          <a:latin typeface="Arial" charset="0"/>
                        </a:defRPr>
                      </a:lvl4pPr>
                      <a:lvl5pPr marL="2057400" indent="-228600" algn="l">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altLang="en-US" sz="2400" b="0" i="0" u="none" strike="noStrike" cap="none" normalizeH="0" baseline="0" smtClean="0">
                          <a:ln>
                            <a:noFill/>
                          </a:ln>
                          <a:solidFill>
                            <a:schemeClr val="tx1"/>
                          </a:solidFill>
                          <a:effectLst/>
                          <a:latin typeface="Arial" charset="0"/>
                          <a:cs typeface="Times New Roman" pitchFamily="18" charset="0"/>
                        </a:rPr>
                        <a:t>contained</a:t>
                      </a:r>
                      <a:endParaRPr kumimoji="0" lang="en-US" altLang="en-US" sz="24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spcBef>
                          <a:spcPct val="40000"/>
                        </a:spcBef>
                        <a:defRPr sz="2800">
                          <a:solidFill>
                            <a:schemeClr val="tx1"/>
                          </a:solidFill>
                          <a:latin typeface="Arial" charset="0"/>
                        </a:defRPr>
                      </a:lvl1pPr>
                      <a:lvl2pPr marL="742950" indent="-285750" algn="l">
                        <a:spcBef>
                          <a:spcPct val="20000"/>
                        </a:spcBef>
                        <a:defRPr sz="2400">
                          <a:solidFill>
                            <a:schemeClr val="tx1"/>
                          </a:solidFill>
                          <a:latin typeface="Arial" charset="0"/>
                        </a:defRPr>
                      </a:lvl2pPr>
                      <a:lvl3pPr marL="1143000" indent="-228600" algn="l">
                        <a:spcBef>
                          <a:spcPct val="20000"/>
                        </a:spcBef>
                        <a:defRPr sz="2000">
                          <a:solidFill>
                            <a:schemeClr val="tx1"/>
                          </a:solidFill>
                          <a:latin typeface="Arial" charset="0"/>
                        </a:defRPr>
                      </a:lvl3pPr>
                      <a:lvl4pPr marL="1600200" indent="-228600" algn="l">
                        <a:spcBef>
                          <a:spcPct val="20000"/>
                        </a:spcBef>
                        <a:defRPr>
                          <a:solidFill>
                            <a:schemeClr val="tx1"/>
                          </a:solidFill>
                          <a:latin typeface="Arial" charset="0"/>
                        </a:defRPr>
                      </a:lvl4pPr>
                      <a:lvl5pPr marL="2057400" indent="-228600" algn="l">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altLang="en-US" sz="2400" b="0" i="0" u="none" strike="noStrike" cap="none" normalizeH="0" baseline="0" smtClean="0">
                          <a:ln>
                            <a:noFill/>
                          </a:ln>
                          <a:solidFill>
                            <a:schemeClr val="tx1"/>
                          </a:solidFill>
                          <a:effectLst/>
                          <a:latin typeface="Arial" charset="0"/>
                          <a:cs typeface="Times New Roman" pitchFamily="18" charset="0"/>
                        </a:rPr>
                        <a:t>in tables.</a:t>
                      </a:r>
                      <a:endParaRPr kumimoji="0" lang="en-US" altLang="en-US" sz="2400" b="0" i="0" u="none" strike="noStrike" cap="none" normalizeH="0" baseline="0" smtClean="0">
                        <a:ln>
                          <a:noFill/>
                        </a:ln>
                        <a:solidFill>
                          <a:schemeClr val="tx1"/>
                        </a:solidFill>
                        <a:effectLst/>
                        <a:latin typeface="Arial" charset="0"/>
                      </a:endParaRPr>
                    </a:p>
                  </a:txBody>
                  <a:tcP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381000" y="762000"/>
            <a:ext cx="8229600" cy="1143000"/>
          </a:xfrm>
        </p:spPr>
        <p:txBody>
          <a:bodyPr/>
          <a:lstStyle/>
          <a:p>
            <a:pPr eaLnBrk="1" hangingPunct="1"/>
            <a:r>
              <a:rPr lang="en-US" altLang="en-US" smtClean="0"/>
              <a:t>Tables </a:t>
            </a:r>
            <a:r>
              <a:rPr lang="en-US" altLang="en-US" sz="2400" smtClean="0"/>
              <a:t>(continued)</a:t>
            </a:r>
          </a:p>
        </p:txBody>
      </p:sp>
      <p:sp>
        <p:nvSpPr>
          <p:cNvPr id="34819" name="Rectangle 3"/>
          <p:cNvSpPr>
            <a:spLocks noGrp="1" noChangeArrowheads="1"/>
          </p:cNvSpPr>
          <p:nvPr>
            <p:ph type="body" sz="half" idx="1"/>
          </p:nvPr>
        </p:nvSpPr>
        <p:spPr>
          <a:xfrm>
            <a:off x="685800" y="1676400"/>
            <a:ext cx="8077200" cy="1981200"/>
          </a:xfrm>
        </p:spPr>
        <p:txBody>
          <a:bodyPr/>
          <a:lstStyle/>
          <a:p>
            <a:pPr eaLnBrk="1" hangingPunct="1">
              <a:buFontTx/>
              <a:buNone/>
            </a:pPr>
            <a:r>
              <a:rPr lang="en-US" altLang="en-US" sz="2800" smtClean="0"/>
              <a:t>Use the simplest layout possible. </a:t>
            </a:r>
          </a:p>
          <a:p>
            <a:pPr lvl="1" eaLnBrk="1" hangingPunct="1"/>
            <a:r>
              <a:rPr lang="en-US" altLang="en-US" sz="2400" smtClean="0"/>
              <a:t>Label rows and columns clearly</a:t>
            </a:r>
          </a:p>
          <a:p>
            <a:pPr lvl="1" eaLnBrk="1" hangingPunct="1"/>
            <a:r>
              <a:rPr lang="en-US" altLang="en-US" sz="2400" smtClean="0"/>
              <a:t>Don’t let headers span rows or columns</a:t>
            </a:r>
          </a:p>
          <a:p>
            <a:pPr lvl="1" eaLnBrk="1" hangingPunct="1"/>
            <a:r>
              <a:rPr lang="en-US" altLang="en-US" sz="2400" smtClean="0"/>
              <a:t>Use only one level of row/column names</a:t>
            </a:r>
          </a:p>
          <a:p>
            <a:pPr eaLnBrk="1" hangingPunct="1"/>
            <a:endParaRPr lang="en-US" altLang="en-US" sz="2800" smtClean="0"/>
          </a:p>
          <a:p>
            <a:pPr eaLnBrk="1" hangingPunct="1"/>
            <a:endParaRPr lang="en-US" altLang="en-US" sz="2800" smtClean="0"/>
          </a:p>
          <a:p>
            <a:pPr eaLnBrk="1" hangingPunct="1"/>
            <a:endParaRPr lang="en-US" altLang="en-US" sz="2800" smtClean="0"/>
          </a:p>
        </p:txBody>
      </p:sp>
      <p:graphicFrame>
        <p:nvGraphicFramePr>
          <p:cNvPr id="43569" name="Group 561"/>
          <p:cNvGraphicFramePr>
            <a:graphicFrameLocks noGrp="1"/>
          </p:cNvGraphicFramePr>
          <p:nvPr>
            <p:ph sz="quarter" idx="2"/>
          </p:nvPr>
        </p:nvGraphicFramePr>
        <p:xfrm>
          <a:off x="4876800" y="3657600"/>
          <a:ext cx="4038600" cy="2560638"/>
        </p:xfrm>
        <a:graphic>
          <a:graphicData uri="http://schemas.openxmlformats.org/drawingml/2006/table">
            <a:tbl>
              <a:tblPr/>
              <a:tblGrid>
                <a:gridCol w="903288"/>
                <a:gridCol w="1041400"/>
                <a:gridCol w="2093912"/>
              </a:tblGrid>
              <a:tr h="426773">
                <a:tc>
                  <a:txBody>
                    <a:bodyPr/>
                    <a:lstStyle>
                      <a:lvl1pPr marL="342900" indent="-342900" algn="l">
                        <a:spcBef>
                          <a:spcPct val="40000"/>
                        </a:spcBef>
                        <a:defRPr sz="2800">
                          <a:solidFill>
                            <a:schemeClr val="tx1"/>
                          </a:solidFill>
                          <a:latin typeface="Arial" charset="0"/>
                        </a:defRPr>
                      </a:lvl1pPr>
                      <a:lvl2pPr marL="742950" indent="-285750" algn="l">
                        <a:spcBef>
                          <a:spcPct val="20000"/>
                        </a:spcBef>
                        <a:defRPr sz="2400">
                          <a:solidFill>
                            <a:schemeClr val="tx1"/>
                          </a:solidFill>
                          <a:latin typeface="Arial" charset="0"/>
                        </a:defRPr>
                      </a:lvl2pPr>
                      <a:lvl3pPr marL="1143000" indent="-228600" algn="l">
                        <a:spcBef>
                          <a:spcPct val="20000"/>
                        </a:spcBef>
                        <a:defRPr sz="2000">
                          <a:solidFill>
                            <a:schemeClr val="tx1"/>
                          </a:solidFill>
                          <a:latin typeface="Arial" charset="0"/>
                        </a:defRPr>
                      </a:lvl3pPr>
                      <a:lvl4pPr marL="1600200" indent="-228600" algn="l">
                        <a:spcBef>
                          <a:spcPct val="20000"/>
                        </a:spcBef>
                        <a:defRPr>
                          <a:solidFill>
                            <a:schemeClr val="tx1"/>
                          </a:solidFill>
                          <a:latin typeface="Arial" charset="0"/>
                        </a:defRPr>
                      </a:lvl4pPr>
                      <a:lvl5pPr marL="2057400" indent="-228600" algn="l">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altLang="en-US" sz="2200" b="1" i="0" u="none" strike="noStrike" cap="none" normalizeH="0" baseline="0" smtClean="0">
                          <a:ln>
                            <a:noFill/>
                          </a:ln>
                          <a:solidFill>
                            <a:schemeClr val="tx1"/>
                          </a:solidFill>
                          <a:effectLst/>
                          <a:latin typeface="Times New Roman" pitchFamily="18" charset="0"/>
                          <a:cs typeface="Times New Roman" pitchFamily="18" charset="0"/>
                        </a:rPr>
                        <a:t>Dept</a:t>
                      </a:r>
                      <a:endParaRPr kumimoji="0" lang="en-US" altLang="en-US" sz="2200" b="0" i="0" u="none" strike="noStrike" cap="none" normalizeH="0" baseline="0" smtClean="0">
                        <a:ln>
                          <a:noFill/>
                        </a:ln>
                        <a:solidFill>
                          <a:schemeClr val="tx1"/>
                        </a:solidFill>
                        <a:effectLst/>
                        <a:latin typeface="Arial" charset="0"/>
                      </a:endParaRPr>
                    </a:p>
                  </a:txBody>
                  <a:tcPr marT="45726" marB="45726"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spcBef>
                          <a:spcPct val="40000"/>
                        </a:spcBef>
                        <a:defRPr sz="2800">
                          <a:solidFill>
                            <a:schemeClr val="tx1"/>
                          </a:solidFill>
                          <a:latin typeface="Arial" charset="0"/>
                        </a:defRPr>
                      </a:lvl1pPr>
                      <a:lvl2pPr marL="742950" indent="-285750" algn="l">
                        <a:spcBef>
                          <a:spcPct val="20000"/>
                        </a:spcBef>
                        <a:defRPr sz="2400">
                          <a:solidFill>
                            <a:schemeClr val="tx1"/>
                          </a:solidFill>
                          <a:latin typeface="Arial" charset="0"/>
                        </a:defRPr>
                      </a:lvl2pPr>
                      <a:lvl3pPr marL="1143000" indent="-228600" algn="l">
                        <a:spcBef>
                          <a:spcPct val="20000"/>
                        </a:spcBef>
                        <a:defRPr sz="2000">
                          <a:solidFill>
                            <a:schemeClr val="tx1"/>
                          </a:solidFill>
                          <a:latin typeface="Arial" charset="0"/>
                        </a:defRPr>
                      </a:lvl3pPr>
                      <a:lvl4pPr marL="1600200" indent="-228600" algn="l">
                        <a:spcBef>
                          <a:spcPct val="20000"/>
                        </a:spcBef>
                        <a:defRPr>
                          <a:solidFill>
                            <a:schemeClr val="tx1"/>
                          </a:solidFill>
                          <a:latin typeface="Arial" charset="0"/>
                        </a:defRPr>
                      </a:lvl4pPr>
                      <a:lvl5pPr marL="2057400" indent="-228600" algn="l">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altLang="en-US" sz="2200" b="1" i="0" u="none" strike="noStrike" cap="none" normalizeH="0" baseline="0" smtClean="0">
                          <a:ln>
                            <a:noFill/>
                          </a:ln>
                          <a:solidFill>
                            <a:schemeClr val="tx1"/>
                          </a:solidFill>
                          <a:effectLst/>
                          <a:latin typeface="Times New Roman" pitchFamily="18" charset="0"/>
                          <a:cs typeface="Times New Roman" pitchFamily="18" charset="0"/>
                        </a:rPr>
                        <a:t>Course</a:t>
                      </a:r>
                      <a:endParaRPr kumimoji="0" lang="en-US" altLang="en-US" sz="2200" b="0" i="0" u="none" strike="noStrike" cap="none" normalizeH="0" baseline="0" smtClean="0">
                        <a:ln>
                          <a:noFill/>
                        </a:ln>
                        <a:solidFill>
                          <a:schemeClr val="tx1"/>
                        </a:solidFill>
                        <a:effectLst/>
                        <a:latin typeface="Arial" charset="0"/>
                      </a:endParaRPr>
                    </a:p>
                  </a:txBody>
                  <a:tcPr marT="45726" marB="45726"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spcBef>
                          <a:spcPct val="40000"/>
                        </a:spcBef>
                        <a:defRPr sz="2800">
                          <a:solidFill>
                            <a:schemeClr val="tx1"/>
                          </a:solidFill>
                          <a:latin typeface="Arial" charset="0"/>
                        </a:defRPr>
                      </a:lvl1pPr>
                      <a:lvl2pPr marL="742950" indent="-285750" algn="l">
                        <a:spcBef>
                          <a:spcPct val="20000"/>
                        </a:spcBef>
                        <a:defRPr sz="2400">
                          <a:solidFill>
                            <a:schemeClr val="tx1"/>
                          </a:solidFill>
                          <a:latin typeface="Arial" charset="0"/>
                        </a:defRPr>
                      </a:lvl2pPr>
                      <a:lvl3pPr marL="1143000" indent="-228600" algn="l">
                        <a:spcBef>
                          <a:spcPct val="20000"/>
                        </a:spcBef>
                        <a:defRPr sz="2000">
                          <a:solidFill>
                            <a:schemeClr val="tx1"/>
                          </a:solidFill>
                          <a:latin typeface="Arial" charset="0"/>
                        </a:defRPr>
                      </a:lvl3pPr>
                      <a:lvl4pPr marL="1600200" indent="-228600" algn="l">
                        <a:spcBef>
                          <a:spcPct val="20000"/>
                        </a:spcBef>
                        <a:defRPr>
                          <a:solidFill>
                            <a:schemeClr val="tx1"/>
                          </a:solidFill>
                          <a:latin typeface="Arial" charset="0"/>
                        </a:defRPr>
                      </a:lvl4pPr>
                      <a:lvl5pPr marL="2057400" indent="-228600" algn="l">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altLang="en-US" sz="2200" b="1" i="0" u="none" strike="noStrike" cap="none" normalizeH="0" baseline="0" smtClean="0">
                          <a:ln>
                            <a:noFill/>
                          </a:ln>
                          <a:solidFill>
                            <a:schemeClr val="tx1"/>
                          </a:solidFill>
                          <a:effectLst/>
                          <a:latin typeface="Times New Roman" pitchFamily="18" charset="0"/>
                          <a:cs typeface="Times New Roman" pitchFamily="18" charset="0"/>
                        </a:rPr>
                        <a:t>Days</a:t>
                      </a:r>
                      <a:endParaRPr kumimoji="0" lang="en-US" altLang="en-US" sz="2200" b="0" i="0" u="none" strike="noStrike" cap="none" normalizeH="0" baseline="0" smtClean="0">
                        <a:ln>
                          <a:noFill/>
                        </a:ln>
                        <a:solidFill>
                          <a:schemeClr val="tx1"/>
                        </a:solidFill>
                        <a:effectLst/>
                        <a:latin typeface="Arial" charset="0"/>
                      </a:endParaRPr>
                    </a:p>
                  </a:txBody>
                  <a:tcPr marT="45726" marB="45726"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26773">
                <a:tc>
                  <a:txBody>
                    <a:bodyPr/>
                    <a:lstStyle>
                      <a:lvl1pPr marL="342900" indent="-342900" algn="l">
                        <a:spcBef>
                          <a:spcPct val="40000"/>
                        </a:spcBef>
                        <a:defRPr sz="2800">
                          <a:solidFill>
                            <a:schemeClr val="tx1"/>
                          </a:solidFill>
                          <a:latin typeface="Arial" charset="0"/>
                        </a:defRPr>
                      </a:lvl1pPr>
                      <a:lvl2pPr marL="742950" indent="-285750" algn="l">
                        <a:spcBef>
                          <a:spcPct val="20000"/>
                        </a:spcBef>
                        <a:defRPr sz="2400">
                          <a:solidFill>
                            <a:schemeClr val="tx1"/>
                          </a:solidFill>
                          <a:latin typeface="Arial" charset="0"/>
                        </a:defRPr>
                      </a:lvl2pPr>
                      <a:lvl3pPr marL="1143000" indent="-228600" algn="l">
                        <a:spcBef>
                          <a:spcPct val="20000"/>
                        </a:spcBef>
                        <a:defRPr sz="2000">
                          <a:solidFill>
                            <a:schemeClr val="tx1"/>
                          </a:solidFill>
                          <a:latin typeface="Arial" charset="0"/>
                        </a:defRPr>
                      </a:lvl3pPr>
                      <a:lvl4pPr marL="1600200" indent="-228600" algn="l">
                        <a:spcBef>
                          <a:spcPct val="20000"/>
                        </a:spcBef>
                        <a:defRPr>
                          <a:solidFill>
                            <a:schemeClr val="tx1"/>
                          </a:solidFill>
                          <a:latin typeface="Arial" charset="0"/>
                        </a:defRPr>
                      </a:lvl4pPr>
                      <a:lvl5pPr marL="2057400" indent="-228600" algn="l">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altLang="en-US" sz="2200" b="0" i="0" u="none" strike="noStrike" cap="none" normalizeH="0" baseline="0" smtClean="0">
                          <a:ln>
                            <a:noFill/>
                          </a:ln>
                          <a:solidFill>
                            <a:schemeClr val="tx1"/>
                          </a:solidFill>
                          <a:effectLst/>
                          <a:latin typeface="Times New Roman" pitchFamily="18" charset="0"/>
                          <a:cs typeface="Times New Roman" pitchFamily="18" charset="0"/>
                        </a:rPr>
                        <a:t>PSYC</a:t>
                      </a:r>
                      <a:endParaRPr kumimoji="0" lang="en-US" altLang="en-US" sz="2200" b="0" i="0" u="none" strike="noStrike" cap="none" normalizeH="0" baseline="0" smtClean="0">
                        <a:ln>
                          <a:noFill/>
                        </a:ln>
                        <a:solidFill>
                          <a:schemeClr val="tx1"/>
                        </a:solidFill>
                        <a:effectLst/>
                        <a:latin typeface="Arial" charset="0"/>
                      </a:endParaRPr>
                    </a:p>
                  </a:txBody>
                  <a:tcPr marT="45726" marB="45726"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spcBef>
                          <a:spcPct val="40000"/>
                        </a:spcBef>
                        <a:defRPr sz="2800">
                          <a:solidFill>
                            <a:schemeClr val="tx1"/>
                          </a:solidFill>
                          <a:latin typeface="Arial" charset="0"/>
                        </a:defRPr>
                      </a:lvl1pPr>
                      <a:lvl2pPr marL="742950" indent="-285750" algn="l">
                        <a:spcBef>
                          <a:spcPct val="20000"/>
                        </a:spcBef>
                        <a:defRPr sz="2400">
                          <a:solidFill>
                            <a:schemeClr val="tx1"/>
                          </a:solidFill>
                          <a:latin typeface="Arial" charset="0"/>
                        </a:defRPr>
                      </a:lvl2pPr>
                      <a:lvl3pPr marL="1143000" indent="-228600" algn="l">
                        <a:spcBef>
                          <a:spcPct val="20000"/>
                        </a:spcBef>
                        <a:defRPr sz="2000">
                          <a:solidFill>
                            <a:schemeClr val="tx1"/>
                          </a:solidFill>
                          <a:latin typeface="Arial" charset="0"/>
                        </a:defRPr>
                      </a:lvl3pPr>
                      <a:lvl4pPr marL="1600200" indent="-228600" algn="l">
                        <a:spcBef>
                          <a:spcPct val="20000"/>
                        </a:spcBef>
                        <a:defRPr>
                          <a:solidFill>
                            <a:schemeClr val="tx1"/>
                          </a:solidFill>
                          <a:latin typeface="Arial" charset="0"/>
                        </a:defRPr>
                      </a:lvl4pPr>
                      <a:lvl5pPr marL="2057400" indent="-228600" algn="l">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altLang="en-US" sz="2200" b="0" i="0" u="none" strike="noStrike" cap="none" normalizeH="0" baseline="0" smtClean="0">
                          <a:ln>
                            <a:noFill/>
                          </a:ln>
                          <a:solidFill>
                            <a:schemeClr val="tx1"/>
                          </a:solidFill>
                          <a:effectLst/>
                          <a:latin typeface="Times New Roman" pitchFamily="18" charset="0"/>
                          <a:cs typeface="Times New Roman" pitchFamily="18" charset="0"/>
                        </a:rPr>
                        <a:t>100</a:t>
                      </a:r>
                      <a:endParaRPr kumimoji="0" lang="en-US" altLang="en-US" sz="2200" b="0" i="0" u="none" strike="noStrike" cap="none" normalizeH="0" baseline="0" smtClean="0">
                        <a:ln>
                          <a:noFill/>
                        </a:ln>
                        <a:solidFill>
                          <a:schemeClr val="tx1"/>
                        </a:solidFill>
                        <a:effectLst/>
                        <a:latin typeface="Arial" charset="0"/>
                      </a:endParaRPr>
                    </a:p>
                  </a:txBody>
                  <a:tcPr marT="45726" marB="45726"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spcBef>
                          <a:spcPct val="40000"/>
                        </a:spcBef>
                        <a:defRPr sz="2800">
                          <a:solidFill>
                            <a:schemeClr val="tx1"/>
                          </a:solidFill>
                          <a:latin typeface="Arial" charset="0"/>
                        </a:defRPr>
                      </a:lvl1pPr>
                      <a:lvl2pPr marL="742950" indent="-285750" algn="l">
                        <a:spcBef>
                          <a:spcPct val="20000"/>
                        </a:spcBef>
                        <a:defRPr sz="2400">
                          <a:solidFill>
                            <a:schemeClr val="tx1"/>
                          </a:solidFill>
                          <a:latin typeface="Arial" charset="0"/>
                        </a:defRPr>
                      </a:lvl2pPr>
                      <a:lvl3pPr marL="1143000" indent="-228600" algn="l">
                        <a:spcBef>
                          <a:spcPct val="20000"/>
                        </a:spcBef>
                        <a:defRPr sz="2000">
                          <a:solidFill>
                            <a:schemeClr val="tx1"/>
                          </a:solidFill>
                          <a:latin typeface="Arial" charset="0"/>
                        </a:defRPr>
                      </a:lvl3pPr>
                      <a:lvl4pPr marL="1600200" indent="-228600" algn="l">
                        <a:spcBef>
                          <a:spcPct val="20000"/>
                        </a:spcBef>
                        <a:defRPr>
                          <a:solidFill>
                            <a:schemeClr val="tx1"/>
                          </a:solidFill>
                          <a:latin typeface="Arial" charset="0"/>
                        </a:defRPr>
                      </a:lvl4pPr>
                      <a:lvl5pPr marL="2057400" indent="-228600" algn="l">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altLang="en-US" sz="2200" b="0" i="0" u="none" strike="noStrike" cap="none" normalizeH="0" baseline="0" smtClean="0">
                          <a:ln>
                            <a:noFill/>
                          </a:ln>
                          <a:solidFill>
                            <a:schemeClr val="tx1"/>
                          </a:solidFill>
                          <a:effectLst/>
                          <a:latin typeface="Times New Roman" pitchFamily="18" charset="0"/>
                          <a:cs typeface="Times New Roman" pitchFamily="18" charset="0"/>
                        </a:rPr>
                        <a:t>M, W, F</a:t>
                      </a:r>
                      <a:endParaRPr kumimoji="0" lang="en-US" altLang="en-US" sz="2200" b="0" i="0" u="none" strike="noStrike" cap="none" normalizeH="0" baseline="0" smtClean="0">
                        <a:ln>
                          <a:noFill/>
                        </a:ln>
                        <a:solidFill>
                          <a:schemeClr val="tx1"/>
                        </a:solidFill>
                        <a:effectLst/>
                        <a:latin typeface="Arial" charset="0"/>
                      </a:endParaRPr>
                    </a:p>
                  </a:txBody>
                  <a:tcPr marT="45726" marB="45726"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26773">
                <a:tc>
                  <a:txBody>
                    <a:bodyPr/>
                    <a:lstStyle>
                      <a:lvl1pPr marL="342900" indent="-342900" algn="l">
                        <a:spcBef>
                          <a:spcPct val="40000"/>
                        </a:spcBef>
                        <a:defRPr sz="2800">
                          <a:solidFill>
                            <a:schemeClr val="tx1"/>
                          </a:solidFill>
                          <a:latin typeface="Arial" charset="0"/>
                        </a:defRPr>
                      </a:lvl1pPr>
                      <a:lvl2pPr marL="742950" indent="-285750" algn="l">
                        <a:spcBef>
                          <a:spcPct val="20000"/>
                        </a:spcBef>
                        <a:defRPr sz="2400">
                          <a:solidFill>
                            <a:schemeClr val="tx1"/>
                          </a:solidFill>
                          <a:latin typeface="Arial" charset="0"/>
                        </a:defRPr>
                      </a:lvl2pPr>
                      <a:lvl3pPr marL="1143000" indent="-228600" algn="l">
                        <a:spcBef>
                          <a:spcPct val="20000"/>
                        </a:spcBef>
                        <a:defRPr sz="2000">
                          <a:solidFill>
                            <a:schemeClr val="tx1"/>
                          </a:solidFill>
                          <a:latin typeface="Arial" charset="0"/>
                        </a:defRPr>
                      </a:lvl3pPr>
                      <a:lvl4pPr marL="1600200" indent="-228600" algn="l">
                        <a:spcBef>
                          <a:spcPct val="20000"/>
                        </a:spcBef>
                        <a:defRPr>
                          <a:solidFill>
                            <a:schemeClr val="tx1"/>
                          </a:solidFill>
                          <a:latin typeface="Arial" charset="0"/>
                        </a:defRPr>
                      </a:lvl4pPr>
                      <a:lvl5pPr marL="2057400" indent="-228600" algn="l">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altLang="en-US" sz="2200" b="0" i="0" u="none" strike="noStrike" cap="none" normalizeH="0" baseline="0" smtClean="0">
                          <a:ln>
                            <a:noFill/>
                          </a:ln>
                          <a:solidFill>
                            <a:schemeClr val="tx1"/>
                          </a:solidFill>
                          <a:effectLst/>
                          <a:latin typeface="Times New Roman" pitchFamily="18" charset="0"/>
                          <a:cs typeface="Times New Roman" pitchFamily="18" charset="0"/>
                        </a:rPr>
                        <a:t>PSYC</a:t>
                      </a:r>
                      <a:endParaRPr kumimoji="0" lang="en-US" altLang="en-US" sz="2200" b="0" i="0" u="none" strike="noStrike" cap="none" normalizeH="0" baseline="0" smtClean="0">
                        <a:ln>
                          <a:noFill/>
                        </a:ln>
                        <a:solidFill>
                          <a:schemeClr val="tx1"/>
                        </a:solidFill>
                        <a:effectLst/>
                        <a:latin typeface="Arial" charset="0"/>
                      </a:endParaRPr>
                    </a:p>
                  </a:txBody>
                  <a:tcPr marT="45726" marB="45726"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spcBef>
                          <a:spcPct val="40000"/>
                        </a:spcBef>
                        <a:defRPr sz="2800">
                          <a:solidFill>
                            <a:schemeClr val="tx1"/>
                          </a:solidFill>
                          <a:latin typeface="Arial" charset="0"/>
                        </a:defRPr>
                      </a:lvl1pPr>
                      <a:lvl2pPr marL="742950" indent="-285750" algn="l">
                        <a:spcBef>
                          <a:spcPct val="20000"/>
                        </a:spcBef>
                        <a:defRPr sz="2400">
                          <a:solidFill>
                            <a:schemeClr val="tx1"/>
                          </a:solidFill>
                          <a:latin typeface="Arial" charset="0"/>
                        </a:defRPr>
                      </a:lvl2pPr>
                      <a:lvl3pPr marL="1143000" indent="-228600" algn="l">
                        <a:spcBef>
                          <a:spcPct val="20000"/>
                        </a:spcBef>
                        <a:defRPr sz="2000">
                          <a:solidFill>
                            <a:schemeClr val="tx1"/>
                          </a:solidFill>
                          <a:latin typeface="Arial" charset="0"/>
                        </a:defRPr>
                      </a:lvl3pPr>
                      <a:lvl4pPr marL="1600200" indent="-228600" algn="l">
                        <a:spcBef>
                          <a:spcPct val="20000"/>
                        </a:spcBef>
                        <a:defRPr>
                          <a:solidFill>
                            <a:schemeClr val="tx1"/>
                          </a:solidFill>
                          <a:latin typeface="Arial" charset="0"/>
                        </a:defRPr>
                      </a:lvl4pPr>
                      <a:lvl5pPr marL="2057400" indent="-228600" algn="l">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altLang="en-US" sz="2200" b="0" i="0" u="none" strike="noStrike" cap="none" normalizeH="0" baseline="0" smtClean="0">
                          <a:ln>
                            <a:noFill/>
                          </a:ln>
                          <a:solidFill>
                            <a:schemeClr val="tx1"/>
                          </a:solidFill>
                          <a:effectLst/>
                          <a:latin typeface="Times New Roman" pitchFamily="18" charset="0"/>
                          <a:cs typeface="Times New Roman" pitchFamily="18" charset="0"/>
                        </a:rPr>
                        <a:t>240</a:t>
                      </a:r>
                      <a:endParaRPr kumimoji="0" lang="en-US" altLang="en-US" sz="2200" b="0" i="0" u="none" strike="noStrike" cap="none" normalizeH="0" baseline="0" smtClean="0">
                        <a:ln>
                          <a:noFill/>
                        </a:ln>
                        <a:solidFill>
                          <a:schemeClr val="tx1"/>
                        </a:solidFill>
                        <a:effectLst/>
                        <a:latin typeface="Arial" charset="0"/>
                      </a:endParaRPr>
                    </a:p>
                  </a:txBody>
                  <a:tcPr marT="45726" marB="45726"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spcBef>
                          <a:spcPct val="40000"/>
                        </a:spcBef>
                        <a:defRPr sz="2800">
                          <a:solidFill>
                            <a:schemeClr val="tx1"/>
                          </a:solidFill>
                          <a:latin typeface="Arial" charset="0"/>
                        </a:defRPr>
                      </a:lvl1pPr>
                      <a:lvl2pPr marL="742950" indent="-285750" algn="l">
                        <a:spcBef>
                          <a:spcPct val="20000"/>
                        </a:spcBef>
                        <a:defRPr sz="2400">
                          <a:solidFill>
                            <a:schemeClr val="tx1"/>
                          </a:solidFill>
                          <a:latin typeface="Arial" charset="0"/>
                        </a:defRPr>
                      </a:lvl2pPr>
                      <a:lvl3pPr marL="1143000" indent="-228600" algn="l">
                        <a:spcBef>
                          <a:spcPct val="20000"/>
                        </a:spcBef>
                        <a:defRPr sz="2000">
                          <a:solidFill>
                            <a:schemeClr val="tx1"/>
                          </a:solidFill>
                          <a:latin typeface="Arial" charset="0"/>
                        </a:defRPr>
                      </a:lvl3pPr>
                      <a:lvl4pPr marL="1600200" indent="-228600" algn="l">
                        <a:spcBef>
                          <a:spcPct val="20000"/>
                        </a:spcBef>
                        <a:defRPr>
                          <a:solidFill>
                            <a:schemeClr val="tx1"/>
                          </a:solidFill>
                          <a:latin typeface="Arial" charset="0"/>
                        </a:defRPr>
                      </a:lvl4pPr>
                      <a:lvl5pPr marL="2057400" indent="-228600" algn="l">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altLang="en-US" sz="2200" b="0" i="0" u="none" strike="noStrike" cap="none" normalizeH="0" baseline="0" smtClean="0">
                          <a:ln>
                            <a:noFill/>
                          </a:ln>
                          <a:solidFill>
                            <a:schemeClr val="tx1"/>
                          </a:solidFill>
                          <a:effectLst/>
                          <a:latin typeface="Times New Roman" pitchFamily="18" charset="0"/>
                          <a:cs typeface="Times New Roman" pitchFamily="18" charset="0"/>
                        </a:rPr>
                        <a:t>T, Th</a:t>
                      </a:r>
                      <a:endParaRPr kumimoji="0" lang="en-US" altLang="en-US" sz="2200" b="0" i="0" u="none" strike="noStrike" cap="none" normalizeH="0" baseline="0" smtClean="0">
                        <a:ln>
                          <a:noFill/>
                        </a:ln>
                        <a:solidFill>
                          <a:schemeClr val="tx1"/>
                        </a:solidFill>
                        <a:effectLst/>
                        <a:latin typeface="Arial" charset="0"/>
                      </a:endParaRPr>
                    </a:p>
                  </a:txBody>
                  <a:tcPr marT="45726" marB="45726"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26773">
                <a:tc>
                  <a:txBody>
                    <a:bodyPr/>
                    <a:lstStyle>
                      <a:lvl1pPr marL="342900" indent="-342900" algn="l">
                        <a:spcBef>
                          <a:spcPct val="40000"/>
                        </a:spcBef>
                        <a:defRPr sz="2800">
                          <a:solidFill>
                            <a:schemeClr val="tx1"/>
                          </a:solidFill>
                          <a:latin typeface="Arial" charset="0"/>
                        </a:defRPr>
                      </a:lvl1pPr>
                      <a:lvl2pPr marL="742950" indent="-285750" algn="l">
                        <a:spcBef>
                          <a:spcPct val="20000"/>
                        </a:spcBef>
                        <a:defRPr sz="2400">
                          <a:solidFill>
                            <a:schemeClr val="tx1"/>
                          </a:solidFill>
                          <a:latin typeface="Arial" charset="0"/>
                        </a:defRPr>
                      </a:lvl2pPr>
                      <a:lvl3pPr marL="1143000" indent="-228600" algn="l">
                        <a:spcBef>
                          <a:spcPct val="20000"/>
                        </a:spcBef>
                        <a:defRPr sz="2000">
                          <a:solidFill>
                            <a:schemeClr val="tx1"/>
                          </a:solidFill>
                          <a:latin typeface="Arial" charset="0"/>
                        </a:defRPr>
                      </a:lvl3pPr>
                      <a:lvl4pPr marL="1600200" indent="-228600" algn="l">
                        <a:spcBef>
                          <a:spcPct val="20000"/>
                        </a:spcBef>
                        <a:defRPr>
                          <a:solidFill>
                            <a:schemeClr val="tx1"/>
                          </a:solidFill>
                          <a:latin typeface="Arial" charset="0"/>
                        </a:defRPr>
                      </a:lvl4pPr>
                      <a:lvl5pPr marL="2057400" indent="-228600" algn="l">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altLang="en-US" sz="2200" b="0" i="0" u="none" strike="noStrike" cap="none" normalizeH="0" baseline="0" smtClean="0">
                          <a:ln>
                            <a:noFill/>
                          </a:ln>
                          <a:solidFill>
                            <a:schemeClr val="tx1"/>
                          </a:solidFill>
                          <a:effectLst/>
                          <a:latin typeface="Times New Roman" pitchFamily="18" charset="0"/>
                          <a:cs typeface="Times New Roman" pitchFamily="18" charset="0"/>
                        </a:rPr>
                        <a:t>PSYC</a:t>
                      </a:r>
                      <a:endParaRPr kumimoji="0" lang="en-US" altLang="en-US" sz="2200" b="0" i="0" u="none" strike="noStrike" cap="none" normalizeH="0" baseline="0" smtClean="0">
                        <a:ln>
                          <a:noFill/>
                        </a:ln>
                        <a:solidFill>
                          <a:schemeClr val="tx1"/>
                        </a:solidFill>
                        <a:effectLst/>
                        <a:latin typeface="Arial" charset="0"/>
                      </a:endParaRPr>
                    </a:p>
                  </a:txBody>
                  <a:tcPr marT="45726" marB="45726"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spcBef>
                          <a:spcPct val="40000"/>
                        </a:spcBef>
                        <a:defRPr sz="2800">
                          <a:solidFill>
                            <a:schemeClr val="tx1"/>
                          </a:solidFill>
                          <a:latin typeface="Arial" charset="0"/>
                        </a:defRPr>
                      </a:lvl1pPr>
                      <a:lvl2pPr marL="742950" indent="-285750" algn="l">
                        <a:spcBef>
                          <a:spcPct val="20000"/>
                        </a:spcBef>
                        <a:defRPr sz="2400">
                          <a:solidFill>
                            <a:schemeClr val="tx1"/>
                          </a:solidFill>
                          <a:latin typeface="Arial" charset="0"/>
                        </a:defRPr>
                      </a:lvl2pPr>
                      <a:lvl3pPr marL="1143000" indent="-228600" algn="l">
                        <a:spcBef>
                          <a:spcPct val="20000"/>
                        </a:spcBef>
                        <a:defRPr sz="2000">
                          <a:solidFill>
                            <a:schemeClr val="tx1"/>
                          </a:solidFill>
                          <a:latin typeface="Arial" charset="0"/>
                        </a:defRPr>
                      </a:lvl3pPr>
                      <a:lvl4pPr marL="1600200" indent="-228600" algn="l">
                        <a:spcBef>
                          <a:spcPct val="20000"/>
                        </a:spcBef>
                        <a:defRPr>
                          <a:solidFill>
                            <a:schemeClr val="tx1"/>
                          </a:solidFill>
                          <a:latin typeface="Arial" charset="0"/>
                        </a:defRPr>
                      </a:lvl4pPr>
                      <a:lvl5pPr marL="2057400" indent="-228600" algn="l">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altLang="en-US" sz="2200" b="0" i="0" u="none" strike="noStrike" cap="none" normalizeH="0" baseline="0" smtClean="0">
                          <a:ln>
                            <a:noFill/>
                          </a:ln>
                          <a:solidFill>
                            <a:schemeClr val="tx1"/>
                          </a:solidFill>
                          <a:effectLst/>
                          <a:latin typeface="Times New Roman" pitchFamily="18" charset="0"/>
                          <a:cs typeface="Times New Roman" pitchFamily="18" charset="0"/>
                        </a:rPr>
                        <a:t>360</a:t>
                      </a:r>
                      <a:endParaRPr kumimoji="0" lang="en-US" altLang="en-US" sz="2200" b="0" i="0" u="none" strike="noStrike" cap="none" normalizeH="0" baseline="0" smtClean="0">
                        <a:ln>
                          <a:noFill/>
                        </a:ln>
                        <a:solidFill>
                          <a:schemeClr val="tx1"/>
                        </a:solidFill>
                        <a:effectLst/>
                        <a:latin typeface="Arial" charset="0"/>
                      </a:endParaRPr>
                    </a:p>
                  </a:txBody>
                  <a:tcPr marT="45726" marB="45726"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spcBef>
                          <a:spcPct val="40000"/>
                        </a:spcBef>
                        <a:defRPr sz="2800">
                          <a:solidFill>
                            <a:schemeClr val="tx1"/>
                          </a:solidFill>
                          <a:latin typeface="Arial" charset="0"/>
                        </a:defRPr>
                      </a:lvl1pPr>
                      <a:lvl2pPr marL="742950" indent="-285750" algn="l">
                        <a:spcBef>
                          <a:spcPct val="20000"/>
                        </a:spcBef>
                        <a:defRPr sz="2400">
                          <a:solidFill>
                            <a:schemeClr val="tx1"/>
                          </a:solidFill>
                          <a:latin typeface="Arial" charset="0"/>
                        </a:defRPr>
                      </a:lvl2pPr>
                      <a:lvl3pPr marL="1143000" indent="-228600" algn="l">
                        <a:spcBef>
                          <a:spcPct val="20000"/>
                        </a:spcBef>
                        <a:defRPr sz="2000">
                          <a:solidFill>
                            <a:schemeClr val="tx1"/>
                          </a:solidFill>
                          <a:latin typeface="Arial" charset="0"/>
                        </a:defRPr>
                      </a:lvl3pPr>
                      <a:lvl4pPr marL="1600200" indent="-228600" algn="l">
                        <a:spcBef>
                          <a:spcPct val="20000"/>
                        </a:spcBef>
                        <a:defRPr>
                          <a:solidFill>
                            <a:schemeClr val="tx1"/>
                          </a:solidFill>
                          <a:latin typeface="Arial" charset="0"/>
                        </a:defRPr>
                      </a:lvl4pPr>
                      <a:lvl5pPr marL="2057400" indent="-228600" algn="l">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altLang="en-US" sz="2200" b="0" i="0" u="none" strike="noStrike" cap="none" normalizeH="0" baseline="0" smtClean="0">
                          <a:ln>
                            <a:noFill/>
                          </a:ln>
                          <a:solidFill>
                            <a:schemeClr val="tx1"/>
                          </a:solidFill>
                          <a:effectLst/>
                          <a:latin typeface="Times New Roman" pitchFamily="18" charset="0"/>
                          <a:cs typeface="Times New Roman" pitchFamily="18" charset="0"/>
                        </a:rPr>
                        <a:t>M, T (lab), W, F</a:t>
                      </a:r>
                      <a:endParaRPr kumimoji="0" lang="en-US" altLang="en-US" sz="2200" b="0" i="0" u="none" strike="noStrike" cap="none" normalizeH="0" baseline="0" smtClean="0">
                        <a:ln>
                          <a:noFill/>
                        </a:ln>
                        <a:solidFill>
                          <a:schemeClr val="tx1"/>
                        </a:solidFill>
                        <a:effectLst/>
                        <a:latin typeface="Arial" charset="0"/>
                      </a:endParaRPr>
                    </a:p>
                  </a:txBody>
                  <a:tcPr marT="45726" marB="45726"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26773">
                <a:tc>
                  <a:txBody>
                    <a:bodyPr/>
                    <a:lstStyle>
                      <a:lvl1pPr marL="342900" indent="-342900" algn="l">
                        <a:spcBef>
                          <a:spcPct val="40000"/>
                        </a:spcBef>
                        <a:defRPr sz="2800">
                          <a:solidFill>
                            <a:schemeClr val="tx1"/>
                          </a:solidFill>
                          <a:latin typeface="Arial" charset="0"/>
                        </a:defRPr>
                      </a:lvl1pPr>
                      <a:lvl2pPr marL="742950" indent="-285750" algn="l">
                        <a:spcBef>
                          <a:spcPct val="20000"/>
                        </a:spcBef>
                        <a:defRPr sz="2400">
                          <a:solidFill>
                            <a:schemeClr val="tx1"/>
                          </a:solidFill>
                          <a:latin typeface="Arial" charset="0"/>
                        </a:defRPr>
                      </a:lvl2pPr>
                      <a:lvl3pPr marL="1143000" indent="-228600" algn="l">
                        <a:spcBef>
                          <a:spcPct val="20000"/>
                        </a:spcBef>
                        <a:defRPr sz="2000">
                          <a:solidFill>
                            <a:schemeClr val="tx1"/>
                          </a:solidFill>
                          <a:latin typeface="Arial" charset="0"/>
                        </a:defRPr>
                      </a:lvl3pPr>
                      <a:lvl4pPr marL="1600200" indent="-228600" algn="l">
                        <a:spcBef>
                          <a:spcPct val="20000"/>
                        </a:spcBef>
                        <a:defRPr>
                          <a:solidFill>
                            <a:schemeClr val="tx1"/>
                          </a:solidFill>
                          <a:latin typeface="Arial" charset="0"/>
                        </a:defRPr>
                      </a:lvl4pPr>
                      <a:lvl5pPr marL="2057400" indent="-228600" algn="l">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altLang="en-US" sz="2200" b="0" i="0" u="none" strike="noStrike" cap="none" normalizeH="0" baseline="0" smtClean="0">
                          <a:ln>
                            <a:noFill/>
                          </a:ln>
                          <a:solidFill>
                            <a:schemeClr val="tx1"/>
                          </a:solidFill>
                          <a:effectLst/>
                          <a:latin typeface="Times New Roman" pitchFamily="18" charset="0"/>
                          <a:cs typeface="Times New Roman" pitchFamily="18" charset="0"/>
                        </a:rPr>
                        <a:t>BIO</a:t>
                      </a:r>
                      <a:endParaRPr kumimoji="0" lang="en-US" altLang="en-US" sz="2200" b="0" i="0" u="none" strike="noStrike" cap="none" normalizeH="0" baseline="0" smtClean="0">
                        <a:ln>
                          <a:noFill/>
                        </a:ln>
                        <a:solidFill>
                          <a:schemeClr val="tx1"/>
                        </a:solidFill>
                        <a:effectLst/>
                        <a:latin typeface="Arial" charset="0"/>
                      </a:endParaRPr>
                    </a:p>
                  </a:txBody>
                  <a:tcPr marT="45726" marB="45726"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spcBef>
                          <a:spcPct val="40000"/>
                        </a:spcBef>
                        <a:defRPr sz="2800">
                          <a:solidFill>
                            <a:schemeClr val="tx1"/>
                          </a:solidFill>
                          <a:latin typeface="Arial" charset="0"/>
                        </a:defRPr>
                      </a:lvl1pPr>
                      <a:lvl2pPr marL="742950" indent="-285750" algn="l">
                        <a:spcBef>
                          <a:spcPct val="20000"/>
                        </a:spcBef>
                        <a:defRPr sz="2400">
                          <a:solidFill>
                            <a:schemeClr val="tx1"/>
                          </a:solidFill>
                          <a:latin typeface="Arial" charset="0"/>
                        </a:defRPr>
                      </a:lvl2pPr>
                      <a:lvl3pPr marL="1143000" indent="-228600" algn="l">
                        <a:spcBef>
                          <a:spcPct val="20000"/>
                        </a:spcBef>
                        <a:defRPr sz="2000">
                          <a:solidFill>
                            <a:schemeClr val="tx1"/>
                          </a:solidFill>
                          <a:latin typeface="Arial" charset="0"/>
                        </a:defRPr>
                      </a:lvl3pPr>
                      <a:lvl4pPr marL="1600200" indent="-228600" algn="l">
                        <a:spcBef>
                          <a:spcPct val="20000"/>
                        </a:spcBef>
                        <a:defRPr>
                          <a:solidFill>
                            <a:schemeClr val="tx1"/>
                          </a:solidFill>
                          <a:latin typeface="Arial" charset="0"/>
                        </a:defRPr>
                      </a:lvl4pPr>
                      <a:lvl5pPr marL="2057400" indent="-228600" algn="l">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altLang="en-US" sz="2200" b="0" i="0" u="none" strike="noStrike" cap="none" normalizeH="0" baseline="0" smtClean="0">
                          <a:ln>
                            <a:noFill/>
                          </a:ln>
                          <a:solidFill>
                            <a:schemeClr val="tx1"/>
                          </a:solidFill>
                          <a:effectLst/>
                          <a:latin typeface="Times New Roman" pitchFamily="18" charset="0"/>
                          <a:cs typeface="Times New Roman" pitchFamily="18" charset="0"/>
                        </a:rPr>
                        <a:t>160</a:t>
                      </a:r>
                      <a:endParaRPr kumimoji="0" lang="en-US" altLang="en-US" sz="2200" b="0" i="0" u="none" strike="noStrike" cap="none" normalizeH="0" baseline="0" smtClean="0">
                        <a:ln>
                          <a:noFill/>
                        </a:ln>
                        <a:solidFill>
                          <a:schemeClr val="tx1"/>
                        </a:solidFill>
                        <a:effectLst/>
                        <a:latin typeface="Arial" charset="0"/>
                      </a:endParaRPr>
                    </a:p>
                  </a:txBody>
                  <a:tcPr marT="45726" marB="45726"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spcBef>
                          <a:spcPct val="40000"/>
                        </a:spcBef>
                        <a:defRPr sz="2800">
                          <a:solidFill>
                            <a:schemeClr val="tx1"/>
                          </a:solidFill>
                          <a:latin typeface="Arial" charset="0"/>
                        </a:defRPr>
                      </a:lvl1pPr>
                      <a:lvl2pPr marL="742950" indent="-285750" algn="l">
                        <a:spcBef>
                          <a:spcPct val="20000"/>
                        </a:spcBef>
                        <a:defRPr sz="2400">
                          <a:solidFill>
                            <a:schemeClr val="tx1"/>
                          </a:solidFill>
                          <a:latin typeface="Arial" charset="0"/>
                        </a:defRPr>
                      </a:lvl2pPr>
                      <a:lvl3pPr marL="1143000" indent="-228600" algn="l">
                        <a:spcBef>
                          <a:spcPct val="20000"/>
                        </a:spcBef>
                        <a:defRPr sz="2000">
                          <a:solidFill>
                            <a:schemeClr val="tx1"/>
                          </a:solidFill>
                          <a:latin typeface="Arial" charset="0"/>
                        </a:defRPr>
                      </a:lvl3pPr>
                      <a:lvl4pPr marL="1600200" indent="-228600" algn="l">
                        <a:spcBef>
                          <a:spcPct val="20000"/>
                        </a:spcBef>
                        <a:defRPr>
                          <a:solidFill>
                            <a:schemeClr val="tx1"/>
                          </a:solidFill>
                          <a:latin typeface="Arial" charset="0"/>
                        </a:defRPr>
                      </a:lvl4pPr>
                      <a:lvl5pPr marL="2057400" indent="-228600" algn="l">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altLang="en-US" sz="2200" b="0" i="0" u="none" strike="noStrike" cap="none" normalizeH="0" baseline="0" smtClean="0">
                          <a:ln>
                            <a:noFill/>
                          </a:ln>
                          <a:solidFill>
                            <a:schemeClr val="tx1"/>
                          </a:solidFill>
                          <a:effectLst/>
                          <a:latin typeface="Times New Roman" pitchFamily="18" charset="0"/>
                          <a:cs typeface="Times New Roman" pitchFamily="18" charset="0"/>
                        </a:rPr>
                        <a:t>M, T (lab), W, F</a:t>
                      </a:r>
                      <a:endParaRPr kumimoji="0" lang="en-US" altLang="en-US" sz="2200" b="0" i="0" u="none" strike="noStrike" cap="none" normalizeH="0" baseline="0" smtClean="0">
                        <a:ln>
                          <a:noFill/>
                        </a:ln>
                        <a:solidFill>
                          <a:schemeClr val="tx1"/>
                        </a:solidFill>
                        <a:effectLst/>
                        <a:latin typeface="Arial" charset="0"/>
                      </a:endParaRPr>
                    </a:p>
                  </a:txBody>
                  <a:tcPr marT="45726" marB="45726"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26773">
                <a:tc>
                  <a:txBody>
                    <a:bodyPr/>
                    <a:lstStyle>
                      <a:lvl1pPr marL="342900" indent="-342900" algn="l">
                        <a:spcBef>
                          <a:spcPct val="40000"/>
                        </a:spcBef>
                        <a:defRPr sz="2800">
                          <a:solidFill>
                            <a:schemeClr val="tx1"/>
                          </a:solidFill>
                          <a:latin typeface="Arial" charset="0"/>
                        </a:defRPr>
                      </a:lvl1pPr>
                      <a:lvl2pPr marL="742950" indent="-285750" algn="l">
                        <a:spcBef>
                          <a:spcPct val="20000"/>
                        </a:spcBef>
                        <a:defRPr sz="2400">
                          <a:solidFill>
                            <a:schemeClr val="tx1"/>
                          </a:solidFill>
                          <a:latin typeface="Arial" charset="0"/>
                        </a:defRPr>
                      </a:lvl2pPr>
                      <a:lvl3pPr marL="1143000" indent="-228600" algn="l">
                        <a:spcBef>
                          <a:spcPct val="20000"/>
                        </a:spcBef>
                        <a:defRPr sz="2000">
                          <a:solidFill>
                            <a:schemeClr val="tx1"/>
                          </a:solidFill>
                          <a:latin typeface="Arial" charset="0"/>
                        </a:defRPr>
                      </a:lvl3pPr>
                      <a:lvl4pPr marL="1600200" indent="-228600" algn="l">
                        <a:spcBef>
                          <a:spcPct val="20000"/>
                        </a:spcBef>
                        <a:defRPr>
                          <a:solidFill>
                            <a:schemeClr val="tx1"/>
                          </a:solidFill>
                          <a:latin typeface="Arial" charset="0"/>
                        </a:defRPr>
                      </a:lvl4pPr>
                      <a:lvl5pPr marL="2057400" indent="-228600" algn="l">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altLang="en-US" sz="2200" b="0" i="0" u="none" strike="noStrike" cap="none" normalizeH="0" baseline="0" smtClean="0">
                          <a:ln>
                            <a:noFill/>
                          </a:ln>
                          <a:solidFill>
                            <a:schemeClr val="tx1"/>
                          </a:solidFill>
                          <a:effectLst/>
                          <a:latin typeface="Times New Roman" pitchFamily="18" charset="0"/>
                          <a:cs typeface="Times New Roman" pitchFamily="18" charset="0"/>
                        </a:rPr>
                        <a:t>BIO</a:t>
                      </a:r>
                      <a:endParaRPr kumimoji="0" lang="en-US" altLang="en-US" sz="2200" b="0" i="0" u="none" strike="noStrike" cap="none" normalizeH="0" baseline="0" smtClean="0">
                        <a:ln>
                          <a:noFill/>
                        </a:ln>
                        <a:solidFill>
                          <a:schemeClr val="tx1"/>
                        </a:solidFill>
                        <a:effectLst/>
                        <a:latin typeface="Arial" charset="0"/>
                      </a:endParaRPr>
                    </a:p>
                  </a:txBody>
                  <a:tcPr marT="45726" marB="45726"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spcBef>
                          <a:spcPct val="40000"/>
                        </a:spcBef>
                        <a:defRPr sz="2800">
                          <a:solidFill>
                            <a:schemeClr val="tx1"/>
                          </a:solidFill>
                          <a:latin typeface="Arial" charset="0"/>
                        </a:defRPr>
                      </a:lvl1pPr>
                      <a:lvl2pPr marL="742950" indent="-285750" algn="l">
                        <a:spcBef>
                          <a:spcPct val="20000"/>
                        </a:spcBef>
                        <a:defRPr sz="2400">
                          <a:solidFill>
                            <a:schemeClr val="tx1"/>
                          </a:solidFill>
                          <a:latin typeface="Arial" charset="0"/>
                        </a:defRPr>
                      </a:lvl2pPr>
                      <a:lvl3pPr marL="1143000" indent="-228600" algn="l">
                        <a:spcBef>
                          <a:spcPct val="20000"/>
                        </a:spcBef>
                        <a:defRPr sz="2000">
                          <a:solidFill>
                            <a:schemeClr val="tx1"/>
                          </a:solidFill>
                          <a:latin typeface="Arial" charset="0"/>
                        </a:defRPr>
                      </a:lvl3pPr>
                      <a:lvl4pPr marL="1600200" indent="-228600" algn="l">
                        <a:spcBef>
                          <a:spcPct val="20000"/>
                        </a:spcBef>
                        <a:defRPr>
                          <a:solidFill>
                            <a:schemeClr val="tx1"/>
                          </a:solidFill>
                          <a:latin typeface="Arial" charset="0"/>
                        </a:defRPr>
                      </a:lvl4pPr>
                      <a:lvl5pPr marL="2057400" indent="-228600" algn="l">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altLang="en-US" sz="2200" b="0" i="0" u="none" strike="noStrike" cap="none" normalizeH="0" baseline="0" smtClean="0">
                          <a:ln>
                            <a:noFill/>
                          </a:ln>
                          <a:solidFill>
                            <a:schemeClr val="tx1"/>
                          </a:solidFill>
                          <a:effectLst/>
                          <a:latin typeface="Times New Roman" pitchFamily="18" charset="0"/>
                          <a:cs typeface="Times New Roman" pitchFamily="18" charset="0"/>
                        </a:rPr>
                        <a:t>220</a:t>
                      </a:r>
                      <a:endParaRPr kumimoji="0" lang="en-US" altLang="en-US" sz="2200" b="0" i="0" u="none" strike="noStrike" cap="none" normalizeH="0" baseline="0" smtClean="0">
                        <a:ln>
                          <a:noFill/>
                        </a:ln>
                        <a:solidFill>
                          <a:schemeClr val="tx1"/>
                        </a:solidFill>
                        <a:effectLst/>
                        <a:latin typeface="Arial" charset="0"/>
                      </a:endParaRPr>
                    </a:p>
                  </a:txBody>
                  <a:tcPr marT="45726" marB="45726"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spcBef>
                          <a:spcPct val="40000"/>
                        </a:spcBef>
                        <a:defRPr sz="2800">
                          <a:solidFill>
                            <a:schemeClr val="tx1"/>
                          </a:solidFill>
                          <a:latin typeface="Arial" charset="0"/>
                        </a:defRPr>
                      </a:lvl1pPr>
                      <a:lvl2pPr marL="742950" indent="-285750" algn="l">
                        <a:spcBef>
                          <a:spcPct val="20000"/>
                        </a:spcBef>
                        <a:defRPr sz="2400">
                          <a:solidFill>
                            <a:schemeClr val="tx1"/>
                          </a:solidFill>
                          <a:latin typeface="Arial" charset="0"/>
                        </a:defRPr>
                      </a:lvl2pPr>
                      <a:lvl3pPr marL="1143000" indent="-228600" algn="l">
                        <a:spcBef>
                          <a:spcPct val="20000"/>
                        </a:spcBef>
                        <a:defRPr sz="2000">
                          <a:solidFill>
                            <a:schemeClr val="tx1"/>
                          </a:solidFill>
                          <a:latin typeface="Arial" charset="0"/>
                        </a:defRPr>
                      </a:lvl3pPr>
                      <a:lvl4pPr marL="1600200" indent="-228600" algn="l">
                        <a:spcBef>
                          <a:spcPct val="20000"/>
                        </a:spcBef>
                        <a:defRPr>
                          <a:solidFill>
                            <a:schemeClr val="tx1"/>
                          </a:solidFill>
                          <a:latin typeface="Arial" charset="0"/>
                        </a:defRPr>
                      </a:lvl4pPr>
                      <a:lvl5pPr marL="2057400" indent="-228600" algn="l">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altLang="en-US" sz="2200" b="0" i="0" u="none" strike="noStrike" cap="none" normalizeH="0" baseline="0" smtClean="0">
                          <a:ln>
                            <a:noFill/>
                          </a:ln>
                          <a:solidFill>
                            <a:schemeClr val="tx1"/>
                          </a:solidFill>
                          <a:effectLst/>
                          <a:latin typeface="Times New Roman" pitchFamily="18" charset="0"/>
                          <a:cs typeface="Times New Roman" pitchFamily="18" charset="0"/>
                        </a:rPr>
                        <a:t>T, Th, F (lab)</a:t>
                      </a:r>
                      <a:endParaRPr kumimoji="0" lang="en-US" altLang="en-US" sz="2200" b="0" i="0" u="none" strike="noStrike" cap="none" normalizeH="0" baseline="0" smtClean="0">
                        <a:ln>
                          <a:noFill/>
                        </a:ln>
                        <a:solidFill>
                          <a:schemeClr val="tx1"/>
                        </a:solidFill>
                        <a:effectLst/>
                        <a:latin typeface="Arial" charset="0"/>
                      </a:endParaRPr>
                    </a:p>
                  </a:txBody>
                  <a:tcPr marT="45726" marB="45726"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graphicFrame>
        <p:nvGraphicFramePr>
          <p:cNvPr id="43572" name="Group 564"/>
          <p:cNvGraphicFramePr>
            <a:graphicFrameLocks noGrp="1"/>
          </p:cNvGraphicFramePr>
          <p:nvPr>
            <p:ph sz="quarter" idx="3"/>
          </p:nvPr>
        </p:nvGraphicFramePr>
        <p:xfrm>
          <a:off x="228600" y="3657600"/>
          <a:ext cx="4038600" cy="3044822"/>
        </p:xfrm>
        <a:graphic>
          <a:graphicData uri="http://schemas.openxmlformats.org/drawingml/2006/table">
            <a:tbl>
              <a:tblPr/>
              <a:tblGrid>
                <a:gridCol w="903288"/>
                <a:gridCol w="1041400"/>
                <a:gridCol w="1338262"/>
                <a:gridCol w="755650"/>
              </a:tblGrid>
              <a:tr h="484238">
                <a:tc>
                  <a:txBody>
                    <a:bodyPr/>
                    <a:lstStyle>
                      <a:lvl1pPr marL="342900" indent="-342900" algn="l">
                        <a:spcBef>
                          <a:spcPct val="40000"/>
                        </a:spcBef>
                        <a:defRPr sz="2800">
                          <a:solidFill>
                            <a:schemeClr val="tx1"/>
                          </a:solidFill>
                          <a:latin typeface="Arial" charset="0"/>
                        </a:defRPr>
                      </a:lvl1pPr>
                      <a:lvl2pPr marL="742950" indent="-285750" algn="l">
                        <a:spcBef>
                          <a:spcPct val="20000"/>
                        </a:spcBef>
                        <a:defRPr sz="2400">
                          <a:solidFill>
                            <a:schemeClr val="tx1"/>
                          </a:solidFill>
                          <a:latin typeface="Arial" charset="0"/>
                        </a:defRPr>
                      </a:lvl2pPr>
                      <a:lvl3pPr marL="1143000" indent="-228600" algn="l">
                        <a:spcBef>
                          <a:spcPct val="20000"/>
                        </a:spcBef>
                        <a:defRPr sz="2000">
                          <a:solidFill>
                            <a:schemeClr val="tx1"/>
                          </a:solidFill>
                          <a:latin typeface="Arial" charset="0"/>
                        </a:defRPr>
                      </a:lvl3pPr>
                      <a:lvl4pPr marL="1600200" indent="-228600" algn="l">
                        <a:spcBef>
                          <a:spcPct val="20000"/>
                        </a:spcBef>
                        <a:defRPr>
                          <a:solidFill>
                            <a:schemeClr val="tx1"/>
                          </a:solidFill>
                          <a:latin typeface="Arial" charset="0"/>
                        </a:defRPr>
                      </a:lvl4pPr>
                      <a:lvl5pPr marL="2057400" indent="-228600" algn="l">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altLang="en-US" sz="2200" b="1" i="0" u="none" strike="noStrike" cap="none" normalizeH="0" baseline="0" smtClean="0">
                          <a:ln>
                            <a:noFill/>
                          </a:ln>
                          <a:solidFill>
                            <a:schemeClr val="tx1"/>
                          </a:solidFill>
                          <a:effectLst/>
                          <a:latin typeface="Times New Roman" pitchFamily="18" charset="0"/>
                          <a:cs typeface="Times New Roman" pitchFamily="18" charset="0"/>
                        </a:rPr>
                        <a:t>Dept</a:t>
                      </a:r>
                      <a:endParaRPr kumimoji="0" lang="en-US" altLang="en-US" sz="2200" b="0" i="0" u="none" strike="noStrike" cap="none" normalizeH="0" baseline="0" smtClean="0">
                        <a:ln>
                          <a:noFill/>
                        </a:ln>
                        <a:solidFill>
                          <a:schemeClr val="tx1"/>
                        </a:solidFill>
                        <a:effectLst/>
                        <a:latin typeface="Arial" charset="0"/>
                      </a:endParaRPr>
                    </a:p>
                  </a:txBody>
                  <a:tcPr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spcBef>
                          <a:spcPct val="40000"/>
                        </a:spcBef>
                        <a:defRPr sz="2800">
                          <a:solidFill>
                            <a:schemeClr val="tx1"/>
                          </a:solidFill>
                          <a:latin typeface="Arial" charset="0"/>
                        </a:defRPr>
                      </a:lvl1pPr>
                      <a:lvl2pPr marL="742950" indent="-285750" algn="l">
                        <a:spcBef>
                          <a:spcPct val="20000"/>
                        </a:spcBef>
                        <a:defRPr sz="2400">
                          <a:solidFill>
                            <a:schemeClr val="tx1"/>
                          </a:solidFill>
                          <a:latin typeface="Arial" charset="0"/>
                        </a:defRPr>
                      </a:lvl2pPr>
                      <a:lvl3pPr marL="1143000" indent="-228600" algn="l">
                        <a:spcBef>
                          <a:spcPct val="20000"/>
                        </a:spcBef>
                        <a:defRPr sz="2000">
                          <a:solidFill>
                            <a:schemeClr val="tx1"/>
                          </a:solidFill>
                          <a:latin typeface="Arial" charset="0"/>
                        </a:defRPr>
                      </a:lvl3pPr>
                      <a:lvl4pPr marL="1600200" indent="-228600" algn="l">
                        <a:spcBef>
                          <a:spcPct val="20000"/>
                        </a:spcBef>
                        <a:defRPr>
                          <a:solidFill>
                            <a:schemeClr val="tx1"/>
                          </a:solidFill>
                          <a:latin typeface="Arial" charset="0"/>
                        </a:defRPr>
                      </a:lvl4pPr>
                      <a:lvl5pPr marL="2057400" indent="-228600" algn="l">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altLang="en-US" sz="2200" b="1" i="0" u="none" strike="noStrike" cap="none" normalizeH="0" baseline="0" smtClean="0">
                          <a:ln>
                            <a:noFill/>
                          </a:ln>
                          <a:solidFill>
                            <a:schemeClr val="tx1"/>
                          </a:solidFill>
                          <a:effectLst/>
                          <a:latin typeface="Times New Roman" pitchFamily="18" charset="0"/>
                          <a:cs typeface="Times New Roman" pitchFamily="18" charset="0"/>
                        </a:rPr>
                        <a:t>Course</a:t>
                      </a:r>
                      <a:endParaRPr kumimoji="0" lang="en-US" altLang="en-US" sz="2200" b="0" i="0" u="none" strike="noStrike" cap="none" normalizeH="0" baseline="0" smtClean="0">
                        <a:ln>
                          <a:noFill/>
                        </a:ln>
                        <a:solidFill>
                          <a:schemeClr val="tx1"/>
                        </a:solidFill>
                        <a:effectLst/>
                        <a:latin typeface="Arial" charset="0"/>
                      </a:endParaRPr>
                    </a:p>
                  </a:txBody>
                  <a:tcPr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gridSpan="2">
                  <a:txBody>
                    <a:bodyPr/>
                    <a:lstStyle>
                      <a:lvl1pPr marL="342900" indent="-342900" algn="l">
                        <a:spcBef>
                          <a:spcPct val="40000"/>
                        </a:spcBef>
                        <a:defRPr sz="2800">
                          <a:solidFill>
                            <a:schemeClr val="tx1"/>
                          </a:solidFill>
                          <a:latin typeface="Arial" charset="0"/>
                        </a:defRPr>
                      </a:lvl1pPr>
                      <a:lvl2pPr marL="742950" indent="-285750" algn="l">
                        <a:spcBef>
                          <a:spcPct val="20000"/>
                        </a:spcBef>
                        <a:defRPr sz="2400">
                          <a:solidFill>
                            <a:schemeClr val="tx1"/>
                          </a:solidFill>
                          <a:latin typeface="Arial" charset="0"/>
                        </a:defRPr>
                      </a:lvl2pPr>
                      <a:lvl3pPr marL="1143000" indent="-228600" algn="l">
                        <a:spcBef>
                          <a:spcPct val="20000"/>
                        </a:spcBef>
                        <a:defRPr sz="2000">
                          <a:solidFill>
                            <a:schemeClr val="tx1"/>
                          </a:solidFill>
                          <a:latin typeface="Arial" charset="0"/>
                        </a:defRPr>
                      </a:lvl3pPr>
                      <a:lvl4pPr marL="1600200" indent="-228600" algn="l">
                        <a:spcBef>
                          <a:spcPct val="20000"/>
                        </a:spcBef>
                        <a:defRPr>
                          <a:solidFill>
                            <a:schemeClr val="tx1"/>
                          </a:solidFill>
                          <a:latin typeface="Arial" charset="0"/>
                        </a:defRPr>
                      </a:lvl4pPr>
                      <a:lvl5pPr marL="2057400" indent="-228600" algn="l">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altLang="en-US" sz="2200" b="1" i="0" u="none" strike="noStrike" cap="none" normalizeH="0" baseline="0" smtClean="0">
                          <a:ln>
                            <a:noFill/>
                          </a:ln>
                          <a:solidFill>
                            <a:schemeClr val="tx1"/>
                          </a:solidFill>
                          <a:effectLst/>
                          <a:latin typeface="Times New Roman" pitchFamily="18" charset="0"/>
                          <a:cs typeface="Times New Roman" pitchFamily="18" charset="0"/>
                        </a:rPr>
                        <a:t>Days</a:t>
                      </a:r>
                      <a:endParaRPr kumimoji="0" lang="en-US" altLang="en-US" sz="2200" b="0" i="0" u="none" strike="noStrike" cap="none" normalizeH="0" baseline="0" smtClean="0">
                        <a:ln>
                          <a:noFill/>
                        </a:ln>
                        <a:solidFill>
                          <a:schemeClr val="tx1"/>
                        </a:solidFill>
                        <a:effectLst/>
                        <a:latin typeface="Arial" charset="0"/>
                      </a:endParaRPr>
                    </a:p>
                  </a:txBody>
                  <a:tcPr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en-GB"/>
                    </a:p>
                  </a:txBody>
                  <a:tcPr/>
                </a:tc>
              </a:tr>
              <a:tr h="426764">
                <a:tc>
                  <a:txBody>
                    <a:bodyPr/>
                    <a:lstStyle>
                      <a:lvl1pPr algn="l">
                        <a:spcBef>
                          <a:spcPct val="40000"/>
                        </a:spcBef>
                        <a:defRPr sz="2800">
                          <a:solidFill>
                            <a:schemeClr val="tx1"/>
                          </a:solidFill>
                          <a:latin typeface="Arial" charset="0"/>
                        </a:defRPr>
                      </a:lvl1pPr>
                      <a:lvl2pPr algn="l">
                        <a:spcBef>
                          <a:spcPct val="20000"/>
                        </a:spcBef>
                        <a:defRPr sz="2400">
                          <a:solidFill>
                            <a:schemeClr val="tx1"/>
                          </a:solidFill>
                          <a:latin typeface="Arial" charset="0"/>
                        </a:defRPr>
                      </a:lvl2pPr>
                      <a:lvl3pPr algn="l">
                        <a:spcBef>
                          <a:spcPct val="20000"/>
                        </a:spcBef>
                        <a:defRPr sz="2000">
                          <a:solidFill>
                            <a:schemeClr val="tx1"/>
                          </a:solidFill>
                          <a:latin typeface="Arial" charset="0"/>
                        </a:defRPr>
                      </a:lvl3pPr>
                      <a:lvl4pPr algn="l">
                        <a:spcBef>
                          <a:spcPct val="20000"/>
                        </a:spcBef>
                        <a:defRPr>
                          <a:solidFill>
                            <a:schemeClr val="tx1"/>
                          </a:solidFill>
                          <a:latin typeface="Arial" charset="0"/>
                        </a:defRPr>
                      </a:lvl4pPr>
                      <a:lvl5pPr algn="l">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40000"/>
                        </a:spcBef>
                        <a:spcAft>
                          <a:spcPct val="0"/>
                        </a:spcAft>
                        <a:buClrTx/>
                        <a:buSzTx/>
                        <a:buFontTx/>
                        <a:buNone/>
                        <a:tabLst/>
                      </a:pPr>
                      <a:endParaRPr kumimoji="0" lang="en-US" altLang="en-US" sz="2200" b="0" i="0" u="none" strike="noStrike" cap="none" normalizeH="0" baseline="0" smtClean="0">
                        <a:ln>
                          <a:noFill/>
                        </a:ln>
                        <a:solidFill>
                          <a:schemeClr val="tx1"/>
                        </a:solidFill>
                        <a:effectLst/>
                        <a:latin typeface="Arial" charset="0"/>
                      </a:endParaRPr>
                    </a:p>
                  </a:txBody>
                  <a:tcPr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lgn="l">
                        <a:spcBef>
                          <a:spcPct val="40000"/>
                        </a:spcBef>
                        <a:defRPr sz="2800">
                          <a:solidFill>
                            <a:schemeClr val="tx1"/>
                          </a:solidFill>
                          <a:latin typeface="Arial" charset="0"/>
                        </a:defRPr>
                      </a:lvl1pPr>
                      <a:lvl2pPr algn="l">
                        <a:spcBef>
                          <a:spcPct val="20000"/>
                        </a:spcBef>
                        <a:defRPr sz="2400">
                          <a:solidFill>
                            <a:schemeClr val="tx1"/>
                          </a:solidFill>
                          <a:latin typeface="Arial" charset="0"/>
                        </a:defRPr>
                      </a:lvl2pPr>
                      <a:lvl3pPr algn="l">
                        <a:spcBef>
                          <a:spcPct val="20000"/>
                        </a:spcBef>
                        <a:defRPr sz="2000">
                          <a:solidFill>
                            <a:schemeClr val="tx1"/>
                          </a:solidFill>
                          <a:latin typeface="Arial" charset="0"/>
                        </a:defRPr>
                      </a:lvl3pPr>
                      <a:lvl4pPr algn="l">
                        <a:spcBef>
                          <a:spcPct val="20000"/>
                        </a:spcBef>
                        <a:defRPr>
                          <a:solidFill>
                            <a:schemeClr val="tx1"/>
                          </a:solidFill>
                          <a:latin typeface="Arial" charset="0"/>
                        </a:defRPr>
                      </a:lvl4pPr>
                      <a:lvl5pPr algn="l">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40000"/>
                        </a:spcBef>
                        <a:spcAft>
                          <a:spcPct val="0"/>
                        </a:spcAft>
                        <a:buClrTx/>
                        <a:buSzTx/>
                        <a:buFontTx/>
                        <a:buNone/>
                        <a:tabLst/>
                      </a:pPr>
                      <a:endParaRPr kumimoji="0" lang="en-US" altLang="en-US" sz="2200" b="0" i="0" u="none" strike="noStrike" cap="none" normalizeH="0" baseline="0" smtClean="0">
                        <a:ln>
                          <a:noFill/>
                        </a:ln>
                        <a:solidFill>
                          <a:schemeClr val="tx1"/>
                        </a:solidFill>
                        <a:effectLst/>
                        <a:latin typeface="Arial" charset="0"/>
                      </a:endParaRPr>
                    </a:p>
                  </a:txBody>
                  <a:tcPr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spcBef>
                          <a:spcPct val="40000"/>
                        </a:spcBef>
                        <a:defRPr sz="2800">
                          <a:solidFill>
                            <a:schemeClr val="tx1"/>
                          </a:solidFill>
                          <a:latin typeface="Arial" charset="0"/>
                        </a:defRPr>
                      </a:lvl1pPr>
                      <a:lvl2pPr marL="742950" indent="-285750" algn="l">
                        <a:spcBef>
                          <a:spcPct val="20000"/>
                        </a:spcBef>
                        <a:defRPr sz="2400">
                          <a:solidFill>
                            <a:schemeClr val="tx1"/>
                          </a:solidFill>
                          <a:latin typeface="Arial" charset="0"/>
                        </a:defRPr>
                      </a:lvl2pPr>
                      <a:lvl3pPr marL="1143000" indent="-228600" algn="l">
                        <a:spcBef>
                          <a:spcPct val="20000"/>
                        </a:spcBef>
                        <a:defRPr sz="2000">
                          <a:solidFill>
                            <a:schemeClr val="tx1"/>
                          </a:solidFill>
                          <a:latin typeface="Arial" charset="0"/>
                        </a:defRPr>
                      </a:lvl3pPr>
                      <a:lvl4pPr marL="1600200" indent="-228600" algn="l">
                        <a:spcBef>
                          <a:spcPct val="20000"/>
                        </a:spcBef>
                        <a:defRPr>
                          <a:solidFill>
                            <a:schemeClr val="tx1"/>
                          </a:solidFill>
                          <a:latin typeface="Arial" charset="0"/>
                        </a:defRPr>
                      </a:lvl4pPr>
                      <a:lvl5pPr marL="2057400" indent="-228600" algn="l">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altLang="en-US" sz="2200" b="0" i="1" u="none" strike="noStrike" cap="none" normalizeH="0" baseline="0" smtClean="0">
                          <a:ln>
                            <a:noFill/>
                          </a:ln>
                          <a:solidFill>
                            <a:schemeClr val="tx1"/>
                          </a:solidFill>
                          <a:effectLst/>
                          <a:latin typeface="Times New Roman" pitchFamily="18" charset="0"/>
                          <a:cs typeface="Times New Roman" pitchFamily="18" charset="0"/>
                        </a:rPr>
                        <a:t>Lecture</a:t>
                      </a:r>
                      <a:endParaRPr kumimoji="0" lang="en-US" altLang="en-US" sz="2200" b="0" i="0" u="none" strike="noStrike" cap="none" normalizeH="0" baseline="0" smtClean="0">
                        <a:ln>
                          <a:noFill/>
                        </a:ln>
                        <a:solidFill>
                          <a:schemeClr val="tx1"/>
                        </a:solidFill>
                        <a:effectLst/>
                        <a:latin typeface="Arial" charset="0"/>
                      </a:endParaRPr>
                    </a:p>
                  </a:txBody>
                  <a:tcPr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spcBef>
                          <a:spcPct val="40000"/>
                        </a:spcBef>
                        <a:defRPr sz="2800">
                          <a:solidFill>
                            <a:schemeClr val="tx1"/>
                          </a:solidFill>
                          <a:latin typeface="Arial" charset="0"/>
                        </a:defRPr>
                      </a:lvl1pPr>
                      <a:lvl2pPr marL="742950" indent="-285750" algn="l">
                        <a:spcBef>
                          <a:spcPct val="20000"/>
                        </a:spcBef>
                        <a:defRPr sz="2400">
                          <a:solidFill>
                            <a:schemeClr val="tx1"/>
                          </a:solidFill>
                          <a:latin typeface="Arial" charset="0"/>
                        </a:defRPr>
                      </a:lvl2pPr>
                      <a:lvl3pPr marL="1143000" indent="-228600" algn="l">
                        <a:spcBef>
                          <a:spcPct val="20000"/>
                        </a:spcBef>
                        <a:defRPr sz="2000">
                          <a:solidFill>
                            <a:schemeClr val="tx1"/>
                          </a:solidFill>
                          <a:latin typeface="Arial" charset="0"/>
                        </a:defRPr>
                      </a:lvl3pPr>
                      <a:lvl4pPr marL="1600200" indent="-228600" algn="l">
                        <a:spcBef>
                          <a:spcPct val="20000"/>
                        </a:spcBef>
                        <a:defRPr>
                          <a:solidFill>
                            <a:schemeClr val="tx1"/>
                          </a:solidFill>
                          <a:latin typeface="Arial" charset="0"/>
                        </a:defRPr>
                      </a:lvl4pPr>
                      <a:lvl5pPr marL="2057400" indent="-228600" algn="l">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fr-FR" altLang="en-US" sz="2200" b="0" i="1" u="none" strike="noStrike" cap="none" normalizeH="0" baseline="0" smtClean="0">
                          <a:ln>
                            <a:noFill/>
                          </a:ln>
                          <a:solidFill>
                            <a:schemeClr val="tx1"/>
                          </a:solidFill>
                          <a:effectLst/>
                          <a:latin typeface="Times New Roman" pitchFamily="18" charset="0"/>
                          <a:cs typeface="Times New Roman" pitchFamily="18" charset="0"/>
                        </a:rPr>
                        <a:t>Lab</a:t>
                      </a:r>
                      <a:endParaRPr kumimoji="0" lang="fr-FR" altLang="en-US" sz="2200" b="0" i="0" u="none" strike="noStrike" cap="none" normalizeH="0" baseline="0" smtClean="0">
                        <a:ln>
                          <a:noFill/>
                        </a:ln>
                        <a:solidFill>
                          <a:schemeClr val="tx1"/>
                        </a:solidFill>
                        <a:effectLst/>
                        <a:latin typeface="Arial" charset="0"/>
                      </a:endParaRPr>
                    </a:p>
                  </a:txBody>
                  <a:tcPr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26764">
                <a:tc rowSpan="3">
                  <a:txBody>
                    <a:bodyPr/>
                    <a:lstStyle>
                      <a:lvl1pPr marL="342900" indent="-342900" algn="l">
                        <a:spcBef>
                          <a:spcPct val="40000"/>
                        </a:spcBef>
                        <a:defRPr sz="2800">
                          <a:solidFill>
                            <a:schemeClr val="tx1"/>
                          </a:solidFill>
                          <a:latin typeface="Arial" charset="0"/>
                        </a:defRPr>
                      </a:lvl1pPr>
                      <a:lvl2pPr marL="742950" indent="-285750" algn="l">
                        <a:spcBef>
                          <a:spcPct val="20000"/>
                        </a:spcBef>
                        <a:defRPr sz="2400">
                          <a:solidFill>
                            <a:schemeClr val="tx1"/>
                          </a:solidFill>
                          <a:latin typeface="Arial" charset="0"/>
                        </a:defRPr>
                      </a:lvl2pPr>
                      <a:lvl3pPr marL="1143000" indent="-228600" algn="l">
                        <a:spcBef>
                          <a:spcPct val="20000"/>
                        </a:spcBef>
                        <a:defRPr sz="2000">
                          <a:solidFill>
                            <a:schemeClr val="tx1"/>
                          </a:solidFill>
                          <a:latin typeface="Arial" charset="0"/>
                        </a:defRPr>
                      </a:lvl3pPr>
                      <a:lvl4pPr marL="1600200" indent="-228600" algn="l">
                        <a:spcBef>
                          <a:spcPct val="20000"/>
                        </a:spcBef>
                        <a:defRPr>
                          <a:solidFill>
                            <a:schemeClr val="tx1"/>
                          </a:solidFill>
                          <a:latin typeface="Arial" charset="0"/>
                        </a:defRPr>
                      </a:lvl4pPr>
                      <a:lvl5pPr marL="2057400" indent="-228600" algn="l">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altLang="en-US" sz="2200" b="0" i="0" u="none" strike="noStrike" cap="none" normalizeH="0" baseline="0" smtClean="0">
                          <a:ln>
                            <a:noFill/>
                          </a:ln>
                          <a:solidFill>
                            <a:schemeClr val="tx1"/>
                          </a:solidFill>
                          <a:effectLst/>
                          <a:latin typeface="Times New Roman" pitchFamily="18" charset="0"/>
                          <a:cs typeface="Times New Roman" pitchFamily="18" charset="0"/>
                        </a:rPr>
                        <a:t>PSYC </a:t>
                      </a:r>
                      <a:endParaRPr kumimoji="0" lang="en-US" altLang="en-US" sz="2200" b="0" i="0" u="none" strike="noStrike" cap="none" normalizeH="0" baseline="0" smtClean="0">
                        <a:ln>
                          <a:noFill/>
                        </a:ln>
                        <a:solidFill>
                          <a:schemeClr val="tx1"/>
                        </a:solidFill>
                        <a:effectLst/>
                        <a:latin typeface="Arial" charset="0"/>
                      </a:endParaRPr>
                    </a:p>
                  </a:txBody>
                  <a:tcPr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spcBef>
                          <a:spcPct val="40000"/>
                        </a:spcBef>
                        <a:defRPr sz="2800">
                          <a:solidFill>
                            <a:schemeClr val="tx1"/>
                          </a:solidFill>
                          <a:latin typeface="Arial" charset="0"/>
                        </a:defRPr>
                      </a:lvl1pPr>
                      <a:lvl2pPr marL="742950" indent="-285750" algn="l">
                        <a:spcBef>
                          <a:spcPct val="20000"/>
                        </a:spcBef>
                        <a:defRPr sz="2400">
                          <a:solidFill>
                            <a:schemeClr val="tx1"/>
                          </a:solidFill>
                          <a:latin typeface="Arial" charset="0"/>
                        </a:defRPr>
                      </a:lvl2pPr>
                      <a:lvl3pPr marL="1143000" indent="-228600" algn="l">
                        <a:spcBef>
                          <a:spcPct val="20000"/>
                        </a:spcBef>
                        <a:defRPr sz="2000">
                          <a:solidFill>
                            <a:schemeClr val="tx1"/>
                          </a:solidFill>
                          <a:latin typeface="Arial" charset="0"/>
                        </a:defRPr>
                      </a:lvl3pPr>
                      <a:lvl4pPr marL="1600200" indent="-228600" algn="l">
                        <a:spcBef>
                          <a:spcPct val="20000"/>
                        </a:spcBef>
                        <a:defRPr>
                          <a:solidFill>
                            <a:schemeClr val="tx1"/>
                          </a:solidFill>
                          <a:latin typeface="Arial" charset="0"/>
                        </a:defRPr>
                      </a:lvl4pPr>
                      <a:lvl5pPr marL="2057400" indent="-228600" algn="l">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altLang="en-US" sz="2200" b="0" i="0" u="none" strike="noStrike" cap="none" normalizeH="0" baseline="0" smtClean="0">
                          <a:ln>
                            <a:noFill/>
                          </a:ln>
                          <a:solidFill>
                            <a:schemeClr val="tx1"/>
                          </a:solidFill>
                          <a:effectLst/>
                          <a:latin typeface="Times New Roman" pitchFamily="18" charset="0"/>
                          <a:cs typeface="Times New Roman" pitchFamily="18" charset="0"/>
                        </a:rPr>
                        <a:t>100</a:t>
                      </a:r>
                      <a:endParaRPr kumimoji="0" lang="en-US" altLang="en-US" sz="2200" b="0" i="0" u="none" strike="noStrike" cap="none" normalizeH="0" baseline="0" smtClean="0">
                        <a:ln>
                          <a:noFill/>
                        </a:ln>
                        <a:solidFill>
                          <a:schemeClr val="tx1"/>
                        </a:solidFill>
                        <a:effectLst/>
                        <a:latin typeface="Arial" charset="0"/>
                      </a:endParaRPr>
                    </a:p>
                  </a:txBody>
                  <a:tcPr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spcBef>
                          <a:spcPct val="40000"/>
                        </a:spcBef>
                        <a:defRPr sz="2800">
                          <a:solidFill>
                            <a:schemeClr val="tx1"/>
                          </a:solidFill>
                          <a:latin typeface="Arial" charset="0"/>
                        </a:defRPr>
                      </a:lvl1pPr>
                      <a:lvl2pPr marL="742950" indent="-285750" algn="l">
                        <a:spcBef>
                          <a:spcPct val="20000"/>
                        </a:spcBef>
                        <a:defRPr sz="2400">
                          <a:solidFill>
                            <a:schemeClr val="tx1"/>
                          </a:solidFill>
                          <a:latin typeface="Arial" charset="0"/>
                        </a:defRPr>
                      </a:lvl2pPr>
                      <a:lvl3pPr marL="1143000" indent="-228600" algn="l">
                        <a:spcBef>
                          <a:spcPct val="20000"/>
                        </a:spcBef>
                        <a:defRPr sz="2000">
                          <a:solidFill>
                            <a:schemeClr val="tx1"/>
                          </a:solidFill>
                          <a:latin typeface="Arial" charset="0"/>
                        </a:defRPr>
                      </a:lvl3pPr>
                      <a:lvl4pPr marL="1600200" indent="-228600" algn="l">
                        <a:spcBef>
                          <a:spcPct val="20000"/>
                        </a:spcBef>
                        <a:defRPr>
                          <a:solidFill>
                            <a:schemeClr val="tx1"/>
                          </a:solidFill>
                          <a:latin typeface="Arial" charset="0"/>
                        </a:defRPr>
                      </a:lvl4pPr>
                      <a:lvl5pPr marL="2057400" indent="-228600" algn="l">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altLang="en-US" sz="2200" b="0" i="0" u="none" strike="noStrike" cap="none" normalizeH="0" baseline="0" smtClean="0">
                          <a:ln>
                            <a:noFill/>
                          </a:ln>
                          <a:solidFill>
                            <a:schemeClr val="tx1"/>
                          </a:solidFill>
                          <a:effectLst/>
                          <a:latin typeface="Times New Roman" pitchFamily="18" charset="0"/>
                          <a:cs typeface="Times New Roman" pitchFamily="18" charset="0"/>
                        </a:rPr>
                        <a:t>M, W, F</a:t>
                      </a:r>
                      <a:endParaRPr kumimoji="0" lang="en-US" altLang="en-US" sz="2200" b="0" i="0" u="none" strike="noStrike" cap="none" normalizeH="0" baseline="0" smtClean="0">
                        <a:ln>
                          <a:noFill/>
                        </a:ln>
                        <a:solidFill>
                          <a:schemeClr val="tx1"/>
                        </a:solidFill>
                        <a:effectLst/>
                        <a:latin typeface="Arial" charset="0"/>
                      </a:endParaRPr>
                    </a:p>
                  </a:txBody>
                  <a:tcPr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lgn="l">
                        <a:spcBef>
                          <a:spcPct val="40000"/>
                        </a:spcBef>
                        <a:defRPr sz="2800">
                          <a:solidFill>
                            <a:schemeClr val="tx1"/>
                          </a:solidFill>
                          <a:latin typeface="Arial" charset="0"/>
                        </a:defRPr>
                      </a:lvl1pPr>
                      <a:lvl2pPr algn="l">
                        <a:spcBef>
                          <a:spcPct val="20000"/>
                        </a:spcBef>
                        <a:defRPr sz="2400">
                          <a:solidFill>
                            <a:schemeClr val="tx1"/>
                          </a:solidFill>
                          <a:latin typeface="Arial" charset="0"/>
                        </a:defRPr>
                      </a:lvl2pPr>
                      <a:lvl3pPr algn="l">
                        <a:spcBef>
                          <a:spcPct val="20000"/>
                        </a:spcBef>
                        <a:defRPr sz="2000">
                          <a:solidFill>
                            <a:schemeClr val="tx1"/>
                          </a:solidFill>
                          <a:latin typeface="Arial" charset="0"/>
                        </a:defRPr>
                      </a:lvl3pPr>
                      <a:lvl4pPr algn="l">
                        <a:spcBef>
                          <a:spcPct val="20000"/>
                        </a:spcBef>
                        <a:defRPr>
                          <a:solidFill>
                            <a:schemeClr val="tx1"/>
                          </a:solidFill>
                          <a:latin typeface="Arial" charset="0"/>
                        </a:defRPr>
                      </a:lvl4pPr>
                      <a:lvl5pPr algn="l">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40000"/>
                        </a:spcBef>
                        <a:spcAft>
                          <a:spcPct val="0"/>
                        </a:spcAft>
                        <a:buClrTx/>
                        <a:buSzTx/>
                        <a:buFontTx/>
                        <a:buNone/>
                        <a:tabLst/>
                      </a:pPr>
                      <a:endParaRPr kumimoji="0" lang="en-US" altLang="en-US" sz="2200" b="0" i="0" u="none" strike="noStrike" cap="none" normalizeH="0" baseline="0" smtClean="0">
                        <a:ln>
                          <a:noFill/>
                        </a:ln>
                        <a:solidFill>
                          <a:schemeClr val="tx1"/>
                        </a:solidFill>
                        <a:effectLst/>
                        <a:latin typeface="Arial" charset="0"/>
                      </a:endParaRPr>
                    </a:p>
                  </a:txBody>
                  <a:tcPr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26764">
                <a:tc vMerge="1">
                  <a:txBody>
                    <a:bodyPr/>
                    <a:lstStyle/>
                    <a:p>
                      <a:endParaRPr lang="en-GB"/>
                    </a:p>
                  </a:txBody>
                  <a:tcPr/>
                </a:tc>
                <a:tc>
                  <a:txBody>
                    <a:bodyPr/>
                    <a:lstStyle>
                      <a:lvl1pPr marL="342900" indent="-342900" algn="l">
                        <a:spcBef>
                          <a:spcPct val="40000"/>
                        </a:spcBef>
                        <a:defRPr sz="2800">
                          <a:solidFill>
                            <a:schemeClr val="tx1"/>
                          </a:solidFill>
                          <a:latin typeface="Arial" charset="0"/>
                        </a:defRPr>
                      </a:lvl1pPr>
                      <a:lvl2pPr marL="742950" indent="-285750" algn="l">
                        <a:spcBef>
                          <a:spcPct val="20000"/>
                        </a:spcBef>
                        <a:defRPr sz="2400">
                          <a:solidFill>
                            <a:schemeClr val="tx1"/>
                          </a:solidFill>
                          <a:latin typeface="Arial" charset="0"/>
                        </a:defRPr>
                      </a:lvl2pPr>
                      <a:lvl3pPr marL="1143000" indent="-228600" algn="l">
                        <a:spcBef>
                          <a:spcPct val="20000"/>
                        </a:spcBef>
                        <a:defRPr sz="2000">
                          <a:solidFill>
                            <a:schemeClr val="tx1"/>
                          </a:solidFill>
                          <a:latin typeface="Arial" charset="0"/>
                        </a:defRPr>
                      </a:lvl3pPr>
                      <a:lvl4pPr marL="1600200" indent="-228600" algn="l">
                        <a:spcBef>
                          <a:spcPct val="20000"/>
                        </a:spcBef>
                        <a:defRPr>
                          <a:solidFill>
                            <a:schemeClr val="tx1"/>
                          </a:solidFill>
                          <a:latin typeface="Arial" charset="0"/>
                        </a:defRPr>
                      </a:lvl4pPr>
                      <a:lvl5pPr marL="2057400" indent="-228600" algn="l">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altLang="en-US" sz="2200" b="0" i="0" u="none" strike="noStrike" cap="none" normalizeH="0" baseline="0" smtClean="0">
                          <a:ln>
                            <a:noFill/>
                          </a:ln>
                          <a:solidFill>
                            <a:schemeClr val="tx1"/>
                          </a:solidFill>
                          <a:effectLst/>
                          <a:latin typeface="Times New Roman" pitchFamily="18" charset="0"/>
                          <a:cs typeface="Times New Roman" pitchFamily="18" charset="0"/>
                        </a:rPr>
                        <a:t>240</a:t>
                      </a:r>
                      <a:endParaRPr kumimoji="0" lang="en-US" altLang="en-US" sz="2200" b="0" i="0" u="none" strike="noStrike" cap="none" normalizeH="0" baseline="0" smtClean="0">
                        <a:ln>
                          <a:noFill/>
                        </a:ln>
                        <a:solidFill>
                          <a:schemeClr val="tx1"/>
                        </a:solidFill>
                        <a:effectLst/>
                        <a:latin typeface="Arial" charset="0"/>
                      </a:endParaRPr>
                    </a:p>
                  </a:txBody>
                  <a:tcPr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spcBef>
                          <a:spcPct val="40000"/>
                        </a:spcBef>
                        <a:defRPr sz="2800">
                          <a:solidFill>
                            <a:schemeClr val="tx1"/>
                          </a:solidFill>
                          <a:latin typeface="Arial" charset="0"/>
                        </a:defRPr>
                      </a:lvl1pPr>
                      <a:lvl2pPr marL="742950" indent="-285750" algn="l">
                        <a:spcBef>
                          <a:spcPct val="20000"/>
                        </a:spcBef>
                        <a:defRPr sz="2400">
                          <a:solidFill>
                            <a:schemeClr val="tx1"/>
                          </a:solidFill>
                          <a:latin typeface="Arial" charset="0"/>
                        </a:defRPr>
                      </a:lvl2pPr>
                      <a:lvl3pPr marL="1143000" indent="-228600" algn="l">
                        <a:spcBef>
                          <a:spcPct val="20000"/>
                        </a:spcBef>
                        <a:defRPr sz="2000">
                          <a:solidFill>
                            <a:schemeClr val="tx1"/>
                          </a:solidFill>
                          <a:latin typeface="Arial" charset="0"/>
                        </a:defRPr>
                      </a:lvl3pPr>
                      <a:lvl4pPr marL="1600200" indent="-228600" algn="l">
                        <a:spcBef>
                          <a:spcPct val="20000"/>
                        </a:spcBef>
                        <a:defRPr>
                          <a:solidFill>
                            <a:schemeClr val="tx1"/>
                          </a:solidFill>
                          <a:latin typeface="Arial" charset="0"/>
                        </a:defRPr>
                      </a:lvl4pPr>
                      <a:lvl5pPr marL="2057400" indent="-228600" algn="l">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altLang="en-US" sz="2200" b="0" i="0" u="none" strike="noStrike" cap="none" normalizeH="0" baseline="0" smtClean="0">
                          <a:ln>
                            <a:noFill/>
                          </a:ln>
                          <a:solidFill>
                            <a:schemeClr val="tx1"/>
                          </a:solidFill>
                          <a:effectLst/>
                          <a:latin typeface="Times New Roman" pitchFamily="18" charset="0"/>
                          <a:cs typeface="Times New Roman" pitchFamily="18" charset="0"/>
                        </a:rPr>
                        <a:t>T, Th</a:t>
                      </a:r>
                      <a:endParaRPr kumimoji="0" lang="en-US" altLang="en-US" sz="2200" b="0" i="0" u="none" strike="noStrike" cap="none" normalizeH="0" baseline="0" smtClean="0">
                        <a:ln>
                          <a:noFill/>
                        </a:ln>
                        <a:solidFill>
                          <a:schemeClr val="tx1"/>
                        </a:solidFill>
                        <a:effectLst/>
                        <a:latin typeface="Arial" charset="0"/>
                      </a:endParaRPr>
                    </a:p>
                  </a:txBody>
                  <a:tcPr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algn="l">
                        <a:spcBef>
                          <a:spcPct val="40000"/>
                        </a:spcBef>
                        <a:defRPr sz="2800">
                          <a:solidFill>
                            <a:schemeClr val="tx1"/>
                          </a:solidFill>
                          <a:latin typeface="Arial" charset="0"/>
                        </a:defRPr>
                      </a:lvl1pPr>
                      <a:lvl2pPr algn="l">
                        <a:spcBef>
                          <a:spcPct val="20000"/>
                        </a:spcBef>
                        <a:defRPr sz="2400">
                          <a:solidFill>
                            <a:schemeClr val="tx1"/>
                          </a:solidFill>
                          <a:latin typeface="Arial" charset="0"/>
                        </a:defRPr>
                      </a:lvl2pPr>
                      <a:lvl3pPr algn="l">
                        <a:spcBef>
                          <a:spcPct val="20000"/>
                        </a:spcBef>
                        <a:defRPr sz="2000">
                          <a:solidFill>
                            <a:schemeClr val="tx1"/>
                          </a:solidFill>
                          <a:latin typeface="Arial" charset="0"/>
                        </a:defRPr>
                      </a:lvl3pPr>
                      <a:lvl4pPr algn="l">
                        <a:spcBef>
                          <a:spcPct val="20000"/>
                        </a:spcBef>
                        <a:defRPr>
                          <a:solidFill>
                            <a:schemeClr val="tx1"/>
                          </a:solidFill>
                          <a:latin typeface="Arial" charset="0"/>
                        </a:defRPr>
                      </a:lvl4pPr>
                      <a:lvl5pPr algn="l">
                        <a:spcBef>
                          <a:spcPct val="20000"/>
                        </a:spcBef>
                        <a:defRPr>
                          <a:solidFill>
                            <a:schemeClr val="tx1"/>
                          </a:solidFill>
                          <a:latin typeface="Arial" charset="0"/>
                        </a:defRPr>
                      </a:lvl5pPr>
                      <a:lvl6pPr fontAlgn="base">
                        <a:spcBef>
                          <a:spcPct val="20000"/>
                        </a:spcBef>
                        <a:spcAft>
                          <a:spcPct val="0"/>
                        </a:spcAft>
                        <a:defRPr>
                          <a:solidFill>
                            <a:schemeClr val="tx1"/>
                          </a:solidFill>
                          <a:latin typeface="Arial" charset="0"/>
                        </a:defRPr>
                      </a:lvl6pPr>
                      <a:lvl7pPr fontAlgn="base">
                        <a:spcBef>
                          <a:spcPct val="20000"/>
                        </a:spcBef>
                        <a:spcAft>
                          <a:spcPct val="0"/>
                        </a:spcAft>
                        <a:defRPr>
                          <a:solidFill>
                            <a:schemeClr val="tx1"/>
                          </a:solidFill>
                          <a:latin typeface="Arial" charset="0"/>
                        </a:defRPr>
                      </a:lvl7pPr>
                      <a:lvl8pPr fontAlgn="base">
                        <a:spcBef>
                          <a:spcPct val="20000"/>
                        </a:spcBef>
                        <a:spcAft>
                          <a:spcPct val="0"/>
                        </a:spcAft>
                        <a:defRPr>
                          <a:solidFill>
                            <a:schemeClr val="tx1"/>
                          </a:solidFill>
                          <a:latin typeface="Arial" charset="0"/>
                        </a:defRPr>
                      </a:lvl8pPr>
                      <a:lvl9pPr fontAlgn="base">
                        <a:spcBef>
                          <a:spcPct val="20000"/>
                        </a:spcBef>
                        <a:spcAft>
                          <a:spcPct val="0"/>
                        </a:spcAft>
                        <a:defRPr>
                          <a:solidFill>
                            <a:schemeClr val="tx1"/>
                          </a:solidFill>
                          <a:latin typeface="Arial" charset="0"/>
                        </a:defRPr>
                      </a:lvl9pPr>
                    </a:lstStyle>
                    <a:p>
                      <a:pPr marL="0" marR="0" lvl="0" indent="0" algn="l" defTabSz="914400" rtl="0" eaLnBrk="1" fontAlgn="base" latinLnBrk="0" hangingPunct="1">
                        <a:lnSpc>
                          <a:spcPct val="100000"/>
                        </a:lnSpc>
                        <a:spcBef>
                          <a:spcPct val="40000"/>
                        </a:spcBef>
                        <a:spcAft>
                          <a:spcPct val="0"/>
                        </a:spcAft>
                        <a:buClrTx/>
                        <a:buSzTx/>
                        <a:buFontTx/>
                        <a:buNone/>
                        <a:tabLst/>
                      </a:pPr>
                      <a:endParaRPr kumimoji="0" lang="en-US" altLang="en-US" sz="2200" b="0" i="0" u="none" strike="noStrike" cap="none" normalizeH="0" baseline="0" smtClean="0">
                        <a:ln>
                          <a:noFill/>
                        </a:ln>
                        <a:solidFill>
                          <a:schemeClr val="tx1"/>
                        </a:solidFill>
                        <a:effectLst/>
                        <a:latin typeface="Arial" charset="0"/>
                      </a:endParaRPr>
                    </a:p>
                  </a:txBody>
                  <a:tcPr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26764">
                <a:tc vMerge="1">
                  <a:txBody>
                    <a:bodyPr/>
                    <a:lstStyle/>
                    <a:p>
                      <a:endParaRPr lang="en-GB"/>
                    </a:p>
                  </a:txBody>
                  <a:tcPr/>
                </a:tc>
                <a:tc>
                  <a:txBody>
                    <a:bodyPr/>
                    <a:lstStyle>
                      <a:lvl1pPr marL="342900" indent="-342900" algn="l">
                        <a:spcBef>
                          <a:spcPct val="40000"/>
                        </a:spcBef>
                        <a:defRPr sz="2800">
                          <a:solidFill>
                            <a:schemeClr val="tx1"/>
                          </a:solidFill>
                          <a:latin typeface="Arial" charset="0"/>
                        </a:defRPr>
                      </a:lvl1pPr>
                      <a:lvl2pPr marL="742950" indent="-285750" algn="l">
                        <a:spcBef>
                          <a:spcPct val="20000"/>
                        </a:spcBef>
                        <a:defRPr sz="2400">
                          <a:solidFill>
                            <a:schemeClr val="tx1"/>
                          </a:solidFill>
                          <a:latin typeface="Arial" charset="0"/>
                        </a:defRPr>
                      </a:lvl2pPr>
                      <a:lvl3pPr marL="1143000" indent="-228600" algn="l">
                        <a:spcBef>
                          <a:spcPct val="20000"/>
                        </a:spcBef>
                        <a:defRPr sz="2000">
                          <a:solidFill>
                            <a:schemeClr val="tx1"/>
                          </a:solidFill>
                          <a:latin typeface="Arial" charset="0"/>
                        </a:defRPr>
                      </a:lvl3pPr>
                      <a:lvl4pPr marL="1600200" indent="-228600" algn="l">
                        <a:spcBef>
                          <a:spcPct val="20000"/>
                        </a:spcBef>
                        <a:defRPr>
                          <a:solidFill>
                            <a:schemeClr val="tx1"/>
                          </a:solidFill>
                          <a:latin typeface="Arial" charset="0"/>
                        </a:defRPr>
                      </a:lvl4pPr>
                      <a:lvl5pPr marL="2057400" indent="-228600" algn="l">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altLang="en-US" sz="2200" b="0" i="0" u="none" strike="noStrike" cap="none" normalizeH="0" baseline="0" smtClean="0">
                          <a:ln>
                            <a:noFill/>
                          </a:ln>
                          <a:solidFill>
                            <a:schemeClr val="tx1"/>
                          </a:solidFill>
                          <a:effectLst/>
                          <a:latin typeface="Times New Roman" pitchFamily="18" charset="0"/>
                          <a:cs typeface="Times New Roman" pitchFamily="18" charset="0"/>
                        </a:rPr>
                        <a:t>360</a:t>
                      </a:r>
                      <a:endParaRPr kumimoji="0" lang="en-US" altLang="en-US" sz="2200" b="0" i="0" u="none" strike="noStrike" cap="none" normalizeH="0" baseline="0" smtClean="0">
                        <a:ln>
                          <a:noFill/>
                        </a:ln>
                        <a:solidFill>
                          <a:schemeClr val="tx1"/>
                        </a:solidFill>
                        <a:effectLst/>
                        <a:latin typeface="Arial" charset="0"/>
                      </a:endParaRPr>
                    </a:p>
                  </a:txBody>
                  <a:tcPr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spcBef>
                          <a:spcPct val="40000"/>
                        </a:spcBef>
                        <a:defRPr sz="2800">
                          <a:solidFill>
                            <a:schemeClr val="tx1"/>
                          </a:solidFill>
                          <a:latin typeface="Arial" charset="0"/>
                        </a:defRPr>
                      </a:lvl1pPr>
                      <a:lvl2pPr marL="742950" indent="-285750" algn="l">
                        <a:spcBef>
                          <a:spcPct val="20000"/>
                        </a:spcBef>
                        <a:defRPr sz="2400">
                          <a:solidFill>
                            <a:schemeClr val="tx1"/>
                          </a:solidFill>
                          <a:latin typeface="Arial" charset="0"/>
                        </a:defRPr>
                      </a:lvl2pPr>
                      <a:lvl3pPr marL="1143000" indent="-228600" algn="l">
                        <a:spcBef>
                          <a:spcPct val="20000"/>
                        </a:spcBef>
                        <a:defRPr sz="2000">
                          <a:solidFill>
                            <a:schemeClr val="tx1"/>
                          </a:solidFill>
                          <a:latin typeface="Arial" charset="0"/>
                        </a:defRPr>
                      </a:lvl3pPr>
                      <a:lvl4pPr marL="1600200" indent="-228600" algn="l">
                        <a:spcBef>
                          <a:spcPct val="20000"/>
                        </a:spcBef>
                        <a:defRPr>
                          <a:solidFill>
                            <a:schemeClr val="tx1"/>
                          </a:solidFill>
                          <a:latin typeface="Arial" charset="0"/>
                        </a:defRPr>
                      </a:lvl4pPr>
                      <a:lvl5pPr marL="2057400" indent="-228600" algn="l">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altLang="en-US" sz="2200" b="0" i="0" u="none" strike="noStrike" cap="none" normalizeH="0" baseline="0" smtClean="0">
                          <a:ln>
                            <a:noFill/>
                          </a:ln>
                          <a:solidFill>
                            <a:schemeClr val="tx1"/>
                          </a:solidFill>
                          <a:effectLst/>
                          <a:latin typeface="Times New Roman" pitchFamily="18" charset="0"/>
                          <a:cs typeface="Times New Roman" pitchFamily="18" charset="0"/>
                        </a:rPr>
                        <a:t>M, W, F</a:t>
                      </a:r>
                      <a:endParaRPr kumimoji="0" lang="en-US" altLang="en-US" sz="2200" b="0" i="0" u="none" strike="noStrike" cap="none" normalizeH="0" baseline="0" smtClean="0">
                        <a:ln>
                          <a:noFill/>
                        </a:ln>
                        <a:solidFill>
                          <a:schemeClr val="tx1"/>
                        </a:solidFill>
                        <a:effectLst/>
                        <a:latin typeface="Arial" charset="0"/>
                      </a:endParaRPr>
                    </a:p>
                  </a:txBody>
                  <a:tcPr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spcBef>
                          <a:spcPct val="40000"/>
                        </a:spcBef>
                        <a:defRPr sz="2800">
                          <a:solidFill>
                            <a:schemeClr val="tx1"/>
                          </a:solidFill>
                          <a:latin typeface="Arial" charset="0"/>
                        </a:defRPr>
                      </a:lvl1pPr>
                      <a:lvl2pPr marL="742950" indent="-285750" algn="l">
                        <a:spcBef>
                          <a:spcPct val="20000"/>
                        </a:spcBef>
                        <a:defRPr sz="2400">
                          <a:solidFill>
                            <a:schemeClr val="tx1"/>
                          </a:solidFill>
                          <a:latin typeface="Arial" charset="0"/>
                        </a:defRPr>
                      </a:lvl2pPr>
                      <a:lvl3pPr marL="1143000" indent="-228600" algn="l">
                        <a:spcBef>
                          <a:spcPct val="20000"/>
                        </a:spcBef>
                        <a:defRPr sz="2000">
                          <a:solidFill>
                            <a:schemeClr val="tx1"/>
                          </a:solidFill>
                          <a:latin typeface="Arial" charset="0"/>
                        </a:defRPr>
                      </a:lvl3pPr>
                      <a:lvl4pPr marL="1600200" indent="-228600" algn="l">
                        <a:spcBef>
                          <a:spcPct val="20000"/>
                        </a:spcBef>
                        <a:defRPr>
                          <a:solidFill>
                            <a:schemeClr val="tx1"/>
                          </a:solidFill>
                          <a:latin typeface="Arial" charset="0"/>
                        </a:defRPr>
                      </a:lvl4pPr>
                      <a:lvl5pPr marL="2057400" indent="-228600" algn="l">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altLang="en-US" sz="2200" b="0" i="0" u="none" strike="noStrike" cap="none" normalizeH="0" baseline="0" smtClean="0">
                          <a:ln>
                            <a:noFill/>
                          </a:ln>
                          <a:solidFill>
                            <a:schemeClr val="tx1"/>
                          </a:solidFill>
                          <a:effectLst/>
                          <a:latin typeface="Times New Roman" pitchFamily="18" charset="0"/>
                          <a:cs typeface="Times New Roman" pitchFamily="18" charset="0"/>
                        </a:rPr>
                        <a:t>T</a:t>
                      </a:r>
                      <a:endParaRPr kumimoji="0" lang="en-US" altLang="en-US" sz="2200" b="0" i="0" u="none" strike="noStrike" cap="none" normalizeH="0" baseline="0" smtClean="0">
                        <a:ln>
                          <a:noFill/>
                        </a:ln>
                        <a:solidFill>
                          <a:schemeClr val="tx1"/>
                        </a:solidFill>
                        <a:effectLst/>
                        <a:latin typeface="Arial" charset="0"/>
                      </a:endParaRPr>
                    </a:p>
                  </a:txBody>
                  <a:tcPr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26764">
                <a:tc rowSpan="2">
                  <a:txBody>
                    <a:bodyPr/>
                    <a:lstStyle>
                      <a:lvl1pPr marL="342900" indent="-342900" algn="l">
                        <a:spcBef>
                          <a:spcPct val="40000"/>
                        </a:spcBef>
                        <a:defRPr sz="2800">
                          <a:solidFill>
                            <a:schemeClr val="tx1"/>
                          </a:solidFill>
                          <a:latin typeface="Arial" charset="0"/>
                        </a:defRPr>
                      </a:lvl1pPr>
                      <a:lvl2pPr marL="742950" indent="-285750" algn="l">
                        <a:spcBef>
                          <a:spcPct val="20000"/>
                        </a:spcBef>
                        <a:defRPr sz="2400">
                          <a:solidFill>
                            <a:schemeClr val="tx1"/>
                          </a:solidFill>
                          <a:latin typeface="Arial" charset="0"/>
                        </a:defRPr>
                      </a:lvl2pPr>
                      <a:lvl3pPr marL="1143000" indent="-228600" algn="l">
                        <a:spcBef>
                          <a:spcPct val="20000"/>
                        </a:spcBef>
                        <a:defRPr sz="2000">
                          <a:solidFill>
                            <a:schemeClr val="tx1"/>
                          </a:solidFill>
                          <a:latin typeface="Arial" charset="0"/>
                        </a:defRPr>
                      </a:lvl3pPr>
                      <a:lvl4pPr marL="1600200" indent="-228600" algn="l">
                        <a:spcBef>
                          <a:spcPct val="20000"/>
                        </a:spcBef>
                        <a:defRPr>
                          <a:solidFill>
                            <a:schemeClr val="tx1"/>
                          </a:solidFill>
                          <a:latin typeface="Arial" charset="0"/>
                        </a:defRPr>
                      </a:lvl4pPr>
                      <a:lvl5pPr marL="2057400" indent="-228600" algn="l">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altLang="en-US" sz="2200" b="0" i="0" u="none" strike="noStrike" cap="none" normalizeH="0" baseline="0" smtClean="0">
                          <a:ln>
                            <a:noFill/>
                          </a:ln>
                          <a:solidFill>
                            <a:schemeClr val="tx1"/>
                          </a:solidFill>
                          <a:effectLst/>
                          <a:latin typeface="Times New Roman" pitchFamily="18" charset="0"/>
                          <a:cs typeface="Times New Roman" pitchFamily="18" charset="0"/>
                        </a:rPr>
                        <a:t>BIO</a:t>
                      </a:r>
                      <a:endParaRPr kumimoji="0" lang="en-US" altLang="en-US" sz="2200" b="0" i="0" u="none" strike="noStrike" cap="none" normalizeH="0" baseline="0" smtClean="0">
                        <a:ln>
                          <a:noFill/>
                        </a:ln>
                        <a:solidFill>
                          <a:schemeClr val="tx1"/>
                        </a:solidFill>
                        <a:effectLst/>
                        <a:latin typeface="Arial" charset="0"/>
                      </a:endParaRPr>
                    </a:p>
                  </a:txBody>
                  <a:tcPr marT="45725" marB="45725"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spcBef>
                          <a:spcPct val="40000"/>
                        </a:spcBef>
                        <a:defRPr sz="2800">
                          <a:solidFill>
                            <a:schemeClr val="tx1"/>
                          </a:solidFill>
                          <a:latin typeface="Arial" charset="0"/>
                        </a:defRPr>
                      </a:lvl1pPr>
                      <a:lvl2pPr marL="742950" indent="-285750" algn="l">
                        <a:spcBef>
                          <a:spcPct val="20000"/>
                        </a:spcBef>
                        <a:defRPr sz="2400">
                          <a:solidFill>
                            <a:schemeClr val="tx1"/>
                          </a:solidFill>
                          <a:latin typeface="Arial" charset="0"/>
                        </a:defRPr>
                      </a:lvl2pPr>
                      <a:lvl3pPr marL="1143000" indent="-228600" algn="l">
                        <a:spcBef>
                          <a:spcPct val="20000"/>
                        </a:spcBef>
                        <a:defRPr sz="2000">
                          <a:solidFill>
                            <a:schemeClr val="tx1"/>
                          </a:solidFill>
                          <a:latin typeface="Arial" charset="0"/>
                        </a:defRPr>
                      </a:lvl3pPr>
                      <a:lvl4pPr marL="1600200" indent="-228600" algn="l">
                        <a:spcBef>
                          <a:spcPct val="20000"/>
                        </a:spcBef>
                        <a:defRPr>
                          <a:solidFill>
                            <a:schemeClr val="tx1"/>
                          </a:solidFill>
                          <a:latin typeface="Arial" charset="0"/>
                        </a:defRPr>
                      </a:lvl4pPr>
                      <a:lvl5pPr marL="2057400" indent="-228600" algn="l">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altLang="en-US" sz="2200" b="0" i="0" u="none" strike="noStrike" cap="none" normalizeH="0" baseline="0" smtClean="0">
                          <a:ln>
                            <a:noFill/>
                          </a:ln>
                          <a:solidFill>
                            <a:schemeClr val="tx1"/>
                          </a:solidFill>
                          <a:effectLst/>
                          <a:latin typeface="Times New Roman" pitchFamily="18" charset="0"/>
                          <a:cs typeface="Times New Roman" pitchFamily="18" charset="0"/>
                        </a:rPr>
                        <a:t>160</a:t>
                      </a:r>
                      <a:endParaRPr kumimoji="0" lang="en-US" altLang="en-US" sz="2200" b="0" i="0" u="none" strike="noStrike" cap="none" normalizeH="0" baseline="0" smtClean="0">
                        <a:ln>
                          <a:noFill/>
                        </a:ln>
                        <a:solidFill>
                          <a:schemeClr val="tx1"/>
                        </a:solidFill>
                        <a:effectLst/>
                        <a:latin typeface="Arial" charset="0"/>
                      </a:endParaRPr>
                    </a:p>
                  </a:txBody>
                  <a:tcPr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spcBef>
                          <a:spcPct val="40000"/>
                        </a:spcBef>
                        <a:defRPr sz="2800">
                          <a:solidFill>
                            <a:schemeClr val="tx1"/>
                          </a:solidFill>
                          <a:latin typeface="Arial" charset="0"/>
                        </a:defRPr>
                      </a:lvl1pPr>
                      <a:lvl2pPr marL="742950" indent="-285750" algn="l">
                        <a:spcBef>
                          <a:spcPct val="20000"/>
                        </a:spcBef>
                        <a:defRPr sz="2400">
                          <a:solidFill>
                            <a:schemeClr val="tx1"/>
                          </a:solidFill>
                          <a:latin typeface="Arial" charset="0"/>
                        </a:defRPr>
                      </a:lvl2pPr>
                      <a:lvl3pPr marL="1143000" indent="-228600" algn="l">
                        <a:spcBef>
                          <a:spcPct val="20000"/>
                        </a:spcBef>
                        <a:defRPr sz="2000">
                          <a:solidFill>
                            <a:schemeClr val="tx1"/>
                          </a:solidFill>
                          <a:latin typeface="Arial" charset="0"/>
                        </a:defRPr>
                      </a:lvl3pPr>
                      <a:lvl4pPr marL="1600200" indent="-228600" algn="l">
                        <a:spcBef>
                          <a:spcPct val="20000"/>
                        </a:spcBef>
                        <a:defRPr>
                          <a:solidFill>
                            <a:schemeClr val="tx1"/>
                          </a:solidFill>
                          <a:latin typeface="Arial" charset="0"/>
                        </a:defRPr>
                      </a:lvl4pPr>
                      <a:lvl5pPr marL="2057400" indent="-228600" algn="l">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altLang="en-US" sz="2200" b="0" i="0" u="none" strike="noStrike" cap="none" normalizeH="0" baseline="0" smtClean="0">
                          <a:ln>
                            <a:noFill/>
                          </a:ln>
                          <a:solidFill>
                            <a:schemeClr val="tx1"/>
                          </a:solidFill>
                          <a:effectLst/>
                          <a:latin typeface="Times New Roman" pitchFamily="18" charset="0"/>
                          <a:cs typeface="Times New Roman" pitchFamily="18" charset="0"/>
                        </a:rPr>
                        <a:t>M, W, F</a:t>
                      </a:r>
                      <a:endParaRPr kumimoji="0" lang="en-US" altLang="en-US" sz="2200" b="0" i="0" u="none" strike="noStrike" cap="none" normalizeH="0" baseline="0" smtClean="0">
                        <a:ln>
                          <a:noFill/>
                        </a:ln>
                        <a:solidFill>
                          <a:schemeClr val="tx1"/>
                        </a:solidFill>
                        <a:effectLst/>
                        <a:latin typeface="Arial" charset="0"/>
                      </a:endParaRPr>
                    </a:p>
                  </a:txBody>
                  <a:tcPr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spcBef>
                          <a:spcPct val="40000"/>
                        </a:spcBef>
                        <a:defRPr sz="2800">
                          <a:solidFill>
                            <a:schemeClr val="tx1"/>
                          </a:solidFill>
                          <a:latin typeface="Arial" charset="0"/>
                        </a:defRPr>
                      </a:lvl1pPr>
                      <a:lvl2pPr marL="742950" indent="-285750" algn="l">
                        <a:spcBef>
                          <a:spcPct val="20000"/>
                        </a:spcBef>
                        <a:defRPr sz="2400">
                          <a:solidFill>
                            <a:schemeClr val="tx1"/>
                          </a:solidFill>
                          <a:latin typeface="Arial" charset="0"/>
                        </a:defRPr>
                      </a:lvl2pPr>
                      <a:lvl3pPr marL="1143000" indent="-228600" algn="l">
                        <a:spcBef>
                          <a:spcPct val="20000"/>
                        </a:spcBef>
                        <a:defRPr sz="2000">
                          <a:solidFill>
                            <a:schemeClr val="tx1"/>
                          </a:solidFill>
                          <a:latin typeface="Arial" charset="0"/>
                        </a:defRPr>
                      </a:lvl3pPr>
                      <a:lvl4pPr marL="1600200" indent="-228600" algn="l">
                        <a:spcBef>
                          <a:spcPct val="20000"/>
                        </a:spcBef>
                        <a:defRPr>
                          <a:solidFill>
                            <a:schemeClr val="tx1"/>
                          </a:solidFill>
                          <a:latin typeface="Arial" charset="0"/>
                        </a:defRPr>
                      </a:lvl4pPr>
                      <a:lvl5pPr marL="2057400" indent="-228600" algn="l">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altLang="en-US" sz="2200" b="0" i="0" u="none" strike="noStrike" cap="none" normalizeH="0" baseline="0" smtClean="0">
                          <a:ln>
                            <a:noFill/>
                          </a:ln>
                          <a:solidFill>
                            <a:schemeClr val="tx1"/>
                          </a:solidFill>
                          <a:effectLst/>
                          <a:latin typeface="Times New Roman" pitchFamily="18" charset="0"/>
                          <a:cs typeface="Times New Roman" pitchFamily="18" charset="0"/>
                        </a:rPr>
                        <a:t>T</a:t>
                      </a:r>
                      <a:endParaRPr kumimoji="0" lang="en-US" altLang="en-US" sz="2200" b="0" i="0" u="none" strike="noStrike" cap="none" normalizeH="0" baseline="0" smtClean="0">
                        <a:ln>
                          <a:noFill/>
                        </a:ln>
                        <a:solidFill>
                          <a:schemeClr val="tx1"/>
                        </a:solidFill>
                        <a:effectLst/>
                        <a:latin typeface="Arial" charset="0"/>
                      </a:endParaRPr>
                    </a:p>
                  </a:txBody>
                  <a:tcPr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26764">
                <a:tc vMerge="1">
                  <a:txBody>
                    <a:bodyPr/>
                    <a:lstStyle/>
                    <a:p>
                      <a:endParaRPr lang="en-GB"/>
                    </a:p>
                  </a:txBody>
                  <a:tcPr/>
                </a:tc>
                <a:tc>
                  <a:txBody>
                    <a:bodyPr/>
                    <a:lstStyle>
                      <a:lvl1pPr marL="342900" indent="-342900" algn="l">
                        <a:spcBef>
                          <a:spcPct val="40000"/>
                        </a:spcBef>
                        <a:defRPr sz="2800">
                          <a:solidFill>
                            <a:schemeClr val="tx1"/>
                          </a:solidFill>
                          <a:latin typeface="Arial" charset="0"/>
                        </a:defRPr>
                      </a:lvl1pPr>
                      <a:lvl2pPr marL="742950" indent="-285750" algn="l">
                        <a:spcBef>
                          <a:spcPct val="20000"/>
                        </a:spcBef>
                        <a:defRPr sz="2400">
                          <a:solidFill>
                            <a:schemeClr val="tx1"/>
                          </a:solidFill>
                          <a:latin typeface="Arial" charset="0"/>
                        </a:defRPr>
                      </a:lvl2pPr>
                      <a:lvl3pPr marL="1143000" indent="-228600" algn="l">
                        <a:spcBef>
                          <a:spcPct val="20000"/>
                        </a:spcBef>
                        <a:defRPr sz="2000">
                          <a:solidFill>
                            <a:schemeClr val="tx1"/>
                          </a:solidFill>
                          <a:latin typeface="Arial" charset="0"/>
                        </a:defRPr>
                      </a:lvl3pPr>
                      <a:lvl4pPr marL="1600200" indent="-228600" algn="l">
                        <a:spcBef>
                          <a:spcPct val="20000"/>
                        </a:spcBef>
                        <a:defRPr>
                          <a:solidFill>
                            <a:schemeClr val="tx1"/>
                          </a:solidFill>
                          <a:latin typeface="Arial" charset="0"/>
                        </a:defRPr>
                      </a:lvl4pPr>
                      <a:lvl5pPr marL="2057400" indent="-228600" algn="l">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altLang="en-US" sz="2200" b="0" i="0" u="none" strike="noStrike" cap="none" normalizeH="0" baseline="0" smtClean="0">
                          <a:ln>
                            <a:noFill/>
                          </a:ln>
                          <a:solidFill>
                            <a:schemeClr val="tx1"/>
                          </a:solidFill>
                          <a:effectLst/>
                          <a:latin typeface="Times New Roman" pitchFamily="18" charset="0"/>
                          <a:cs typeface="Times New Roman" pitchFamily="18" charset="0"/>
                        </a:rPr>
                        <a:t>220</a:t>
                      </a:r>
                      <a:endParaRPr kumimoji="0" lang="en-US" altLang="en-US" sz="2200" b="0" i="0" u="none" strike="noStrike" cap="none" normalizeH="0" baseline="0" smtClean="0">
                        <a:ln>
                          <a:noFill/>
                        </a:ln>
                        <a:solidFill>
                          <a:schemeClr val="tx1"/>
                        </a:solidFill>
                        <a:effectLst/>
                        <a:latin typeface="Arial" charset="0"/>
                      </a:endParaRPr>
                    </a:p>
                  </a:txBody>
                  <a:tcPr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spcBef>
                          <a:spcPct val="40000"/>
                        </a:spcBef>
                        <a:defRPr sz="2800">
                          <a:solidFill>
                            <a:schemeClr val="tx1"/>
                          </a:solidFill>
                          <a:latin typeface="Arial" charset="0"/>
                        </a:defRPr>
                      </a:lvl1pPr>
                      <a:lvl2pPr marL="742950" indent="-285750" algn="l">
                        <a:spcBef>
                          <a:spcPct val="20000"/>
                        </a:spcBef>
                        <a:defRPr sz="2400">
                          <a:solidFill>
                            <a:schemeClr val="tx1"/>
                          </a:solidFill>
                          <a:latin typeface="Arial" charset="0"/>
                        </a:defRPr>
                      </a:lvl2pPr>
                      <a:lvl3pPr marL="1143000" indent="-228600" algn="l">
                        <a:spcBef>
                          <a:spcPct val="20000"/>
                        </a:spcBef>
                        <a:defRPr sz="2000">
                          <a:solidFill>
                            <a:schemeClr val="tx1"/>
                          </a:solidFill>
                          <a:latin typeface="Arial" charset="0"/>
                        </a:defRPr>
                      </a:lvl3pPr>
                      <a:lvl4pPr marL="1600200" indent="-228600" algn="l">
                        <a:spcBef>
                          <a:spcPct val="20000"/>
                        </a:spcBef>
                        <a:defRPr>
                          <a:solidFill>
                            <a:schemeClr val="tx1"/>
                          </a:solidFill>
                          <a:latin typeface="Arial" charset="0"/>
                        </a:defRPr>
                      </a:lvl4pPr>
                      <a:lvl5pPr marL="2057400" indent="-228600" algn="l">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altLang="en-US" sz="2200" b="0" i="0" u="none" strike="noStrike" cap="none" normalizeH="0" baseline="0" smtClean="0">
                          <a:ln>
                            <a:noFill/>
                          </a:ln>
                          <a:solidFill>
                            <a:schemeClr val="tx1"/>
                          </a:solidFill>
                          <a:effectLst/>
                          <a:latin typeface="Times New Roman" pitchFamily="18" charset="0"/>
                          <a:cs typeface="Times New Roman" pitchFamily="18" charset="0"/>
                        </a:rPr>
                        <a:t>T, Th</a:t>
                      </a:r>
                      <a:endParaRPr kumimoji="0" lang="en-US" altLang="en-US" sz="2200" b="0" i="0" u="none" strike="noStrike" cap="none" normalizeH="0" baseline="0" smtClean="0">
                        <a:ln>
                          <a:noFill/>
                        </a:ln>
                        <a:solidFill>
                          <a:schemeClr val="tx1"/>
                        </a:solidFill>
                        <a:effectLst/>
                        <a:latin typeface="Arial" charset="0"/>
                      </a:endParaRPr>
                    </a:p>
                  </a:txBody>
                  <a:tcPr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lgn="l">
                        <a:spcBef>
                          <a:spcPct val="40000"/>
                        </a:spcBef>
                        <a:defRPr sz="2800">
                          <a:solidFill>
                            <a:schemeClr val="tx1"/>
                          </a:solidFill>
                          <a:latin typeface="Arial" charset="0"/>
                        </a:defRPr>
                      </a:lvl1pPr>
                      <a:lvl2pPr marL="742950" indent="-285750" algn="l">
                        <a:spcBef>
                          <a:spcPct val="20000"/>
                        </a:spcBef>
                        <a:defRPr sz="2400">
                          <a:solidFill>
                            <a:schemeClr val="tx1"/>
                          </a:solidFill>
                          <a:latin typeface="Arial" charset="0"/>
                        </a:defRPr>
                      </a:lvl2pPr>
                      <a:lvl3pPr marL="1143000" indent="-228600" algn="l">
                        <a:spcBef>
                          <a:spcPct val="20000"/>
                        </a:spcBef>
                        <a:defRPr sz="2000">
                          <a:solidFill>
                            <a:schemeClr val="tx1"/>
                          </a:solidFill>
                          <a:latin typeface="Arial" charset="0"/>
                        </a:defRPr>
                      </a:lvl3pPr>
                      <a:lvl4pPr marL="1600200" indent="-228600" algn="l">
                        <a:spcBef>
                          <a:spcPct val="20000"/>
                        </a:spcBef>
                        <a:defRPr>
                          <a:solidFill>
                            <a:schemeClr val="tx1"/>
                          </a:solidFill>
                          <a:latin typeface="Arial" charset="0"/>
                        </a:defRPr>
                      </a:lvl4pPr>
                      <a:lvl5pPr marL="2057400" indent="-228600" algn="l">
                        <a:spcBef>
                          <a:spcPct val="20000"/>
                        </a:spcBef>
                        <a:defRPr>
                          <a:solidFill>
                            <a:schemeClr val="tx1"/>
                          </a:solidFill>
                          <a:latin typeface="Arial" charset="0"/>
                        </a:defRPr>
                      </a:lvl5pPr>
                      <a:lvl6pPr marL="2514600" indent="-228600" fontAlgn="base">
                        <a:spcBef>
                          <a:spcPct val="20000"/>
                        </a:spcBef>
                        <a:spcAft>
                          <a:spcPct val="0"/>
                        </a:spcAft>
                        <a:defRPr>
                          <a:solidFill>
                            <a:schemeClr val="tx1"/>
                          </a:solidFill>
                          <a:latin typeface="Arial" charset="0"/>
                        </a:defRPr>
                      </a:lvl6pPr>
                      <a:lvl7pPr marL="2971800" indent="-228600" fontAlgn="base">
                        <a:spcBef>
                          <a:spcPct val="20000"/>
                        </a:spcBef>
                        <a:spcAft>
                          <a:spcPct val="0"/>
                        </a:spcAft>
                        <a:defRPr>
                          <a:solidFill>
                            <a:schemeClr val="tx1"/>
                          </a:solidFill>
                          <a:latin typeface="Arial" charset="0"/>
                        </a:defRPr>
                      </a:lvl7pPr>
                      <a:lvl8pPr marL="3429000" indent="-228600" fontAlgn="base">
                        <a:spcBef>
                          <a:spcPct val="20000"/>
                        </a:spcBef>
                        <a:spcAft>
                          <a:spcPct val="0"/>
                        </a:spcAft>
                        <a:defRPr>
                          <a:solidFill>
                            <a:schemeClr val="tx1"/>
                          </a:solidFill>
                          <a:latin typeface="Arial" charset="0"/>
                        </a:defRPr>
                      </a:lvl8pPr>
                      <a:lvl9pPr marL="3886200" indent="-228600" fontAlgn="base">
                        <a:spcBef>
                          <a:spcPct val="20000"/>
                        </a:spcBef>
                        <a:spcAft>
                          <a:spcPct val="0"/>
                        </a:spcAft>
                        <a:defRPr>
                          <a:solidFill>
                            <a:schemeClr val="tx1"/>
                          </a:solidFill>
                          <a:latin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altLang="en-US" sz="2200" b="0" i="0" u="none" strike="noStrike" cap="none" normalizeH="0" baseline="0" smtClean="0">
                          <a:ln>
                            <a:noFill/>
                          </a:ln>
                          <a:solidFill>
                            <a:schemeClr val="tx1"/>
                          </a:solidFill>
                          <a:effectLst/>
                          <a:latin typeface="Times New Roman" pitchFamily="18" charset="0"/>
                          <a:cs typeface="Times New Roman" pitchFamily="18" charset="0"/>
                        </a:rPr>
                        <a:t>F</a:t>
                      </a:r>
                      <a:endParaRPr kumimoji="0" lang="en-US" altLang="en-US" sz="2200" b="0" i="0" u="none" strike="noStrike" cap="none" normalizeH="0" baseline="0" smtClean="0">
                        <a:ln>
                          <a:noFill/>
                        </a:ln>
                        <a:solidFill>
                          <a:schemeClr val="tx1"/>
                        </a:solidFill>
                        <a:effectLst/>
                        <a:latin typeface="Arial" charset="0"/>
                      </a:endParaRPr>
                    </a:p>
                  </a:txBody>
                  <a:tcPr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grpSp>
        <p:nvGrpSpPr>
          <p:cNvPr id="43576" name="Group 568"/>
          <p:cNvGrpSpPr>
            <a:grpSpLocks/>
          </p:cNvGrpSpPr>
          <p:nvPr/>
        </p:nvGrpSpPr>
        <p:grpSpPr bwMode="auto">
          <a:xfrm>
            <a:off x="0" y="3505200"/>
            <a:ext cx="4495800" cy="3352800"/>
            <a:chOff x="0" y="2208"/>
            <a:chExt cx="2832" cy="2112"/>
          </a:xfrm>
        </p:grpSpPr>
        <p:sp>
          <p:nvSpPr>
            <p:cNvPr id="34889" name="Line 566"/>
            <p:cNvSpPr>
              <a:spLocks noChangeShapeType="1"/>
            </p:cNvSpPr>
            <p:nvPr/>
          </p:nvSpPr>
          <p:spPr bwMode="auto">
            <a:xfrm>
              <a:off x="0" y="2208"/>
              <a:ext cx="2832" cy="2112"/>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4890" name="Line 567"/>
            <p:cNvSpPr>
              <a:spLocks noChangeShapeType="1"/>
            </p:cNvSpPr>
            <p:nvPr/>
          </p:nvSpPr>
          <p:spPr bwMode="auto">
            <a:xfrm flipH="1">
              <a:off x="0" y="2256"/>
              <a:ext cx="2784" cy="2064"/>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3572"/>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3569"/>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357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09" name="Picture 9" descr="MCj04106090000[1]"/>
          <p:cNvPicPr>
            <a:picLocks noChangeAspect="1" noChangeArrowheads="1"/>
          </p:cNvPicPr>
          <p:nvPr>
            <p:ph sz="quarter" idx="3"/>
          </p:nvPr>
        </p:nvPicPr>
        <p:blipFill>
          <a:blip r:embed="rId3" cstate="print">
            <a:extLst>
              <a:ext uri="{28A0092B-C50C-407E-A947-70E740481C1C}">
                <a14:useLocalDpi xmlns:a14="http://schemas.microsoft.com/office/drawing/2010/main" val="0"/>
              </a:ext>
            </a:extLst>
          </a:blip>
          <a:srcRect/>
          <a:stretch>
            <a:fillRect/>
          </a:stretch>
        </p:blipFill>
        <p:spPr>
          <a:xfrm>
            <a:off x="1676400" y="838200"/>
            <a:ext cx="5453063" cy="58674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5843" name="Rectangle 2"/>
          <p:cNvSpPr>
            <a:spLocks noGrp="1" noChangeArrowheads="1"/>
          </p:cNvSpPr>
          <p:nvPr>
            <p:ph type="title"/>
          </p:nvPr>
        </p:nvSpPr>
        <p:spPr/>
        <p:txBody>
          <a:bodyPr/>
          <a:lstStyle/>
          <a:p>
            <a:pPr eaLnBrk="1" hangingPunct="1"/>
            <a:r>
              <a:rPr lang="en-US" altLang="en-US" smtClean="0"/>
              <a:t>Image Use</a:t>
            </a:r>
          </a:p>
        </p:txBody>
      </p:sp>
      <p:sp>
        <p:nvSpPr>
          <p:cNvPr id="51203" name="Rectangle 3"/>
          <p:cNvSpPr>
            <a:spLocks noGrp="1" noChangeArrowheads="1"/>
          </p:cNvSpPr>
          <p:nvPr>
            <p:ph type="body" sz="half" idx="1"/>
          </p:nvPr>
        </p:nvSpPr>
        <p:spPr>
          <a:xfrm>
            <a:off x="457200" y="2057400"/>
            <a:ext cx="8305800" cy="4648200"/>
          </a:xfrm>
        </p:spPr>
        <p:txBody>
          <a:bodyPr/>
          <a:lstStyle/>
          <a:p>
            <a:pPr eaLnBrk="1" hangingPunct="1"/>
            <a:r>
              <a:rPr lang="en-US" altLang="en-US" sz="2800" smtClean="0"/>
              <a:t>Use real rather than graphical text</a:t>
            </a:r>
          </a:p>
          <a:p>
            <a:pPr eaLnBrk="1" hangingPunct="1"/>
            <a:endParaRPr lang="en-US" altLang="en-US" sz="2800" smtClean="0"/>
          </a:p>
          <a:p>
            <a:pPr eaLnBrk="1" hangingPunct="1"/>
            <a:endParaRPr lang="en-US" altLang="en-US" sz="2800" smtClean="0"/>
          </a:p>
          <a:p>
            <a:pPr eaLnBrk="1" hangingPunct="1"/>
            <a:endParaRPr lang="en-US" altLang="en-US" sz="2800" smtClean="0"/>
          </a:p>
          <a:p>
            <a:pPr eaLnBrk="1" hangingPunct="1"/>
            <a:r>
              <a:rPr lang="en-US" altLang="en-US" sz="2800" smtClean="0"/>
              <a:t>Use images liberally – they aid comprehension.</a:t>
            </a:r>
          </a:p>
          <a:p>
            <a:pPr eaLnBrk="1" hangingPunct="1"/>
            <a:r>
              <a:rPr lang="en-US" altLang="en-US" sz="2800" smtClean="0"/>
              <a:t>But avoid background images. </a:t>
            </a:r>
          </a:p>
          <a:p>
            <a:pPr eaLnBrk="1" hangingPunct="1"/>
            <a:r>
              <a:rPr lang="en-US" altLang="en-US" sz="2800" smtClean="0"/>
              <a:t>Provide descriptive “alternative text” or “alt-text” for images.</a:t>
            </a:r>
          </a:p>
        </p:txBody>
      </p:sp>
      <p:grpSp>
        <p:nvGrpSpPr>
          <p:cNvPr id="35845" name="Group 7"/>
          <p:cNvGrpSpPr>
            <a:grpSpLocks/>
          </p:cNvGrpSpPr>
          <p:nvPr/>
        </p:nvGrpSpPr>
        <p:grpSpPr bwMode="auto">
          <a:xfrm>
            <a:off x="152400" y="2797175"/>
            <a:ext cx="8763000" cy="1089025"/>
            <a:chOff x="144" y="3206"/>
            <a:chExt cx="5616" cy="696"/>
          </a:xfrm>
        </p:grpSpPr>
        <p:pic>
          <p:nvPicPr>
            <p:cNvPr id="35847" name="Picture 4" descr="university"/>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4" y="3255"/>
              <a:ext cx="2400" cy="64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35848" name="Text Box 6"/>
            <p:cNvSpPr txBox="1">
              <a:spLocks noChangeArrowheads="1"/>
            </p:cNvSpPr>
            <p:nvPr/>
          </p:nvSpPr>
          <p:spPr bwMode="auto">
            <a:xfrm>
              <a:off x="2353" y="3206"/>
              <a:ext cx="3407" cy="6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sz="2400"/>
                <a:t>versus   </a:t>
              </a:r>
              <a:r>
                <a:rPr lang="en-US" altLang="en-US" sz="6000">
                  <a:solidFill>
                    <a:schemeClr val="folHlink"/>
                  </a:solidFill>
                </a:rPr>
                <a:t>University</a:t>
              </a:r>
              <a:r>
                <a:rPr lang="en-US" altLang="en-US" sz="5000"/>
                <a:t> </a:t>
              </a:r>
            </a:p>
          </p:txBody>
        </p:sp>
      </p:grpSp>
      <p:sp>
        <p:nvSpPr>
          <p:cNvPr id="51208" name="Line 8"/>
          <p:cNvSpPr>
            <a:spLocks noChangeShapeType="1"/>
          </p:cNvSpPr>
          <p:nvPr/>
        </p:nvSpPr>
        <p:spPr bwMode="auto">
          <a:xfrm>
            <a:off x="304800" y="2743200"/>
            <a:ext cx="3733800" cy="99060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08"/>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03">
                                            <p:txEl>
                                              <p:pRg st="4" end="4"/>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03">
                                            <p:txEl>
                                              <p:pRg st="5" end="5"/>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51209"/>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1203">
                                            <p:txEl>
                                              <p:pRg st="6" end="6"/>
                                            </p:txEl>
                                          </p:spTgt>
                                        </p:tgtEl>
                                        <p:attrNameLst>
                                          <p:attrName>style.visibility</p:attrName>
                                        </p:attrNameLst>
                                      </p:cBhvr>
                                      <p:to>
                                        <p:strVal val="visible"/>
                                      </p:to>
                                    </p:set>
                                  </p:childTnLst>
                                </p:cTn>
                              </p:par>
                              <p:par>
                                <p:cTn id="23" presetID="1" presetClass="exit" presetSubtype="0" fill="hold" nodeType="withEffect">
                                  <p:stCondLst>
                                    <p:cond delay="0"/>
                                  </p:stCondLst>
                                  <p:childTnLst>
                                    <p:set>
                                      <p:cBhvr>
                                        <p:cTn id="24" dur="1" fill="hold">
                                          <p:stCondLst>
                                            <p:cond delay="0"/>
                                          </p:stCondLst>
                                        </p:cTn>
                                        <p:tgtEl>
                                          <p:spTgt spid="51209"/>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03" grpId="0" build="p"/>
      <p:bldP spid="51208"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eaLnBrk="1" hangingPunct="1"/>
            <a:r>
              <a:rPr lang="en-US" altLang="en-US" smtClean="0"/>
              <a:t>Audio and Video</a:t>
            </a:r>
          </a:p>
        </p:txBody>
      </p:sp>
      <p:sp>
        <p:nvSpPr>
          <p:cNvPr id="58371" name="Rectangle 3"/>
          <p:cNvSpPr>
            <a:spLocks noGrp="1" noChangeArrowheads="1"/>
          </p:cNvSpPr>
          <p:nvPr>
            <p:ph type="body" sz="half" idx="1"/>
          </p:nvPr>
        </p:nvSpPr>
        <p:spPr>
          <a:xfrm>
            <a:off x="609600" y="2438400"/>
            <a:ext cx="7924800" cy="3657600"/>
          </a:xfrm>
        </p:spPr>
        <p:txBody>
          <a:bodyPr/>
          <a:lstStyle/>
          <a:p>
            <a:pPr eaLnBrk="1" hangingPunct="1">
              <a:lnSpc>
                <a:spcPct val="90000"/>
              </a:lnSpc>
            </a:pPr>
            <a:r>
              <a:rPr lang="en-US" altLang="en-US" sz="2800" smtClean="0"/>
              <a:t>Always provide a text transcript for all audio.</a:t>
            </a:r>
          </a:p>
          <a:p>
            <a:pPr eaLnBrk="1" hangingPunct="1">
              <a:lnSpc>
                <a:spcPct val="90000"/>
              </a:lnSpc>
            </a:pPr>
            <a:r>
              <a:rPr lang="en-US" altLang="en-US" sz="2800" smtClean="0"/>
              <a:t>Include captions for all audio associated with video or changing images (e.g. PowerPoint).</a:t>
            </a:r>
          </a:p>
          <a:p>
            <a:pPr lvl="1" eaLnBrk="1" hangingPunct="1">
              <a:lnSpc>
                <a:spcPct val="90000"/>
              </a:lnSpc>
            </a:pPr>
            <a:r>
              <a:rPr lang="en-US" altLang="en-US" sz="2400" smtClean="0"/>
              <a:t>Synchronised</a:t>
            </a:r>
          </a:p>
          <a:p>
            <a:pPr lvl="1" eaLnBrk="1" hangingPunct="1">
              <a:lnSpc>
                <a:spcPct val="90000"/>
              </a:lnSpc>
            </a:pPr>
            <a:r>
              <a:rPr lang="en-US" altLang="en-US" sz="2400" smtClean="0"/>
              <a:t>Equivalent</a:t>
            </a:r>
          </a:p>
          <a:p>
            <a:pPr lvl="1" eaLnBrk="1" hangingPunct="1">
              <a:lnSpc>
                <a:spcPct val="90000"/>
              </a:lnSpc>
            </a:pPr>
            <a:r>
              <a:rPr lang="en-US" altLang="en-US" sz="2400" smtClean="0"/>
              <a:t>Accessible	</a:t>
            </a:r>
          </a:p>
          <a:p>
            <a:pPr eaLnBrk="1" hangingPunct="1">
              <a:lnSpc>
                <a:spcPct val="90000"/>
              </a:lnSpc>
            </a:pPr>
            <a:r>
              <a:rPr lang="en-US" altLang="en-US" sz="2800" smtClean="0"/>
              <a:t>Don’t describe images that are merely decorative.</a:t>
            </a:r>
          </a:p>
          <a:p>
            <a:pPr eaLnBrk="1" hangingPunct="1">
              <a:lnSpc>
                <a:spcPct val="90000"/>
              </a:lnSpc>
            </a:pPr>
            <a:endParaRPr lang="en-US" altLang="en-US" sz="2800" smtClean="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8371">
                                            <p:txEl>
                                              <p:pRg st="1" end="1"/>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8371">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8371">
                                            <p:txEl>
                                              <p:pRg st="3" end="3"/>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8371">
                                            <p:txEl>
                                              <p:pRg st="4" end="4"/>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837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371"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a:xfrm>
            <a:off x="250825" y="188913"/>
            <a:ext cx="8229600" cy="719137"/>
          </a:xfrm>
        </p:spPr>
        <p:txBody>
          <a:bodyPr/>
          <a:lstStyle/>
          <a:p>
            <a:pPr eaLnBrk="1" hangingPunct="1"/>
            <a:r>
              <a:rPr lang="en-GB" altLang="en-US" smtClean="0"/>
              <a:t>Exercise</a:t>
            </a:r>
          </a:p>
        </p:txBody>
      </p:sp>
      <p:sp>
        <p:nvSpPr>
          <p:cNvPr id="37891" name="Text Placeholder 2"/>
          <p:cNvSpPr>
            <a:spLocks noGrp="1"/>
          </p:cNvSpPr>
          <p:nvPr>
            <p:ph type="body" sz="half" idx="1"/>
          </p:nvPr>
        </p:nvSpPr>
        <p:spPr>
          <a:xfrm>
            <a:off x="107950" y="1125538"/>
            <a:ext cx="8496300" cy="4648200"/>
          </a:xfrm>
        </p:spPr>
        <p:txBody>
          <a:bodyPr/>
          <a:lstStyle/>
          <a:p>
            <a:pPr eaLnBrk="1" hangingPunct="1"/>
            <a:r>
              <a:rPr lang="en-GB" altLang="en-US" sz="2000" smtClean="0"/>
              <a:t>See Word file “Evaluating Websites for Accessibility”</a:t>
            </a:r>
          </a:p>
          <a:p>
            <a:pPr eaLnBrk="1" hangingPunct="1"/>
            <a:r>
              <a:rPr lang="en-GB" altLang="en-US" sz="2000" smtClean="0"/>
              <a:t>Why is most accessibility advice aimed at Web interfaces? </a:t>
            </a:r>
          </a:p>
          <a:p>
            <a:pPr eaLnBrk="1" hangingPunct="1"/>
            <a:r>
              <a:rPr lang="en-GB" altLang="en-US" sz="2000" smtClean="0"/>
              <a:t>Is it applicable to other interfaces, eg displays in Bus Station</a:t>
            </a:r>
          </a:p>
        </p:txBody>
      </p:sp>
      <p:pic>
        <p:nvPicPr>
          <p:cNvPr id="37892" name="Picture 2" descr="http://rslweb.co.uk/documentSetting/news/Swansea1_resize_130028693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58888" y="2276475"/>
            <a:ext cx="5568950" cy="417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204</TotalTime>
  <Words>963</Words>
  <Application>Microsoft Office PowerPoint</Application>
  <PresentationFormat>On-screen Show (4:3)</PresentationFormat>
  <Paragraphs>168</Paragraphs>
  <Slides>25</Slides>
  <Notes>9</Notes>
  <HiddenSlides>0</HiddenSlides>
  <MMClips>0</MMClips>
  <ScaleCrop>false</ScaleCrop>
  <HeadingPairs>
    <vt:vector size="8" baseType="variant">
      <vt:variant>
        <vt:lpstr>Fonts Used</vt:lpstr>
      </vt:variant>
      <vt:variant>
        <vt:i4>3</vt:i4>
      </vt:variant>
      <vt:variant>
        <vt:lpstr>Theme</vt:lpstr>
      </vt:variant>
      <vt:variant>
        <vt:i4>1</vt:i4>
      </vt:variant>
      <vt:variant>
        <vt:lpstr>Embedded OLE Servers</vt:lpstr>
      </vt:variant>
      <vt:variant>
        <vt:i4>1</vt:i4>
      </vt:variant>
      <vt:variant>
        <vt:lpstr>Slide Titles</vt:lpstr>
      </vt:variant>
      <vt:variant>
        <vt:i4>25</vt:i4>
      </vt:variant>
    </vt:vector>
  </HeadingPairs>
  <TitlesOfParts>
    <vt:vector size="30" baseType="lpstr">
      <vt:lpstr>Arial</vt:lpstr>
      <vt:lpstr>Calibri</vt:lpstr>
      <vt:lpstr>Times New Roman</vt:lpstr>
      <vt:lpstr>Default Design</vt:lpstr>
      <vt:lpstr>Microsoft Excel Chart</vt:lpstr>
      <vt:lpstr>Web Accessiblility</vt:lpstr>
      <vt:lpstr>Web Accessibility </vt:lpstr>
      <vt:lpstr>The business case </vt:lpstr>
      <vt:lpstr> Resources</vt:lpstr>
      <vt:lpstr>Assistive Technology</vt:lpstr>
      <vt:lpstr>Braille display</vt:lpstr>
      <vt:lpstr>Screen magnifier</vt:lpstr>
      <vt:lpstr>Reverse colours</vt:lpstr>
      <vt:lpstr>Large letter keyboard</vt:lpstr>
      <vt:lpstr>Key Guard</vt:lpstr>
      <vt:lpstr>Trackball</vt:lpstr>
      <vt:lpstr>Text only browser WebIE</vt:lpstr>
      <vt:lpstr>Accessibility Problems</vt:lpstr>
      <vt:lpstr>Dyslexia Simulator</vt:lpstr>
      <vt:lpstr>PowerPoint Presentation</vt:lpstr>
      <vt:lpstr>PowerPoint Presentation</vt:lpstr>
      <vt:lpstr>Provide Labels and Structure</vt:lpstr>
      <vt:lpstr>Colour Use</vt:lpstr>
      <vt:lpstr>Colour Use</vt:lpstr>
      <vt:lpstr>Links</vt:lpstr>
      <vt:lpstr>Tables</vt:lpstr>
      <vt:lpstr>Tables (continued)</vt:lpstr>
      <vt:lpstr>Image Use</vt:lpstr>
      <vt:lpstr>Audio and Video</vt:lpstr>
      <vt:lpstr>Exercise</vt:lpstr>
    </vt:vector>
  </TitlesOfParts>
  <Company>Swansea Institute of Higher Education</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Sue Maw</dc:creator>
  <cp:lastModifiedBy>Sue Maw</cp:lastModifiedBy>
  <cp:revision>9</cp:revision>
  <cp:lastPrinted>2017-03-02T12:57:47Z</cp:lastPrinted>
  <dcterms:created xsi:type="dcterms:W3CDTF">2004-11-09T12:03:26Z</dcterms:created>
  <dcterms:modified xsi:type="dcterms:W3CDTF">2017-03-02T14:55:07Z</dcterms:modified>
</cp:coreProperties>
</file>