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70" r:id="rId4"/>
    <p:sldId id="277" r:id="rId5"/>
    <p:sldId id="267" r:id="rId6"/>
    <p:sldId id="276" r:id="rId7"/>
    <p:sldId id="274" r:id="rId8"/>
    <p:sldId id="268" r:id="rId9"/>
    <p:sldId id="269" r:id="rId10"/>
    <p:sldId id="27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098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387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82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886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6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773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30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37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15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750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282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4333F4-4E34-47FF-919F-E7E110437CE8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F2D25-FFE6-43DD-B90F-370554368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814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Guidance 2020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Leisure Attraction Management</a:t>
            </a:r>
          </a:p>
        </p:txBody>
      </p:sp>
    </p:spTree>
    <p:extLst>
      <p:ext uri="{BB962C8B-B14F-4D97-AF65-F5344CB8AC3E}">
        <p14:creationId xmlns:p14="http://schemas.microsoft.com/office/powerpoint/2010/main" val="4114504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91FB-2D92-419C-926D-F280A0B00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2C344-D945-4094-8D7B-78ED0850B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Please make sure you read the assignment brief on moodle!</a:t>
            </a:r>
          </a:p>
          <a:p>
            <a:r>
              <a:rPr lang="en-GB" dirty="0"/>
              <a:t>Please also read the detailed assessment criteria which are there to help you and some are specific to the assignment!</a:t>
            </a:r>
          </a:p>
          <a:p>
            <a:r>
              <a:rPr lang="en-GB" dirty="0"/>
              <a:t>Reference all sources and </a:t>
            </a:r>
            <a:r>
              <a:rPr lang="en-GB" dirty="0" err="1"/>
              <a:t>statisitics</a:t>
            </a:r>
            <a:r>
              <a:rPr lang="en-GB" dirty="0"/>
              <a:t>!</a:t>
            </a:r>
          </a:p>
          <a:p>
            <a:r>
              <a:rPr lang="en-GB" dirty="0"/>
              <a:t>Plan and structure your work!</a:t>
            </a:r>
          </a:p>
          <a:p>
            <a:r>
              <a:rPr lang="en-GB" dirty="0"/>
              <a:t>Use </a:t>
            </a:r>
            <a:r>
              <a:rPr lang="en-GB"/>
              <a:t>this presentation as </a:t>
            </a:r>
            <a:r>
              <a:rPr lang="en-GB" dirty="0"/>
              <a:t>a checklist!</a:t>
            </a:r>
          </a:p>
          <a:p>
            <a:r>
              <a:rPr lang="en-GB" dirty="0"/>
              <a:t>Finally always remember to proof read!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363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288" cy="5440362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800" dirty="0"/>
              <a:t>Working for Visit Wales as a Consultant to review the performance &amp; sustainability of a range of attractions</a:t>
            </a:r>
          </a:p>
          <a:p>
            <a:r>
              <a:rPr lang="en-GB" sz="3800" dirty="0"/>
              <a:t>Select an attraction and audit of your choice</a:t>
            </a:r>
          </a:p>
          <a:p>
            <a:r>
              <a:rPr lang="en-GB" sz="3800" dirty="0"/>
              <a:t>Consider Visit Wales Strategies up to 2020 and the new strategy</a:t>
            </a:r>
          </a:p>
          <a:p>
            <a:r>
              <a:rPr lang="en-GB" sz="3800" dirty="0"/>
              <a:t>Consider Year of the Outdoors and </a:t>
            </a:r>
            <a:r>
              <a:rPr lang="en-GB" sz="3800" dirty="0" err="1"/>
              <a:t>thematics</a:t>
            </a:r>
            <a:endParaRPr lang="en-GB" sz="3800" dirty="0"/>
          </a:p>
          <a:p>
            <a:r>
              <a:rPr lang="en-GB" sz="3800" dirty="0"/>
              <a:t>Provide </a:t>
            </a:r>
            <a:r>
              <a:rPr lang="en-GB" sz="3800" dirty="0" err="1"/>
              <a:t>Strategics</a:t>
            </a:r>
            <a:r>
              <a:rPr lang="en-GB" sz="3800" dirty="0"/>
              <a:t> Recs to ensure long term sustainability of the attraction</a:t>
            </a:r>
          </a:p>
          <a:p>
            <a:endParaRPr lang="en-GB" sz="3800" dirty="0"/>
          </a:p>
          <a:p>
            <a:r>
              <a:rPr lang="en-GB" sz="3800" dirty="0"/>
              <a:t>Report format - Investigate</a:t>
            </a:r>
          </a:p>
          <a:p>
            <a:r>
              <a:rPr lang="en-GB" sz="3800" dirty="0"/>
              <a:t>Analytical and discuss issues DO NOT present and describe</a:t>
            </a:r>
          </a:p>
          <a:p>
            <a:r>
              <a:rPr lang="en-GB" sz="3800" dirty="0"/>
              <a:t>Consider the most appropriate research methods</a:t>
            </a:r>
          </a:p>
          <a:p>
            <a:r>
              <a:rPr lang="en-GB" sz="3800" dirty="0"/>
              <a:t>Use underpinning theories  and academic research </a:t>
            </a:r>
          </a:p>
          <a:p>
            <a:r>
              <a:rPr lang="en-GB" sz="3800" dirty="0"/>
              <a:t>Reach Clear conclusions and put forward strategic and actionable recs</a:t>
            </a:r>
          </a:p>
          <a:p>
            <a:endParaRPr lang="en-GB" sz="3800" dirty="0"/>
          </a:p>
          <a:p>
            <a:r>
              <a:rPr lang="en-GB" sz="3800" dirty="0"/>
              <a:t>Select 1 0f the following audits</a:t>
            </a:r>
          </a:p>
          <a:p>
            <a:r>
              <a:rPr lang="en-GB" sz="3800" dirty="0"/>
              <a:t>Management Audit</a:t>
            </a:r>
          </a:p>
          <a:p>
            <a:r>
              <a:rPr lang="en-GB" sz="3800" dirty="0"/>
              <a:t>Interpretation Audit</a:t>
            </a:r>
          </a:p>
          <a:p>
            <a:r>
              <a:rPr lang="en-GB" sz="3800" dirty="0"/>
              <a:t>Website Audit</a:t>
            </a:r>
          </a:p>
          <a:p>
            <a:r>
              <a:rPr lang="en-GB" sz="3800" dirty="0"/>
              <a:t>Social Media Audit</a:t>
            </a:r>
          </a:p>
          <a:p>
            <a:r>
              <a:rPr lang="en-GB" sz="3800" dirty="0"/>
              <a:t>Mystery Shopper Audit</a:t>
            </a:r>
          </a:p>
          <a:p>
            <a:r>
              <a:rPr lang="en-GB" sz="3800" dirty="0"/>
              <a:t>Events Audit</a:t>
            </a:r>
          </a:p>
          <a:p>
            <a:endParaRPr lang="en-GB" sz="3800" dirty="0"/>
          </a:p>
          <a:p>
            <a:r>
              <a:rPr lang="en-GB" sz="3800" dirty="0"/>
              <a:t>Due to Covid-19 mystery shopper audits must have been completed before lock down or you can undertake a mystery shopper audit of a virtual experience</a:t>
            </a:r>
          </a:p>
          <a:p>
            <a:endParaRPr lang="en-GB" sz="3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23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C2C6C-46D1-4E94-9769-CEA33E4AE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0AA85-7397-4BA6-BD31-17D863F1C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 a detective!</a:t>
            </a:r>
          </a:p>
          <a:p>
            <a:r>
              <a:rPr lang="en-GB" dirty="0"/>
              <a:t>Be critical, analytical and discuss!</a:t>
            </a:r>
          </a:p>
          <a:p>
            <a:r>
              <a:rPr lang="en-GB" dirty="0"/>
              <a:t>Do NOT describe except when introducing the attraction!</a:t>
            </a:r>
          </a:p>
          <a:p>
            <a:r>
              <a:rPr lang="en-GB" dirty="0"/>
              <a:t>Plan a detailed research methodology for your audit and explain it!</a:t>
            </a:r>
          </a:p>
          <a:p>
            <a:r>
              <a:rPr lang="en-GB" dirty="0"/>
              <a:t>Use underpinning academic research &amp; theory!</a:t>
            </a:r>
          </a:p>
          <a:p>
            <a:r>
              <a:rPr lang="en-GB" dirty="0"/>
              <a:t>Use Stats &amp; evidence including pictures and images!</a:t>
            </a:r>
          </a:p>
          <a:p>
            <a:r>
              <a:rPr lang="en-GB" dirty="0"/>
              <a:t>Apply Visit Wales strategies and consider the use of </a:t>
            </a:r>
            <a:r>
              <a:rPr lang="en-GB" dirty="0" err="1"/>
              <a:t>thematics</a:t>
            </a:r>
            <a:r>
              <a:rPr lang="en-GB" dirty="0"/>
              <a:t> &amp; Year of the Outdoors!</a:t>
            </a:r>
          </a:p>
          <a:p>
            <a:r>
              <a:rPr lang="en-GB" dirty="0"/>
              <a:t>Add an extra section on Covid-19 to keep it up to date &amp; don’t worry this isn’t included in your word count!</a:t>
            </a:r>
          </a:p>
          <a:p>
            <a:r>
              <a:rPr lang="en-GB" dirty="0"/>
              <a:t>Reach clear bullet point conclusions re the long term sustainability of the attraction!</a:t>
            </a:r>
          </a:p>
          <a:p>
            <a:r>
              <a:rPr lang="en-GB" dirty="0"/>
              <a:t>Put forward actionable strategic recs!</a:t>
            </a:r>
          </a:p>
        </p:txBody>
      </p:sp>
    </p:spTree>
    <p:extLst>
      <p:ext uri="{BB962C8B-B14F-4D97-AF65-F5344CB8AC3E}">
        <p14:creationId xmlns:p14="http://schemas.microsoft.com/office/powerpoint/2010/main" val="111645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/>
              <a:t>Management  Audit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84576"/>
          </a:xfrm>
        </p:spPr>
        <p:txBody>
          <a:bodyPr>
            <a:normAutofit/>
          </a:bodyPr>
          <a:lstStyle/>
          <a:p>
            <a:r>
              <a:rPr lang="en-GB" sz="1800" dirty="0"/>
              <a:t>Investigates the development of the attraction utilising stats</a:t>
            </a:r>
          </a:p>
          <a:p>
            <a:r>
              <a:rPr lang="en-GB" sz="1800" dirty="0"/>
              <a:t>Critically evaluate the attractions management performance</a:t>
            </a:r>
          </a:p>
          <a:p>
            <a:r>
              <a:rPr lang="en-GB" sz="1800" dirty="0"/>
              <a:t>KPI – Establish Key Performance Indicators</a:t>
            </a:r>
          </a:p>
          <a:p>
            <a:r>
              <a:rPr lang="en-GB" sz="1800" dirty="0"/>
              <a:t>Interpret visitor data, year on year </a:t>
            </a:r>
            <a:r>
              <a:rPr lang="en-GB" sz="1800" dirty="0" err="1"/>
              <a:t>comparisions,footfall</a:t>
            </a:r>
            <a:r>
              <a:rPr lang="en-GB" sz="1800" dirty="0"/>
              <a:t>, visitor profiles,  trends, seasonality issues</a:t>
            </a:r>
          </a:p>
          <a:p>
            <a:r>
              <a:rPr lang="en-GB" sz="1800" dirty="0"/>
              <a:t>Considering the attraction’s performance, new product development, financial returns, financial results, new product developments,  performance measurements &amp; Key Performance Indicators</a:t>
            </a:r>
          </a:p>
          <a:p>
            <a:r>
              <a:rPr lang="en-GB" sz="1800" dirty="0"/>
              <a:t>Use of Year of the Outdoors</a:t>
            </a:r>
          </a:p>
          <a:p>
            <a:r>
              <a:rPr lang="en-GB" sz="1800" dirty="0"/>
              <a:t>Competitor Analysis</a:t>
            </a:r>
          </a:p>
          <a:p>
            <a:r>
              <a:rPr lang="en-GB" sz="1800" dirty="0"/>
              <a:t>Consideration of any topical issues effecting the attraction’s performance, Covid-19 and any press reports</a:t>
            </a:r>
          </a:p>
          <a:p>
            <a:r>
              <a:rPr lang="en-GB" sz="1800" dirty="0"/>
              <a:t>Sustainable </a:t>
            </a:r>
            <a:r>
              <a:rPr lang="en-GB" sz="1800" dirty="0" err="1"/>
              <a:t>concs</a:t>
            </a:r>
            <a:r>
              <a:rPr lang="en-GB" sz="1800" dirty="0"/>
              <a:t> on performance and strategic recs re Year of the Outdoors and now Covid-19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236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2600" dirty="0">
                <a:solidFill>
                  <a:prstClr val="black"/>
                </a:solidFill>
              </a:rPr>
              <a:t>Background history and development of the attraction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Interpretation – Visitor Journey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Operational Strategies and Policies effecting interpretations and </a:t>
            </a:r>
            <a:r>
              <a:rPr lang="en-GB" sz="2600" dirty="0" err="1">
                <a:solidFill>
                  <a:prstClr val="black"/>
                </a:solidFill>
              </a:rPr>
              <a:t>thematics</a:t>
            </a:r>
            <a:endParaRPr lang="en-GB" sz="2600" dirty="0">
              <a:solidFill>
                <a:prstClr val="black"/>
              </a:solidFill>
            </a:endParaRP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Impacts interpretation strategies have had on visitor experience considering visitor data, year on year stats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Detailed critical audit of the visitor experience considering interpretation, theming and branding 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Year of the Outdoors – Consider the Experience, story telling, guiding, learning, academic, theming, branding, guest  services, facilities, signage, hospitality,  merchandising,  secondary spend, events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Customer Reviews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Consideration of Competition including a competitor analysis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Consideration of risks and Covid-19</a:t>
            </a:r>
          </a:p>
          <a:p>
            <a:pPr lvl="0"/>
            <a:r>
              <a:rPr lang="en-GB" sz="2600" dirty="0">
                <a:solidFill>
                  <a:prstClr val="black"/>
                </a:solidFill>
              </a:rPr>
              <a:t>Sustainable </a:t>
            </a:r>
            <a:r>
              <a:rPr lang="en-GB" sz="2600" dirty="0" err="1">
                <a:solidFill>
                  <a:prstClr val="black"/>
                </a:solidFill>
              </a:rPr>
              <a:t>concs</a:t>
            </a:r>
            <a:r>
              <a:rPr lang="en-GB" sz="2600" dirty="0">
                <a:solidFill>
                  <a:prstClr val="black"/>
                </a:solidFill>
              </a:rPr>
              <a:t> and strategic recs with regard to Year of the Outdoors &amp; now Covid-19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8327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/>
          </a:bodyPr>
          <a:lstStyle/>
          <a:p>
            <a:pPr lvl="0"/>
            <a:r>
              <a:rPr lang="en-GB" sz="2300" dirty="0">
                <a:solidFill>
                  <a:prstClr val="black"/>
                </a:solidFill>
              </a:rPr>
              <a:t>Introduction to the attraction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Research Methodology for the audit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Detailed audit of website – new developments, use of Visit Wales </a:t>
            </a:r>
            <a:r>
              <a:rPr lang="en-GB" sz="2300" dirty="0" err="1">
                <a:solidFill>
                  <a:prstClr val="black"/>
                </a:solidFill>
              </a:rPr>
              <a:t>thematics</a:t>
            </a:r>
            <a:r>
              <a:rPr lang="en-GB" sz="2300" dirty="0">
                <a:solidFill>
                  <a:prstClr val="black"/>
                </a:solidFill>
              </a:rPr>
              <a:t> and Year of the Outdoors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Discuss website design and usability of the website, all pre visit information and communications, online pricing, colours,  images, links with social media interpretation, theming and branding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Application of digital marketing theory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Impact analysis 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Consideration of risks and Covid-19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Consideration of competition – Competitor Analysis</a:t>
            </a:r>
          </a:p>
          <a:p>
            <a:pPr lvl="0"/>
            <a:r>
              <a:rPr lang="en-GB" sz="2300" dirty="0">
                <a:solidFill>
                  <a:prstClr val="black"/>
                </a:solidFill>
              </a:rPr>
              <a:t>Sustainable Cons and Strategic Recs re Year of the Outdoors &amp; now Covid-19</a:t>
            </a:r>
          </a:p>
          <a:p>
            <a:pPr lvl="0"/>
            <a:endParaRPr lang="en-GB" sz="30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514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Attraction Social Media Audit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Consider development of the attraction</a:t>
            </a:r>
          </a:p>
          <a:p>
            <a:r>
              <a:rPr lang="en-GB" dirty="0"/>
              <a:t>Research methodology for the audit</a:t>
            </a:r>
          </a:p>
          <a:p>
            <a:r>
              <a:rPr lang="en-GB" dirty="0"/>
              <a:t>Critically evaluate the social media and digital marketing strategy used by the Attraction</a:t>
            </a:r>
          </a:p>
          <a:p>
            <a:r>
              <a:rPr lang="en-GB" dirty="0"/>
              <a:t>Discuss social media content,  visibility, frequency, impact, image, branding, traffic, Hashtags, Platforms, themes, all pre visit information and communications, Detailed evaluation of comments &amp; interaction</a:t>
            </a:r>
          </a:p>
          <a:p>
            <a:r>
              <a:rPr lang="en-GB" dirty="0"/>
              <a:t>Social Media channels v Traditional Marketing </a:t>
            </a:r>
          </a:p>
          <a:p>
            <a:r>
              <a:rPr lang="en-GB" dirty="0"/>
              <a:t>Consider use of Visit Wales </a:t>
            </a:r>
            <a:r>
              <a:rPr lang="en-GB" dirty="0" err="1"/>
              <a:t>Thematics</a:t>
            </a:r>
            <a:r>
              <a:rPr lang="en-GB" dirty="0"/>
              <a:t> and Year of the Outdoors</a:t>
            </a:r>
          </a:p>
          <a:p>
            <a:r>
              <a:rPr lang="en-GB" dirty="0"/>
              <a:t>Competitor analysis – research into competitors campaigns and effectiveness</a:t>
            </a:r>
          </a:p>
          <a:p>
            <a:r>
              <a:rPr lang="en-GB" dirty="0"/>
              <a:t>Considerations of the impacts of Covid-19 and the use of social media during the crisis and to continue visibility</a:t>
            </a:r>
          </a:p>
          <a:p>
            <a:r>
              <a:rPr lang="en-GB" dirty="0"/>
              <a:t>Sustainable </a:t>
            </a:r>
            <a:r>
              <a:rPr lang="en-GB" dirty="0" err="1"/>
              <a:t>concs</a:t>
            </a:r>
            <a:r>
              <a:rPr lang="en-GB" dirty="0"/>
              <a:t> and strategic recs relating to Year of the Outdoors and now Covid-19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90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Mystery Shopper Audit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Introduction and background to the attraction</a:t>
            </a:r>
          </a:p>
          <a:p>
            <a:r>
              <a:rPr lang="en-GB" dirty="0"/>
              <a:t>Mystery shopper – </a:t>
            </a:r>
            <a:r>
              <a:rPr lang="en-GB" dirty="0" err="1"/>
              <a:t>Anonomous</a:t>
            </a:r>
            <a:r>
              <a:rPr lang="en-GB" dirty="0"/>
              <a:t> Visitor Journey</a:t>
            </a:r>
          </a:p>
          <a:p>
            <a:r>
              <a:rPr lang="en-GB" dirty="0"/>
              <a:t>Research Methodology explaining your chosen audit methods that links to industry standards</a:t>
            </a:r>
          </a:p>
          <a:p>
            <a:r>
              <a:rPr lang="en-GB" dirty="0"/>
              <a:t>Detailed critical audit of the visitor experience considering  operational performance this needs to be </a:t>
            </a:r>
            <a:r>
              <a:rPr lang="en-GB" dirty="0" err="1"/>
              <a:t>be</a:t>
            </a:r>
            <a:r>
              <a:rPr lang="en-GB" dirty="0"/>
              <a:t> linked to Visit Wales’ quality audit and other audit considerations</a:t>
            </a:r>
          </a:p>
          <a:p>
            <a:r>
              <a:rPr lang="en-GB" dirty="0"/>
              <a:t>Transport links, parking, ticketing, services, facilities, signage, cleanliness, guest service experience, interpretation, theming, branding, hospitality,  merchandising,  secondary spend, events,  health and safety, pricing and value for money </a:t>
            </a:r>
          </a:p>
          <a:p>
            <a:r>
              <a:rPr lang="en-GB" dirty="0"/>
              <a:t>Tabulated audit of the mystery shopper experience with evidence</a:t>
            </a:r>
          </a:p>
          <a:p>
            <a:r>
              <a:rPr lang="en-GB" dirty="0"/>
              <a:t>Needs to consider how </a:t>
            </a:r>
            <a:r>
              <a:rPr lang="en-GB" dirty="0" err="1"/>
              <a:t>thematics</a:t>
            </a:r>
            <a:r>
              <a:rPr lang="en-GB" dirty="0"/>
              <a:t> and Year of the Outdoors is used to improve the visitor experience</a:t>
            </a:r>
          </a:p>
          <a:p>
            <a:r>
              <a:rPr lang="en-GB" dirty="0"/>
              <a:t>Customer Review </a:t>
            </a:r>
            <a:r>
              <a:rPr lang="en-GB" dirty="0" err="1"/>
              <a:t>comparisions</a:t>
            </a:r>
            <a:r>
              <a:rPr lang="en-GB" dirty="0"/>
              <a:t> using online reviews</a:t>
            </a:r>
          </a:p>
          <a:p>
            <a:r>
              <a:rPr lang="en-GB" dirty="0"/>
              <a:t>Consideration of Competition- Competitor analysis using online reviews</a:t>
            </a:r>
          </a:p>
          <a:p>
            <a:r>
              <a:rPr lang="en-GB" dirty="0"/>
              <a:t>Additional section should briefly consider the impacts of Covid-19</a:t>
            </a:r>
          </a:p>
          <a:p>
            <a:r>
              <a:rPr lang="en-GB" dirty="0"/>
              <a:t>Sustainable </a:t>
            </a:r>
            <a:r>
              <a:rPr lang="en-GB" dirty="0" err="1"/>
              <a:t>concs</a:t>
            </a:r>
            <a:r>
              <a:rPr lang="en-GB" dirty="0"/>
              <a:t> and strategic recs linking to the Year of the Outdoors and Covid-19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36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Events Audit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1785689"/>
            <a:ext cx="8028384" cy="38041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Introduction to the attraction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Detailed audit of Events and the Attractions Events Strategy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Evaluation of the Strategy, typology of events, scope and performance of events &amp; the strategy, impacts on secondary spend, return visits, footfall, visitor profile, performance, hospitality/merchandising, experience, theming and branding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Consideration with regard to both Events Wales Strategy and the Visit Wales Strategy up to 2020 and the new strategies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Evaluation of the use of Visit Wales </a:t>
            </a:r>
            <a:r>
              <a:rPr lang="en-GB" dirty="0" err="1">
                <a:solidFill>
                  <a:prstClr val="black"/>
                </a:solidFill>
              </a:rPr>
              <a:t>thematics</a:t>
            </a:r>
            <a:r>
              <a:rPr lang="en-GB" dirty="0">
                <a:solidFill>
                  <a:prstClr val="black"/>
                </a:solidFill>
              </a:rPr>
              <a:t> relating to Year of the Outdoors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Consideration of competition via a competitor analysis of events strategies, visitor numbers and lessons to be learnt.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Additional section on the impacts of Covid-19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</a:rPr>
              <a:t>Sustainable Cons and Strategic Recs relating to the Year of the Outdoors</a:t>
            </a:r>
          </a:p>
        </p:txBody>
      </p:sp>
    </p:spTree>
    <p:extLst>
      <p:ext uri="{BB962C8B-B14F-4D97-AF65-F5344CB8AC3E}">
        <p14:creationId xmlns:p14="http://schemas.microsoft.com/office/powerpoint/2010/main" val="842162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1033</Words>
  <Application>Microsoft Office PowerPoint</Application>
  <PresentationFormat>On-screen Show (4:3)</PresentationFormat>
  <Paragraphs>105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Assignment Guidance 2020 </vt:lpstr>
      <vt:lpstr>Read!</vt:lpstr>
      <vt:lpstr>Audit</vt:lpstr>
      <vt:lpstr>Key Points!</vt:lpstr>
      <vt:lpstr>Management  Audit </vt:lpstr>
      <vt:lpstr>Interpretation Audit</vt:lpstr>
      <vt:lpstr>Website Audit</vt:lpstr>
      <vt:lpstr>Attraction Social Media Audit </vt:lpstr>
      <vt:lpstr>Mystery Shopper Audit </vt:lpstr>
      <vt:lpstr>Events Audit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Guidance 2015</dc:title>
  <dc:creator>Administrator</dc:creator>
  <cp:lastModifiedBy>Jacqui Jones</cp:lastModifiedBy>
  <cp:revision>15</cp:revision>
  <dcterms:created xsi:type="dcterms:W3CDTF">2015-11-25T15:17:09Z</dcterms:created>
  <dcterms:modified xsi:type="dcterms:W3CDTF">2020-04-21T07:15:28Z</dcterms:modified>
</cp:coreProperties>
</file>