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9" r:id="rId8"/>
    <p:sldId id="261" r:id="rId9"/>
    <p:sldId id="262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DF585D-7AAE-48A7-BA6C-8502A5995C50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D7E5EBD-9148-4040-8D38-B9FDDA8AE3F6}">
      <dgm:prSet custT="1"/>
      <dgm:spPr/>
      <dgm:t>
        <a:bodyPr/>
        <a:lstStyle/>
        <a:p>
          <a:r>
            <a:rPr lang="en-GB" sz="1400" dirty="0"/>
            <a:t>Good communication skills</a:t>
          </a:r>
          <a:r>
            <a:rPr lang="en-GB" sz="1100" dirty="0"/>
            <a:t>.</a:t>
          </a:r>
          <a:endParaRPr lang="en-US" sz="1100" dirty="0"/>
        </a:p>
      </dgm:t>
    </dgm:pt>
    <dgm:pt modelId="{0A071A88-AB93-44F2-BEE9-D506BE0ADCD2}" type="parTrans" cxnId="{E97B73F1-6457-453F-AD58-F99DA9661DD1}">
      <dgm:prSet/>
      <dgm:spPr/>
      <dgm:t>
        <a:bodyPr/>
        <a:lstStyle/>
        <a:p>
          <a:endParaRPr lang="en-US"/>
        </a:p>
      </dgm:t>
    </dgm:pt>
    <dgm:pt modelId="{5F147324-9E58-466D-8B12-AE1F0A57D8B3}" type="sibTrans" cxnId="{E97B73F1-6457-453F-AD58-F99DA9661DD1}">
      <dgm:prSet/>
      <dgm:spPr/>
      <dgm:t>
        <a:bodyPr/>
        <a:lstStyle/>
        <a:p>
          <a:endParaRPr lang="en-US"/>
        </a:p>
      </dgm:t>
    </dgm:pt>
    <dgm:pt modelId="{29D5E5F9-31BA-453D-98B5-E67AEEEBCB03}">
      <dgm:prSet custT="1"/>
      <dgm:spPr/>
      <dgm:t>
        <a:bodyPr/>
        <a:lstStyle/>
        <a:p>
          <a:r>
            <a:rPr lang="en-GB" sz="1400" dirty="0"/>
            <a:t>Better timekeeping</a:t>
          </a:r>
          <a:r>
            <a:rPr lang="en-GB" sz="1100" dirty="0"/>
            <a:t>.</a:t>
          </a:r>
          <a:endParaRPr lang="en-US" sz="1100" dirty="0"/>
        </a:p>
      </dgm:t>
    </dgm:pt>
    <dgm:pt modelId="{F2C7AF32-2CCD-44AD-BBCE-C18322444F23}" type="parTrans" cxnId="{431E00E9-0113-4969-8536-540EA52FF536}">
      <dgm:prSet/>
      <dgm:spPr/>
      <dgm:t>
        <a:bodyPr/>
        <a:lstStyle/>
        <a:p>
          <a:endParaRPr lang="en-US"/>
        </a:p>
      </dgm:t>
    </dgm:pt>
    <dgm:pt modelId="{D66A92D7-8E47-4AB3-8622-3F3080373CA4}" type="sibTrans" cxnId="{431E00E9-0113-4969-8536-540EA52FF536}">
      <dgm:prSet/>
      <dgm:spPr/>
      <dgm:t>
        <a:bodyPr/>
        <a:lstStyle/>
        <a:p>
          <a:endParaRPr lang="en-US"/>
        </a:p>
      </dgm:t>
    </dgm:pt>
    <dgm:pt modelId="{0A88C7A0-02E4-4A4D-8F08-4EB8069A9DEB}">
      <dgm:prSet custT="1"/>
      <dgm:spPr/>
      <dgm:t>
        <a:bodyPr/>
        <a:lstStyle/>
        <a:p>
          <a:r>
            <a:rPr lang="en-GB" sz="1400" dirty="0"/>
            <a:t>Good team player. Ulrich (2021) wrote that understanding relationship-building values and the principles of team dynamics is essential for performing effectively in various team roles.</a:t>
          </a:r>
          <a:endParaRPr lang="en-US" sz="1400" dirty="0"/>
        </a:p>
      </dgm:t>
    </dgm:pt>
    <dgm:pt modelId="{ECBEB2B5-82CE-4778-A67F-BAE3DCFF1ED5}" type="parTrans" cxnId="{D5EAB828-B079-4F82-AF2C-2CA71C8B81D6}">
      <dgm:prSet/>
      <dgm:spPr/>
      <dgm:t>
        <a:bodyPr/>
        <a:lstStyle/>
        <a:p>
          <a:endParaRPr lang="en-US"/>
        </a:p>
      </dgm:t>
    </dgm:pt>
    <dgm:pt modelId="{BBEAA475-01EC-4190-89C5-30777223CE0E}" type="sibTrans" cxnId="{D5EAB828-B079-4F82-AF2C-2CA71C8B81D6}">
      <dgm:prSet/>
      <dgm:spPr/>
      <dgm:t>
        <a:bodyPr/>
        <a:lstStyle/>
        <a:p>
          <a:endParaRPr lang="en-US"/>
        </a:p>
      </dgm:t>
    </dgm:pt>
    <dgm:pt modelId="{3BDA974C-F5FD-443B-A19F-DCFE7870B163}">
      <dgm:prSet custT="1"/>
      <dgm:spPr/>
      <dgm:t>
        <a:bodyPr/>
        <a:lstStyle/>
        <a:p>
          <a:r>
            <a:rPr lang="en-GB" sz="1400" dirty="0"/>
            <a:t>Enthusiasm and dedication</a:t>
          </a:r>
          <a:r>
            <a:rPr lang="en-GB" sz="2300" dirty="0"/>
            <a:t>.</a:t>
          </a:r>
          <a:endParaRPr lang="en-US" sz="2300" dirty="0"/>
        </a:p>
      </dgm:t>
    </dgm:pt>
    <dgm:pt modelId="{84B65C8F-FA94-4F1D-A27B-F7BF151DF21E}" type="parTrans" cxnId="{CB8C1139-3912-451B-ABCD-0897A26776A7}">
      <dgm:prSet/>
      <dgm:spPr/>
      <dgm:t>
        <a:bodyPr/>
        <a:lstStyle/>
        <a:p>
          <a:endParaRPr lang="en-US"/>
        </a:p>
      </dgm:t>
    </dgm:pt>
    <dgm:pt modelId="{789D5AF2-5C5A-44AB-9BF1-A2DBEC853248}" type="sibTrans" cxnId="{CB8C1139-3912-451B-ABCD-0897A26776A7}">
      <dgm:prSet/>
      <dgm:spPr/>
      <dgm:t>
        <a:bodyPr/>
        <a:lstStyle/>
        <a:p>
          <a:endParaRPr lang="en-US"/>
        </a:p>
      </dgm:t>
    </dgm:pt>
    <dgm:pt modelId="{4D1C8D12-A39B-41FF-B05C-EF9CF638DF4A}" type="pres">
      <dgm:prSet presAssocID="{07DF585D-7AAE-48A7-BA6C-8502A5995C50}" presName="cycle" presStyleCnt="0">
        <dgm:presLayoutVars>
          <dgm:dir/>
          <dgm:resizeHandles val="exact"/>
        </dgm:presLayoutVars>
      </dgm:prSet>
      <dgm:spPr/>
    </dgm:pt>
    <dgm:pt modelId="{667BF00E-9800-4AFD-AEE4-A7318274DBB3}" type="pres">
      <dgm:prSet presAssocID="{0D7E5EBD-9148-4040-8D38-B9FDDA8AE3F6}" presName="dummy" presStyleCnt="0"/>
      <dgm:spPr/>
    </dgm:pt>
    <dgm:pt modelId="{DBC193E8-5820-4BFF-B73B-8B87A7DDBBF3}" type="pres">
      <dgm:prSet presAssocID="{0D7E5EBD-9148-4040-8D38-B9FDDA8AE3F6}" presName="node" presStyleLbl="revTx" presStyleIdx="0" presStyleCnt="4">
        <dgm:presLayoutVars>
          <dgm:bulletEnabled val="1"/>
        </dgm:presLayoutVars>
      </dgm:prSet>
      <dgm:spPr/>
    </dgm:pt>
    <dgm:pt modelId="{959F80A6-09B8-4514-8AF0-746CFC496DF3}" type="pres">
      <dgm:prSet presAssocID="{5F147324-9E58-466D-8B12-AE1F0A57D8B3}" presName="sibTrans" presStyleLbl="node1" presStyleIdx="0" presStyleCnt="4"/>
      <dgm:spPr/>
    </dgm:pt>
    <dgm:pt modelId="{8AD25151-D74F-41E2-9C95-9849866081B6}" type="pres">
      <dgm:prSet presAssocID="{29D5E5F9-31BA-453D-98B5-E67AEEEBCB03}" presName="dummy" presStyleCnt="0"/>
      <dgm:spPr/>
    </dgm:pt>
    <dgm:pt modelId="{7E739B7A-FCC8-4E5F-9F6C-6A395F21DE55}" type="pres">
      <dgm:prSet presAssocID="{29D5E5F9-31BA-453D-98B5-E67AEEEBCB03}" presName="node" presStyleLbl="revTx" presStyleIdx="1" presStyleCnt="4">
        <dgm:presLayoutVars>
          <dgm:bulletEnabled val="1"/>
        </dgm:presLayoutVars>
      </dgm:prSet>
      <dgm:spPr/>
    </dgm:pt>
    <dgm:pt modelId="{64539BA6-8674-4085-989D-AA0FA4593CAD}" type="pres">
      <dgm:prSet presAssocID="{D66A92D7-8E47-4AB3-8622-3F3080373CA4}" presName="sibTrans" presStyleLbl="node1" presStyleIdx="1" presStyleCnt="4"/>
      <dgm:spPr/>
    </dgm:pt>
    <dgm:pt modelId="{62B10C41-1BCD-4B14-952D-90806F477659}" type="pres">
      <dgm:prSet presAssocID="{0A88C7A0-02E4-4A4D-8F08-4EB8069A9DEB}" presName="dummy" presStyleCnt="0"/>
      <dgm:spPr/>
    </dgm:pt>
    <dgm:pt modelId="{5E6FC0EC-713A-4832-B221-BFCE945238D6}" type="pres">
      <dgm:prSet presAssocID="{0A88C7A0-02E4-4A4D-8F08-4EB8069A9DEB}" presName="node" presStyleLbl="revTx" presStyleIdx="2" presStyleCnt="4" custScaleY="138636" custRadScaleRad="99714" custRadScaleInc="30480">
        <dgm:presLayoutVars>
          <dgm:bulletEnabled val="1"/>
        </dgm:presLayoutVars>
      </dgm:prSet>
      <dgm:spPr/>
    </dgm:pt>
    <dgm:pt modelId="{601CE136-B580-48BC-8CB3-A44F2BC6B9BA}" type="pres">
      <dgm:prSet presAssocID="{BBEAA475-01EC-4190-89C5-30777223CE0E}" presName="sibTrans" presStyleLbl="node1" presStyleIdx="2" presStyleCnt="4" custLinFactNeighborX="2472" custLinFactNeighborY="-6288"/>
      <dgm:spPr/>
    </dgm:pt>
    <dgm:pt modelId="{F7CB823F-CB1C-4CE4-89FA-A6D57AECD744}" type="pres">
      <dgm:prSet presAssocID="{3BDA974C-F5FD-443B-A19F-DCFE7870B163}" presName="dummy" presStyleCnt="0"/>
      <dgm:spPr/>
    </dgm:pt>
    <dgm:pt modelId="{214B29AB-2021-4545-B5C2-D291C9C37ACC}" type="pres">
      <dgm:prSet presAssocID="{3BDA974C-F5FD-443B-A19F-DCFE7870B163}" presName="node" presStyleLbl="revTx" presStyleIdx="3" presStyleCnt="4" custScaleY="76892">
        <dgm:presLayoutVars>
          <dgm:bulletEnabled val="1"/>
        </dgm:presLayoutVars>
      </dgm:prSet>
      <dgm:spPr/>
    </dgm:pt>
    <dgm:pt modelId="{7F8FD81B-A98C-4174-8C31-AD4708163025}" type="pres">
      <dgm:prSet presAssocID="{789D5AF2-5C5A-44AB-9BF1-A2DBEC853248}" presName="sibTrans" presStyleLbl="node1" presStyleIdx="3" presStyleCnt="4"/>
      <dgm:spPr/>
    </dgm:pt>
  </dgm:ptLst>
  <dgm:cxnLst>
    <dgm:cxn modelId="{AB329C15-F253-45FA-B996-415F4F458E30}" type="presOf" srcId="{29D5E5F9-31BA-453D-98B5-E67AEEEBCB03}" destId="{7E739B7A-FCC8-4E5F-9F6C-6A395F21DE55}" srcOrd="0" destOrd="0" presId="urn:microsoft.com/office/officeart/2005/8/layout/cycle1"/>
    <dgm:cxn modelId="{70F7D81E-DDE4-4FC4-A3E2-8ECB12C2741A}" type="presOf" srcId="{0A88C7A0-02E4-4A4D-8F08-4EB8069A9DEB}" destId="{5E6FC0EC-713A-4832-B221-BFCE945238D6}" srcOrd="0" destOrd="0" presId="urn:microsoft.com/office/officeart/2005/8/layout/cycle1"/>
    <dgm:cxn modelId="{D5EAB828-B079-4F82-AF2C-2CA71C8B81D6}" srcId="{07DF585D-7AAE-48A7-BA6C-8502A5995C50}" destId="{0A88C7A0-02E4-4A4D-8F08-4EB8069A9DEB}" srcOrd="2" destOrd="0" parTransId="{ECBEB2B5-82CE-4778-A67F-BAE3DCFF1ED5}" sibTransId="{BBEAA475-01EC-4190-89C5-30777223CE0E}"/>
    <dgm:cxn modelId="{01F50C36-84D8-48A1-9859-B7F8724E0830}" type="presOf" srcId="{07DF585D-7AAE-48A7-BA6C-8502A5995C50}" destId="{4D1C8D12-A39B-41FF-B05C-EF9CF638DF4A}" srcOrd="0" destOrd="0" presId="urn:microsoft.com/office/officeart/2005/8/layout/cycle1"/>
    <dgm:cxn modelId="{CB8C1139-3912-451B-ABCD-0897A26776A7}" srcId="{07DF585D-7AAE-48A7-BA6C-8502A5995C50}" destId="{3BDA974C-F5FD-443B-A19F-DCFE7870B163}" srcOrd="3" destOrd="0" parTransId="{84B65C8F-FA94-4F1D-A27B-F7BF151DF21E}" sibTransId="{789D5AF2-5C5A-44AB-9BF1-A2DBEC853248}"/>
    <dgm:cxn modelId="{63F72E54-3ACB-4E84-80A8-38296C5B5BA1}" type="presOf" srcId="{5F147324-9E58-466D-8B12-AE1F0A57D8B3}" destId="{959F80A6-09B8-4514-8AF0-746CFC496DF3}" srcOrd="0" destOrd="0" presId="urn:microsoft.com/office/officeart/2005/8/layout/cycle1"/>
    <dgm:cxn modelId="{B4836D54-D654-4B46-8E29-2805AC0D1DB5}" type="presOf" srcId="{3BDA974C-F5FD-443B-A19F-DCFE7870B163}" destId="{214B29AB-2021-4545-B5C2-D291C9C37ACC}" srcOrd="0" destOrd="0" presId="urn:microsoft.com/office/officeart/2005/8/layout/cycle1"/>
    <dgm:cxn modelId="{B6697B74-8DF9-475F-B27E-FD58CC07FB02}" type="presOf" srcId="{0D7E5EBD-9148-4040-8D38-B9FDDA8AE3F6}" destId="{DBC193E8-5820-4BFF-B73B-8B87A7DDBBF3}" srcOrd="0" destOrd="0" presId="urn:microsoft.com/office/officeart/2005/8/layout/cycle1"/>
    <dgm:cxn modelId="{0021247E-F259-4209-9A97-D81231F76482}" type="presOf" srcId="{BBEAA475-01EC-4190-89C5-30777223CE0E}" destId="{601CE136-B580-48BC-8CB3-A44F2BC6B9BA}" srcOrd="0" destOrd="0" presId="urn:microsoft.com/office/officeart/2005/8/layout/cycle1"/>
    <dgm:cxn modelId="{84D71FB0-B75B-49C9-94CA-579445E59F2D}" type="presOf" srcId="{789D5AF2-5C5A-44AB-9BF1-A2DBEC853248}" destId="{7F8FD81B-A98C-4174-8C31-AD4708163025}" srcOrd="0" destOrd="0" presId="urn:microsoft.com/office/officeart/2005/8/layout/cycle1"/>
    <dgm:cxn modelId="{0D3AE6E2-1097-4006-8B5A-5603EAB0B2F9}" type="presOf" srcId="{D66A92D7-8E47-4AB3-8622-3F3080373CA4}" destId="{64539BA6-8674-4085-989D-AA0FA4593CAD}" srcOrd="0" destOrd="0" presId="urn:microsoft.com/office/officeart/2005/8/layout/cycle1"/>
    <dgm:cxn modelId="{431E00E9-0113-4969-8536-540EA52FF536}" srcId="{07DF585D-7AAE-48A7-BA6C-8502A5995C50}" destId="{29D5E5F9-31BA-453D-98B5-E67AEEEBCB03}" srcOrd="1" destOrd="0" parTransId="{F2C7AF32-2CCD-44AD-BBCE-C18322444F23}" sibTransId="{D66A92D7-8E47-4AB3-8622-3F3080373CA4}"/>
    <dgm:cxn modelId="{E97B73F1-6457-453F-AD58-F99DA9661DD1}" srcId="{07DF585D-7AAE-48A7-BA6C-8502A5995C50}" destId="{0D7E5EBD-9148-4040-8D38-B9FDDA8AE3F6}" srcOrd="0" destOrd="0" parTransId="{0A071A88-AB93-44F2-BEE9-D506BE0ADCD2}" sibTransId="{5F147324-9E58-466D-8B12-AE1F0A57D8B3}"/>
    <dgm:cxn modelId="{1333FCAD-666E-43AF-B862-40530D53BA2A}" type="presParOf" srcId="{4D1C8D12-A39B-41FF-B05C-EF9CF638DF4A}" destId="{667BF00E-9800-4AFD-AEE4-A7318274DBB3}" srcOrd="0" destOrd="0" presId="urn:microsoft.com/office/officeart/2005/8/layout/cycle1"/>
    <dgm:cxn modelId="{01AAF058-164C-4A3D-AE0D-7FB162B54E75}" type="presParOf" srcId="{4D1C8D12-A39B-41FF-B05C-EF9CF638DF4A}" destId="{DBC193E8-5820-4BFF-B73B-8B87A7DDBBF3}" srcOrd="1" destOrd="0" presId="urn:microsoft.com/office/officeart/2005/8/layout/cycle1"/>
    <dgm:cxn modelId="{928FD7DD-CB50-45B9-A49A-416EFFE64E31}" type="presParOf" srcId="{4D1C8D12-A39B-41FF-B05C-EF9CF638DF4A}" destId="{959F80A6-09B8-4514-8AF0-746CFC496DF3}" srcOrd="2" destOrd="0" presId="urn:microsoft.com/office/officeart/2005/8/layout/cycle1"/>
    <dgm:cxn modelId="{C2181E55-D4B3-4FA8-A4FB-C70E66D4C64A}" type="presParOf" srcId="{4D1C8D12-A39B-41FF-B05C-EF9CF638DF4A}" destId="{8AD25151-D74F-41E2-9C95-9849866081B6}" srcOrd="3" destOrd="0" presId="urn:microsoft.com/office/officeart/2005/8/layout/cycle1"/>
    <dgm:cxn modelId="{A5AB050D-3E00-4FFA-9270-FD8C7904EEE3}" type="presParOf" srcId="{4D1C8D12-A39B-41FF-B05C-EF9CF638DF4A}" destId="{7E739B7A-FCC8-4E5F-9F6C-6A395F21DE55}" srcOrd="4" destOrd="0" presId="urn:microsoft.com/office/officeart/2005/8/layout/cycle1"/>
    <dgm:cxn modelId="{03325A53-825F-4536-8FAA-D8205B95CB42}" type="presParOf" srcId="{4D1C8D12-A39B-41FF-B05C-EF9CF638DF4A}" destId="{64539BA6-8674-4085-989D-AA0FA4593CAD}" srcOrd="5" destOrd="0" presId="urn:microsoft.com/office/officeart/2005/8/layout/cycle1"/>
    <dgm:cxn modelId="{2491FC82-AA0D-440B-ACF6-8F2531DADE35}" type="presParOf" srcId="{4D1C8D12-A39B-41FF-B05C-EF9CF638DF4A}" destId="{62B10C41-1BCD-4B14-952D-90806F477659}" srcOrd="6" destOrd="0" presId="urn:microsoft.com/office/officeart/2005/8/layout/cycle1"/>
    <dgm:cxn modelId="{32D2826A-AC3B-419C-944C-E0824644617E}" type="presParOf" srcId="{4D1C8D12-A39B-41FF-B05C-EF9CF638DF4A}" destId="{5E6FC0EC-713A-4832-B221-BFCE945238D6}" srcOrd="7" destOrd="0" presId="urn:microsoft.com/office/officeart/2005/8/layout/cycle1"/>
    <dgm:cxn modelId="{8157EDB8-2924-4208-A99F-D374FC2C9B7B}" type="presParOf" srcId="{4D1C8D12-A39B-41FF-B05C-EF9CF638DF4A}" destId="{601CE136-B580-48BC-8CB3-A44F2BC6B9BA}" srcOrd="8" destOrd="0" presId="urn:microsoft.com/office/officeart/2005/8/layout/cycle1"/>
    <dgm:cxn modelId="{B4F2FD08-900C-4E83-9C35-744B7BD387E7}" type="presParOf" srcId="{4D1C8D12-A39B-41FF-B05C-EF9CF638DF4A}" destId="{F7CB823F-CB1C-4CE4-89FA-A6D57AECD744}" srcOrd="9" destOrd="0" presId="urn:microsoft.com/office/officeart/2005/8/layout/cycle1"/>
    <dgm:cxn modelId="{7655970C-B026-4665-B22F-1E119CD9B68D}" type="presParOf" srcId="{4D1C8D12-A39B-41FF-B05C-EF9CF638DF4A}" destId="{214B29AB-2021-4545-B5C2-D291C9C37ACC}" srcOrd="10" destOrd="0" presId="urn:microsoft.com/office/officeart/2005/8/layout/cycle1"/>
    <dgm:cxn modelId="{EB4B313A-8175-4670-A21E-EEF4F429D687}" type="presParOf" srcId="{4D1C8D12-A39B-41FF-B05C-EF9CF638DF4A}" destId="{7F8FD81B-A98C-4174-8C31-AD4708163025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400452-C9F5-48E4-8829-D3C0B95229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CBB7BF0-10D3-4F31-BECA-402DA6969389}">
      <dgm:prSet/>
      <dgm:spPr/>
      <dgm:t>
        <a:bodyPr/>
        <a:lstStyle/>
        <a:p>
          <a:pPr>
            <a:defRPr cap="all"/>
          </a:pPr>
          <a:r>
            <a:rPr lang="en-GB"/>
            <a:t>Threats</a:t>
          </a:r>
          <a:endParaRPr lang="en-US"/>
        </a:p>
      </dgm:t>
    </dgm:pt>
    <dgm:pt modelId="{9FA4EBF6-5BF6-444F-B53D-AA5575D635E4}" type="parTrans" cxnId="{CBE89DBF-9B1A-42D8-B72A-3D564D68E51D}">
      <dgm:prSet/>
      <dgm:spPr/>
      <dgm:t>
        <a:bodyPr/>
        <a:lstStyle/>
        <a:p>
          <a:endParaRPr lang="en-US"/>
        </a:p>
      </dgm:t>
    </dgm:pt>
    <dgm:pt modelId="{668029C0-912D-4A44-8277-8E6EBEC4483A}" type="sibTrans" cxnId="{CBE89DBF-9B1A-42D8-B72A-3D564D68E51D}">
      <dgm:prSet/>
      <dgm:spPr/>
      <dgm:t>
        <a:bodyPr/>
        <a:lstStyle/>
        <a:p>
          <a:endParaRPr lang="en-US"/>
        </a:p>
      </dgm:t>
    </dgm:pt>
    <dgm:pt modelId="{4E3304E6-9348-4590-B594-3A04ED7A7659}">
      <dgm:prSet/>
      <dgm:spPr/>
      <dgm:t>
        <a:bodyPr/>
        <a:lstStyle/>
        <a:p>
          <a:pPr>
            <a:defRPr cap="all"/>
          </a:pPr>
          <a:r>
            <a:rPr lang="en-GB"/>
            <a:t>High expectations.</a:t>
          </a:r>
          <a:endParaRPr lang="en-US"/>
        </a:p>
      </dgm:t>
    </dgm:pt>
    <dgm:pt modelId="{0F46A7CE-32A1-41E6-9BFA-968B023B7B29}" type="parTrans" cxnId="{C4DD0CE8-F834-4901-AE16-88CB213FD375}">
      <dgm:prSet/>
      <dgm:spPr/>
      <dgm:t>
        <a:bodyPr/>
        <a:lstStyle/>
        <a:p>
          <a:endParaRPr lang="en-US"/>
        </a:p>
      </dgm:t>
    </dgm:pt>
    <dgm:pt modelId="{ACE9195C-772A-40EE-8658-5943AFC75FCD}" type="sibTrans" cxnId="{C4DD0CE8-F834-4901-AE16-88CB213FD375}">
      <dgm:prSet/>
      <dgm:spPr/>
      <dgm:t>
        <a:bodyPr/>
        <a:lstStyle/>
        <a:p>
          <a:endParaRPr lang="en-US"/>
        </a:p>
      </dgm:t>
    </dgm:pt>
    <dgm:pt modelId="{8734D9C1-2656-4E1C-9BAA-24A6025C23A1}">
      <dgm:prSet/>
      <dgm:spPr/>
      <dgm:t>
        <a:bodyPr/>
        <a:lstStyle/>
        <a:p>
          <a:pPr>
            <a:defRPr cap="all"/>
          </a:pPr>
          <a:r>
            <a:rPr lang="en-GB"/>
            <a:t>Demand for high standards and skills.</a:t>
          </a:r>
          <a:endParaRPr lang="en-US"/>
        </a:p>
      </dgm:t>
    </dgm:pt>
    <dgm:pt modelId="{88F3D046-910A-4199-8F15-1A952098E19D}" type="parTrans" cxnId="{0315F378-75FC-4B1D-9C6D-6B3EF0CBFCA4}">
      <dgm:prSet/>
      <dgm:spPr/>
      <dgm:t>
        <a:bodyPr/>
        <a:lstStyle/>
        <a:p>
          <a:endParaRPr lang="en-US"/>
        </a:p>
      </dgm:t>
    </dgm:pt>
    <dgm:pt modelId="{5A9EF430-AF27-4E9F-BA67-242842B7CFAE}" type="sibTrans" cxnId="{0315F378-75FC-4B1D-9C6D-6B3EF0CBFCA4}">
      <dgm:prSet/>
      <dgm:spPr/>
      <dgm:t>
        <a:bodyPr/>
        <a:lstStyle/>
        <a:p>
          <a:endParaRPr lang="en-US"/>
        </a:p>
      </dgm:t>
    </dgm:pt>
    <dgm:pt modelId="{1528ABF8-DFA7-4446-96EA-53D20B4AAA59}">
      <dgm:prSet/>
      <dgm:spPr/>
      <dgm:t>
        <a:bodyPr/>
        <a:lstStyle/>
        <a:p>
          <a:pPr>
            <a:defRPr cap="all"/>
          </a:pPr>
          <a:r>
            <a:rPr lang="en-GB"/>
            <a:t>Stress and Burnout.</a:t>
          </a:r>
          <a:endParaRPr lang="en-US"/>
        </a:p>
      </dgm:t>
    </dgm:pt>
    <dgm:pt modelId="{366F59D5-C7F1-4925-9DD8-FF3F5FA64532}" type="parTrans" cxnId="{3FD9AC6F-8D55-490B-A53F-771BE63CD1DB}">
      <dgm:prSet/>
      <dgm:spPr/>
      <dgm:t>
        <a:bodyPr/>
        <a:lstStyle/>
        <a:p>
          <a:endParaRPr lang="en-US"/>
        </a:p>
      </dgm:t>
    </dgm:pt>
    <dgm:pt modelId="{DE67CDC3-9BBC-4DC0-8969-455CDE8BA9EE}" type="sibTrans" cxnId="{3FD9AC6F-8D55-490B-A53F-771BE63CD1DB}">
      <dgm:prSet/>
      <dgm:spPr/>
      <dgm:t>
        <a:bodyPr/>
        <a:lstStyle/>
        <a:p>
          <a:endParaRPr lang="en-US"/>
        </a:p>
      </dgm:t>
    </dgm:pt>
    <dgm:pt modelId="{60E1DFA7-63F3-420C-A475-BB86A1C59953}">
      <dgm:prSet/>
      <dgm:spPr/>
      <dgm:t>
        <a:bodyPr/>
        <a:lstStyle/>
        <a:p>
          <a:pPr>
            <a:defRPr cap="all"/>
          </a:pPr>
          <a:r>
            <a:rPr lang="en-GB"/>
            <a:t>Pressure to continually improve. These pressures in high-stakes environments affect personal well-being and job performance (Maslach and Leiter, 2016).</a:t>
          </a:r>
          <a:endParaRPr lang="en-US"/>
        </a:p>
      </dgm:t>
    </dgm:pt>
    <dgm:pt modelId="{578DC192-EBEA-41E1-8B1D-D59DBBF5FEF3}" type="parTrans" cxnId="{85F509AA-25AF-40B5-BA9A-FE8933AD2F9A}">
      <dgm:prSet/>
      <dgm:spPr/>
      <dgm:t>
        <a:bodyPr/>
        <a:lstStyle/>
        <a:p>
          <a:endParaRPr lang="en-US"/>
        </a:p>
      </dgm:t>
    </dgm:pt>
    <dgm:pt modelId="{B4398A7C-524D-4E84-86EA-C1D007D2A809}" type="sibTrans" cxnId="{85F509AA-25AF-40B5-BA9A-FE8933AD2F9A}">
      <dgm:prSet/>
      <dgm:spPr/>
      <dgm:t>
        <a:bodyPr/>
        <a:lstStyle/>
        <a:p>
          <a:endParaRPr lang="en-US"/>
        </a:p>
      </dgm:t>
    </dgm:pt>
    <dgm:pt modelId="{5E5306E5-7A2D-49DA-AB09-485EB93FA16F}" type="pres">
      <dgm:prSet presAssocID="{EE400452-C9F5-48E4-8829-D3C0B95229DB}" presName="root" presStyleCnt="0">
        <dgm:presLayoutVars>
          <dgm:dir/>
          <dgm:resizeHandles val="exact"/>
        </dgm:presLayoutVars>
      </dgm:prSet>
      <dgm:spPr/>
    </dgm:pt>
    <dgm:pt modelId="{5C31064D-E8EA-4075-BA07-E791B8545CCB}" type="pres">
      <dgm:prSet presAssocID="{FCBB7BF0-10D3-4F31-BECA-402DA6969389}" presName="compNode" presStyleCnt="0"/>
      <dgm:spPr/>
    </dgm:pt>
    <dgm:pt modelId="{AD4DD0B9-C66C-423A-8BA7-6C359FE4D87B}" type="pres">
      <dgm:prSet presAssocID="{FCBB7BF0-10D3-4F31-BECA-402DA6969389}" presName="iconBgRect" presStyleLbl="bgShp" presStyleIdx="0" presStyleCnt="5"/>
      <dgm:spPr/>
    </dgm:pt>
    <dgm:pt modelId="{09F70F87-2FE8-417C-8DF5-7FDA63B854E2}" type="pres">
      <dgm:prSet presAssocID="{FCBB7BF0-10D3-4F31-BECA-402DA69693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active"/>
        </a:ext>
      </dgm:extLst>
    </dgm:pt>
    <dgm:pt modelId="{448A3488-77E7-4E7F-814D-79B34D97E624}" type="pres">
      <dgm:prSet presAssocID="{FCBB7BF0-10D3-4F31-BECA-402DA6969389}" presName="spaceRect" presStyleCnt="0"/>
      <dgm:spPr/>
    </dgm:pt>
    <dgm:pt modelId="{2D941C25-AB09-4868-9844-FCE42D263E56}" type="pres">
      <dgm:prSet presAssocID="{FCBB7BF0-10D3-4F31-BECA-402DA6969389}" presName="textRect" presStyleLbl="revTx" presStyleIdx="0" presStyleCnt="5">
        <dgm:presLayoutVars>
          <dgm:chMax val="1"/>
          <dgm:chPref val="1"/>
        </dgm:presLayoutVars>
      </dgm:prSet>
      <dgm:spPr/>
    </dgm:pt>
    <dgm:pt modelId="{2A8DB5D5-4935-4B1A-8625-248DFCA5FEC3}" type="pres">
      <dgm:prSet presAssocID="{668029C0-912D-4A44-8277-8E6EBEC4483A}" presName="sibTrans" presStyleCnt="0"/>
      <dgm:spPr/>
    </dgm:pt>
    <dgm:pt modelId="{F3B33D97-7522-45F5-83EE-816BD953830D}" type="pres">
      <dgm:prSet presAssocID="{4E3304E6-9348-4590-B594-3A04ED7A7659}" presName="compNode" presStyleCnt="0"/>
      <dgm:spPr/>
    </dgm:pt>
    <dgm:pt modelId="{37DA2739-599C-43E5-9813-5B057870E662}" type="pres">
      <dgm:prSet presAssocID="{4E3304E6-9348-4590-B594-3A04ED7A7659}" presName="iconBgRect" presStyleLbl="bgShp" presStyleIdx="1" presStyleCnt="5"/>
      <dgm:spPr/>
    </dgm:pt>
    <dgm:pt modelId="{8293CC07-6780-4D18-81DD-5E05BEAA25AE}" type="pres">
      <dgm:prSet presAssocID="{4E3304E6-9348-4590-B594-3A04ED7A76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gloo"/>
        </a:ext>
      </dgm:extLst>
    </dgm:pt>
    <dgm:pt modelId="{5F62B2ED-A69D-4411-B48E-DCC85497F75F}" type="pres">
      <dgm:prSet presAssocID="{4E3304E6-9348-4590-B594-3A04ED7A7659}" presName="spaceRect" presStyleCnt="0"/>
      <dgm:spPr/>
    </dgm:pt>
    <dgm:pt modelId="{6F69EFB3-31C2-49FD-B255-89B3FF32B430}" type="pres">
      <dgm:prSet presAssocID="{4E3304E6-9348-4590-B594-3A04ED7A7659}" presName="textRect" presStyleLbl="revTx" presStyleIdx="1" presStyleCnt="5">
        <dgm:presLayoutVars>
          <dgm:chMax val="1"/>
          <dgm:chPref val="1"/>
        </dgm:presLayoutVars>
      </dgm:prSet>
      <dgm:spPr/>
    </dgm:pt>
    <dgm:pt modelId="{E17CD860-EA0B-4A64-BD5A-41C91D281A8E}" type="pres">
      <dgm:prSet presAssocID="{ACE9195C-772A-40EE-8658-5943AFC75FCD}" presName="sibTrans" presStyleCnt="0"/>
      <dgm:spPr/>
    </dgm:pt>
    <dgm:pt modelId="{E77E4469-2E07-45A9-8549-2EFA6C4CBE25}" type="pres">
      <dgm:prSet presAssocID="{8734D9C1-2656-4E1C-9BAA-24A6025C23A1}" presName="compNode" presStyleCnt="0"/>
      <dgm:spPr/>
    </dgm:pt>
    <dgm:pt modelId="{6CCFB631-FD85-46F6-8C1B-4A70EF75B345}" type="pres">
      <dgm:prSet presAssocID="{8734D9C1-2656-4E1C-9BAA-24A6025C23A1}" presName="iconBgRect" presStyleLbl="bgShp" presStyleIdx="2" presStyleCnt="5"/>
      <dgm:spPr/>
    </dgm:pt>
    <dgm:pt modelId="{E0E13DA1-EA7B-4CB9-8BCF-4F8C9D33E71A}" type="pres">
      <dgm:prSet presAssocID="{8734D9C1-2656-4E1C-9BAA-24A6025C23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2349A34-61D1-47AA-B326-AEAB5B6C2FB4}" type="pres">
      <dgm:prSet presAssocID="{8734D9C1-2656-4E1C-9BAA-24A6025C23A1}" presName="spaceRect" presStyleCnt="0"/>
      <dgm:spPr/>
    </dgm:pt>
    <dgm:pt modelId="{D7950C0C-5D40-4926-A1A9-8D151118D263}" type="pres">
      <dgm:prSet presAssocID="{8734D9C1-2656-4E1C-9BAA-24A6025C23A1}" presName="textRect" presStyleLbl="revTx" presStyleIdx="2" presStyleCnt="5">
        <dgm:presLayoutVars>
          <dgm:chMax val="1"/>
          <dgm:chPref val="1"/>
        </dgm:presLayoutVars>
      </dgm:prSet>
      <dgm:spPr/>
    </dgm:pt>
    <dgm:pt modelId="{A365619F-3ACE-4FB1-9EA1-A9EB9FF0A68E}" type="pres">
      <dgm:prSet presAssocID="{5A9EF430-AF27-4E9F-BA67-242842B7CFAE}" presName="sibTrans" presStyleCnt="0"/>
      <dgm:spPr/>
    </dgm:pt>
    <dgm:pt modelId="{5EFD0502-23A3-4054-B4ED-EF0444E5B8DF}" type="pres">
      <dgm:prSet presAssocID="{1528ABF8-DFA7-4446-96EA-53D20B4AAA59}" presName="compNode" presStyleCnt="0"/>
      <dgm:spPr/>
    </dgm:pt>
    <dgm:pt modelId="{89CB2BEE-1D27-4F08-9269-6D4669466D89}" type="pres">
      <dgm:prSet presAssocID="{1528ABF8-DFA7-4446-96EA-53D20B4AAA59}" presName="iconBgRect" presStyleLbl="bgShp" presStyleIdx="3" presStyleCnt="5"/>
      <dgm:spPr/>
    </dgm:pt>
    <dgm:pt modelId="{EB9D36DC-D4FF-4BA7-B8A2-614334B20BEA}" type="pres">
      <dgm:prSet presAssocID="{1528ABF8-DFA7-4446-96EA-53D20B4AAA5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7528D77-9B8B-47DD-A0D9-F8B361F65E60}" type="pres">
      <dgm:prSet presAssocID="{1528ABF8-DFA7-4446-96EA-53D20B4AAA59}" presName="spaceRect" presStyleCnt="0"/>
      <dgm:spPr/>
    </dgm:pt>
    <dgm:pt modelId="{4EEB466D-F313-40BD-A1B4-313B21BA4221}" type="pres">
      <dgm:prSet presAssocID="{1528ABF8-DFA7-4446-96EA-53D20B4AAA59}" presName="textRect" presStyleLbl="revTx" presStyleIdx="3" presStyleCnt="5">
        <dgm:presLayoutVars>
          <dgm:chMax val="1"/>
          <dgm:chPref val="1"/>
        </dgm:presLayoutVars>
      </dgm:prSet>
      <dgm:spPr/>
    </dgm:pt>
    <dgm:pt modelId="{093D14DD-0891-41A8-A5B1-6A9D326C79B0}" type="pres">
      <dgm:prSet presAssocID="{DE67CDC3-9BBC-4DC0-8969-455CDE8BA9EE}" presName="sibTrans" presStyleCnt="0"/>
      <dgm:spPr/>
    </dgm:pt>
    <dgm:pt modelId="{E697EC1E-6AD3-4149-9949-4F3417EDCA95}" type="pres">
      <dgm:prSet presAssocID="{60E1DFA7-63F3-420C-A475-BB86A1C59953}" presName="compNode" presStyleCnt="0"/>
      <dgm:spPr/>
    </dgm:pt>
    <dgm:pt modelId="{B90CA540-FFEA-49D5-ADA6-DB1C4548ABD0}" type="pres">
      <dgm:prSet presAssocID="{60E1DFA7-63F3-420C-A475-BB86A1C59953}" presName="iconBgRect" presStyleLbl="bgShp" presStyleIdx="4" presStyleCnt="5"/>
      <dgm:spPr/>
    </dgm:pt>
    <dgm:pt modelId="{BED10074-6F3B-4DD7-A378-D121BBD507D5}" type="pres">
      <dgm:prSet presAssocID="{60E1DFA7-63F3-420C-A475-BB86A1C5995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7059495-6CED-47B3-8285-14D2A0F5A8FF}" type="pres">
      <dgm:prSet presAssocID="{60E1DFA7-63F3-420C-A475-BB86A1C59953}" presName="spaceRect" presStyleCnt="0"/>
      <dgm:spPr/>
    </dgm:pt>
    <dgm:pt modelId="{86057AD9-34A7-4B14-8F0C-6EBCAF7EF82B}" type="pres">
      <dgm:prSet presAssocID="{60E1DFA7-63F3-420C-A475-BB86A1C5995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D46A939-0844-41BA-8545-170C194D2C79}" type="presOf" srcId="{EE400452-C9F5-48E4-8829-D3C0B95229DB}" destId="{5E5306E5-7A2D-49DA-AB09-485EB93FA16F}" srcOrd="0" destOrd="0" presId="urn:microsoft.com/office/officeart/2018/5/layout/IconCircleLabelList"/>
    <dgm:cxn modelId="{9A0A0C4C-8491-4B56-B1C2-CB27118D3658}" type="presOf" srcId="{8734D9C1-2656-4E1C-9BAA-24A6025C23A1}" destId="{D7950C0C-5D40-4926-A1A9-8D151118D263}" srcOrd="0" destOrd="0" presId="urn:microsoft.com/office/officeart/2018/5/layout/IconCircleLabelList"/>
    <dgm:cxn modelId="{3FD9AC6F-8D55-490B-A53F-771BE63CD1DB}" srcId="{EE400452-C9F5-48E4-8829-D3C0B95229DB}" destId="{1528ABF8-DFA7-4446-96EA-53D20B4AAA59}" srcOrd="3" destOrd="0" parTransId="{366F59D5-C7F1-4925-9DD8-FF3F5FA64532}" sibTransId="{DE67CDC3-9BBC-4DC0-8969-455CDE8BA9EE}"/>
    <dgm:cxn modelId="{0315F378-75FC-4B1D-9C6D-6B3EF0CBFCA4}" srcId="{EE400452-C9F5-48E4-8829-D3C0B95229DB}" destId="{8734D9C1-2656-4E1C-9BAA-24A6025C23A1}" srcOrd="2" destOrd="0" parTransId="{88F3D046-910A-4199-8F15-1A952098E19D}" sibTransId="{5A9EF430-AF27-4E9F-BA67-242842B7CFAE}"/>
    <dgm:cxn modelId="{85F509AA-25AF-40B5-BA9A-FE8933AD2F9A}" srcId="{EE400452-C9F5-48E4-8829-D3C0B95229DB}" destId="{60E1DFA7-63F3-420C-A475-BB86A1C59953}" srcOrd="4" destOrd="0" parTransId="{578DC192-EBEA-41E1-8B1D-D59DBBF5FEF3}" sibTransId="{B4398A7C-524D-4E84-86EA-C1D007D2A809}"/>
    <dgm:cxn modelId="{37771EAF-629C-49D1-8EEC-9A2302B4649C}" type="presOf" srcId="{60E1DFA7-63F3-420C-A475-BB86A1C59953}" destId="{86057AD9-34A7-4B14-8F0C-6EBCAF7EF82B}" srcOrd="0" destOrd="0" presId="urn:microsoft.com/office/officeart/2018/5/layout/IconCircleLabelList"/>
    <dgm:cxn modelId="{CBE89DBF-9B1A-42D8-B72A-3D564D68E51D}" srcId="{EE400452-C9F5-48E4-8829-D3C0B95229DB}" destId="{FCBB7BF0-10D3-4F31-BECA-402DA6969389}" srcOrd="0" destOrd="0" parTransId="{9FA4EBF6-5BF6-444F-B53D-AA5575D635E4}" sibTransId="{668029C0-912D-4A44-8277-8E6EBEC4483A}"/>
    <dgm:cxn modelId="{0307D0D4-750B-41C5-9B08-444ABDAA567F}" type="presOf" srcId="{1528ABF8-DFA7-4446-96EA-53D20B4AAA59}" destId="{4EEB466D-F313-40BD-A1B4-313B21BA4221}" srcOrd="0" destOrd="0" presId="urn:microsoft.com/office/officeart/2018/5/layout/IconCircleLabelList"/>
    <dgm:cxn modelId="{5BEF56E1-5682-443C-ADAC-931168D1878A}" type="presOf" srcId="{4E3304E6-9348-4590-B594-3A04ED7A7659}" destId="{6F69EFB3-31C2-49FD-B255-89B3FF32B430}" srcOrd="0" destOrd="0" presId="urn:microsoft.com/office/officeart/2018/5/layout/IconCircleLabelList"/>
    <dgm:cxn modelId="{C4DD0CE8-F834-4901-AE16-88CB213FD375}" srcId="{EE400452-C9F5-48E4-8829-D3C0B95229DB}" destId="{4E3304E6-9348-4590-B594-3A04ED7A7659}" srcOrd="1" destOrd="0" parTransId="{0F46A7CE-32A1-41E6-9BFA-968B023B7B29}" sibTransId="{ACE9195C-772A-40EE-8658-5943AFC75FCD}"/>
    <dgm:cxn modelId="{50E1E6EF-5C8A-4A80-A7A1-BE8096B058AE}" type="presOf" srcId="{FCBB7BF0-10D3-4F31-BECA-402DA6969389}" destId="{2D941C25-AB09-4868-9844-FCE42D263E56}" srcOrd="0" destOrd="0" presId="urn:microsoft.com/office/officeart/2018/5/layout/IconCircleLabelList"/>
    <dgm:cxn modelId="{E858F4AB-E971-4C72-9846-699E4C9B1CD1}" type="presParOf" srcId="{5E5306E5-7A2D-49DA-AB09-485EB93FA16F}" destId="{5C31064D-E8EA-4075-BA07-E791B8545CCB}" srcOrd="0" destOrd="0" presId="urn:microsoft.com/office/officeart/2018/5/layout/IconCircleLabelList"/>
    <dgm:cxn modelId="{03B7DE39-5CE3-4C8B-93EF-93B1562D74F5}" type="presParOf" srcId="{5C31064D-E8EA-4075-BA07-E791B8545CCB}" destId="{AD4DD0B9-C66C-423A-8BA7-6C359FE4D87B}" srcOrd="0" destOrd="0" presId="urn:microsoft.com/office/officeart/2018/5/layout/IconCircleLabelList"/>
    <dgm:cxn modelId="{30AA9D16-6C17-40F7-8C14-B5D36B7627FA}" type="presParOf" srcId="{5C31064D-E8EA-4075-BA07-E791B8545CCB}" destId="{09F70F87-2FE8-417C-8DF5-7FDA63B854E2}" srcOrd="1" destOrd="0" presId="urn:microsoft.com/office/officeart/2018/5/layout/IconCircleLabelList"/>
    <dgm:cxn modelId="{E6DF534E-1CED-49DC-B1E9-5F829866F365}" type="presParOf" srcId="{5C31064D-E8EA-4075-BA07-E791B8545CCB}" destId="{448A3488-77E7-4E7F-814D-79B34D97E624}" srcOrd="2" destOrd="0" presId="urn:microsoft.com/office/officeart/2018/5/layout/IconCircleLabelList"/>
    <dgm:cxn modelId="{DBA7F679-5D0B-4533-9495-7CD41813F46F}" type="presParOf" srcId="{5C31064D-E8EA-4075-BA07-E791B8545CCB}" destId="{2D941C25-AB09-4868-9844-FCE42D263E56}" srcOrd="3" destOrd="0" presId="urn:microsoft.com/office/officeart/2018/5/layout/IconCircleLabelList"/>
    <dgm:cxn modelId="{7E8C2F9A-DCF0-4F8E-B64D-7CFC842383EA}" type="presParOf" srcId="{5E5306E5-7A2D-49DA-AB09-485EB93FA16F}" destId="{2A8DB5D5-4935-4B1A-8625-248DFCA5FEC3}" srcOrd="1" destOrd="0" presId="urn:microsoft.com/office/officeart/2018/5/layout/IconCircleLabelList"/>
    <dgm:cxn modelId="{54CC70DE-CAB2-440C-9520-77AD9830E6B1}" type="presParOf" srcId="{5E5306E5-7A2D-49DA-AB09-485EB93FA16F}" destId="{F3B33D97-7522-45F5-83EE-816BD953830D}" srcOrd="2" destOrd="0" presId="urn:microsoft.com/office/officeart/2018/5/layout/IconCircleLabelList"/>
    <dgm:cxn modelId="{00144412-8A0C-475B-B4AF-8AE88A19E69A}" type="presParOf" srcId="{F3B33D97-7522-45F5-83EE-816BD953830D}" destId="{37DA2739-599C-43E5-9813-5B057870E662}" srcOrd="0" destOrd="0" presId="urn:microsoft.com/office/officeart/2018/5/layout/IconCircleLabelList"/>
    <dgm:cxn modelId="{D742D17E-C2F3-4C81-86F3-CEBBEADBB414}" type="presParOf" srcId="{F3B33D97-7522-45F5-83EE-816BD953830D}" destId="{8293CC07-6780-4D18-81DD-5E05BEAA25AE}" srcOrd="1" destOrd="0" presId="urn:microsoft.com/office/officeart/2018/5/layout/IconCircleLabelList"/>
    <dgm:cxn modelId="{892DDDBF-A202-4AC9-8F4A-F9AD7B310ED1}" type="presParOf" srcId="{F3B33D97-7522-45F5-83EE-816BD953830D}" destId="{5F62B2ED-A69D-4411-B48E-DCC85497F75F}" srcOrd="2" destOrd="0" presId="urn:microsoft.com/office/officeart/2018/5/layout/IconCircleLabelList"/>
    <dgm:cxn modelId="{8F8C2CA9-EEF7-4531-B65A-344874FFE793}" type="presParOf" srcId="{F3B33D97-7522-45F5-83EE-816BD953830D}" destId="{6F69EFB3-31C2-49FD-B255-89B3FF32B430}" srcOrd="3" destOrd="0" presId="urn:microsoft.com/office/officeart/2018/5/layout/IconCircleLabelList"/>
    <dgm:cxn modelId="{B2228380-2DA0-4AC1-9615-C0FA39536C46}" type="presParOf" srcId="{5E5306E5-7A2D-49DA-AB09-485EB93FA16F}" destId="{E17CD860-EA0B-4A64-BD5A-41C91D281A8E}" srcOrd="3" destOrd="0" presId="urn:microsoft.com/office/officeart/2018/5/layout/IconCircleLabelList"/>
    <dgm:cxn modelId="{B9970A35-1685-4CF5-A743-DF453C0B72A0}" type="presParOf" srcId="{5E5306E5-7A2D-49DA-AB09-485EB93FA16F}" destId="{E77E4469-2E07-45A9-8549-2EFA6C4CBE25}" srcOrd="4" destOrd="0" presId="urn:microsoft.com/office/officeart/2018/5/layout/IconCircleLabelList"/>
    <dgm:cxn modelId="{56CB3897-4CBB-4A2D-A5C4-492198D072BE}" type="presParOf" srcId="{E77E4469-2E07-45A9-8549-2EFA6C4CBE25}" destId="{6CCFB631-FD85-46F6-8C1B-4A70EF75B345}" srcOrd="0" destOrd="0" presId="urn:microsoft.com/office/officeart/2018/5/layout/IconCircleLabelList"/>
    <dgm:cxn modelId="{AD9AF2D6-05F8-4E89-B986-A162E5117EA1}" type="presParOf" srcId="{E77E4469-2E07-45A9-8549-2EFA6C4CBE25}" destId="{E0E13DA1-EA7B-4CB9-8BCF-4F8C9D33E71A}" srcOrd="1" destOrd="0" presId="urn:microsoft.com/office/officeart/2018/5/layout/IconCircleLabelList"/>
    <dgm:cxn modelId="{EF7AEF08-762A-41D4-A254-CA081E2D7D79}" type="presParOf" srcId="{E77E4469-2E07-45A9-8549-2EFA6C4CBE25}" destId="{52349A34-61D1-47AA-B326-AEAB5B6C2FB4}" srcOrd="2" destOrd="0" presId="urn:microsoft.com/office/officeart/2018/5/layout/IconCircleLabelList"/>
    <dgm:cxn modelId="{9DD4C90E-36E5-430E-B28B-0E779BB8344D}" type="presParOf" srcId="{E77E4469-2E07-45A9-8549-2EFA6C4CBE25}" destId="{D7950C0C-5D40-4926-A1A9-8D151118D263}" srcOrd="3" destOrd="0" presId="urn:microsoft.com/office/officeart/2018/5/layout/IconCircleLabelList"/>
    <dgm:cxn modelId="{DF6978A7-2C3E-4C59-B4B9-EF63C6450571}" type="presParOf" srcId="{5E5306E5-7A2D-49DA-AB09-485EB93FA16F}" destId="{A365619F-3ACE-4FB1-9EA1-A9EB9FF0A68E}" srcOrd="5" destOrd="0" presId="urn:microsoft.com/office/officeart/2018/5/layout/IconCircleLabelList"/>
    <dgm:cxn modelId="{7237FCC0-E0EB-40F9-9DBD-A560017CAAB5}" type="presParOf" srcId="{5E5306E5-7A2D-49DA-AB09-485EB93FA16F}" destId="{5EFD0502-23A3-4054-B4ED-EF0444E5B8DF}" srcOrd="6" destOrd="0" presId="urn:microsoft.com/office/officeart/2018/5/layout/IconCircleLabelList"/>
    <dgm:cxn modelId="{23A5BDE1-F7E3-4D5E-B1FF-B5100869D905}" type="presParOf" srcId="{5EFD0502-23A3-4054-B4ED-EF0444E5B8DF}" destId="{89CB2BEE-1D27-4F08-9269-6D4669466D89}" srcOrd="0" destOrd="0" presId="urn:microsoft.com/office/officeart/2018/5/layout/IconCircleLabelList"/>
    <dgm:cxn modelId="{C010AB64-A170-4E8F-A69D-380F9B5F95F7}" type="presParOf" srcId="{5EFD0502-23A3-4054-B4ED-EF0444E5B8DF}" destId="{EB9D36DC-D4FF-4BA7-B8A2-614334B20BEA}" srcOrd="1" destOrd="0" presId="urn:microsoft.com/office/officeart/2018/5/layout/IconCircleLabelList"/>
    <dgm:cxn modelId="{35AFE07A-77C9-4ED1-8DBA-FA783431563F}" type="presParOf" srcId="{5EFD0502-23A3-4054-B4ED-EF0444E5B8DF}" destId="{67528D77-9B8B-47DD-A0D9-F8B361F65E60}" srcOrd="2" destOrd="0" presId="urn:microsoft.com/office/officeart/2018/5/layout/IconCircleLabelList"/>
    <dgm:cxn modelId="{CB6889F0-6C8D-4FB1-ADA1-3D6F4BECA07F}" type="presParOf" srcId="{5EFD0502-23A3-4054-B4ED-EF0444E5B8DF}" destId="{4EEB466D-F313-40BD-A1B4-313B21BA4221}" srcOrd="3" destOrd="0" presId="urn:microsoft.com/office/officeart/2018/5/layout/IconCircleLabelList"/>
    <dgm:cxn modelId="{321832CC-B6D4-4394-AC3E-782411E13BDF}" type="presParOf" srcId="{5E5306E5-7A2D-49DA-AB09-485EB93FA16F}" destId="{093D14DD-0891-41A8-A5B1-6A9D326C79B0}" srcOrd="7" destOrd="0" presId="urn:microsoft.com/office/officeart/2018/5/layout/IconCircleLabelList"/>
    <dgm:cxn modelId="{58385870-2D69-486E-B744-59C71B4831D2}" type="presParOf" srcId="{5E5306E5-7A2D-49DA-AB09-485EB93FA16F}" destId="{E697EC1E-6AD3-4149-9949-4F3417EDCA95}" srcOrd="8" destOrd="0" presId="urn:microsoft.com/office/officeart/2018/5/layout/IconCircleLabelList"/>
    <dgm:cxn modelId="{F23E1B70-7362-47E6-A4F2-0163887095F7}" type="presParOf" srcId="{E697EC1E-6AD3-4149-9949-4F3417EDCA95}" destId="{B90CA540-FFEA-49D5-ADA6-DB1C4548ABD0}" srcOrd="0" destOrd="0" presId="urn:microsoft.com/office/officeart/2018/5/layout/IconCircleLabelList"/>
    <dgm:cxn modelId="{54AEF392-3EB2-42D6-B394-DB241B55517E}" type="presParOf" srcId="{E697EC1E-6AD3-4149-9949-4F3417EDCA95}" destId="{BED10074-6F3B-4DD7-A378-D121BBD507D5}" srcOrd="1" destOrd="0" presId="urn:microsoft.com/office/officeart/2018/5/layout/IconCircleLabelList"/>
    <dgm:cxn modelId="{D8C15094-0551-43B6-91EE-6984A91FD626}" type="presParOf" srcId="{E697EC1E-6AD3-4149-9949-4F3417EDCA95}" destId="{77059495-6CED-47B3-8285-14D2A0F5A8FF}" srcOrd="2" destOrd="0" presId="urn:microsoft.com/office/officeart/2018/5/layout/IconCircleLabelList"/>
    <dgm:cxn modelId="{65320C65-2A0E-4BC6-AA48-537AE33988C6}" type="presParOf" srcId="{E697EC1E-6AD3-4149-9949-4F3417EDCA95}" destId="{86057AD9-34A7-4B14-8F0C-6EBCAF7EF82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DEB5D9-DCDC-44DD-AC8C-E7C0946993A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E125676-49D4-4CC2-8E98-1D28179A3775}">
      <dgm:prSet custT="1"/>
      <dgm:spPr/>
      <dgm:t>
        <a:bodyPr/>
        <a:lstStyle/>
        <a:p>
          <a:r>
            <a:rPr lang="en-GB" sz="1800" dirty="0"/>
            <a:t>By enhancing my communication skills and enthusiasm.</a:t>
          </a:r>
          <a:endParaRPr lang="en-US" sz="1800" dirty="0"/>
        </a:p>
      </dgm:t>
    </dgm:pt>
    <dgm:pt modelId="{855A8B22-7A98-49F2-83DD-3C59E2653EA3}" type="parTrans" cxnId="{E2F6DD45-9920-4798-BA23-9F5AC9928CAF}">
      <dgm:prSet/>
      <dgm:spPr/>
      <dgm:t>
        <a:bodyPr/>
        <a:lstStyle/>
        <a:p>
          <a:endParaRPr lang="en-US"/>
        </a:p>
      </dgm:t>
    </dgm:pt>
    <dgm:pt modelId="{43240600-A0AC-4E96-B9AE-4B7AF0B0FF16}" type="sibTrans" cxnId="{E2F6DD45-9920-4798-BA23-9F5AC9928CAF}">
      <dgm:prSet/>
      <dgm:spPr/>
      <dgm:t>
        <a:bodyPr/>
        <a:lstStyle/>
        <a:p>
          <a:endParaRPr lang="en-US"/>
        </a:p>
      </dgm:t>
    </dgm:pt>
    <dgm:pt modelId="{F32DFA64-4261-489C-B1BC-F5363B19E572}">
      <dgm:prSet/>
      <dgm:spPr/>
      <dgm:t>
        <a:bodyPr/>
        <a:lstStyle/>
        <a:p>
          <a:r>
            <a:rPr lang="en-GB" dirty="0"/>
            <a:t>Engage in professional development opportunities.</a:t>
          </a:r>
          <a:endParaRPr lang="en-US" dirty="0"/>
        </a:p>
      </dgm:t>
    </dgm:pt>
    <dgm:pt modelId="{CC37273D-E47D-4131-ACB9-C8BC6695F619}" type="parTrans" cxnId="{1233A3EF-4C39-478B-A54E-377BAC681DEE}">
      <dgm:prSet/>
      <dgm:spPr/>
      <dgm:t>
        <a:bodyPr/>
        <a:lstStyle/>
        <a:p>
          <a:endParaRPr lang="en-US"/>
        </a:p>
      </dgm:t>
    </dgm:pt>
    <dgm:pt modelId="{5BD29A3E-82A2-4205-877D-20A64B59AE66}" type="sibTrans" cxnId="{1233A3EF-4C39-478B-A54E-377BAC681DEE}">
      <dgm:prSet/>
      <dgm:spPr/>
      <dgm:t>
        <a:bodyPr/>
        <a:lstStyle/>
        <a:p>
          <a:endParaRPr lang="en-US"/>
        </a:p>
      </dgm:t>
    </dgm:pt>
    <dgm:pt modelId="{CB30280D-0BAE-4190-B1D1-50DEC4B5708F}">
      <dgm:prSet/>
      <dgm:spPr/>
      <dgm:t>
        <a:bodyPr/>
        <a:lstStyle/>
        <a:p>
          <a:r>
            <a:rPr lang="en-GB"/>
            <a:t>Attending advanced communication courses.</a:t>
          </a:r>
          <a:endParaRPr lang="en-US"/>
        </a:p>
      </dgm:t>
    </dgm:pt>
    <dgm:pt modelId="{A960F6E9-FB41-4E7A-8F2A-344EF27DC16A}" type="parTrans" cxnId="{67CBE76A-EBFD-4F05-BB2A-D0BA6BC11312}">
      <dgm:prSet/>
      <dgm:spPr/>
      <dgm:t>
        <a:bodyPr/>
        <a:lstStyle/>
        <a:p>
          <a:endParaRPr lang="en-US"/>
        </a:p>
      </dgm:t>
    </dgm:pt>
    <dgm:pt modelId="{9C4DDB99-C9D0-41F5-BFD0-C9B5EA11AB05}" type="sibTrans" cxnId="{67CBE76A-EBFD-4F05-BB2A-D0BA6BC11312}">
      <dgm:prSet/>
      <dgm:spPr/>
      <dgm:t>
        <a:bodyPr/>
        <a:lstStyle/>
        <a:p>
          <a:endParaRPr lang="en-US"/>
        </a:p>
      </dgm:t>
    </dgm:pt>
    <dgm:pt modelId="{5BE671FD-5B96-453B-B909-690C139D9CDA}">
      <dgm:prSet/>
      <dgm:spPr/>
      <dgm:t>
        <a:bodyPr/>
        <a:lstStyle/>
        <a:p>
          <a:r>
            <a:rPr lang="en-GB"/>
            <a:t>Seeking continuous feedback from peers and supervisors. </a:t>
          </a:r>
          <a:endParaRPr lang="en-US"/>
        </a:p>
      </dgm:t>
    </dgm:pt>
    <dgm:pt modelId="{1400E53F-65AC-43AC-AC6F-BA7A7419DBF7}" type="parTrans" cxnId="{8066471C-6451-4376-AE10-5418555A174E}">
      <dgm:prSet/>
      <dgm:spPr/>
      <dgm:t>
        <a:bodyPr/>
        <a:lstStyle/>
        <a:p>
          <a:endParaRPr lang="en-US"/>
        </a:p>
      </dgm:t>
    </dgm:pt>
    <dgm:pt modelId="{EA53A9B5-5899-4F41-8FA4-57CE508513CD}" type="sibTrans" cxnId="{8066471C-6451-4376-AE10-5418555A174E}">
      <dgm:prSet/>
      <dgm:spPr/>
      <dgm:t>
        <a:bodyPr/>
        <a:lstStyle/>
        <a:p>
          <a:endParaRPr lang="en-US"/>
        </a:p>
      </dgm:t>
    </dgm:pt>
    <dgm:pt modelId="{0889ABBE-9BC6-4D9D-92AA-5346AF540A01}" type="pres">
      <dgm:prSet presAssocID="{B7DEB5D9-DCDC-44DD-AC8C-E7C0946993A5}" presName="root" presStyleCnt="0">
        <dgm:presLayoutVars>
          <dgm:dir/>
          <dgm:resizeHandles val="exact"/>
        </dgm:presLayoutVars>
      </dgm:prSet>
      <dgm:spPr/>
    </dgm:pt>
    <dgm:pt modelId="{CB73D440-3F7B-4A0D-9DB1-0E01F097B512}" type="pres">
      <dgm:prSet presAssocID="{DE125676-49D4-4CC2-8E98-1D28179A3775}" presName="compNode" presStyleCnt="0"/>
      <dgm:spPr/>
    </dgm:pt>
    <dgm:pt modelId="{1B2DABC1-C7C3-4955-85E4-3F5F74CED868}" type="pres">
      <dgm:prSet presAssocID="{DE125676-49D4-4CC2-8E98-1D28179A37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F123348-3D6C-4EF6-BD69-E6EC7962B810}" type="pres">
      <dgm:prSet presAssocID="{DE125676-49D4-4CC2-8E98-1D28179A3775}" presName="spaceRect" presStyleCnt="0"/>
      <dgm:spPr/>
    </dgm:pt>
    <dgm:pt modelId="{D59AA8D3-C017-42CB-8EE8-C0CD77193C8A}" type="pres">
      <dgm:prSet presAssocID="{DE125676-49D4-4CC2-8E98-1D28179A3775}" presName="textRect" presStyleLbl="revTx" presStyleIdx="0" presStyleCnt="4">
        <dgm:presLayoutVars>
          <dgm:chMax val="1"/>
          <dgm:chPref val="1"/>
        </dgm:presLayoutVars>
      </dgm:prSet>
      <dgm:spPr/>
    </dgm:pt>
    <dgm:pt modelId="{732E7C73-33FF-48A2-A441-6158AAFF6A62}" type="pres">
      <dgm:prSet presAssocID="{43240600-A0AC-4E96-B9AE-4B7AF0B0FF16}" presName="sibTrans" presStyleCnt="0"/>
      <dgm:spPr/>
    </dgm:pt>
    <dgm:pt modelId="{0A463F22-A23F-41DB-A826-C023A8F9713E}" type="pres">
      <dgm:prSet presAssocID="{F32DFA64-4261-489C-B1BC-F5363B19E572}" presName="compNode" presStyleCnt="0"/>
      <dgm:spPr/>
    </dgm:pt>
    <dgm:pt modelId="{4B93158D-8195-499F-A572-105378E6DAC0}" type="pres">
      <dgm:prSet presAssocID="{F32DFA64-4261-489C-B1BC-F5363B19E5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A9950A51-8BA4-45D4-A258-A38D0EDF0298}" type="pres">
      <dgm:prSet presAssocID="{F32DFA64-4261-489C-B1BC-F5363B19E572}" presName="spaceRect" presStyleCnt="0"/>
      <dgm:spPr/>
    </dgm:pt>
    <dgm:pt modelId="{867D7D07-E6E8-40D3-8460-DA3B1D2AB963}" type="pres">
      <dgm:prSet presAssocID="{F32DFA64-4261-489C-B1BC-F5363B19E572}" presName="textRect" presStyleLbl="revTx" presStyleIdx="1" presStyleCnt="4">
        <dgm:presLayoutVars>
          <dgm:chMax val="1"/>
          <dgm:chPref val="1"/>
        </dgm:presLayoutVars>
      </dgm:prSet>
      <dgm:spPr/>
    </dgm:pt>
    <dgm:pt modelId="{195DF689-2881-4B75-9900-77793D986A45}" type="pres">
      <dgm:prSet presAssocID="{5BD29A3E-82A2-4205-877D-20A64B59AE66}" presName="sibTrans" presStyleCnt="0"/>
      <dgm:spPr/>
    </dgm:pt>
    <dgm:pt modelId="{B9E6788D-6F21-40A3-B649-3334432CE617}" type="pres">
      <dgm:prSet presAssocID="{CB30280D-0BAE-4190-B1D1-50DEC4B5708F}" presName="compNode" presStyleCnt="0"/>
      <dgm:spPr/>
    </dgm:pt>
    <dgm:pt modelId="{B549C6A5-243B-4261-BF22-DC4E168A209F}" type="pres">
      <dgm:prSet presAssocID="{CB30280D-0BAE-4190-B1D1-50DEC4B5708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2EA1448-685F-4B89-83C1-87B3B984E6EE}" type="pres">
      <dgm:prSet presAssocID="{CB30280D-0BAE-4190-B1D1-50DEC4B5708F}" presName="spaceRect" presStyleCnt="0"/>
      <dgm:spPr/>
    </dgm:pt>
    <dgm:pt modelId="{4726AF19-3496-44DE-85F0-E1EA25F5D32E}" type="pres">
      <dgm:prSet presAssocID="{CB30280D-0BAE-4190-B1D1-50DEC4B5708F}" presName="textRect" presStyleLbl="revTx" presStyleIdx="2" presStyleCnt="4">
        <dgm:presLayoutVars>
          <dgm:chMax val="1"/>
          <dgm:chPref val="1"/>
        </dgm:presLayoutVars>
      </dgm:prSet>
      <dgm:spPr/>
    </dgm:pt>
    <dgm:pt modelId="{AAD1BF45-4C7B-4DAF-AD0F-761FEEC1392D}" type="pres">
      <dgm:prSet presAssocID="{9C4DDB99-C9D0-41F5-BFD0-C9B5EA11AB05}" presName="sibTrans" presStyleCnt="0"/>
      <dgm:spPr/>
    </dgm:pt>
    <dgm:pt modelId="{C2EA5CBB-E8D7-4F56-979E-1061609A88E4}" type="pres">
      <dgm:prSet presAssocID="{5BE671FD-5B96-453B-B909-690C139D9CDA}" presName="compNode" presStyleCnt="0"/>
      <dgm:spPr/>
    </dgm:pt>
    <dgm:pt modelId="{C267B3A8-B804-4F0F-AEA0-E3C28EC0F6D3}" type="pres">
      <dgm:prSet presAssocID="{5BE671FD-5B96-453B-B909-690C139D9CD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9C02DD5-B25E-48A7-BB4F-727476D0DCA8}" type="pres">
      <dgm:prSet presAssocID="{5BE671FD-5B96-453B-B909-690C139D9CDA}" presName="spaceRect" presStyleCnt="0"/>
      <dgm:spPr/>
    </dgm:pt>
    <dgm:pt modelId="{1087EAD4-B791-45D6-936F-B7C890C80E42}" type="pres">
      <dgm:prSet presAssocID="{5BE671FD-5B96-453B-B909-690C139D9CD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948000-40F3-4AF6-9929-1DB576FFBF78}" type="presOf" srcId="{F32DFA64-4261-489C-B1BC-F5363B19E572}" destId="{867D7D07-E6E8-40D3-8460-DA3B1D2AB963}" srcOrd="0" destOrd="0" presId="urn:microsoft.com/office/officeart/2018/2/layout/IconLabelList"/>
    <dgm:cxn modelId="{0B93EA19-18F4-4BDD-948D-3816DC27E664}" type="presOf" srcId="{CB30280D-0BAE-4190-B1D1-50DEC4B5708F}" destId="{4726AF19-3496-44DE-85F0-E1EA25F5D32E}" srcOrd="0" destOrd="0" presId="urn:microsoft.com/office/officeart/2018/2/layout/IconLabelList"/>
    <dgm:cxn modelId="{8066471C-6451-4376-AE10-5418555A174E}" srcId="{B7DEB5D9-DCDC-44DD-AC8C-E7C0946993A5}" destId="{5BE671FD-5B96-453B-B909-690C139D9CDA}" srcOrd="3" destOrd="0" parTransId="{1400E53F-65AC-43AC-AC6F-BA7A7419DBF7}" sibTransId="{EA53A9B5-5899-4F41-8FA4-57CE508513CD}"/>
    <dgm:cxn modelId="{E2F6DD45-9920-4798-BA23-9F5AC9928CAF}" srcId="{B7DEB5D9-DCDC-44DD-AC8C-E7C0946993A5}" destId="{DE125676-49D4-4CC2-8E98-1D28179A3775}" srcOrd="0" destOrd="0" parTransId="{855A8B22-7A98-49F2-83DD-3C59E2653EA3}" sibTransId="{43240600-A0AC-4E96-B9AE-4B7AF0B0FF16}"/>
    <dgm:cxn modelId="{67CBE76A-EBFD-4F05-BB2A-D0BA6BC11312}" srcId="{B7DEB5D9-DCDC-44DD-AC8C-E7C0946993A5}" destId="{CB30280D-0BAE-4190-B1D1-50DEC4B5708F}" srcOrd="2" destOrd="0" parTransId="{A960F6E9-FB41-4E7A-8F2A-344EF27DC16A}" sibTransId="{9C4DDB99-C9D0-41F5-BFD0-C9B5EA11AB05}"/>
    <dgm:cxn modelId="{1AE5418D-5AC8-4810-9E04-C08DE81E4F5F}" type="presOf" srcId="{B7DEB5D9-DCDC-44DD-AC8C-E7C0946993A5}" destId="{0889ABBE-9BC6-4D9D-92AA-5346AF540A01}" srcOrd="0" destOrd="0" presId="urn:microsoft.com/office/officeart/2018/2/layout/IconLabelList"/>
    <dgm:cxn modelId="{4EC0DEC1-8E57-475D-BD76-FF390D9765B1}" type="presOf" srcId="{5BE671FD-5B96-453B-B909-690C139D9CDA}" destId="{1087EAD4-B791-45D6-936F-B7C890C80E42}" srcOrd="0" destOrd="0" presId="urn:microsoft.com/office/officeart/2018/2/layout/IconLabelList"/>
    <dgm:cxn modelId="{1233A3EF-4C39-478B-A54E-377BAC681DEE}" srcId="{B7DEB5D9-DCDC-44DD-AC8C-E7C0946993A5}" destId="{F32DFA64-4261-489C-B1BC-F5363B19E572}" srcOrd="1" destOrd="0" parTransId="{CC37273D-E47D-4131-ACB9-C8BC6695F619}" sibTransId="{5BD29A3E-82A2-4205-877D-20A64B59AE66}"/>
    <dgm:cxn modelId="{3E2E2FF1-F56B-40CC-BCDB-A3792CC76F13}" type="presOf" srcId="{DE125676-49D4-4CC2-8E98-1D28179A3775}" destId="{D59AA8D3-C017-42CB-8EE8-C0CD77193C8A}" srcOrd="0" destOrd="0" presId="urn:microsoft.com/office/officeart/2018/2/layout/IconLabelList"/>
    <dgm:cxn modelId="{3EF40C80-7E0C-4224-9617-86C4FAB90B63}" type="presParOf" srcId="{0889ABBE-9BC6-4D9D-92AA-5346AF540A01}" destId="{CB73D440-3F7B-4A0D-9DB1-0E01F097B512}" srcOrd="0" destOrd="0" presId="urn:microsoft.com/office/officeart/2018/2/layout/IconLabelList"/>
    <dgm:cxn modelId="{B4A8FEAF-A0F9-479A-88DF-25B7C49A74E3}" type="presParOf" srcId="{CB73D440-3F7B-4A0D-9DB1-0E01F097B512}" destId="{1B2DABC1-C7C3-4955-85E4-3F5F74CED868}" srcOrd="0" destOrd="0" presId="urn:microsoft.com/office/officeart/2018/2/layout/IconLabelList"/>
    <dgm:cxn modelId="{5092C820-DE0D-45DC-A217-CA584FE84435}" type="presParOf" srcId="{CB73D440-3F7B-4A0D-9DB1-0E01F097B512}" destId="{EF123348-3D6C-4EF6-BD69-E6EC7962B810}" srcOrd="1" destOrd="0" presId="urn:microsoft.com/office/officeart/2018/2/layout/IconLabelList"/>
    <dgm:cxn modelId="{1ED693E1-E061-4AC6-B91D-F741DBF81799}" type="presParOf" srcId="{CB73D440-3F7B-4A0D-9DB1-0E01F097B512}" destId="{D59AA8D3-C017-42CB-8EE8-C0CD77193C8A}" srcOrd="2" destOrd="0" presId="urn:microsoft.com/office/officeart/2018/2/layout/IconLabelList"/>
    <dgm:cxn modelId="{4387A400-4CC5-490B-BF39-4E1CAF9E2845}" type="presParOf" srcId="{0889ABBE-9BC6-4D9D-92AA-5346AF540A01}" destId="{732E7C73-33FF-48A2-A441-6158AAFF6A62}" srcOrd="1" destOrd="0" presId="urn:microsoft.com/office/officeart/2018/2/layout/IconLabelList"/>
    <dgm:cxn modelId="{81C9442B-84F5-4320-A87F-E70C4DD0DE0A}" type="presParOf" srcId="{0889ABBE-9BC6-4D9D-92AA-5346AF540A01}" destId="{0A463F22-A23F-41DB-A826-C023A8F9713E}" srcOrd="2" destOrd="0" presId="urn:microsoft.com/office/officeart/2018/2/layout/IconLabelList"/>
    <dgm:cxn modelId="{12072BD9-D1E5-431C-9A99-5E2FFD5E7EED}" type="presParOf" srcId="{0A463F22-A23F-41DB-A826-C023A8F9713E}" destId="{4B93158D-8195-499F-A572-105378E6DAC0}" srcOrd="0" destOrd="0" presId="urn:microsoft.com/office/officeart/2018/2/layout/IconLabelList"/>
    <dgm:cxn modelId="{E0975CAA-490C-4145-AACE-F9BF9C1B642D}" type="presParOf" srcId="{0A463F22-A23F-41DB-A826-C023A8F9713E}" destId="{A9950A51-8BA4-45D4-A258-A38D0EDF0298}" srcOrd="1" destOrd="0" presId="urn:microsoft.com/office/officeart/2018/2/layout/IconLabelList"/>
    <dgm:cxn modelId="{0F9F9D00-13B9-43BA-B150-6B56723584E3}" type="presParOf" srcId="{0A463F22-A23F-41DB-A826-C023A8F9713E}" destId="{867D7D07-E6E8-40D3-8460-DA3B1D2AB963}" srcOrd="2" destOrd="0" presId="urn:microsoft.com/office/officeart/2018/2/layout/IconLabelList"/>
    <dgm:cxn modelId="{50F5B465-9AFE-4ACB-BF21-928699BF8D93}" type="presParOf" srcId="{0889ABBE-9BC6-4D9D-92AA-5346AF540A01}" destId="{195DF689-2881-4B75-9900-77793D986A45}" srcOrd="3" destOrd="0" presId="urn:microsoft.com/office/officeart/2018/2/layout/IconLabelList"/>
    <dgm:cxn modelId="{2ECCC7F9-7F02-4DD3-8FCB-7943B921C888}" type="presParOf" srcId="{0889ABBE-9BC6-4D9D-92AA-5346AF540A01}" destId="{B9E6788D-6F21-40A3-B649-3334432CE617}" srcOrd="4" destOrd="0" presId="urn:microsoft.com/office/officeart/2018/2/layout/IconLabelList"/>
    <dgm:cxn modelId="{6E0CA81F-7B5C-4221-99C0-03190D2DA72C}" type="presParOf" srcId="{B9E6788D-6F21-40A3-B649-3334432CE617}" destId="{B549C6A5-243B-4261-BF22-DC4E168A209F}" srcOrd="0" destOrd="0" presId="urn:microsoft.com/office/officeart/2018/2/layout/IconLabelList"/>
    <dgm:cxn modelId="{77E28807-F4C1-48E8-8DCF-682A651FF7CA}" type="presParOf" srcId="{B9E6788D-6F21-40A3-B649-3334432CE617}" destId="{02EA1448-685F-4B89-83C1-87B3B984E6EE}" srcOrd="1" destOrd="0" presId="urn:microsoft.com/office/officeart/2018/2/layout/IconLabelList"/>
    <dgm:cxn modelId="{841B4C96-7E10-4385-90DC-ABD7E2E675BF}" type="presParOf" srcId="{B9E6788D-6F21-40A3-B649-3334432CE617}" destId="{4726AF19-3496-44DE-85F0-E1EA25F5D32E}" srcOrd="2" destOrd="0" presId="urn:microsoft.com/office/officeart/2018/2/layout/IconLabelList"/>
    <dgm:cxn modelId="{4F1C2195-88BA-474C-9294-C42C258EE05C}" type="presParOf" srcId="{0889ABBE-9BC6-4D9D-92AA-5346AF540A01}" destId="{AAD1BF45-4C7B-4DAF-AD0F-761FEEC1392D}" srcOrd="5" destOrd="0" presId="urn:microsoft.com/office/officeart/2018/2/layout/IconLabelList"/>
    <dgm:cxn modelId="{3ACBA6E3-6F3D-4305-8DEE-CC511CCDA1AC}" type="presParOf" srcId="{0889ABBE-9BC6-4D9D-92AA-5346AF540A01}" destId="{C2EA5CBB-E8D7-4F56-979E-1061609A88E4}" srcOrd="6" destOrd="0" presId="urn:microsoft.com/office/officeart/2018/2/layout/IconLabelList"/>
    <dgm:cxn modelId="{0A812B69-5BE9-4136-ABFE-CFE84510B382}" type="presParOf" srcId="{C2EA5CBB-E8D7-4F56-979E-1061609A88E4}" destId="{C267B3A8-B804-4F0F-AEA0-E3C28EC0F6D3}" srcOrd="0" destOrd="0" presId="urn:microsoft.com/office/officeart/2018/2/layout/IconLabelList"/>
    <dgm:cxn modelId="{55A509DA-465D-4F66-B29C-4AB825FEB1FC}" type="presParOf" srcId="{C2EA5CBB-E8D7-4F56-979E-1061609A88E4}" destId="{19C02DD5-B25E-48A7-BB4F-727476D0DCA8}" srcOrd="1" destOrd="0" presId="urn:microsoft.com/office/officeart/2018/2/layout/IconLabelList"/>
    <dgm:cxn modelId="{CD6BA9F9-8A98-4110-8700-CF8AD189CDFA}" type="presParOf" srcId="{C2EA5CBB-E8D7-4F56-979E-1061609A88E4}" destId="{1087EAD4-B791-45D6-936F-B7C890C80E4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DB20DF-B100-4249-83E9-28BEFEEFA08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2C15047-2EF8-47C3-8659-69E2B355C24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Work on the gaps and refine my communication skills through continues learning.</a:t>
          </a:r>
          <a:endParaRPr lang="en-US" sz="1600" dirty="0"/>
        </a:p>
      </dgm:t>
    </dgm:pt>
    <dgm:pt modelId="{721D1CA1-702F-49AB-AA0F-DACE6FBCF8C2}" type="parTrans" cxnId="{D72D668E-E038-44D2-A1CF-F0F78357C9FF}">
      <dgm:prSet/>
      <dgm:spPr/>
      <dgm:t>
        <a:bodyPr/>
        <a:lstStyle/>
        <a:p>
          <a:endParaRPr lang="en-US"/>
        </a:p>
      </dgm:t>
    </dgm:pt>
    <dgm:pt modelId="{8F6FEFDF-BB7A-4C2A-8FE3-0F2B42B514FC}" type="sibTrans" cxnId="{D72D668E-E038-44D2-A1CF-F0F78357C9FF}">
      <dgm:prSet/>
      <dgm:spPr/>
      <dgm:t>
        <a:bodyPr/>
        <a:lstStyle/>
        <a:p>
          <a:endParaRPr lang="en-US"/>
        </a:p>
      </dgm:t>
    </dgm:pt>
    <dgm:pt modelId="{467A2700-8D85-4CE0-8B34-CD1EA06E238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Engage daily reflection and colleagues and supervisors for feedback on my performance</a:t>
          </a:r>
          <a:r>
            <a:rPr lang="en-GB" sz="1300" dirty="0"/>
            <a:t>.</a:t>
          </a:r>
          <a:endParaRPr lang="en-US" sz="1300" dirty="0"/>
        </a:p>
      </dgm:t>
    </dgm:pt>
    <dgm:pt modelId="{95865927-98D9-41DA-882F-7E19643B1761}" type="parTrans" cxnId="{5A8B70F2-159C-49CE-B1C7-F68B51770EFC}">
      <dgm:prSet/>
      <dgm:spPr/>
      <dgm:t>
        <a:bodyPr/>
        <a:lstStyle/>
        <a:p>
          <a:endParaRPr lang="en-US"/>
        </a:p>
      </dgm:t>
    </dgm:pt>
    <dgm:pt modelId="{2FCD3C9B-638F-40DF-8E0F-396796CC8691}" type="sibTrans" cxnId="{5A8B70F2-159C-49CE-B1C7-F68B51770EFC}">
      <dgm:prSet/>
      <dgm:spPr/>
      <dgm:t>
        <a:bodyPr/>
        <a:lstStyle/>
        <a:p>
          <a:endParaRPr lang="en-US"/>
        </a:p>
      </dgm:t>
    </dgm:pt>
    <dgm:pt modelId="{E10A3ED8-7132-43F9-89C9-7E7238DE6478}" type="pres">
      <dgm:prSet presAssocID="{8DDB20DF-B100-4249-83E9-28BEFEEFA088}" presName="root" presStyleCnt="0">
        <dgm:presLayoutVars>
          <dgm:dir/>
          <dgm:resizeHandles val="exact"/>
        </dgm:presLayoutVars>
      </dgm:prSet>
      <dgm:spPr/>
    </dgm:pt>
    <dgm:pt modelId="{463AC577-58F4-4FF0-802E-FBD7F4D3A735}" type="pres">
      <dgm:prSet presAssocID="{22C15047-2EF8-47C3-8659-69E2B355C24D}" presName="compNode" presStyleCnt="0"/>
      <dgm:spPr/>
    </dgm:pt>
    <dgm:pt modelId="{ACA8FA34-5C55-4399-BAFA-E6E9B8F1E426}" type="pres">
      <dgm:prSet presAssocID="{22C15047-2EF8-47C3-8659-69E2B355C24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5D85643-58C7-49EC-8ECD-1888A506F843}" type="pres">
      <dgm:prSet presAssocID="{22C15047-2EF8-47C3-8659-69E2B355C24D}" presName="spaceRect" presStyleCnt="0"/>
      <dgm:spPr/>
    </dgm:pt>
    <dgm:pt modelId="{A06FB286-2B40-4D3C-ACF9-B1E46805F6A1}" type="pres">
      <dgm:prSet presAssocID="{22C15047-2EF8-47C3-8659-69E2B355C24D}" presName="textRect" presStyleLbl="revTx" presStyleIdx="0" presStyleCnt="2">
        <dgm:presLayoutVars>
          <dgm:chMax val="1"/>
          <dgm:chPref val="1"/>
        </dgm:presLayoutVars>
      </dgm:prSet>
      <dgm:spPr/>
    </dgm:pt>
    <dgm:pt modelId="{56A8C2B1-B308-4F74-8650-697FB3F9D055}" type="pres">
      <dgm:prSet presAssocID="{8F6FEFDF-BB7A-4C2A-8FE3-0F2B42B514FC}" presName="sibTrans" presStyleCnt="0"/>
      <dgm:spPr/>
    </dgm:pt>
    <dgm:pt modelId="{55547032-9AFC-4E7C-B76F-BDD93B17E541}" type="pres">
      <dgm:prSet presAssocID="{467A2700-8D85-4CE0-8B34-CD1EA06E238C}" presName="compNode" presStyleCnt="0"/>
      <dgm:spPr/>
    </dgm:pt>
    <dgm:pt modelId="{07A5AABB-5136-420A-928F-9EC8D32156DC}" type="pres">
      <dgm:prSet presAssocID="{467A2700-8D85-4CE0-8B34-CD1EA06E23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74111C91-7764-4452-99F9-F05904F64640}" type="pres">
      <dgm:prSet presAssocID="{467A2700-8D85-4CE0-8B34-CD1EA06E238C}" presName="spaceRect" presStyleCnt="0"/>
      <dgm:spPr/>
    </dgm:pt>
    <dgm:pt modelId="{DF800191-7F6B-4447-896B-00C7CF647D20}" type="pres">
      <dgm:prSet presAssocID="{467A2700-8D85-4CE0-8B34-CD1EA06E23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8CE640F-5D55-41E6-88D9-62778499D46F}" type="presOf" srcId="{22C15047-2EF8-47C3-8659-69E2B355C24D}" destId="{A06FB286-2B40-4D3C-ACF9-B1E46805F6A1}" srcOrd="0" destOrd="0" presId="urn:microsoft.com/office/officeart/2018/2/layout/IconLabelList"/>
    <dgm:cxn modelId="{B6287F2D-FB6D-48C3-8CCB-96D381FC0634}" type="presOf" srcId="{8DDB20DF-B100-4249-83E9-28BEFEEFA088}" destId="{E10A3ED8-7132-43F9-89C9-7E7238DE6478}" srcOrd="0" destOrd="0" presId="urn:microsoft.com/office/officeart/2018/2/layout/IconLabelList"/>
    <dgm:cxn modelId="{D72D668E-E038-44D2-A1CF-F0F78357C9FF}" srcId="{8DDB20DF-B100-4249-83E9-28BEFEEFA088}" destId="{22C15047-2EF8-47C3-8659-69E2B355C24D}" srcOrd="0" destOrd="0" parTransId="{721D1CA1-702F-49AB-AA0F-DACE6FBCF8C2}" sibTransId="{8F6FEFDF-BB7A-4C2A-8FE3-0F2B42B514FC}"/>
    <dgm:cxn modelId="{25F03FCE-41F3-40D9-95EE-7A62F40164BC}" type="presOf" srcId="{467A2700-8D85-4CE0-8B34-CD1EA06E238C}" destId="{DF800191-7F6B-4447-896B-00C7CF647D20}" srcOrd="0" destOrd="0" presId="urn:microsoft.com/office/officeart/2018/2/layout/IconLabelList"/>
    <dgm:cxn modelId="{5A8B70F2-159C-49CE-B1C7-F68B51770EFC}" srcId="{8DDB20DF-B100-4249-83E9-28BEFEEFA088}" destId="{467A2700-8D85-4CE0-8B34-CD1EA06E238C}" srcOrd="1" destOrd="0" parTransId="{95865927-98D9-41DA-882F-7E19643B1761}" sibTransId="{2FCD3C9B-638F-40DF-8E0F-396796CC8691}"/>
    <dgm:cxn modelId="{E344E78A-F751-4E21-B688-25A9AB6F0B79}" type="presParOf" srcId="{E10A3ED8-7132-43F9-89C9-7E7238DE6478}" destId="{463AC577-58F4-4FF0-802E-FBD7F4D3A735}" srcOrd="0" destOrd="0" presId="urn:microsoft.com/office/officeart/2018/2/layout/IconLabelList"/>
    <dgm:cxn modelId="{BFBE92BC-DD5A-4044-9DFE-426162197DE1}" type="presParOf" srcId="{463AC577-58F4-4FF0-802E-FBD7F4D3A735}" destId="{ACA8FA34-5C55-4399-BAFA-E6E9B8F1E426}" srcOrd="0" destOrd="0" presId="urn:microsoft.com/office/officeart/2018/2/layout/IconLabelList"/>
    <dgm:cxn modelId="{497AB58C-6C17-40EC-A688-58C18D471094}" type="presParOf" srcId="{463AC577-58F4-4FF0-802E-FBD7F4D3A735}" destId="{A5D85643-58C7-49EC-8ECD-1888A506F843}" srcOrd="1" destOrd="0" presId="urn:microsoft.com/office/officeart/2018/2/layout/IconLabelList"/>
    <dgm:cxn modelId="{F98A41F7-3C61-4BE5-A378-42C822FBEBDC}" type="presParOf" srcId="{463AC577-58F4-4FF0-802E-FBD7F4D3A735}" destId="{A06FB286-2B40-4D3C-ACF9-B1E46805F6A1}" srcOrd="2" destOrd="0" presId="urn:microsoft.com/office/officeart/2018/2/layout/IconLabelList"/>
    <dgm:cxn modelId="{A5EBA175-487D-417B-9059-A64C3252E684}" type="presParOf" srcId="{E10A3ED8-7132-43F9-89C9-7E7238DE6478}" destId="{56A8C2B1-B308-4F74-8650-697FB3F9D055}" srcOrd="1" destOrd="0" presId="urn:microsoft.com/office/officeart/2018/2/layout/IconLabelList"/>
    <dgm:cxn modelId="{FBAC5A30-2029-4EC3-A892-4E06F776F432}" type="presParOf" srcId="{E10A3ED8-7132-43F9-89C9-7E7238DE6478}" destId="{55547032-9AFC-4E7C-B76F-BDD93B17E541}" srcOrd="2" destOrd="0" presId="urn:microsoft.com/office/officeart/2018/2/layout/IconLabelList"/>
    <dgm:cxn modelId="{37A1AF89-A2C0-4614-B1B3-8612C833F2BD}" type="presParOf" srcId="{55547032-9AFC-4E7C-B76F-BDD93B17E541}" destId="{07A5AABB-5136-420A-928F-9EC8D32156DC}" srcOrd="0" destOrd="0" presId="urn:microsoft.com/office/officeart/2018/2/layout/IconLabelList"/>
    <dgm:cxn modelId="{EA0F1FEB-6A34-4C07-ABBA-5C28AEBB5181}" type="presParOf" srcId="{55547032-9AFC-4E7C-B76F-BDD93B17E541}" destId="{74111C91-7764-4452-99F9-F05904F64640}" srcOrd="1" destOrd="0" presId="urn:microsoft.com/office/officeart/2018/2/layout/IconLabelList"/>
    <dgm:cxn modelId="{D860C747-B05A-43B3-80E3-2FFF4D940AFA}" type="presParOf" srcId="{55547032-9AFC-4E7C-B76F-BDD93B17E541}" destId="{DF800191-7F6B-4447-896B-00C7CF647D2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193E8-5820-4BFF-B73B-8B87A7DDBBF3}">
      <dsp:nvSpPr>
        <dsp:cNvPr id="0" name=""/>
        <dsp:cNvSpPr/>
      </dsp:nvSpPr>
      <dsp:spPr>
        <a:xfrm>
          <a:off x="3582683" y="-5303"/>
          <a:ext cx="1649906" cy="1649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Good communication skills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3582683" y="-5303"/>
        <a:ext cx="1649906" cy="1649906"/>
      </dsp:txXfrm>
    </dsp:sp>
    <dsp:sp modelId="{959F80A6-09B8-4514-8AF0-746CFC496DF3}">
      <dsp:nvSpPr>
        <dsp:cNvPr id="0" name=""/>
        <dsp:cNvSpPr/>
      </dsp:nvSpPr>
      <dsp:spPr>
        <a:xfrm>
          <a:off x="675810" y="-109372"/>
          <a:ext cx="4660848" cy="4660848"/>
        </a:xfrm>
        <a:prstGeom prst="circularArrow">
          <a:avLst>
            <a:gd name="adj1" fmla="val 6903"/>
            <a:gd name="adj2" fmla="val 465415"/>
            <a:gd name="adj3" fmla="val 549149"/>
            <a:gd name="adj4" fmla="val 2058543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39B7A-FCC8-4E5F-9F6C-6A395F21DE55}">
      <dsp:nvSpPr>
        <dsp:cNvPr id="0" name=""/>
        <dsp:cNvSpPr/>
      </dsp:nvSpPr>
      <dsp:spPr>
        <a:xfrm>
          <a:off x="3582683" y="2797500"/>
          <a:ext cx="1649906" cy="1649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Better timekeeping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3582683" y="2797500"/>
        <a:ext cx="1649906" cy="1649906"/>
      </dsp:txXfrm>
    </dsp:sp>
    <dsp:sp modelId="{64539BA6-8674-4085-989D-AA0FA4593CAD}">
      <dsp:nvSpPr>
        <dsp:cNvPr id="0" name=""/>
        <dsp:cNvSpPr/>
      </dsp:nvSpPr>
      <dsp:spPr>
        <a:xfrm>
          <a:off x="684248" y="-111917"/>
          <a:ext cx="4660848" cy="4660848"/>
        </a:xfrm>
        <a:prstGeom prst="circularArrow">
          <a:avLst>
            <a:gd name="adj1" fmla="val 6903"/>
            <a:gd name="adj2" fmla="val 465415"/>
            <a:gd name="adj3" fmla="val 6334975"/>
            <a:gd name="adj4" fmla="val 4400723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FC0EC-713A-4832-B221-BFCE945238D6}">
      <dsp:nvSpPr>
        <dsp:cNvPr id="0" name=""/>
        <dsp:cNvSpPr/>
      </dsp:nvSpPr>
      <dsp:spPr>
        <a:xfrm>
          <a:off x="579577" y="2234937"/>
          <a:ext cx="1649906" cy="2287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Good team player. Ulrich (2021) wrote that understanding relationship-building values and the principles of team dynamics is essential for performing effectively in various team roles.</a:t>
          </a:r>
          <a:endParaRPr lang="en-US" sz="1400" kern="1200" dirty="0"/>
        </a:p>
      </dsp:txBody>
      <dsp:txXfrm>
        <a:off x="579577" y="2234937"/>
        <a:ext cx="1649906" cy="2287364"/>
      </dsp:txXfrm>
    </dsp:sp>
    <dsp:sp modelId="{601CE136-B580-48BC-8CB3-A44F2BC6B9BA}">
      <dsp:nvSpPr>
        <dsp:cNvPr id="0" name=""/>
        <dsp:cNvSpPr/>
      </dsp:nvSpPr>
      <dsp:spPr>
        <a:xfrm>
          <a:off x="796557" y="-415756"/>
          <a:ext cx="4660848" cy="4660848"/>
        </a:xfrm>
        <a:prstGeom prst="circularArrow">
          <a:avLst>
            <a:gd name="adj1" fmla="val 6903"/>
            <a:gd name="adj2" fmla="val 465415"/>
            <a:gd name="adj3" fmla="val 11675831"/>
            <a:gd name="adj4" fmla="val 1075282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B29AB-2021-4545-B5C2-D291C9C37ACC}">
      <dsp:nvSpPr>
        <dsp:cNvPr id="0" name=""/>
        <dsp:cNvSpPr/>
      </dsp:nvSpPr>
      <dsp:spPr>
        <a:xfrm>
          <a:off x="779879" y="185327"/>
          <a:ext cx="1649906" cy="1268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Enthusiasm and dedication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779879" y="185327"/>
        <a:ext cx="1649906" cy="1268645"/>
      </dsp:txXfrm>
    </dsp:sp>
    <dsp:sp modelId="{7F8FD81B-A98C-4174-8C31-AD4708163025}">
      <dsp:nvSpPr>
        <dsp:cNvPr id="0" name=""/>
        <dsp:cNvSpPr/>
      </dsp:nvSpPr>
      <dsp:spPr>
        <a:xfrm>
          <a:off x="675810" y="-109372"/>
          <a:ext cx="4660848" cy="4660848"/>
        </a:xfrm>
        <a:prstGeom prst="circularArrow">
          <a:avLst>
            <a:gd name="adj1" fmla="val 6903"/>
            <a:gd name="adj2" fmla="val 465415"/>
            <a:gd name="adj3" fmla="val 16749149"/>
            <a:gd name="adj4" fmla="val 15185435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DD0B9-C66C-423A-8BA7-6C359FE4D87B}">
      <dsp:nvSpPr>
        <dsp:cNvPr id="0" name=""/>
        <dsp:cNvSpPr/>
      </dsp:nvSpPr>
      <dsp:spPr>
        <a:xfrm>
          <a:off x="326475" y="187018"/>
          <a:ext cx="1018652" cy="101865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70F87-2FE8-417C-8DF5-7FDA63B854E2}">
      <dsp:nvSpPr>
        <dsp:cNvPr id="0" name=""/>
        <dsp:cNvSpPr/>
      </dsp:nvSpPr>
      <dsp:spPr>
        <a:xfrm>
          <a:off x="543565" y="404108"/>
          <a:ext cx="584472" cy="5844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41C25-AB09-4868-9844-FCE42D263E56}">
      <dsp:nvSpPr>
        <dsp:cNvPr id="0" name=""/>
        <dsp:cNvSpPr/>
      </dsp:nvSpPr>
      <dsp:spPr>
        <a:xfrm>
          <a:off x="841" y="1522956"/>
          <a:ext cx="1669921" cy="141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Threats</a:t>
          </a:r>
          <a:endParaRPr lang="en-US" sz="1100" kern="1200"/>
        </a:p>
      </dsp:txBody>
      <dsp:txXfrm>
        <a:off x="841" y="1522956"/>
        <a:ext cx="1669921" cy="1419433"/>
      </dsp:txXfrm>
    </dsp:sp>
    <dsp:sp modelId="{37DA2739-599C-43E5-9813-5B057870E662}">
      <dsp:nvSpPr>
        <dsp:cNvPr id="0" name=""/>
        <dsp:cNvSpPr/>
      </dsp:nvSpPr>
      <dsp:spPr>
        <a:xfrm>
          <a:off x="2288634" y="187018"/>
          <a:ext cx="1018652" cy="101865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3CC07-6780-4D18-81DD-5E05BEAA25AE}">
      <dsp:nvSpPr>
        <dsp:cNvPr id="0" name=""/>
        <dsp:cNvSpPr/>
      </dsp:nvSpPr>
      <dsp:spPr>
        <a:xfrm>
          <a:off x="2505723" y="404108"/>
          <a:ext cx="584472" cy="5844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9EFB3-31C2-49FD-B255-89B3FF32B430}">
      <dsp:nvSpPr>
        <dsp:cNvPr id="0" name=""/>
        <dsp:cNvSpPr/>
      </dsp:nvSpPr>
      <dsp:spPr>
        <a:xfrm>
          <a:off x="1962999" y="1522956"/>
          <a:ext cx="1669921" cy="141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High expectations.</a:t>
          </a:r>
          <a:endParaRPr lang="en-US" sz="1100" kern="1200"/>
        </a:p>
      </dsp:txBody>
      <dsp:txXfrm>
        <a:off x="1962999" y="1522956"/>
        <a:ext cx="1669921" cy="1419433"/>
      </dsp:txXfrm>
    </dsp:sp>
    <dsp:sp modelId="{6CCFB631-FD85-46F6-8C1B-4A70EF75B345}">
      <dsp:nvSpPr>
        <dsp:cNvPr id="0" name=""/>
        <dsp:cNvSpPr/>
      </dsp:nvSpPr>
      <dsp:spPr>
        <a:xfrm>
          <a:off x="4250792" y="187018"/>
          <a:ext cx="1018652" cy="101865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13DA1-EA7B-4CB9-8BCF-4F8C9D33E71A}">
      <dsp:nvSpPr>
        <dsp:cNvPr id="0" name=""/>
        <dsp:cNvSpPr/>
      </dsp:nvSpPr>
      <dsp:spPr>
        <a:xfrm>
          <a:off x="4467882" y="404108"/>
          <a:ext cx="584472" cy="5844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0C0C-5D40-4926-A1A9-8D151118D263}">
      <dsp:nvSpPr>
        <dsp:cNvPr id="0" name=""/>
        <dsp:cNvSpPr/>
      </dsp:nvSpPr>
      <dsp:spPr>
        <a:xfrm>
          <a:off x="3925157" y="1522956"/>
          <a:ext cx="1669921" cy="141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Demand for high standards and skills.</a:t>
          </a:r>
          <a:endParaRPr lang="en-US" sz="1100" kern="1200"/>
        </a:p>
      </dsp:txBody>
      <dsp:txXfrm>
        <a:off x="3925157" y="1522956"/>
        <a:ext cx="1669921" cy="1419433"/>
      </dsp:txXfrm>
    </dsp:sp>
    <dsp:sp modelId="{89CB2BEE-1D27-4F08-9269-6D4669466D89}">
      <dsp:nvSpPr>
        <dsp:cNvPr id="0" name=""/>
        <dsp:cNvSpPr/>
      </dsp:nvSpPr>
      <dsp:spPr>
        <a:xfrm>
          <a:off x="6212950" y="187018"/>
          <a:ext cx="1018652" cy="101865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D36DC-D4FF-4BA7-B8A2-614334B20BEA}">
      <dsp:nvSpPr>
        <dsp:cNvPr id="0" name=""/>
        <dsp:cNvSpPr/>
      </dsp:nvSpPr>
      <dsp:spPr>
        <a:xfrm>
          <a:off x="6430040" y="404108"/>
          <a:ext cx="584472" cy="5844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B466D-F313-40BD-A1B4-313B21BA4221}">
      <dsp:nvSpPr>
        <dsp:cNvPr id="0" name=""/>
        <dsp:cNvSpPr/>
      </dsp:nvSpPr>
      <dsp:spPr>
        <a:xfrm>
          <a:off x="5887315" y="1522956"/>
          <a:ext cx="1669921" cy="141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Stress and Burnout.</a:t>
          </a:r>
          <a:endParaRPr lang="en-US" sz="1100" kern="1200"/>
        </a:p>
      </dsp:txBody>
      <dsp:txXfrm>
        <a:off x="5887315" y="1522956"/>
        <a:ext cx="1669921" cy="1419433"/>
      </dsp:txXfrm>
    </dsp:sp>
    <dsp:sp modelId="{B90CA540-FFEA-49D5-ADA6-DB1C4548ABD0}">
      <dsp:nvSpPr>
        <dsp:cNvPr id="0" name=""/>
        <dsp:cNvSpPr/>
      </dsp:nvSpPr>
      <dsp:spPr>
        <a:xfrm>
          <a:off x="8175108" y="187018"/>
          <a:ext cx="1018652" cy="101865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10074-6F3B-4DD7-A378-D121BBD507D5}">
      <dsp:nvSpPr>
        <dsp:cNvPr id="0" name=""/>
        <dsp:cNvSpPr/>
      </dsp:nvSpPr>
      <dsp:spPr>
        <a:xfrm>
          <a:off x="8392198" y="404108"/>
          <a:ext cx="584472" cy="5844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57AD9-34A7-4B14-8F0C-6EBCAF7EF82B}">
      <dsp:nvSpPr>
        <dsp:cNvPr id="0" name=""/>
        <dsp:cNvSpPr/>
      </dsp:nvSpPr>
      <dsp:spPr>
        <a:xfrm>
          <a:off x="7849473" y="1522956"/>
          <a:ext cx="1669921" cy="1419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Pressure to continually improve. These pressures in high-stakes environments affect personal well-being and job performance (Maslach and Leiter, 2016).</a:t>
          </a:r>
          <a:endParaRPr lang="en-US" sz="1100" kern="1200"/>
        </a:p>
      </dsp:txBody>
      <dsp:txXfrm>
        <a:off x="7849473" y="1522956"/>
        <a:ext cx="1669921" cy="1419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2DABC1-C7C3-4955-85E4-3F5F74CED868}">
      <dsp:nvSpPr>
        <dsp:cNvPr id="0" name=""/>
        <dsp:cNvSpPr/>
      </dsp:nvSpPr>
      <dsp:spPr>
        <a:xfrm>
          <a:off x="703119" y="362583"/>
          <a:ext cx="918565" cy="9185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AA8D3-C017-42CB-8EE8-C0CD77193C8A}">
      <dsp:nvSpPr>
        <dsp:cNvPr id="0" name=""/>
        <dsp:cNvSpPr/>
      </dsp:nvSpPr>
      <dsp:spPr>
        <a:xfrm>
          <a:off x="141773" y="1641825"/>
          <a:ext cx="2041257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By enhancing my communication skills and enthusiasm.</a:t>
          </a:r>
          <a:endParaRPr lang="en-US" sz="1800" kern="1200" dirty="0"/>
        </a:p>
      </dsp:txBody>
      <dsp:txXfrm>
        <a:off x="141773" y="1641825"/>
        <a:ext cx="2041257" cy="1125000"/>
      </dsp:txXfrm>
    </dsp:sp>
    <dsp:sp modelId="{4B93158D-8195-499F-A572-105378E6DAC0}">
      <dsp:nvSpPr>
        <dsp:cNvPr id="0" name=""/>
        <dsp:cNvSpPr/>
      </dsp:nvSpPr>
      <dsp:spPr>
        <a:xfrm>
          <a:off x="3101596" y="362583"/>
          <a:ext cx="918565" cy="9185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D7D07-E6E8-40D3-8460-DA3B1D2AB963}">
      <dsp:nvSpPr>
        <dsp:cNvPr id="0" name=""/>
        <dsp:cNvSpPr/>
      </dsp:nvSpPr>
      <dsp:spPr>
        <a:xfrm>
          <a:off x="2540251" y="1641825"/>
          <a:ext cx="2041257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Engage in professional development opportunities.</a:t>
          </a:r>
          <a:endParaRPr lang="en-US" sz="1800" kern="1200" dirty="0"/>
        </a:p>
      </dsp:txBody>
      <dsp:txXfrm>
        <a:off x="2540251" y="1641825"/>
        <a:ext cx="2041257" cy="1125000"/>
      </dsp:txXfrm>
    </dsp:sp>
    <dsp:sp modelId="{B549C6A5-243B-4261-BF22-DC4E168A209F}">
      <dsp:nvSpPr>
        <dsp:cNvPr id="0" name=""/>
        <dsp:cNvSpPr/>
      </dsp:nvSpPr>
      <dsp:spPr>
        <a:xfrm>
          <a:off x="5500074" y="362583"/>
          <a:ext cx="918565" cy="9185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6AF19-3496-44DE-85F0-E1EA25F5D32E}">
      <dsp:nvSpPr>
        <dsp:cNvPr id="0" name=""/>
        <dsp:cNvSpPr/>
      </dsp:nvSpPr>
      <dsp:spPr>
        <a:xfrm>
          <a:off x="4938728" y="1641825"/>
          <a:ext cx="2041257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Attending advanced communication courses.</a:t>
          </a:r>
          <a:endParaRPr lang="en-US" sz="1800" kern="1200"/>
        </a:p>
      </dsp:txBody>
      <dsp:txXfrm>
        <a:off x="4938728" y="1641825"/>
        <a:ext cx="2041257" cy="1125000"/>
      </dsp:txXfrm>
    </dsp:sp>
    <dsp:sp modelId="{C267B3A8-B804-4F0F-AEA0-E3C28EC0F6D3}">
      <dsp:nvSpPr>
        <dsp:cNvPr id="0" name=""/>
        <dsp:cNvSpPr/>
      </dsp:nvSpPr>
      <dsp:spPr>
        <a:xfrm>
          <a:off x="7898551" y="362583"/>
          <a:ext cx="918565" cy="9185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7EAD4-B791-45D6-936F-B7C890C80E42}">
      <dsp:nvSpPr>
        <dsp:cNvPr id="0" name=""/>
        <dsp:cNvSpPr/>
      </dsp:nvSpPr>
      <dsp:spPr>
        <a:xfrm>
          <a:off x="7337205" y="1641825"/>
          <a:ext cx="2041257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Seeking continuous feedback from peers and supervisors. </a:t>
          </a:r>
          <a:endParaRPr lang="en-US" sz="1800" kern="1200"/>
        </a:p>
      </dsp:txBody>
      <dsp:txXfrm>
        <a:off x="7337205" y="1641825"/>
        <a:ext cx="2041257" cy="112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8FA34-5C55-4399-BAFA-E6E9B8F1E426}">
      <dsp:nvSpPr>
        <dsp:cNvPr id="0" name=""/>
        <dsp:cNvSpPr/>
      </dsp:nvSpPr>
      <dsp:spPr>
        <a:xfrm>
          <a:off x="1705805" y="16519"/>
          <a:ext cx="1837687" cy="1837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FB286-2B40-4D3C-ACF9-B1E46805F6A1}">
      <dsp:nvSpPr>
        <dsp:cNvPr id="0" name=""/>
        <dsp:cNvSpPr/>
      </dsp:nvSpPr>
      <dsp:spPr>
        <a:xfrm>
          <a:off x="582773" y="2325556"/>
          <a:ext cx="408375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 on the gaps and refine my communication skills through continues learning.</a:t>
          </a:r>
          <a:endParaRPr lang="en-US" sz="1600" kern="1200" dirty="0"/>
        </a:p>
      </dsp:txBody>
      <dsp:txXfrm>
        <a:off x="582773" y="2325556"/>
        <a:ext cx="4083750" cy="832500"/>
      </dsp:txXfrm>
    </dsp:sp>
    <dsp:sp modelId="{07A5AABB-5136-420A-928F-9EC8D32156DC}">
      <dsp:nvSpPr>
        <dsp:cNvPr id="0" name=""/>
        <dsp:cNvSpPr/>
      </dsp:nvSpPr>
      <dsp:spPr>
        <a:xfrm>
          <a:off x="6504211" y="16519"/>
          <a:ext cx="1837687" cy="1837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00191-7F6B-4447-896B-00C7CF647D20}">
      <dsp:nvSpPr>
        <dsp:cNvPr id="0" name=""/>
        <dsp:cNvSpPr/>
      </dsp:nvSpPr>
      <dsp:spPr>
        <a:xfrm>
          <a:off x="5381180" y="2325556"/>
          <a:ext cx="4083750" cy="83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Engage daily reflection and colleagues and supervisors for feedback on my performance</a:t>
          </a:r>
          <a:r>
            <a:rPr lang="en-GB" sz="1300" kern="1200" dirty="0"/>
            <a:t>.</a:t>
          </a:r>
          <a:endParaRPr lang="en-US" sz="1300" kern="1200" dirty="0"/>
        </a:p>
      </dsp:txBody>
      <dsp:txXfrm>
        <a:off x="5381180" y="2325556"/>
        <a:ext cx="4083750" cy="83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513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636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583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363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938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844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980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6007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1297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4478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0008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90221-C594-4799-8B78-AE39DA3E5A86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3F1CD90-A1AD-41C4-9A75-CE72E7B8CD94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5077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ink-thinking-hand-reflect-622689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dalla-redazione/knowledge-management-come-strategia-di-miglioramento-in-sanita.html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itage.com/insights/publish-faster-progress-faster-the-basics-of-rapid-publication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doi.org/10.1111/jan.14598" TargetMode="External"/><Relationship Id="rId4" Type="http://schemas.openxmlformats.org/officeDocument/2006/relationships/hyperlink" Target="https://doi.org/10.25134/ieflj.v6i2.3382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7526/1526-744x.2021.48.2.109" TargetMode="External"/><Relationship Id="rId2" Type="http://schemas.openxmlformats.org/officeDocument/2006/relationships/hyperlink" Target="https://doi.org/10.1186/s12909-019-1585-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16/j.heliyon.2023.e132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0CDD5B-D6D6-4EF1-8485-A245873FE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ED2580-D63A-4487-95D6-2E44E3B91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6BF58-BEB6-C629-E4A8-603D664599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3459" y="964769"/>
            <a:ext cx="5460356" cy="2376915"/>
          </a:xfrm>
        </p:spPr>
        <p:txBody>
          <a:bodyPr>
            <a:normAutofit/>
          </a:bodyPr>
          <a:lstStyle/>
          <a:p>
            <a:pPr algn="r"/>
            <a:r>
              <a:rPr lang="en-GB" sz="4200"/>
              <a:t>REFLECTION ON MY INTERVIEW USING SWOT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1D17F6-B2F1-9123-D15E-00828B47F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3459" y="3529159"/>
            <a:ext cx="5465904" cy="1612688"/>
          </a:xfrm>
        </p:spPr>
        <p:txBody>
          <a:bodyPr>
            <a:normAutofit/>
          </a:bodyPr>
          <a:lstStyle/>
          <a:p>
            <a:pPr algn="r"/>
            <a:r>
              <a:rPr lang="en-GB"/>
              <a:t>By Bintou Jarra </a:t>
            </a:r>
          </a:p>
          <a:p>
            <a:pPr algn="r"/>
            <a:r>
              <a:rPr lang="en-GB"/>
              <a:t>1804994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75E3699-295A-4FF4-BF76-48488563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4069" y="477559"/>
            <a:ext cx="4072187" cy="3013124"/>
            <a:chOff x="634069" y="477559"/>
            <a:chExt cx="4072187" cy="3013124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C92370D-9E78-4322-9745-B2B6492DE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" y="477559"/>
              <a:ext cx="4072187" cy="3013124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8736EC90-2180-4B6A-9A3B-EF915DFF0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3032" y="637523"/>
              <a:ext cx="3769485" cy="267902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silhouette of a person with a light bulb in his mouth&#10;&#10;Description automatically generated">
            <a:extLst>
              <a:ext uri="{FF2B5EF4-FFF2-40B4-BE49-F238E27FC236}">
                <a16:creationId xmlns:a16="http://schemas.microsoft.com/office/drawing/2014/main" id="{B42C0F92-3238-DA54-9901-946C2C57DC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7513"/>
          <a:stretch/>
        </p:blipFill>
        <p:spPr>
          <a:xfrm>
            <a:off x="1115261" y="962478"/>
            <a:ext cx="3115526" cy="2038668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82F132-E1C8-4E3D-8529-69C1F6B1C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20711" y="807259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5AC8DAE-503B-43D6-8ED4-E60FEB4F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4069" y="3649382"/>
            <a:ext cx="4072187" cy="1986696"/>
            <a:chOff x="634069" y="3649382"/>
            <a:chExt cx="4072187" cy="198669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64A9544-C372-4CFE-A284-3DCC61D5A7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4069" y="3649382"/>
              <a:ext cx="4072187" cy="1986696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43E74F3-4990-4A90-9E76-122F1DA8C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3032" y="3808505"/>
              <a:ext cx="3769485" cy="166152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53B3DB2-A666-F5EF-7D23-AF4BFD0575D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2718" r="-3" b="20425"/>
          <a:stretch/>
        </p:blipFill>
        <p:spPr>
          <a:xfrm>
            <a:off x="1108583" y="4130237"/>
            <a:ext cx="3127688" cy="1018058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6475A2B-D194-424E-8995-3B1CEFB4F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67B69D5-E5F6-40D5-8889-512C77DAC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82409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6A1B59-9557-46ED-AF15-9FA7811DC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8F2F584B-AC03-59F2-A8B6-183802AFDFA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4111" r="-1" b="98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8C30A6-6BF0-09DD-3659-ACB2E1C3D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4169457-B7C6-4D50-8B14-C9A373623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E3BF814-708D-43D6-A62D-54B2DB14D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DC81469-14F6-06A8-794F-D53148A23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696" y="2015732"/>
            <a:ext cx="9520158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My Interview for the Healthcare Assistant (HCA) position was complex and multi-layered.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will use </a:t>
            </a:r>
            <a:r>
              <a:rPr kumimoji="0" lang="en-GB" sz="20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Gibbs' Reflective Cycle to reflect on my interview and the 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SWOT (Strengths, Weaknesses, Opportunities, Threats) analysis method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will allow me to evaluate my performance and areas for improvement.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This presentation examines my HCA interview through these frameworks on healthcare assistant experiences, to identify strategies for enhancing my strengths and addressing my weaknesses.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0C0F1BA-2DF1-4BA9-985B-1A0126C6A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4CC650-F3AE-47ED-96D9-DD4CB94CA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56720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Arrow: Pentagon 24">
            <a:extLst>
              <a:ext uri="{FF2B5EF4-FFF2-40B4-BE49-F238E27FC236}">
                <a16:creationId xmlns:a16="http://schemas.microsoft.com/office/drawing/2014/main" id="{5BBCBABA-54CC-CFAB-CBC9-2CA27C597003}"/>
              </a:ext>
            </a:extLst>
          </p:cNvPr>
          <p:cNvSpPr/>
          <p:nvPr/>
        </p:nvSpPr>
        <p:spPr>
          <a:xfrm>
            <a:off x="253474" y="1548226"/>
            <a:ext cx="3527162" cy="2688979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Scroll: Horizontal 16">
            <a:extLst>
              <a:ext uri="{FF2B5EF4-FFF2-40B4-BE49-F238E27FC236}">
                <a16:creationId xmlns:a16="http://schemas.microsoft.com/office/drawing/2014/main" id="{A806F777-D91F-54E0-EA19-45B72F76841B}"/>
              </a:ext>
            </a:extLst>
          </p:cNvPr>
          <p:cNvSpPr/>
          <p:nvPr/>
        </p:nvSpPr>
        <p:spPr>
          <a:xfrm>
            <a:off x="3780636" y="239790"/>
            <a:ext cx="2314913" cy="2577288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F5CA04-4AE5-4561-8676-55CA3F736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10F1679-CFC3-4BCE-98A3-B5EFE23B9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721788B-AA9B-419E-9D39-E0F271859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B25ACC8-4517-494C-A678-849320FE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BCDC3B4-408C-BF5E-06FA-D49423679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496" y="438839"/>
            <a:ext cx="3240699" cy="10492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Gibb’s Reflective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BB554-FFF0-8305-91D7-EB2CD93D97BD}"/>
              </a:ext>
            </a:extLst>
          </p:cNvPr>
          <p:cNvSpPr>
            <a:spLocks/>
          </p:cNvSpPr>
          <p:nvPr/>
        </p:nvSpPr>
        <p:spPr>
          <a:xfrm>
            <a:off x="253473" y="1754054"/>
            <a:ext cx="2090841" cy="2526340"/>
          </a:xfrm>
          <a:prstGeom prst="rect">
            <a:avLst/>
          </a:prstGeom>
        </p:spPr>
        <p:txBody>
          <a:bodyPr>
            <a:normAutofit fontScale="32500" lnSpcReduction="20000"/>
          </a:bodyPr>
          <a:lstStyle/>
          <a:p>
            <a:pPr algn="ctr" defTabSz="388620"/>
            <a:r>
              <a:rPr lang="en-GB" sz="3700" b="1" kern="12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Description</a:t>
            </a:r>
          </a:p>
          <a:p>
            <a:pPr defTabSz="388620">
              <a:lnSpc>
                <a:spcPct val="150000"/>
              </a:lnSpc>
              <a:spcAft>
                <a:spcPts val="680"/>
              </a:spcAft>
            </a:pPr>
            <a:r>
              <a:rPr lang="en-GB" sz="3700" kern="1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my interview was tough. </a:t>
            </a:r>
          </a:p>
          <a:p>
            <a:pPr defTabSz="388620">
              <a:lnSpc>
                <a:spcPct val="150000"/>
              </a:lnSpc>
              <a:spcAft>
                <a:spcPts val="680"/>
              </a:spcAft>
            </a:pPr>
            <a:r>
              <a:rPr lang="en-GB" sz="3700" kern="1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Questions about teamwork,</a:t>
            </a:r>
          </a:p>
          <a:p>
            <a:pPr defTabSz="388620">
              <a:lnSpc>
                <a:spcPct val="150000"/>
              </a:lnSpc>
              <a:spcAft>
                <a:spcPts val="680"/>
              </a:spcAft>
            </a:pPr>
            <a:r>
              <a:rPr lang="en-GB" sz="3700" kern="1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personal qualities. </a:t>
            </a:r>
          </a:p>
          <a:p>
            <a:pPr defTabSz="388620">
              <a:lnSpc>
                <a:spcPct val="150000"/>
              </a:lnSpc>
              <a:spcAft>
                <a:spcPts val="680"/>
              </a:spcAft>
            </a:pPr>
            <a:r>
              <a:rPr lang="en-GB" sz="3700" kern="1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 A panel of experienced professionals who assessed my performance and capabilities.</a:t>
            </a:r>
            <a:endParaRPr lang="en-GB" sz="3700" kern="100" dirty="0">
              <a:solidFill>
                <a:schemeClr val="accent5">
                  <a:lumMod val="50000"/>
                </a:schemeClr>
              </a:solidFill>
              <a:latin typeface="Aptos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 defTabSz="388620">
              <a:lnSpc>
                <a:spcPct val="150000"/>
              </a:lnSpc>
              <a:spcAft>
                <a:spcPts val="680"/>
              </a:spcAft>
            </a:pPr>
            <a:endParaRPr lang="en-GB" sz="1530" kern="100" dirty="0">
              <a:solidFill>
                <a:schemeClr val="tx1"/>
              </a:solidFill>
              <a:latin typeface="Aptos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B2BFE7-12B6-4FF8-8145-941524117CA6}"/>
              </a:ext>
            </a:extLst>
          </p:cNvPr>
          <p:cNvSpPr>
            <a:spLocks/>
          </p:cNvSpPr>
          <p:nvPr/>
        </p:nvSpPr>
        <p:spPr>
          <a:xfrm>
            <a:off x="4032068" y="798974"/>
            <a:ext cx="2096861" cy="146525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algn="ctr" defTabSz="388620">
              <a:spcAft>
                <a:spcPts val="600"/>
              </a:spcAft>
            </a:pPr>
            <a:r>
              <a:rPr lang="en-GB" sz="1400" b="1" kern="1200" dirty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My Feelings</a:t>
            </a:r>
          </a:p>
          <a:p>
            <a:pPr defTabSz="388620">
              <a:spcAft>
                <a:spcPts val="600"/>
              </a:spcAft>
            </a:pPr>
            <a:r>
              <a:rPr lang="en-GB" sz="1400" kern="1200" dirty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Excitement because I can showcase my passion and experience.</a:t>
            </a:r>
          </a:p>
          <a:p>
            <a:pPr defTabSz="388620">
              <a:spcAft>
                <a:spcPts val="600"/>
              </a:spcAft>
            </a:pPr>
            <a:r>
              <a:rPr lang="en-GB" sz="1400" kern="1200" dirty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Anxiety due to pressure to do well</a:t>
            </a:r>
            <a:r>
              <a:rPr lang="en-GB" sz="1530" kern="1200" dirty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defTabSz="388620"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GB" sz="153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indent="0">
              <a:spcAft>
                <a:spcPts val="600"/>
              </a:spcAft>
              <a:buNone/>
            </a:pP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168131-017E-F55F-F85E-0F31404B7975}"/>
              </a:ext>
            </a:extLst>
          </p:cNvPr>
          <p:cNvSpPr/>
          <p:nvPr/>
        </p:nvSpPr>
        <p:spPr>
          <a:xfrm>
            <a:off x="601091" y="4419732"/>
            <a:ext cx="4442841" cy="16818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388620">
              <a:spcAft>
                <a:spcPts val="600"/>
              </a:spcAft>
            </a:pPr>
            <a:r>
              <a:rPr lang="en-GB" sz="1400" b="1" dirty="0"/>
              <a:t>Action plan</a:t>
            </a:r>
          </a:p>
          <a:p>
            <a:pPr defTabSz="388620">
              <a:spcAft>
                <a:spcPts val="600"/>
              </a:spcAft>
            </a:pPr>
            <a:r>
              <a:rPr lang="en-GB" sz="1400" dirty="0"/>
              <a:t>I intend to pursue advanced courses in communication.</a:t>
            </a:r>
          </a:p>
          <a:p>
            <a:pPr defTabSz="388620">
              <a:spcAft>
                <a:spcPts val="600"/>
              </a:spcAft>
            </a:pPr>
            <a:r>
              <a:rPr lang="en-GB" sz="1400" dirty="0"/>
              <a:t>feedback mechanism with colleagues and supervisors which can enhance effectiveness and development (</a:t>
            </a:r>
            <a:r>
              <a:rPr lang="en-GB" sz="1400" dirty="0" err="1"/>
              <a:t>Tawanwongsri</a:t>
            </a:r>
            <a:r>
              <a:rPr lang="en-GB" sz="1400" dirty="0"/>
              <a:t> and </a:t>
            </a:r>
            <a:r>
              <a:rPr lang="en-GB" sz="1400" dirty="0" err="1"/>
              <a:t>Phenwan</a:t>
            </a:r>
            <a:r>
              <a:rPr lang="en-GB" sz="1400" dirty="0"/>
              <a:t> 2019).</a:t>
            </a:r>
          </a:p>
          <a:p>
            <a:pPr defTabSz="388620">
              <a:spcAft>
                <a:spcPts val="600"/>
              </a:spcAft>
            </a:pPr>
            <a:endParaRPr lang="en-GB" sz="1400" dirty="0"/>
          </a:p>
        </p:txBody>
      </p:sp>
      <p:sp>
        <p:nvSpPr>
          <p:cNvPr id="12" name="Explosion: 8 Points 11">
            <a:extLst>
              <a:ext uri="{FF2B5EF4-FFF2-40B4-BE49-F238E27FC236}">
                <a16:creationId xmlns:a16="http://schemas.microsoft.com/office/drawing/2014/main" id="{EBE7C07B-5930-FDC0-A764-491D7CD4D4E4}"/>
              </a:ext>
            </a:extLst>
          </p:cNvPr>
          <p:cNvSpPr/>
          <p:nvPr/>
        </p:nvSpPr>
        <p:spPr>
          <a:xfrm>
            <a:off x="6227123" y="-278547"/>
            <a:ext cx="5981568" cy="2577288"/>
          </a:xfrm>
          <a:prstGeom prst="irregularSeal1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FF0000"/>
                </a:solidFill>
              </a:rPr>
              <a:t>Evaluation</a:t>
            </a:r>
          </a:p>
          <a:p>
            <a:pPr algn="ctr"/>
            <a:r>
              <a:rPr lang="en-GB" sz="1400" dirty="0">
                <a:solidFill>
                  <a:srgbClr val="FF0000"/>
                </a:solidFill>
              </a:rPr>
              <a:t>Good communication and teamwork skills.</a:t>
            </a:r>
          </a:p>
          <a:p>
            <a:pPr algn="ctr"/>
            <a:r>
              <a:rPr lang="en-GB" sz="1400" dirty="0">
                <a:solidFill>
                  <a:srgbClr val="FF0000"/>
                </a:solidFill>
              </a:rPr>
              <a:t>But used close answers instead of articulating myself</a:t>
            </a:r>
            <a:r>
              <a:rPr lang="en-GB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1AB6354-2C36-5493-9513-CEDAD0F3BF02}"/>
              </a:ext>
            </a:extLst>
          </p:cNvPr>
          <p:cNvSpPr/>
          <p:nvPr/>
        </p:nvSpPr>
        <p:spPr>
          <a:xfrm>
            <a:off x="5043932" y="2561179"/>
            <a:ext cx="2794077" cy="2837577"/>
          </a:xfrm>
          <a:prstGeom prst="ellipse">
            <a:avLst/>
          </a:prstGeom>
          <a:solidFill>
            <a:srgbClr val="7030A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Analysis</a:t>
            </a:r>
          </a:p>
          <a:p>
            <a:pPr algn="ctr"/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Communication is crucial for HCAs </a:t>
            </a:r>
            <a:r>
              <a:rPr lang="en-GB" sz="1400" dirty="0">
                <a:latin typeface="Arial" panose="020B0604020202020204" pitchFamily="34" charset="0"/>
                <a:ea typeface="Aptos" panose="020B0004020202020204" pitchFamily="34" charset="0"/>
              </a:rPr>
              <a:t>b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ecause it enhances patient outcomes and fosters better teamwork (Moss, 2020). But there was a gap in answering the question if I worked in a difficult team</a:t>
            </a:r>
            <a:endParaRPr lang="en-GB" sz="1400" dirty="0"/>
          </a:p>
        </p:txBody>
      </p:sp>
      <p:sp>
        <p:nvSpPr>
          <p:cNvPr id="27" name="Parallelogram 26">
            <a:extLst>
              <a:ext uri="{FF2B5EF4-FFF2-40B4-BE49-F238E27FC236}">
                <a16:creationId xmlns:a16="http://schemas.microsoft.com/office/drawing/2014/main" id="{9E1E8DFF-CF29-1A13-5412-C4AB4831364C}"/>
              </a:ext>
            </a:extLst>
          </p:cNvPr>
          <p:cNvSpPr/>
          <p:nvPr/>
        </p:nvSpPr>
        <p:spPr>
          <a:xfrm>
            <a:off x="7663543" y="2448332"/>
            <a:ext cx="4517470" cy="3423790"/>
          </a:xfrm>
          <a:prstGeom prst="parallelogram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Conclusion</a:t>
            </a:r>
          </a:p>
          <a:p>
            <a:r>
              <a:rPr lang="en-GB" sz="1400" dirty="0"/>
              <a:t>strengths in communication. Dedication as an HCA, good timekeeping, and teamwork. the need to avoid close answers when necessary. Acknowledging these areas enables me to develop a targeted plan for professional growth.  Zhan et al (2023) asserted that reflecting on the issues encountered and acting based on that reflection can significantly enhance professional development and personal skills.</a:t>
            </a:r>
          </a:p>
        </p:txBody>
      </p:sp>
    </p:spTree>
    <p:extLst>
      <p:ext uri="{BB962C8B-B14F-4D97-AF65-F5344CB8AC3E}">
        <p14:creationId xmlns:p14="http://schemas.microsoft.com/office/powerpoint/2010/main" val="2018129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Person holding a puzzle piece">
            <a:extLst>
              <a:ext uri="{FF2B5EF4-FFF2-40B4-BE49-F238E27FC236}">
                <a16:creationId xmlns:a16="http://schemas.microsoft.com/office/drawing/2014/main" id="{0CE7586A-8942-1D3C-562E-6479809CCC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16972" r="-1" b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41242FC-BA7F-F83A-36B6-313F4D22B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873073"/>
          </a:xfrm>
        </p:spPr>
        <p:txBody>
          <a:bodyPr>
            <a:normAutofit/>
          </a:bodyPr>
          <a:lstStyle/>
          <a:p>
            <a:r>
              <a:rPr lang="en-GB" b="1" dirty="0"/>
              <a:t>SWOT Analyses</a:t>
            </a:r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E752F7AA-CDAC-566F-32FF-7F6BADB91D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052216"/>
              </p:ext>
            </p:extLst>
          </p:nvPr>
        </p:nvGraphicFramePr>
        <p:xfrm>
          <a:off x="5304971" y="1099587"/>
          <a:ext cx="6012470" cy="46588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8851354-756C-700B-CAF5-D1A565C89B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34695" y="3205492"/>
            <a:ext cx="3184989" cy="939788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5FA534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Palatino Linotype" panose="02040502050505030304"/>
                <a:ea typeface="+mn-ea"/>
                <a:cs typeface="+mn-cs"/>
              </a:rPr>
              <a:t>STRENGTHS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199825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8AC827-DE41-4D3E-A58A-7459D979E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1FFC3-7F0C-6FFA-5828-DECA8D1CD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50" y="1289304"/>
            <a:ext cx="2996704" cy="4279393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WEAKNESSES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AD7B33-B27E-4BD4-BE9C-A3698E433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80324" y="957031"/>
            <a:ext cx="6574529" cy="4943939"/>
            <a:chOff x="7807230" y="2012810"/>
            <a:chExt cx="3251252" cy="345986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1D039DC-5A65-400A-9CD6-F9725D1B6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C3A47B2-ECD5-4DBE-A76C-FBFBFE127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4197647C-4C56-4F84-ABC7-9E6F3E678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360" y="1292111"/>
            <a:ext cx="5934456" cy="4279392"/>
          </a:xfrm>
          <a:prstGeom prst="rect">
            <a:avLst/>
          </a:prstGeom>
          <a:solidFill>
            <a:schemeClr val="bg2"/>
          </a:solidFill>
          <a:ln w="3175" cap="sq">
            <a:solidFill>
              <a:schemeClr val="bg1">
                <a:lumMod val="75000"/>
              </a:schemeClr>
            </a:solidFill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F88D5-8AC5-7F14-4DD7-54760A30F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091" y="1598346"/>
            <a:ext cx="5290143" cy="364237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800"/>
              <a:t>Weaknesses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/>
              <a:t>Used closed answers.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/>
              <a:t>I did not articulate much on the question ‘Tell me about yourself’ and ‘Have you worked in a bad team’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/>
              <a:t>I was prompted to give examples.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6541098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68A54B-9065-40B2-8753-8E0288E82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870ACFE-F42D-60FF-8C67-016BF3EE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781" y="804520"/>
            <a:ext cx="4093310" cy="1049235"/>
          </a:xfrm>
        </p:spPr>
        <p:txBody>
          <a:bodyPr>
            <a:normAutofit/>
          </a:bodyPr>
          <a:lstStyle/>
          <a:p>
            <a:br>
              <a:rPr lang="en-GB" sz="2200" b="1"/>
            </a:br>
            <a:r>
              <a:rPr lang="en-GB" sz="2200" b="1"/>
              <a:t>Opportunities</a:t>
            </a:r>
            <a:br>
              <a:rPr lang="en-GB" sz="2200" b="1"/>
            </a:br>
            <a:endParaRPr lang="en-GB" sz="2200" b="1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15F3B72-790F-4B1A-90DE-5EC31C829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A2BED43D-FF5E-4233-9D4F-A509B5603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E2460FC-295B-1FFC-3018-A4609E5F5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695" y="2015732"/>
            <a:ext cx="4089097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/>
              <a:t>To pursue advanced courses in communication.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GB" sz="1700"/>
              <a:t>Create a feedback mechanism with colleagues and supervisors. This an opportunity that can help me identify areas for improvement and uphold effective communication standards (Hoffman et al., 2011).</a:t>
            </a:r>
          </a:p>
        </p:txBody>
      </p:sp>
      <p:pic>
        <p:nvPicPr>
          <p:cNvPr id="12" name="Graphic 11" descr="Board Room">
            <a:extLst>
              <a:ext uri="{FF2B5EF4-FFF2-40B4-BE49-F238E27FC236}">
                <a16:creationId xmlns:a16="http://schemas.microsoft.com/office/drawing/2014/main" id="{D0530B5F-6DD0-70F6-AAB5-3EE3E10387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051D0F8B-A6FE-4009-88A1-49ABE7CEF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C5057B3-E936-43A2-9EEE-514EF0434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754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305F6-13F4-C2D9-0A80-D12E1EBF0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>
            <a:normAutofit/>
          </a:bodyPr>
          <a:lstStyle/>
          <a:p>
            <a:r>
              <a:rPr lang="en-GB" dirty="0"/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DC5FC-B057-5774-179B-6907A496AA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676706"/>
              </p:ext>
            </p:extLst>
          </p:nvPr>
        </p:nvGraphicFramePr>
        <p:xfrm>
          <a:off x="1535113" y="2336353"/>
          <a:ext cx="9520237" cy="3129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4685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CD6A4-6FB1-A65E-DC77-514C15820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>
            <a:normAutofit/>
          </a:bodyPr>
          <a:lstStyle/>
          <a:p>
            <a:r>
              <a:rPr lang="en-GB" dirty="0"/>
              <a:t>Maximise my strengths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3BA9CE-6610-BA33-554A-87CCE35FF9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519127"/>
              </p:ext>
            </p:extLst>
          </p:nvPr>
        </p:nvGraphicFramePr>
        <p:xfrm>
          <a:off x="1535113" y="2336353"/>
          <a:ext cx="9520237" cy="3129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60757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3B527-9B8D-E52B-5F3D-1E09BC585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Minimise my 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0C95F3-841B-45D7-D902-15F318E4DE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4170111"/>
              </p:ext>
            </p:extLst>
          </p:nvPr>
        </p:nvGraphicFramePr>
        <p:xfrm>
          <a:off x="1534696" y="2494704"/>
          <a:ext cx="10047704" cy="317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3856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9B6A1B59-9557-46ED-AF15-9FA7811DC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A5A7E8-1A47-DC90-EE3B-0AA1836DD16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982" r="-1" b="346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455829-4B15-1752-694E-3534AD1FA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Conclusion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84169457-B7C6-4D50-8B14-C9A373623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6E3BF814-708D-43D6-A62D-54B2DB14D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5620D-D755-177F-51FE-9BEF05487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696" y="2015732"/>
            <a:ext cx="9520158" cy="345061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FF0000"/>
                </a:solidFill>
              </a:rPr>
              <a:t>reflecting on my interview experience using Gibbs' Reflective Cycle and SWOT analysis has offered me a structured and thorough understanding of my performance.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FF0000"/>
                </a:solidFill>
              </a:rPr>
              <a:t>It made me recognise my strengths like effective communication, good timekeeping, and enthusiasm, and addressing my weaknesses.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FF0000"/>
                </a:solidFill>
              </a:rPr>
              <a:t> Initiate an action plan for professional growth.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900" dirty="0">
                <a:solidFill>
                  <a:srgbClr val="FF0000"/>
                </a:solidFill>
              </a:rPr>
              <a:t>Engaging in education will be critical in building upon my strengths and minimising my weaknesses, eventually enhancing my efficiency as a Healthcare Assistant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80C0F1BA-2DF1-4BA9-985B-1A0126C6A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DB4CC650-F3AE-47ED-96D9-DD4CB94CA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AB7BEDC4-59AB-2E99-F151-130B60F494F2}"/>
              </a:ext>
            </a:extLst>
          </p:cNvPr>
          <p:cNvSpPr txBox="1"/>
          <p:nvPr/>
        </p:nvSpPr>
        <p:spPr>
          <a:xfrm>
            <a:off x="9388027" y="6657945"/>
            <a:ext cx="280397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urse24.it/infermiere/dalla-redazione/knowledge-management-come-strategia-di-miglioramento-in-sanit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6661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12939-6770-6425-A81E-D7DA07BDB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7" y="976508"/>
            <a:ext cx="5525305" cy="236722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5400"/>
              <a:t>Thank you 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564C6-5AF0-FC09-5D15-AFE9279F3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17" y="3531204"/>
            <a:ext cx="5530919" cy="1606576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1800" cap="all"/>
              <a:t>Any Questions please ask.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53EF5504-31D8-169B-0CBC-F1BACDE9F1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757" r="2942" b="-2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8849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newspaper&#10;&#10;Description automatically generated">
            <a:extLst>
              <a:ext uri="{FF2B5EF4-FFF2-40B4-BE49-F238E27FC236}">
                <a16:creationId xmlns:a16="http://schemas.microsoft.com/office/drawing/2014/main" id="{1A3EE4E7-DC43-DBB3-1AF9-F9EB427BA93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6042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1396A1-CCA4-4178-68FD-0FC5FB0BC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7AF3E-F123-5E5F-1ADF-00C525F2C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47088"/>
            <a:ext cx="9609840" cy="3923792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Adeani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I., </a:t>
            </a:r>
            <a:r>
              <a:rPr lang="en-GB" sz="1400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Febriani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 R. and </a:t>
            </a:r>
            <a:r>
              <a:rPr lang="en-GB" sz="1400" u="sng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Syafryadin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S. (2020) ‘USING GIBBS REFLECTIVE CYCLE IN MAKING REFLECTIONS OF LITERARY ANALYSIS’.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Indonesian EFL Journal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pp 139–148.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https://doi.org/10.25134/ieflj.v6i2.3382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J. S., Collins, A., &amp; Duguid, P. (2011). Situated cognition and the culture of learning.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Educational Researcher, 18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32-42.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Esteban</a:t>
            </a:r>
            <a:r>
              <a:rPr lang="en-GB" sz="14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Sepúlveda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(2021) ‘Impact of the implementation of best practice guidelines on nurse’s evidence</a:t>
            </a:r>
            <a:r>
              <a:rPr lang="en-GB" sz="14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based practice and on nurses’ work environment: Research protocol’,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77(1), pp. 448–460.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https://doi.org/10.1111/jan.14598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Esteban</a:t>
            </a:r>
            <a:r>
              <a:rPr lang="en-GB" sz="14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4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Sepúlveda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(2021) ‘Impact of the implementation of best practice guidelines on nurse’s evidence</a:t>
            </a:r>
            <a:r>
              <a:rPr lang="en-GB" sz="14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based practice and on nurses’ work environment: Research protocol’, 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advanced nursing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77(1), pp. 448–460. Available at: </a:t>
            </a:r>
            <a:r>
              <a:rPr lang="en-GB" sz="14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https://doi.org/10.1111/jan.14598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Hoffman, K., Donoghue, J., &amp; Duffield, C. (2011). Barriers to clinical leadership development: Findings from a national survey. </a:t>
            </a:r>
            <a:r>
              <a:rPr lang="en-GB" sz="14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Clinical Nursing, 21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(6-7), 961-970. London: SAGE Publications Ltd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C02E6C-D41A-CCC4-0597-FC7B3318FB60}"/>
              </a:ext>
            </a:extLst>
          </p:cNvPr>
          <p:cNvSpPr txBox="1"/>
          <p:nvPr/>
        </p:nvSpPr>
        <p:spPr>
          <a:xfrm>
            <a:off x="9607639" y="6657945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editage.com/insights/publish-faster-progress-faster-the-basics-of-rapid-publica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0791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07E17-7E09-B5FE-57F7-388DC9C7E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Continues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63A4C-58BF-EB25-5FAE-45692BA545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Maslach, C. and Leiter, M. P. (2016) ‘Understanding the burnout experience: Recent research and its implications for psychiatry’.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Psychiatry, 15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pp. 103-111.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Moss, B. (2020)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 skills in nursing, health &amp; social care.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5th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Tawanwongsri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W. and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Phenwan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(2019) ‘Reflective and feedback performances on Thai medical students’ patient history-taking skills’,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medical education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19(1), pp. 141–141.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https://doi.org/10.1186/s12909-019-1585-z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Ulrich, B. (2021) ‘Interprofessional Teamwork and Collaboration - Working Together for the Good of the Patient’,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Nephrology nursing journal: journal of the American Nephrology Nurses’ Association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48(2), pp. 109–114.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https://doi.org/10.37526/1526-744x.2021.48.2.109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Zhan, T</a:t>
            </a:r>
            <a:r>
              <a:rPr lang="en-GB" sz="1800" kern="10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T., Wang, L. L., Yan, W. and Sun, C. J. (2023) ‘Master of nursing specialist experiences of an internship through the use of written reflections: A qualitative research study’, 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Heliyon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9(2), pp. e13299–e13299.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https://doi.org/10.1016/j.heliyon.2023.e13299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47807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184</TotalTime>
  <Words>1114</Words>
  <Application>Microsoft Office PowerPoint</Application>
  <PresentationFormat>Widescreen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Cambria Math</vt:lpstr>
      <vt:lpstr>Palatino Linotype</vt:lpstr>
      <vt:lpstr>Wingdings</vt:lpstr>
      <vt:lpstr>Gallery</vt:lpstr>
      <vt:lpstr>REFLECTION ON MY INTERVIEW USING SWOT ANALYSIS</vt:lpstr>
      <vt:lpstr>Introduction</vt:lpstr>
      <vt:lpstr>Gibb’s Reflective Cycle</vt:lpstr>
      <vt:lpstr>SWOT Analyses</vt:lpstr>
      <vt:lpstr>WEAKNESSES</vt:lpstr>
      <vt:lpstr> Opportunities </vt:lpstr>
      <vt:lpstr>Threats</vt:lpstr>
      <vt:lpstr>Maximise my strengths </vt:lpstr>
      <vt:lpstr>Minimise my weaknesses</vt:lpstr>
      <vt:lpstr>Conclusion</vt:lpstr>
      <vt:lpstr>Thank you All</vt:lpstr>
      <vt:lpstr>References</vt:lpstr>
      <vt:lpstr>Reference Continues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binetjar@gmail.com</dc:creator>
  <cp:lastModifiedBy>binetjar@gmail.com</cp:lastModifiedBy>
  <cp:revision>1</cp:revision>
  <dcterms:created xsi:type="dcterms:W3CDTF">2024-07-30T22:35:13Z</dcterms:created>
  <dcterms:modified xsi:type="dcterms:W3CDTF">2024-07-31T01:39:29Z</dcterms:modified>
</cp:coreProperties>
</file>