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92" d="100"/>
          <a:sy n="92" d="100"/>
        </p:scale>
        <p:origin x="144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56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7.png"/><Relationship Id="rId7" Type="http://schemas.openxmlformats.org/officeDocument/2006/relationships/image" Target="../media/image67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8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56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7.png"/><Relationship Id="rId7" Type="http://schemas.openxmlformats.org/officeDocument/2006/relationships/image" Target="../media/image67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8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16D7FC-9641-47B0-A101-B94B550657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EB2C3DBB-F181-4D54-803F-85AB9BAD6D37}">
      <dgm:prSet/>
      <dgm:spPr/>
      <dgm:t>
        <a:bodyPr/>
        <a:lstStyle/>
        <a:p>
          <a:r>
            <a:rPr lang="en-US"/>
            <a:t>Financial Management </a:t>
          </a:r>
        </a:p>
      </dgm:t>
    </dgm:pt>
    <dgm:pt modelId="{ECB99284-E057-403E-88B6-2A54D15EB7F5}" type="parTrans" cxnId="{0DC3A80A-6D3E-4FDC-8DFE-A6D2BB232CE7}">
      <dgm:prSet/>
      <dgm:spPr/>
      <dgm:t>
        <a:bodyPr/>
        <a:lstStyle/>
        <a:p>
          <a:endParaRPr lang="en-US"/>
        </a:p>
      </dgm:t>
    </dgm:pt>
    <dgm:pt modelId="{F8160282-3AA7-4CB2-8F2C-F9D28F9EE0DE}" type="sibTrans" cxnId="{0DC3A80A-6D3E-4FDC-8DFE-A6D2BB232CE7}">
      <dgm:prSet/>
      <dgm:spPr/>
      <dgm:t>
        <a:bodyPr/>
        <a:lstStyle/>
        <a:p>
          <a:endParaRPr lang="en-US"/>
        </a:p>
      </dgm:t>
    </dgm:pt>
    <dgm:pt modelId="{07E586EC-EF8A-4CE4-B58F-C46B192CC221}">
      <dgm:prSet/>
      <dgm:spPr/>
      <dgm:t>
        <a:bodyPr/>
        <a:lstStyle/>
        <a:p>
          <a:r>
            <a:rPr lang="en-US"/>
            <a:t>Understanding and Interpreting Financial Ratios</a:t>
          </a:r>
        </a:p>
      </dgm:t>
    </dgm:pt>
    <dgm:pt modelId="{2561C4AF-8F1F-4272-A5C6-99E91E224529}" type="parTrans" cxnId="{42BF870C-50F5-40F5-BF3D-0C7F2C3778CF}">
      <dgm:prSet/>
      <dgm:spPr/>
      <dgm:t>
        <a:bodyPr/>
        <a:lstStyle/>
        <a:p>
          <a:endParaRPr lang="en-US"/>
        </a:p>
      </dgm:t>
    </dgm:pt>
    <dgm:pt modelId="{102802FF-5B03-449A-B72E-74630394B5EC}" type="sibTrans" cxnId="{42BF870C-50F5-40F5-BF3D-0C7F2C3778CF}">
      <dgm:prSet/>
      <dgm:spPr/>
      <dgm:t>
        <a:bodyPr/>
        <a:lstStyle/>
        <a:p>
          <a:endParaRPr lang="en-US"/>
        </a:p>
      </dgm:t>
    </dgm:pt>
    <dgm:pt modelId="{2EA8906B-D1E7-4581-A7DC-1B6E1804E573}" type="pres">
      <dgm:prSet presAssocID="{9616D7FC-9641-47B0-A101-B94B550657C6}" presName="root" presStyleCnt="0">
        <dgm:presLayoutVars>
          <dgm:dir/>
          <dgm:resizeHandles val="exact"/>
        </dgm:presLayoutVars>
      </dgm:prSet>
      <dgm:spPr/>
    </dgm:pt>
    <dgm:pt modelId="{4FCC8FE1-C30D-4E68-AC3F-2AAD431BA88D}" type="pres">
      <dgm:prSet presAssocID="{EB2C3DBB-F181-4D54-803F-85AB9BAD6D37}" presName="compNode" presStyleCnt="0"/>
      <dgm:spPr/>
    </dgm:pt>
    <dgm:pt modelId="{69F162B6-E233-4B8B-AAD2-255FD6974275}" type="pres">
      <dgm:prSet presAssocID="{EB2C3DBB-F181-4D54-803F-85AB9BAD6D37}" presName="bgRect" presStyleLbl="bgShp" presStyleIdx="0" presStyleCnt="2"/>
      <dgm:spPr/>
    </dgm:pt>
    <dgm:pt modelId="{9F641299-55C1-44F7-B5CE-BFC67DD5EAAF}" type="pres">
      <dgm:prSet presAssocID="{EB2C3DBB-F181-4D54-803F-85AB9BAD6D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AC08A91-F1BD-4A7E-9801-E76C7FB872FC}" type="pres">
      <dgm:prSet presAssocID="{EB2C3DBB-F181-4D54-803F-85AB9BAD6D37}" presName="spaceRect" presStyleCnt="0"/>
      <dgm:spPr/>
    </dgm:pt>
    <dgm:pt modelId="{4CA72E7F-7D01-4F52-A459-ED2F93CAFB8E}" type="pres">
      <dgm:prSet presAssocID="{EB2C3DBB-F181-4D54-803F-85AB9BAD6D37}" presName="parTx" presStyleLbl="revTx" presStyleIdx="0" presStyleCnt="2">
        <dgm:presLayoutVars>
          <dgm:chMax val="0"/>
          <dgm:chPref val="0"/>
        </dgm:presLayoutVars>
      </dgm:prSet>
      <dgm:spPr/>
    </dgm:pt>
    <dgm:pt modelId="{BB805D90-3F11-4B18-ADBB-489F8548D4D0}" type="pres">
      <dgm:prSet presAssocID="{F8160282-3AA7-4CB2-8F2C-F9D28F9EE0DE}" presName="sibTrans" presStyleCnt="0"/>
      <dgm:spPr/>
    </dgm:pt>
    <dgm:pt modelId="{46FE83B9-AA64-42CF-B630-A672F1049E9C}" type="pres">
      <dgm:prSet presAssocID="{07E586EC-EF8A-4CE4-B58F-C46B192CC221}" presName="compNode" presStyleCnt="0"/>
      <dgm:spPr/>
    </dgm:pt>
    <dgm:pt modelId="{D29A6E8D-25E6-4CB5-BF07-C3972E876519}" type="pres">
      <dgm:prSet presAssocID="{07E586EC-EF8A-4CE4-B58F-C46B192CC221}" presName="bgRect" presStyleLbl="bgShp" presStyleIdx="1" presStyleCnt="2"/>
      <dgm:spPr/>
    </dgm:pt>
    <dgm:pt modelId="{FE6043A2-907A-48D6-9A2D-84075122E4DA}" type="pres">
      <dgm:prSet presAssocID="{07E586EC-EF8A-4CE4-B58F-C46B192CC22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92B2716E-DFCD-4129-8CC7-F3532BA53C80}" type="pres">
      <dgm:prSet presAssocID="{07E586EC-EF8A-4CE4-B58F-C46B192CC221}" presName="spaceRect" presStyleCnt="0"/>
      <dgm:spPr/>
    </dgm:pt>
    <dgm:pt modelId="{7C236B81-0C98-4DA3-AD77-40554F7111ED}" type="pres">
      <dgm:prSet presAssocID="{07E586EC-EF8A-4CE4-B58F-C46B192CC22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DC3A80A-6D3E-4FDC-8DFE-A6D2BB232CE7}" srcId="{9616D7FC-9641-47B0-A101-B94B550657C6}" destId="{EB2C3DBB-F181-4D54-803F-85AB9BAD6D37}" srcOrd="0" destOrd="0" parTransId="{ECB99284-E057-403E-88B6-2A54D15EB7F5}" sibTransId="{F8160282-3AA7-4CB2-8F2C-F9D28F9EE0DE}"/>
    <dgm:cxn modelId="{42BF870C-50F5-40F5-BF3D-0C7F2C3778CF}" srcId="{9616D7FC-9641-47B0-A101-B94B550657C6}" destId="{07E586EC-EF8A-4CE4-B58F-C46B192CC221}" srcOrd="1" destOrd="0" parTransId="{2561C4AF-8F1F-4272-A5C6-99E91E224529}" sibTransId="{102802FF-5B03-449A-B72E-74630394B5EC}"/>
    <dgm:cxn modelId="{7F21A348-D1A2-457E-8940-571A5B76BEC2}" type="presOf" srcId="{9616D7FC-9641-47B0-A101-B94B550657C6}" destId="{2EA8906B-D1E7-4581-A7DC-1B6E1804E573}" srcOrd="0" destOrd="0" presId="urn:microsoft.com/office/officeart/2018/2/layout/IconVerticalSolidList"/>
    <dgm:cxn modelId="{D2995FA4-E681-469E-B7EB-B411803AFD52}" type="presOf" srcId="{EB2C3DBB-F181-4D54-803F-85AB9BAD6D37}" destId="{4CA72E7F-7D01-4F52-A459-ED2F93CAFB8E}" srcOrd="0" destOrd="0" presId="urn:microsoft.com/office/officeart/2018/2/layout/IconVerticalSolidList"/>
    <dgm:cxn modelId="{703F49E6-7EE5-4ECA-8D84-DA6B8448000E}" type="presOf" srcId="{07E586EC-EF8A-4CE4-B58F-C46B192CC221}" destId="{7C236B81-0C98-4DA3-AD77-40554F7111ED}" srcOrd="0" destOrd="0" presId="urn:microsoft.com/office/officeart/2018/2/layout/IconVerticalSolidList"/>
    <dgm:cxn modelId="{C618A11B-CEDB-46DD-A4B3-3B26F4211D33}" type="presParOf" srcId="{2EA8906B-D1E7-4581-A7DC-1B6E1804E573}" destId="{4FCC8FE1-C30D-4E68-AC3F-2AAD431BA88D}" srcOrd="0" destOrd="0" presId="urn:microsoft.com/office/officeart/2018/2/layout/IconVerticalSolidList"/>
    <dgm:cxn modelId="{8A3F9422-A32B-4E26-9882-6AE380700610}" type="presParOf" srcId="{4FCC8FE1-C30D-4E68-AC3F-2AAD431BA88D}" destId="{69F162B6-E233-4B8B-AAD2-255FD6974275}" srcOrd="0" destOrd="0" presId="urn:microsoft.com/office/officeart/2018/2/layout/IconVerticalSolidList"/>
    <dgm:cxn modelId="{D59A63B7-0BC8-4FDC-A8A9-5855C3692E21}" type="presParOf" srcId="{4FCC8FE1-C30D-4E68-AC3F-2AAD431BA88D}" destId="{9F641299-55C1-44F7-B5CE-BFC67DD5EAAF}" srcOrd="1" destOrd="0" presId="urn:microsoft.com/office/officeart/2018/2/layout/IconVerticalSolidList"/>
    <dgm:cxn modelId="{5091AC11-77CC-4539-AE46-B70A25452185}" type="presParOf" srcId="{4FCC8FE1-C30D-4E68-AC3F-2AAD431BA88D}" destId="{FAC08A91-F1BD-4A7E-9801-E76C7FB872FC}" srcOrd="2" destOrd="0" presId="urn:microsoft.com/office/officeart/2018/2/layout/IconVerticalSolidList"/>
    <dgm:cxn modelId="{A6004A2F-E30E-4297-9FD3-F47052E633C4}" type="presParOf" srcId="{4FCC8FE1-C30D-4E68-AC3F-2AAD431BA88D}" destId="{4CA72E7F-7D01-4F52-A459-ED2F93CAFB8E}" srcOrd="3" destOrd="0" presId="urn:microsoft.com/office/officeart/2018/2/layout/IconVerticalSolidList"/>
    <dgm:cxn modelId="{55CB2C31-57C7-4495-816F-CD8734E5460A}" type="presParOf" srcId="{2EA8906B-D1E7-4581-A7DC-1B6E1804E573}" destId="{BB805D90-3F11-4B18-ADBB-489F8548D4D0}" srcOrd="1" destOrd="0" presId="urn:microsoft.com/office/officeart/2018/2/layout/IconVerticalSolidList"/>
    <dgm:cxn modelId="{9E11C156-0663-4FC9-8576-A9992C296486}" type="presParOf" srcId="{2EA8906B-D1E7-4581-A7DC-1B6E1804E573}" destId="{46FE83B9-AA64-42CF-B630-A672F1049E9C}" srcOrd="2" destOrd="0" presId="urn:microsoft.com/office/officeart/2018/2/layout/IconVerticalSolidList"/>
    <dgm:cxn modelId="{50C3563C-5C2B-4F7E-817F-54A5CDB5AD57}" type="presParOf" srcId="{46FE83B9-AA64-42CF-B630-A672F1049E9C}" destId="{D29A6E8D-25E6-4CB5-BF07-C3972E876519}" srcOrd="0" destOrd="0" presId="urn:microsoft.com/office/officeart/2018/2/layout/IconVerticalSolidList"/>
    <dgm:cxn modelId="{7002B883-18D4-45BE-8562-B220954B923E}" type="presParOf" srcId="{46FE83B9-AA64-42CF-B630-A672F1049E9C}" destId="{FE6043A2-907A-48D6-9A2D-84075122E4DA}" srcOrd="1" destOrd="0" presId="urn:microsoft.com/office/officeart/2018/2/layout/IconVerticalSolidList"/>
    <dgm:cxn modelId="{B2D834D3-76B4-40F2-9DF6-0CDB3E440897}" type="presParOf" srcId="{46FE83B9-AA64-42CF-B630-A672F1049E9C}" destId="{92B2716E-DFCD-4129-8CC7-F3532BA53C80}" srcOrd="2" destOrd="0" presId="urn:microsoft.com/office/officeart/2018/2/layout/IconVerticalSolidList"/>
    <dgm:cxn modelId="{9C5AA0B9-D09B-4154-BD35-DBD4E2C85699}" type="presParOf" srcId="{46FE83B9-AA64-42CF-B630-A672F1049E9C}" destId="{7C236B81-0C98-4DA3-AD77-40554F7111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5AA146-EDE6-4224-B6DB-6EB7C61404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A11D36-EE6D-424D-8E95-603CBEA6DE59}">
      <dgm:prSet/>
      <dgm:spPr/>
      <dgm:t>
        <a:bodyPr/>
        <a:lstStyle/>
        <a:p>
          <a:r>
            <a:rPr lang="en-US"/>
            <a:t>Income Statement (Profit &amp; Loss)</a:t>
          </a:r>
        </a:p>
      </dgm:t>
    </dgm:pt>
    <dgm:pt modelId="{D8E37891-90CA-45DA-96E2-4D447F392E31}" type="parTrans" cxnId="{DB32B2A8-CDE7-4002-87A6-D6A7333798BE}">
      <dgm:prSet/>
      <dgm:spPr/>
      <dgm:t>
        <a:bodyPr/>
        <a:lstStyle/>
        <a:p>
          <a:endParaRPr lang="en-US"/>
        </a:p>
      </dgm:t>
    </dgm:pt>
    <dgm:pt modelId="{73998CF6-BD23-47BE-9EFA-236071C020BD}" type="sibTrans" cxnId="{DB32B2A8-CDE7-4002-87A6-D6A7333798BE}">
      <dgm:prSet/>
      <dgm:spPr/>
      <dgm:t>
        <a:bodyPr/>
        <a:lstStyle/>
        <a:p>
          <a:endParaRPr lang="en-US"/>
        </a:p>
      </dgm:t>
    </dgm:pt>
    <dgm:pt modelId="{06A51C13-925D-4CB8-A349-EA4127424425}">
      <dgm:prSet/>
      <dgm:spPr/>
      <dgm:t>
        <a:bodyPr/>
        <a:lstStyle/>
        <a:p>
          <a:r>
            <a:rPr lang="en-US"/>
            <a:t>Balance Sheet (Statement of Financial Position)</a:t>
          </a:r>
        </a:p>
      </dgm:t>
    </dgm:pt>
    <dgm:pt modelId="{7E9F3089-23C9-4F50-82C3-A2A9D9FD4B55}" type="parTrans" cxnId="{EC6367F2-4512-4A95-8BE0-CD002BF6ED13}">
      <dgm:prSet/>
      <dgm:spPr/>
      <dgm:t>
        <a:bodyPr/>
        <a:lstStyle/>
        <a:p>
          <a:endParaRPr lang="en-US"/>
        </a:p>
      </dgm:t>
    </dgm:pt>
    <dgm:pt modelId="{0D0387AF-002B-40C9-A3FC-CC931696C536}" type="sibTrans" cxnId="{EC6367F2-4512-4A95-8BE0-CD002BF6ED13}">
      <dgm:prSet/>
      <dgm:spPr/>
      <dgm:t>
        <a:bodyPr/>
        <a:lstStyle/>
        <a:p>
          <a:endParaRPr lang="en-US"/>
        </a:p>
      </dgm:t>
    </dgm:pt>
    <dgm:pt modelId="{14BAEF12-C725-4DC5-80DA-B964CEF8E2C0}">
      <dgm:prSet/>
      <dgm:spPr/>
      <dgm:t>
        <a:bodyPr/>
        <a:lstStyle/>
        <a:p>
          <a:r>
            <a:rPr lang="en-US"/>
            <a:t>Cash Flow Statement</a:t>
          </a:r>
        </a:p>
      </dgm:t>
    </dgm:pt>
    <dgm:pt modelId="{A3F06D55-4812-42D0-9BA8-B320D7A1E331}" type="parTrans" cxnId="{378DC023-95BA-4219-A8BC-63A2EBFFD469}">
      <dgm:prSet/>
      <dgm:spPr/>
      <dgm:t>
        <a:bodyPr/>
        <a:lstStyle/>
        <a:p>
          <a:endParaRPr lang="en-US"/>
        </a:p>
      </dgm:t>
    </dgm:pt>
    <dgm:pt modelId="{46E6423B-ADE8-4BF2-8142-C967D3FB95AD}" type="sibTrans" cxnId="{378DC023-95BA-4219-A8BC-63A2EBFFD469}">
      <dgm:prSet/>
      <dgm:spPr/>
      <dgm:t>
        <a:bodyPr/>
        <a:lstStyle/>
        <a:p>
          <a:endParaRPr lang="en-US"/>
        </a:p>
      </dgm:t>
    </dgm:pt>
    <dgm:pt modelId="{FC53C15E-4D70-4578-875C-671BC70EDFFF}">
      <dgm:prSet/>
      <dgm:spPr/>
      <dgm:t>
        <a:bodyPr/>
        <a:lstStyle/>
        <a:p>
          <a:r>
            <a:rPr lang="en-US"/>
            <a:t>Most ratios use data from the first two.</a:t>
          </a:r>
        </a:p>
      </dgm:t>
    </dgm:pt>
    <dgm:pt modelId="{A9201CC4-A4E8-4B60-AACB-3EB9C369B9C4}" type="parTrans" cxnId="{6698A060-C4D0-4239-98BB-049AA66FB486}">
      <dgm:prSet/>
      <dgm:spPr/>
      <dgm:t>
        <a:bodyPr/>
        <a:lstStyle/>
        <a:p>
          <a:endParaRPr lang="en-US"/>
        </a:p>
      </dgm:t>
    </dgm:pt>
    <dgm:pt modelId="{B73FCEF7-ED29-4565-BDB5-B9710EAF01C6}" type="sibTrans" cxnId="{6698A060-C4D0-4239-98BB-049AA66FB486}">
      <dgm:prSet/>
      <dgm:spPr/>
      <dgm:t>
        <a:bodyPr/>
        <a:lstStyle/>
        <a:p>
          <a:endParaRPr lang="en-US"/>
        </a:p>
      </dgm:t>
    </dgm:pt>
    <dgm:pt modelId="{C76338D3-472F-4ADF-9C4E-B9311D15EA59}" type="pres">
      <dgm:prSet presAssocID="{1B5AA146-EDE6-4224-B6DB-6EB7C614048B}" presName="root" presStyleCnt="0">
        <dgm:presLayoutVars>
          <dgm:dir/>
          <dgm:resizeHandles val="exact"/>
        </dgm:presLayoutVars>
      </dgm:prSet>
      <dgm:spPr/>
    </dgm:pt>
    <dgm:pt modelId="{38C9A4F3-0AD3-4557-9D91-6DC9BBD6DB94}" type="pres">
      <dgm:prSet presAssocID="{F9A11D36-EE6D-424D-8E95-603CBEA6DE59}" presName="compNode" presStyleCnt="0"/>
      <dgm:spPr/>
    </dgm:pt>
    <dgm:pt modelId="{919AC672-B6F2-4C73-B2F5-A2C69859134D}" type="pres">
      <dgm:prSet presAssocID="{F9A11D36-EE6D-424D-8E95-603CBEA6DE59}" presName="bgRect" presStyleLbl="bgShp" presStyleIdx="0" presStyleCnt="4"/>
      <dgm:spPr/>
    </dgm:pt>
    <dgm:pt modelId="{07BC2BE5-E688-4686-B729-4AF0ABAA6942}" type="pres">
      <dgm:prSet presAssocID="{F9A11D36-EE6D-424D-8E95-603CBEA6DE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8F6FF212-7F73-40AC-B34E-CEB99CCBB9B0}" type="pres">
      <dgm:prSet presAssocID="{F9A11D36-EE6D-424D-8E95-603CBEA6DE59}" presName="spaceRect" presStyleCnt="0"/>
      <dgm:spPr/>
    </dgm:pt>
    <dgm:pt modelId="{8C231DDF-B907-4295-90B8-C526C011ECC0}" type="pres">
      <dgm:prSet presAssocID="{F9A11D36-EE6D-424D-8E95-603CBEA6DE59}" presName="parTx" presStyleLbl="revTx" presStyleIdx="0" presStyleCnt="4">
        <dgm:presLayoutVars>
          <dgm:chMax val="0"/>
          <dgm:chPref val="0"/>
        </dgm:presLayoutVars>
      </dgm:prSet>
      <dgm:spPr/>
    </dgm:pt>
    <dgm:pt modelId="{73ED86FA-C4DD-4595-86F2-255CAEC58200}" type="pres">
      <dgm:prSet presAssocID="{73998CF6-BD23-47BE-9EFA-236071C020BD}" presName="sibTrans" presStyleCnt="0"/>
      <dgm:spPr/>
    </dgm:pt>
    <dgm:pt modelId="{A1E68C0C-16A7-40CA-B519-22918205D647}" type="pres">
      <dgm:prSet presAssocID="{06A51C13-925D-4CB8-A349-EA4127424425}" presName="compNode" presStyleCnt="0"/>
      <dgm:spPr/>
    </dgm:pt>
    <dgm:pt modelId="{77491E0D-95CA-4010-B654-7BB150054FF1}" type="pres">
      <dgm:prSet presAssocID="{06A51C13-925D-4CB8-A349-EA4127424425}" presName="bgRect" presStyleLbl="bgShp" presStyleIdx="1" presStyleCnt="4"/>
      <dgm:spPr/>
    </dgm:pt>
    <dgm:pt modelId="{6DA494D6-FE26-43CB-B27D-8E4BFB8AD5A9}" type="pres">
      <dgm:prSet presAssocID="{06A51C13-925D-4CB8-A349-EA412742442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E5C3550-E986-4AD1-837A-3C78CF78ECF0}" type="pres">
      <dgm:prSet presAssocID="{06A51C13-925D-4CB8-A349-EA4127424425}" presName="spaceRect" presStyleCnt="0"/>
      <dgm:spPr/>
    </dgm:pt>
    <dgm:pt modelId="{33BD7642-9366-449A-BCBB-261DE93EC805}" type="pres">
      <dgm:prSet presAssocID="{06A51C13-925D-4CB8-A349-EA4127424425}" presName="parTx" presStyleLbl="revTx" presStyleIdx="1" presStyleCnt="4">
        <dgm:presLayoutVars>
          <dgm:chMax val="0"/>
          <dgm:chPref val="0"/>
        </dgm:presLayoutVars>
      </dgm:prSet>
      <dgm:spPr/>
    </dgm:pt>
    <dgm:pt modelId="{ADAF5E9D-B4E3-4FFE-A721-D50ACEB307A5}" type="pres">
      <dgm:prSet presAssocID="{0D0387AF-002B-40C9-A3FC-CC931696C536}" presName="sibTrans" presStyleCnt="0"/>
      <dgm:spPr/>
    </dgm:pt>
    <dgm:pt modelId="{F15A5DE6-5D7E-46FF-AA63-74FF7EEB805C}" type="pres">
      <dgm:prSet presAssocID="{14BAEF12-C725-4DC5-80DA-B964CEF8E2C0}" presName="compNode" presStyleCnt="0"/>
      <dgm:spPr/>
    </dgm:pt>
    <dgm:pt modelId="{F66BC9D1-8E12-4180-BE8B-23CBD16751C9}" type="pres">
      <dgm:prSet presAssocID="{14BAEF12-C725-4DC5-80DA-B964CEF8E2C0}" presName="bgRect" presStyleLbl="bgShp" presStyleIdx="2" presStyleCnt="4"/>
      <dgm:spPr/>
    </dgm:pt>
    <dgm:pt modelId="{D636802A-98C6-45B2-BFBB-9DBE19AA9EFE}" type="pres">
      <dgm:prSet presAssocID="{14BAEF12-C725-4DC5-80DA-B964CEF8E2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019B9427-37C2-4145-A074-74A3268E02BC}" type="pres">
      <dgm:prSet presAssocID="{14BAEF12-C725-4DC5-80DA-B964CEF8E2C0}" presName="spaceRect" presStyleCnt="0"/>
      <dgm:spPr/>
    </dgm:pt>
    <dgm:pt modelId="{88A91C25-8F25-41B5-A6D5-43E5A5E4C935}" type="pres">
      <dgm:prSet presAssocID="{14BAEF12-C725-4DC5-80DA-B964CEF8E2C0}" presName="parTx" presStyleLbl="revTx" presStyleIdx="2" presStyleCnt="4">
        <dgm:presLayoutVars>
          <dgm:chMax val="0"/>
          <dgm:chPref val="0"/>
        </dgm:presLayoutVars>
      </dgm:prSet>
      <dgm:spPr/>
    </dgm:pt>
    <dgm:pt modelId="{9F6A4D24-3264-44CC-A064-4D89786731BC}" type="pres">
      <dgm:prSet presAssocID="{46E6423B-ADE8-4BF2-8142-C967D3FB95AD}" presName="sibTrans" presStyleCnt="0"/>
      <dgm:spPr/>
    </dgm:pt>
    <dgm:pt modelId="{C5A214A0-8001-43C6-AF6C-EBF5271E4C1A}" type="pres">
      <dgm:prSet presAssocID="{FC53C15E-4D70-4578-875C-671BC70EDFFF}" presName="compNode" presStyleCnt="0"/>
      <dgm:spPr/>
    </dgm:pt>
    <dgm:pt modelId="{C3769772-CFB2-4AC8-83C0-BAF570C41D75}" type="pres">
      <dgm:prSet presAssocID="{FC53C15E-4D70-4578-875C-671BC70EDFFF}" presName="bgRect" presStyleLbl="bgShp" presStyleIdx="3" presStyleCnt="4"/>
      <dgm:spPr/>
    </dgm:pt>
    <dgm:pt modelId="{900DFB17-BF94-44FA-AFE7-1F50A1CC547F}" type="pres">
      <dgm:prSet presAssocID="{FC53C15E-4D70-4578-875C-671BC70EDFF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6B90575-1562-42CF-AB99-71E6FBAC259D}" type="pres">
      <dgm:prSet presAssocID="{FC53C15E-4D70-4578-875C-671BC70EDFFF}" presName="spaceRect" presStyleCnt="0"/>
      <dgm:spPr/>
    </dgm:pt>
    <dgm:pt modelId="{DBA45C72-5040-44B7-BB7F-BB0DCFCB1632}" type="pres">
      <dgm:prSet presAssocID="{FC53C15E-4D70-4578-875C-671BC70EDFF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78DC023-95BA-4219-A8BC-63A2EBFFD469}" srcId="{1B5AA146-EDE6-4224-B6DB-6EB7C614048B}" destId="{14BAEF12-C725-4DC5-80DA-B964CEF8E2C0}" srcOrd="2" destOrd="0" parTransId="{A3F06D55-4812-42D0-9BA8-B320D7A1E331}" sibTransId="{46E6423B-ADE8-4BF2-8142-C967D3FB95AD}"/>
    <dgm:cxn modelId="{6698A060-C4D0-4239-98BB-049AA66FB486}" srcId="{1B5AA146-EDE6-4224-B6DB-6EB7C614048B}" destId="{FC53C15E-4D70-4578-875C-671BC70EDFFF}" srcOrd="3" destOrd="0" parTransId="{A9201CC4-A4E8-4B60-AACB-3EB9C369B9C4}" sibTransId="{B73FCEF7-ED29-4565-BDB5-B9710EAF01C6}"/>
    <dgm:cxn modelId="{866E5B7C-B819-48AE-8570-27051F6C757A}" type="presOf" srcId="{F9A11D36-EE6D-424D-8E95-603CBEA6DE59}" destId="{8C231DDF-B907-4295-90B8-C526C011ECC0}" srcOrd="0" destOrd="0" presId="urn:microsoft.com/office/officeart/2018/2/layout/IconVerticalSolidList"/>
    <dgm:cxn modelId="{126F5397-317E-492D-B2CD-541F0354D24E}" type="presOf" srcId="{1B5AA146-EDE6-4224-B6DB-6EB7C614048B}" destId="{C76338D3-472F-4ADF-9C4E-B9311D15EA59}" srcOrd="0" destOrd="0" presId="urn:microsoft.com/office/officeart/2018/2/layout/IconVerticalSolidList"/>
    <dgm:cxn modelId="{13CBFEA0-9452-4E2C-AE64-A83C241F9FB0}" type="presOf" srcId="{06A51C13-925D-4CB8-A349-EA4127424425}" destId="{33BD7642-9366-449A-BCBB-261DE93EC805}" srcOrd="0" destOrd="0" presId="urn:microsoft.com/office/officeart/2018/2/layout/IconVerticalSolidList"/>
    <dgm:cxn modelId="{DB32B2A8-CDE7-4002-87A6-D6A7333798BE}" srcId="{1B5AA146-EDE6-4224-B6DB-6EB7C614048B}" destId="{F9A11D36-EE6D-424D-8E95-603CBEA6DE59}" srcOrd="0" destOrd="0" parTransId="{D8E37891-90CA-45DA-96E2-4D447F392E31}" sibTransId="{73998CF6-BD23-47BE-9EFA-236071C020BD}"/>
    <dgm:cxn modelId="{23FE70BD-30ED-4506-BB99-C246233C9FBB}" type="presOf" srcId="{14BAEF12-C725-4DC5-80DA-B964CEF8E2C0}" destId="{88A91C25-8F25-41B5-A6D5-43E5A5E4C935}" srcOrd="0" destOrd="0" presId="urn:microsoft.com/office/officeart/2018/2/layout/IconVerticalSolidList"/>
    <dgm:cxn modelId="{4CF552C2-F7EE-4962-BE6F-0F83388A2E7A}" type="presOf" srcId="{FC53C15E-4D70-4578-875C-671BC70EDFFF}" destId="{DBA45C72-5040-44B7-BB7F-BB0DCFCB1632}" srcOrd="0" destOrd="0" presId="urn:microsoft.com/office/officeart/2018/2/layout/IconVerticalSolidList"/>
    <dgm:cxn modelId="{EC6367F2-4512-4A95-8BE0-CD002BF6ED13}" srcId="{1B5AA146-EDE6-4224-B6DB-6EB7C614048B}" destId="{06A51C13-925D-4CB8-A349-EA4127424425}" srcOrd="1" destOrd="0" parTransId="{7E9F3089-23C9-4F50-82C3-A2A9D9FD4B55}" sibTransId="{0D0387AF-002B-40C9-A3FC-CC931696C536}"/>
    <dgm:cxn modelId="{09D21094-7023-4912-9C70-6A056FCD57A1}" type="presParOf" srcId="{C76338D3-472F-4ADF-9C4E-B9311D15EA59}" destId="{38C9A4F3-0AD3-4557-9D91-6DC9BBD6DB94}" srcOrd="0" destOrd="0" presId="urn:microsoft.com/office/officeart/2018/2/layout/IconVerticalSolidList"/>
    <dgm:cxn modelId="{81E89940-A18F-442A-8A56-E678963CB9A8}" type="presParOf" srcId="{38C9A4F3-0AD3-4557-9D91-6DC9BBD6DB94}" destId="{919AC672-B6F2-4C73-B2F5-A2C69859134D}" srcOrd="0" destOrd="0" presId="urn:microsoft.com/office/officeart/2018/2/layout/IconVerticalSolidList"/>
    <dgm:cxn modelId="{41FED1F5-BB62-4105-9C3B-33B5707D5480}" type="presParOf" srcId="{38C9A4F3-0AD3-4557-9D91-6DC9BBD6DB94}" destId="{07BC2BE5-E688-4686-B729-4AF0ABAA6942}" srcOrd="1" destOrd="0" presId="urn:microsoft.com/office/officeart/2018/2/layout/IconVerticalSolidList"/>
    <dgm:cxn modelId="{E8F997DC-D2D5-41D9-9C69-80D3B96334D5}" type="presParOf" srcId="{38C9A4F3-0AD3-4557-9D91-6DC9BBD6DB94}" destId="{8F6FF212-7F73-40AC-B34E-CEB99CCBB9B0}" srcOrd="2" destOrd="0" presId="urn:microsoft.com/office/officeart/2018/2/layout/IconVerticalSolidList"/>
    <dgm:cxn modelId="{FCF027F8-9666-4144-A4A1-E5FC79E85F81}" type="presParOf" srcId="{38C9A4F3-0AD3-4557-9D91-6DC9BBD6DB94}" destId="{8C231DDF-B907-4295-90B8-C526C011ECC0}" srcOrd="3" destOrd="0" presId="urn:microsoft.com/office/officeart/2018/2/layout/IconVerticalSolidList"/>
    <dgm:cxn modelId="{74D07DBE-CE07-4C51-8CF4-A49687EC1526}" type="presParOf" srcId="{C76338D3-472F-4ADF-9C4E-B9311D15EA59}" destId="{73ED86FA-C4DD-4595-86F2-255CAEC58200}" srcOrd="1" destOrd="0" presId="urn:microsoft.com/office/officeart/2018/2/layout/IconVerticalSolidList"/>
    <dgm:cxn modelId="{4937B074-D236-4ECA-B9B8-727668B3D1A4}" type="presParOf" srcId="{C76338D3-472F-4ADF-9C4E-B9311D15EA59}" destId="{A1E68C0C-16A7-40CA-B519-22918205D647}" srcOrd="2" destOrd="0" presId="urn:microsoft.com/office/officeart/2018/2/layout/IconVerticalSolidList"/>
    <dgm:cxn modelId="{0113FE87-75BA-4AED-A90D-0465AEAAEB20}" type="presParOf" srcId="{A1E68C0C-16A7-40CA-B519-22918205D647}" destId="{77491E0D-95CA-4010-B654-7BB150054FF1}" srcOrd="0" destOrd="0" presId="urn:microsoft.com/office/officeart/2018/2/layout/IconVerticalSolidList"/>
    <dgm:cxn modelId="{28D2DDF9-6C20-4356-92B2-367D8E2B4285}" type="presParOf" srcId="{A1E68C0C-16A7-40CA-B519-22918205D647}" destId="{6DA494D6-FE26-43CB-B27D-8E4BFB8AD5A9}" srcOrd="1" destOrd="0" presId="urn:microsoft.com/office/officeart/2018/2/layout/IconVerticalSolidList"/>
    <dgm:cxn modelId="{E0DCAE18-16FF-4CA2-9499-81512EC32514}" type="presParOf" srcId="{A1E68C0C-16A7-40CA-B519-22918205D647}" destId="{CE5C3550-E986-4AD1-837A-3C78CF78ECF0}" srcOrd="2" destOrd="0" presId="urn:microsoft.com/office/officeart/2018/2/layout/IconVerticalSolidList"/>
    <dgm:cxn modelId="{F78420B9-8FF3-4B7A-A595-FBD9B43B6615}" type="presParOf" srcId="{A1E68C0C-16A7-40CA-B519-22918205D647}" destId="{33BD7642-9366-449A-BCBB-261DE93EC805}" srcOrd="3" destOrd="0" presId="urn:microsoft.com/office/officeart/2018/2/layout/IconVerticalSolidList"/>
    <dgm:cxn modelId="{C5E95373-4767-4486-B83D-9B85337EAD62}" type="presParOf" srcId="{C76338D3-472F-4ADF-9C4E-B9311D15EA59}" destId="{ADAF5E9D-B4E3-4FFE-A721-D50ACEB307A5}" srcOrd="3" destOrd="0" presId="urn:microsoft.com/office/officeart/2018/2/layout/IconVerticalSolidList"/>
    <dgm:cxn modelId="{6BE2FF57-ED70-4CA4-82DE-851BE3D723FC}" type="presParOf" srcId="{C76338D3-472F-4ADF-9C4E-B9311D15EA59}" destId="{F15A5DE6-5D7E-46FF-AA63-74FF7EEB805C}" srcOrd="4" destOrd="0" presId="urn:microsoft.com/office/officeart/2018/2/layout/IconVerticalSolidList"/>
    <dgm:cxn modelId="{79C896DE-6CC8-448B-94D9-04D4F9051A92}" type="presParOf" srcId="{F15A5DE6-5D7E-46FF-AA63-74FF7EEB805C}" destId="{F66BC9D1-8E12-4180-BE8B-23CBD16751C9}" srcOrd="0" destOrd="0" presId="urn:microsoft.com/office/officeart/2018/2/layout/IconVerticalSolidList"/>
    <dgm:cxn modelId="{3895F7EF-5828-43F5-AF19-D4343EDDC0A3}" type="presParOf" srcId="{F15A5DE6-5D7E-46FF-AA63-74FF7EEB805C}" destId="{D636802A-98C6-45B2-BFBB-9DBE19AA9EFE}" srcOrd="1" destOrd="0" presId="urn:microsoft.com/office/officeart/2018/2/layout/IconVerticalSolidList"/>
    <dgm:cxn modelId="{8C785443-80CA-44D3-803A-E522D3A58E0A}" type="presParOf" srcId="{F15A5DE6-5D7E-46FF-AA63-74FF7EEB805C}" destId="{019B9427-37C2-4145-A074-74A3268E02BC}" srcOrd="2" destOrd="0" presId="urn:microsoft.com/office/officeart/2018/2/layout/IconVerticalSolidList"/>
    <dgm:cxn modelId="{22622478-1DDF-4913-8AE5-97AD2D498DE7}" type="presParOf" srcId="{F15A5DE6-5D7E-46FF-AA63-74FF7EEB805C}" destId="{88A91C25-8F25-41B5-A6D5-43E5A5E4C935}" srcOrd="3" destOrd="0" presId="urn:microsoft.com/office/officeart/2018/2/layout/IconVerticalSolidList"/>
    <dgm:cxn modelId="{25DBF189-5C34-4F2C-B0BE-2927F38F3E92}" type="presParOf" srcId="{C76338D3-472F-4ADF-9C4E-B9311D15EA59}" destId="{9F6A4D24-3264-44CC-A064-4D89786731BC}" srcOrd="5" destOrd="0" presId="urn:microsoft.com/office/officeart/2018/2/layout/IconVerticalSolidList"/>
    <dgm:cxn modelId="{72B002EE-DA43-47E4-B294-875AA2DB74D3}" type="presParOf" srcId="{C76338D3-472F-4ADF-9C4E-B9311D15EA59}" destId="{C5A214A0-8001-43C6-AF6C-EBF5271E4C1A}" srcOrd="6" destOrd="0" presId="urn:microsoft.com/office/officeart/2018/2/layout/IconVerticalSolidList"/>
    <dgm:cxn modelId="{6AB175C7-C779-4D61-9BCD-6718C0726739}" type="presParOf" srcId="{C5A214A0-8001-43C6-AF6C-EBF5271E4C1A}" destId="{C3769772-CFB2-4AC8-83C0-BAF570C41D75}" srcOrd="0" destOrd="0" presId="urn:microsoft.com/office/officeart/2018/2/layout/IconVerticalSolidList"/>
    <dgm:cxn modelId="{D265BDE7-2379-4989-9F00-B42DFD79808B}" type="presParOf" srcId="{C5A214A0-8001-43C6-AF6C-EBF5271E4C1A}" destId="{900DFB17-BF94-44FA-AFE7-1F50A1CC547F}" srcOrd="1" destOrd="0" presId="urn:microsoft.com/office/officeart/2018/2/layout/IconVerticalSolidList"/>
    <dgm:cxn modelId="{EF8998CC-54A4-4867-AC2C-329E9D49ECBC}" type="presParOf" srcId="{C5A214A0-8001-43C6-AF6C-EBF5271E4C1A}" destId="{86B90575-1562-42CF-AB99-71E6FBAC259D}" srcOrd="2" destOrd="0" presId="urn:microsoft.com/office/officeart/2018/2/layout/IconVerticalSolidList"/>
    <dgm:cxn modelId="{CA134BD8-6DAC-4098-B6A4-1188543B5A74}" type="presParOf" srcId="{C5A214A0-8001-43C6-AF6C-EBF5271E4C1A}" destId="{DBA45C72-5040-44B7-BB7F-BB0DCFCB163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D5C3BB-1DBC-4A79-A22C-B8B77784C6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EB9323-6D2D-4CC9-B25F-34C1231A6197}">
      <dgm:prSet/>
      <dgm:spPr/>
      <dgm:t>
        <a:bodyPr/>
        <a:lstStyle/>
        <a:p>
          <a:r>
            <a:rPr lang="en-US"/>
            <a:t>Sales = £500,000</a:t>
          </a:r>
        </a:p>
      </dgm:t>
    </dgm:pt>
    <dgm:pt modelId="{70D356B5-F7E8-48BF-865F-238CED250079}" type="parTrans" cxnId="{D88562FC-AC4A-4B8D-8AF0-20331AABE2D3}">
      <dgm:prSet/>
      <dgm:spPr/>
      <dgm:t>
        <a:bodyPr/>
        <a:lstStyle/>
        <a:p>
          <a:endParaRPr lang="en-US"/>
        </a:p>
      </dgm:t>
    </dgm:pt>
    <dgm:pt modelId="{C13C731B-6C48-4E5A-82EE-984CB0F8B9F4}" type="sibTrans" cxnId="{D88562FC-AC4A-4B8D-8AF0-20331AABE2D3}">
      <dgm:prSet/>
      <dgm:spPr/>
      <dgm:t>
        <a:bodyPr/>
        <a:lstStyle/>
        <a:p>
          <a:endParaRPr lang="en-US"/>
        </a:p>
      </dgm:t>
    </dgm:pt>
    <dgm:pt modelId="{07C6917F-CDBD-48E4-B2AE-67286C43750F}">
      <dgm:prSet/>
      <dgm:spPr/>
      <dgm:t>
        <a:bodyPr/>
        <a:lstStyle/>
        <a:p>
          <a:r>
            <a:rPr lang="en-US"/>
            <a:t>Operating Profit = £75,000</a:t>
          </a:r>
        </a:p>
      </dgm:t>
    </dgm:pt>
    <dgm:pt modelId="{5F4C0A4E-4083-43C9-90CA-2C7FDEC64366}" type="parTrans" cxnId="{085A3F40-DFC7-4D9C-8407-6ACBEA26C223}">
      <dgm:prSet/>
      <dgm:spPr/>
      <dgm:t>
        <a:bodyPr/>
        <a:lstStyle/>
        <a:p>
          <a:endParaRPr lang="en-US"/>
        </a:p>
      </dgm:t>
    </dgm:pt>
    <dgm:pt modelId="{CCFE64E3-8CAA-40CC-AE43-43AD921DA8D9}" type="sibTrans" cxnId="{085A3F40-DFC7-4D9C-8407-6ACBEA26C223}">
      <dgm:prSet/>
      <dgm:spPr/>
      <dgm:t>
        <a:bodyPr/>
        <a:lstStyle/>
        <a:p>
          <a:endParaRPr lang="en-US"/>
        </a:p>
      </dgm:t>
    </dgm:pt>
    <dgm:pt modelId="{311E4073-9872-4420-AB0A-B13ACC960A2B}">
      <dgm:prSet/>
      <dgm:spPr/>
      <dgm:t>
        <a:bodyPr/>
        <a:lstStyle/>
        <a:p>
          <a:r>
            <a:rPr lang="en-US"/>
            <a:t>Operating Profit Margin = 75,000 / 500,000 × 100 = 15%</a:t>
          </a:r>
        </a:p>
      </dgm:t>
    </dgm:pt>
    <dgm:pt modelId="{FC23E71B-CB43-405D-B6A2-5A907E735161}" type="parTrans" cxnId="{DF9D8514-1F8C-44B6-A0C9-2E492195527A}">
      <dgm:prSet/>
      <dgm:spPr/>
      <dgm:t>
        <a:bodyPr/>
        <a:lstStyle/>
        <a:p>
          <a:endParaRPr lang="en-US"/>
        </a:p>
      </dgm:t>
    </dgm:pt>
    <dgm:pt modelId="{C13D570E-122C-4F6A-85A4-9ECBD81415D0}" type="sibTrans" cxnId="{DF9D8514-1F8C-44B6-A0C9-2E492195527A}">
      <dgm:prSet/>
      <dgm:spPr/>
      <dgm:t>
        <a:bodyPr/>
        <a:lstStyle/>
        <a:p>
          <a:endParaRPr lang="en-US"/>
        </a:p>
      </dgm:t>
    </dgm:pt>
    <dgm:pt modelId="{69827F66-7494-4D94-8962-B3DAA5E5E51F}" type="pres">
      <dgm:prSet presAssocID="{F5D5C3BB-1DBC-4A79-A22C-B8B77784C6D5}" presName="root" presStyleCnt="0">
        <dgm:presLayoutVars>
          <dgm:dir/>
          <dgm:resizeHandles val="exact"/>
        </dgm:presLayoutVars>
      </dgm:prSet>
      <dgm:spPr/>
    </dgm:pt>
    <dgm:pt modelId="{DFC694F7-3FDC-42B1-A776-B8AE39DE2E2A}" type="pres">
      <dgm:prSet presAssocID="{89EB9323-6D2D-4CC9-B25F-34C1231A6197}" presName="compNode" presStyleCnt="0"/>
      <dgm:spPr/>
    </dgm:pt>
    <dgm:pt modelId="{7C787883-4ABC-4928-A160-6140C096B460}" type="pres">
      <dgm:prSet presAssocID="{89EB9323-6D2D-4CC9-B25F-34C1231A6197}" presName="bgRect" presStyleLbl="bgShp" presStyleIdx="0" presStyleCnt="3"/>
      <dgm:spPr/>
    </dgm:pt>
    <dgm:pt modelId="{DF104B6C-A4D5-424D-80E7-0FC2FC665072}" type="pres">
      <dgm:prSet presAssocID="{89EB9323-6D2D-4CC9-B25F-34C1231A619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82038D2-F0F0-45F2-8C6A-A20BC40DDECD}" type="pres">
      <dgm:prSet presAssocID="{89EB9323-6D2D-4CC9-B25F-34C1231A6197}" presName="spaceRect" presStyleCnt="0"/>
      <dgm:spPr/>
    </dgm:pt>
    <dgm:pt modelId="{CB686BC3-887F-49D0-8334-2BA80D65F534}" type="pres">
      <dgm:prSet presAssocID="{89EB9323-6D2D-4CC9-B25F-34C1231A6197}" presName="parTx" presStyleLbl="revTx" presStyleIdx="0" presStyleCnt="3">
        <dgm:presLayoutVars>
          <dgm:chMax val="0"/>
          <dgm:chPref val="0"/>
        </dgm:presLayoutVars>
      </dgm:prSet>
      <dgm:spPr/>
    </dgm:pt>
    <dgm:pt modelId="{4907BAB5-BFE4-4109-8394-C4341D65904E}" type="pres">
      <dgm:prSet presAssocID="{C13C731B-6C48-4E5A-82EE-984CB0F8B9F4}" presName="sibTrans" presStyleCnt="0"/>
      <dgm:spPr/>
    </dgm:pt>
    <dgm:pt modelId="{16061C32-B182-4B25-94C0-E60E7AD0A8E0}" type="pres">
      <dgm:prSet presAssocID="{07C6917F-CDBD-48E4-B2AE-67286C43750F}" presName="compNode" presStyleCnt="0"/>
      <dgm:spPr/>
    </dgm:pt>
    <dgm:pt modelId="{C4BE69C3-054E-4106-A673-EADC8D41D194}" type="pres">
      <dgm:prSet presAssocID="{07C6917F-CDBD-48E4-B2AE-67286C43750F}" presName="bgRect" presStyleLbl="bgShp" presStyleIdx="1" presStyleCnt="3"/>
      <dgm:spPr/>
    </dgm:pt>
    <dgm:pt modelId="{43FDCEDF-7702-403D-A1A8-6BF315EB369D}" type="pres">
      <dgm:prSet presAssocID="{07C6917F-CDBD-48E4-B2AE-67286C4375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B44DA861-4043-4F5D-914B-0BC5B281DF73}" type="pres">
      <dgm:prSet presAssocID="{07C6917F-CDBD-48E4-B2AE-67286C43750F}" presName="spaceRect" presStyleCnt="0"/>
      <dgm:spPr/>
    </dgm:pt>
    <dgm:pt modelId="{E5ABA8FF-2E4F-40D2-BDA5-4A51D90B3A91}" type="pres">
      <dgm:prSet presAssocID="{07C6917F-CDBD-48E4-B2AE-67286C43750F}" presName="parTx" presStyleLbl="revTx" presStyleIdx="1" presStyleCnt="3">
        <dgm:presLayoutVars>
          <dgm:chMax val="0"/>
          <dgm:chPref val="0"/>
        </dgm:presLayoutVars>
      </dgm:prSet>
      <dgm:spPr/>
    </dgm:pt>
    <dgm:pt modelId="{F56B49F2-B518-4052-B2ED-E457460E05BD}" type="pres">
      <dgm:prSet presAssocID="{CCFE64E3-8CAA-40CC-AE43-43AD921DA8D9}" presName="sibTrans" presStyleCnt="0"/>
      <dgm:spPr/>
    </dgm:pt>
    <dgm:pt modelId="{F05D4C9C-5DC6-4884-8762-F6F2D4FD3F3E}" type="pres">
      <dgm:prSet presAssocID="{311E4073-9872-4420-AB0A-B13ACC960A2B}" presName="compNode" presStyleCnt="0"/>
      <dgm:spPr/>
    </dgm:pt>
    <dgm:pt modelId="{FC96E2ED-ED61-4D2F-BD5B-3FFFD9EA5E10}" type="pres">
      <dgm:prSet presAssocID="{311E4073-9872-4420-AB0A-B13ACC960A2B}" presName="bgRect" presStyleLbl="bgShp" presStyleIdx="2" presStyleCnt="3"/>
      <dgm:spPr/>
    </dgm:pt>
    <dgm:pt modelId="{CB506A5C-8E25-4A6D-AF7C-3CDA9A20387D}" type="pres">
      <dgm:prSet presAssocID="{311E4073-9872-4420-AB0A-B13ACC960A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F390A84-CE0A-4198-B08D-0D042C17C89C}" type="pres">
      <dgm:prSet presAssocID="{311E4073-9872-4420-AB0A-B13ACC960A2B}" presName="spaceRect" presStyleCnt="0"/>
      <dgm:spPr/>
    </dgm:pt>
    <dgm:pt modelId="{B195BB5C-7352-4EDD-9B47-B943D5287E70}" type="pres">
      <dgm:prSet presAssocID="{311E4073-9872-4420-AB0A-B13ACC960A2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ECCDA08-347B-40D8-B036-B08033EC5724}" type="presOf" srcId="{F5D5C3BB-1DBC-4A79-A22C-B8B77784C6D5}" destId="{69827F66-7494-4D94-8962-B3DAA5E5E51F}" srcOrd="0" destOrd="0" presId="urn:microsoft.com/office/officeart/2018/2/layout/IconVerticalSolidList"/>
    <dgm:cxn modelId="{DF9D8514-1F8C-44B6-A0C9-2E492195527A}" srcId="{F5D5C3BB-1DBC-4A79-A22C-B8B77784C6D5}" destId="{311E4073-9872-4420-AB0A-B13ACC960A2B}" srcOrd="2" destOrd="0" parTransId="{FC23E71B-CB43-405D-B6A2-5A907E735161}" sibTransId="{C13D570E-122C-4F6A-85A4-9ECBD81415D0}"/>
    <dgm:cxn modelId="{6D866520-39A4-4016-9853-BA294D88E6C8}" type="presOf" srcId="{07C6917F-CDBD-48E4-B2AE-67286C43750F}" destId="{E5ABA8FF-2E4F-40D2-BDA5-4A51D90B3A91}" srcOrd="0" destOrd="0" presId="urn:microsoft.com/office/officeart/2018/2/layout/IconVerticalSolidList"/>
    <dgm:cxn modelId="{085A3F40-DFC7-4D9C-8407-6ACBEA26C223}" srcId="{F5D5C3BB-1DBC-4A79-A22C-B8B77784C6D5}" destId="{07C6917F-CDBD-48E4-B2AE-67286C43750F}" srcOrd="1" destOrd="0" parTransId="{5F4C0A4E-4083-43C9-90CA-2C7FDEC64366}" sibTransId="{CCFE64E3-8CAA-40CC-AE43-43AD921DA8D9}"/>
    <dgm:cxn modelId="{77ED568F-BF10-453E-BF67-FA6F12EFE05E}" type="presOf" srcId="{89EB9323-6D2D-4CC9-B25F-34C1231A6197}" destId="{CB686BC3-887F-49D0-8334-2BA80D65F534}" srcOrd="0" destOrd="0" presId="urn:microsoft.com/office/officeart/2018/2/layout/IconVerticalSolidList"/>
    <dgm:cxn modelId="{0A848EBF-EEE2-4E40-A907-37C65F0DCD4B}" type="presOf" srcId="{311E4073-9872-4420-AB0A-B13ACC960A2B}" destId="{B195BB5C-7352-4EDD-9B47-B943D5287E70}" srcOrd="0" destOrd="0" presId="urn:microsoft.com/office/officeart/2018/2/layout/IconVerticalSolidList"/>
    <dgm:cxn modelId="{D88562FC-AC4A-4B8D-8AF0-20331AABE2D3}" srcId="{F5D5C3BB-1DBC-4A79-A22C-B8B77784C6D5}" destId="{89EB9323-6D2D-4CC9-B25F-34C1231A6197}" srcOrd="0" destOrd="0" parTransId="{70D356B5-F7E8-48BF-865F-238CED250079}" sibTransId="{C13C731B-6C48-4E5A-82EE-984CB0F8B9F4}"/>
    <dgm:cxn modelId="{4869C286-1108-457D-8DAA-D534E3A28A34}" type="presParOf" srcId="{69827F66-7494-4D94-8962-B3DAA5E5E51F}" destId="{DFC694F7-3FDC-42B1-A776-B8AE39DE2E2A}" srcOrd="0" destOrd="0" presId="urn:microsoft.com/office/officeart/2018/2/layout/IconVerticalSolidList"/>
    <dgm:cxn modelId="{3D730F4D-ED21-4B91-B59D-ED416C363113}" type="presParOf" srcId="{DFC694F7-3FDC-42B1-A776-B8AE39DE2E2A}" destId="{7C787883-4ABC-4928-A160-6140C096B460}" srcOrd="0" destOrd="0" presId="urn:microsoft.com/office/officeart/2018/2/layout/IconVerticalSolidList"/>
    <dgm:cxn modelId="{566E06A7-4D9E-4B7A-B601-D82772DA5506}" type="presParOf" srcId="{DFC694F7-3FDC-42B1-A776-B8AE39DE2E2A}" destId="{DF104B6C-A4D5-424D-80E7-0FC2FC665072}" srcOrd="1" destOrd="0" presId="urn:microsoft.com/office/officeart/2018/2/layout/IconVerticalSolidList"/>
    <dgm:cxn modelId="{0254BA8B-404C-48C1-A1DE-F211F469C997}" type="presParOf" srcId="{DFC694F7-3FDC-42B1-A776-B8AE39DE2E2A}" destId="{982038D2-F0F0-45F2-8C6A-A20BC40DDECD}" srcOrd="2" destOrd="0" presId="urn:microsoft.com/office/officeart/2018/2/layout/IconVerticalSolidList"/>
    <dgm:cxn modelId="{E37D02B2-F52C-4D68-B416-96D6B3FC2BF4}" type="presParOf" srcId="{DFC694F7-3FDC-42B1-A776-B8AE39DE2E2A}" destId="{CB686BC3-887F-49D0-8334-2BA80D65F534}" srcOrd="3" destOrd="0" presId="urn:microsoft.com/office/officeart/2018/2/layout/IconVerticalSolidList"/>
    <dgm:cxn modelId="{4169EB9F-61DF-4316-82BC-9B8E63E66BF4}" type="presParOf" srcId="{69827F66-7494-4D94-8962-B3DAA5E5E51F}" destId="{4907BAB5-BFE4-4109-8394-C4341D65904E}" srcOrd="1" destOrd="0" presId="urn:microsoft.com/office/officeart/2018/2/layout/IconVerticalSolidList"/>
    <dgm:cxn modelId="{30BB8A6B-3213-4282-B749-AB0378E8C9A2}" type="presParOf" srcId="{69827F66-7494-4D94-8962-B3DAA5E5E51F}" destId="{16061C32-B182-4B25-94C0-E60E7AD0A8E0}" srcOrd="2" destOrd="0" presId="urn:microsoft.com/office/officeart/2018/2/layout/IconVerticalSolidList"/>
    <dgm:cxn modelId="{861FDE2D-D956-4CDF-8AEA-E45990A1D7C4}" type="presParOf" srcId="{16061C32-B182-4B25-94C0-E60E7AD0A8E0}" destId="{C4BE69C3-054E-4106-A673-EADC8D41D194}" srcOrd="0" destOrd="0" presId="urn:microsoft.com/office/officeart/2018/2/layout/IconVerticalSolidList"/>
    <dgm:cxn modelId="{B31B966E-CC9C-4A55-AA8A-97FF2E193D67}" type="presParOf" srcId="{16061C32-B182-4B25-94C0-E60E7AD0A8E0}" destId="{43FDCEDF-7702-403D-A1A8-6BF315EB369D}" srcOrd="1" destOrd="0" presId="urn:microsoft.com/office/officeart/2018/2/layout/IconVerticalSolidList"/>
    <dgm:cxn modelId="{FAC078FB-857A-4D35-8297-8F62C4D2E87F}" type="presParOf" srcId="{16061C32-B182-4B25-94C0-E60E7AD0A8E0}" destId="{B44DA861-4043-4F5D-914B-0BC5B281DF73}" srcOrd="2" destOrd="0" presId="urn:microsoft.com/office/officeart/2018/2/layout/IconVerticalSolidList"/>
    <dgm:cxn modelId="{4A6BE382-B10E-4B5B-9432-E19D678C8335}" type="presParOf" srcId="{16061C32-B182-4B25-94C0-E60E7AD0A8E0}" destId="{E5ABA8FF-2E4F-40D2-BDA5-4A51D90B3A91}" srcOrd="3" destOrd="0" presId="urn:microsoft.com/office/officeart/2018/2/layout/IconVerticalSolidList"/>
    <dgm:cxn modelId="{60EBB5E7-C681-4682-BFA4-F77F67B7BD1F}" type="presParOf" srcId="{69827F66-7494-4D94-8962-B3DAA5E5E51F}" destId="{F56B49F2-B518-4052-B2ED-E457460E05BD}" srcOrd="3" destOrd="0" presId="urn:microsoft.com/office/officeart/2018/2/layout/IconVerticalSolidList"/>
    <dgm:cxn modelId="{C1DA5878-17D0-4EA3-828A-8052A05CC4D7}" type="presParOf" srcId="{69827F66-7494-4D94-8962-B3DAA5E5E51F}" destId="{F05D4C9C-5DC6-4884-8762-F6F2D4FD3F3E}" srcOrd="4" destOrd="0" presId="urn:microsoft.com/office/officeart/2018/2/layout/IconVerticalSolidList"/>
    <dgm:cxn modelId="{F3D3B368-72C5-4425-B0FD-20F68EBC4FD7}" type="presParOf" srcId="{F05D4C9C-5DC6-4884-8762-F6F2D4FD3F3E}" destId="{FC96E2ED-ED61-4D2F-BD5B-3FFFD9EA5E10}" srcOrd="0" destOrd="0" presId="urn:microsoft.com/office/officeart/2018/2/layout/IconVerticalSolidList"/>
    <dgm:cxn modelId="{CCFCEAE2-52A1-4053-9292-6BFF8FFD1D34}" type="presParOf" srcId="{F05D4C9C-5DC6-4884-8762-F6F2D4FD3F3E}" destId="{CB506A5C-8E25-4A6D-AF7C-3CDA9A20387D}" srcOrd="1" destOrd="0" presId="urn:microsoft.com/office/officeart/2018/2/layout/IconVerticalSolidList"/>
    <dgm:cxn modelId="{EE68A39F-70CD-4CF1-BD48-7BE679B80C90}" type="presParOf" srcId="{F05D4C9C-5DC6-4884-8762-F6F2D4FD3F3E}" destId="{5F390A84-CE0A-4198-B08D-0D042C17C89C}" srcOrd="2" destOrd="0" presId="urn:microsoft.com/office/officeart/2018/2/layout/IconVerticalSolidList"/>
    <dgm:cxn modelId="{9E227B51-AC33-40E1-86A1-5DF3DB3DDF94}" type="presParOf" srcId="{F05D4C9C-5DC6-4884-8762-F6F2D4FD3F3E}" destId="{B195BB5C-7352-4EDD-9B47-B943D5287E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2D5D32-39AE-475A-A485-8AAB87AF691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E4CDE73-9656-4E23-82D2-CA5FE74B501D}">
      <dgm:prSet/>
      <dgm:spPr/>
      <dgm:t>
        <a:bodyPr/>
        <a:lstStyle/>
        <a:p>
          <a:r>
            <a:rPr lang="en-US"/>
            <a:t>15% means the business earns £0.15 profit from each £1 of sales.</a:t>
          </a:r>
        </a:p>
      </dgm:t>
    </dgm:pt>
    <dgm:pt modelId="{429267BE-6ED6-47FE-B214-D242C6732C96}" type="parTrans" cxnId="{0DCD8292-7321-456C-A059-C1E27720736A}">
      <dgm:prSet/>
      <dgm:spPr/>
      <dgm:t>
        <a:bodyPr/>
        <a:lstStyle/>
        <a:p>
          <a:endParaRPr lang="en-US"/>
        </a:p>
      </dgm:t>
    </dgm:pt>
    <dgm:pt modelId="{5C2983AD-B21B-44BA-BD5C-7255E48B4FA4}" type="sibTrans" cxnId="{0DCD8292-7321-456C-A059-C1E27720736A}">
      <dgm:prSet/>
      <dgm:spPr/>
      <dgm:t>
        <a:bodyPr/>
        <a:lstStyle/>
        <a:p>
          <a:endParaRPr lang="en-US"/>
        </a:p>
      </dgm:t>
    </dgm:pt>
    <dgm:pt modelId="{F382CE09-F4BF-48AF-BD43-523494F91A99}">
      <dgm:prSet/>
      <dgm:spPr/>
      <dgm:t>
        <a:bodyPr/>
        <a:lstStyle/>
        <a:p>
          <a:r>
            <a:rPr lang="en-US"/>
            <a:t>Higher margin suggests good cost management and operational efficiency.</a:t>
          </a:r>
        </a:p>
      </dgm:t>
    </dgm:pt>
    <dgm:pt modelId="{9C9B4146-2131-4336-95C7-507DC1F18522}" type="parTrans" cxnId="{508C7EE6-3944-40BE-A736-05583A847914}">
      <dgm:prSet/>
      <dgm:spPr/>
      <dgm:t>
        <a:bodyPr/>
        <a:lstStyle/>
        <a:p>
          <a:endParaRPr lang="en-US"/>
        </a:p>
      </dgm:t>
    </dgm:pt>
    <dgm:pt modelId="{5897C97D-F016-4D81-A2B5-A4D430EE290B}" type="sibTrans" cxnId="{508C7EE6-3944-40BE-A736-05583A847914}">
      <dgm:prSet/>
      <dgm:spPr/>
      <dgm:t>
        <a:bodyPr/>
        <a:lstStyle/>
        <a:p>
          <a:endParaRPr lang="en-US"/>
        </a:p>
      </dgm:t>
    </dgm:pt>
    <dgm:pt modelId="{12A083E9-7B85-4F41-B0C1-6930C6CA80DF}" type="pres">
      <dgm:prSet presAssocID="{712D5D32-39AE-475A-A485-8AAB87AF6914}" presName="vert0" presStyleCnt="0">
        <dgm:presLayoutVars>
          <dgm:dir/>
          <dgm:animOne val="branch"/>
          <dgm:animLvl val="lvl"/>
        </dgm:presLayoutVars>
      </dgm:prSet>
      <dgm:spPr/>
    </dgm:pt>
    <dgm:pt modelId="{D0631D6B-5C07-45B1-A701-E5733A7AF2F1}" type="pres">
      <dgm:prSet presAssocID="{0E4CDE73-9656-4E23-82D2-CA5FE74B501D}" presName="thickLine" presStyleLbl="alignNode1" presStyleIdx="0" presStyleCnt="2"/>
      <dgm:spPr/>
    </dgm:pt>
    <dgm:pt modelId="{A8E34350-880A-4F5A-B818-0A0FD30C8B7D}" type="pres">
      <dgm:prSet presAssocID="{0E4CDE73-9656-4E23-82D2-CA5FE74B501D}" presName="horz1" presStyleCnt="0"/>
      <dgm:spPr/>
    </dgm:pt>
    <dgm:pt modelId="{79E868CD-4A68-44A5-9F48-7C44CAD662C1}" type="pres">
      <dgm:prSet presAssocID="{0E4CDE73-9656-4E23-82D2-CA5FE74B501D}" presName="tx1" presStyleLbl="revTx" presStyleIdx="0" presStyleCnt="2"/>
      <dgm:spPr/>
    </dgm:pt>
    <dgm:pt modelId="{97CC6333-9C5A-4121-9485-404C1D3DB5D2}" type="pres">
      <dgm:prSet presAssocID="{0E4CDE73-9656-4E23-82D2-CA5FE74B501D}" presName="vert1" presStyleCnt="0"/>
      <dgm:spPr/>
    </dgm:pt>
    <dgm:pt modelId="{EF041928-62D7-44AA-8DEF-4379BA6C7643}" type="pres">
      <dgm:prSet presAssocID="{F382CE09-F4BF-48AF-BD43-523494F91A99}" presName="thickLine" presStyleLbl="alignNode1" presStyleIdx="1" presStyleCnt="2"/>
      <dgm:spPr/>
    </dgm:pt>
    <dgm:pt modelId="{D678E1EB-FC3B-4C06-84FF-E825688CFAA2}" type="pres">
      <dgm:prSet presAssocID="{F382CE09-F4BF-48AF-BD43-523494F91A99}" presName="horz1" presStyleCnt="0"/>
      <dgm:spPr/>
    </dgm:pt>
    <dgm:pt modelId="{5E14AD1F-D6C9-4DAC-94D4-1E3B7EBDDB57}" type="pres">
      <dgm:prSet presAssocID="{F382CE09-F4BF-48AF-BD43-523494F91A99}" presName="tx1" presStyleLbl="revTx" presStyleIdx="1" presStyleCnt="2"/>
      <dgm:spPr/>
    </dgm:pt>
    <dgm:pt modelId="{98C13C9D-89E8-4209-BBA5-B3086E644597}" type="pres">
      <dgm:prSet presAssocID="{F382CE09-F4BF-48AF-BD43-523494F91A99}" presName="vert1" presStyleCnt="0"/>
      <dgm:spPr/>
    </dgm:pt>
  </dgm:ptLst>
  <dgm:cxnLst>
    <dgm:cxn modelId="{E34D051D-2599-4BCC-9F3C-BEA3D0690210}" type="presOf" srcId="{0E4CDE73-9656-4E23-82D2-CA5FE74B501D}" destId="{79E868CD-4A68-44A5-9F48-7C44CAD662C1}" srcOrd="0" destOrd="0" presId="urn:microsoft.com/office/officeart/2008/layout/LinedList"/>
    <dgm:cxn modelId="{F2841526-6F37-42FF-AB2B-E35EF2230BFF}" type="presOf" srcId="{F382CE09-F4BF-48AF-BD43-523494F91A99}" destId="{5E14AD1F-D6C9-4DAC-94D4-1E3B7EBDDB57}" srcOrd="0" destOrd="0" presId="urn:microsoft.com/office/officeart/2008/layout/LinedList"/>
    <dgm:cxn modelId="{0DCD8292-7321-456C-A059-C1E27720736A}" srcId="{712D5D32-39AE-475A-A485-8AAB87AF6914}" destId="{0E4CDE73-9656-4E23-82D2-CA5FE74B501D}" srcOrd="0" destOrd="0" parTransId="{429267BE-6ED6-47FE-B214-D242C6732C96}" sibTransId="{5C2983AD-B21B-44BA-BD5C-7255E48B4FA4}"/>
    <dgm:cxn modelId="{C54EC0BA-F7D3-4BA4-815F-27CE886A6726}" type="presOf" srcId="{712D5D32-39AE-475A-A485-8AAB87AF6914}" destId="{12A083E9-7B85-4F41-B0C1-6930C6CA80DF}" srcOrd="0" destOrd="0" presId="urn:microsoft.com/office/officeart/2008/layout/LinedList"/>
    <dgm:cxn modelId="{508C7EE6-3944-40BE-A736-05583A847914}" srcId="{712D5D32-39AE-475A-A485-8AAB87AF6914}" destId="{F382CE09-F4BF-48AF-BD43-523494F91A99}" srcOrd="1" destOrd="0" parTransId="{9C9B4146-2131-4336-95C7-507DC1F18522}" sibTransId="{5897C97D-F016-4D81-A2B5-A4D430EE290B}"/>
    <dgm:cxn modelId="{8CF21E89-F3F5-49DA-8822-2E96A2AD4089}" type="presParOf" srcId="{12A083E9-7B85-4F41-B0C1-6930C6CA80DF}" destId="{D0631D6B-5C07-45B1-A701-E5733A7AF2F1}" srcOrd="0" destOrd="0" presId="urn:microsoft.com/office/officeart/2008/layout/LinedList"/>
    <dgm:cxn modelId="{8D226601-8BB0-4E4A-9E22-FE59B89E66B5}" type="presParOf" srcId="{12A083E9-7B85-4F41-B0C1-6930C6CA80DF}" destId="{A8E34350-880A-4F5A-B818-0A0FD30C8B7D}" srcOrd="1" destOrd="0" presId="urn:microsoft.com/office/officeart/2008/layout/LinedList"/>
    <dgm:cxn modelId="{202174F7-8903-4DD0-A51A-4042F7DD32D2}" type="presParOf" srcId="{A8E34350-880A-4F5A-B818-0A0FD30C8B7D}" destId="{79E868CD-4A68-44A5-9F48-7C44CAD662C1}" srcOrd="0" destOrd="0" presId="urn:microsoft.com/office/officeart/2008/layout/LinedList"/>
    <dgm:cxn modelId="{3461E764-62E8-4A22-98F3-D02F1321DBEA}" type="presParOf" srcId="{A8E34350-880A-4F5A-B818-0A0FD30C8B7D}" destId="{97CC6333-9C5A-4121-9485-404C1D3DB5D2}" srcOrd="1" destOrd="0" presId="urn:microsoft.com/office/officeart/2008/layout/LinedList"/>
    <dgm:cxn modelId="{E11797C9-1EA3-40D7-AC92-6ADD42294C37}" type="presParOf" srcId="{12A083E9-7B85-4F41-B0C1-6930C6CA80DF}" destId="{EF041928-62D7-44AA-8DEF-4379BA6C7643}" srcOrd="2" destOrd="0" presId="urn:microsoft.com/office/officeart/2008/layout/LinedList"/>
    <dgm:cxn modelId="{83BAB2E7-AEE1-4A01-98DF-09B0FD21C685}" type="presParOf" srcId="{12A083E9-7B85-4F41-B0C1-6930C6CA80DF}" destId="{D678E1EB-FC3B-4C06-84FF-E825688CFAA2}" srcOrd="3" destOrd="0" presId="urn:microsoft.com/office/officeart/2008/layout/LinedList"/>
    <dgm:cxn modelId="{0DA103D5-482A-4D96-BFAF-F3ED2BFEE68B}" type="presParOf" srcId="{D678E1EB-FC3B-4C06-84FF-E825688CFAA2}" destId="{5E14AD1F-D6C9-4DAC-94D4-1E3B7EBDDB57}" srcOrd="0" destOrd="0" presId="urn:microsoft.com/office/officeart/2008/layout/LinedList"/>
    <dgm:cxn modelId="{7DD18221-A83F-4D2E-9476-E68E7D443FE9}" type="presParOf" srcId="{D678E1EB-FC3B-4C06-84FF-E825688CFAA2}" destId="{98C13C9D-89E8-4209-BBA5-B3086E6445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CA2E17-8C8D-49D1-A191-98950199B7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EDF7B48D-B304-4C62-BA19-D9A9F856ECA5}">
      <dgm:prSet/>
      <dgm:spPr/>
      <dgm:t>
        <a:bodyPr/>
        <a:lstStyle/>
        <a:p>
          <a:r>
            <a:rPr lang="en-US"/>
            <a:t>Formula:</a:t>
          </a:r>
        </a:p>
      </dgm:t>
    </dgm:pt>
    <dgm:pt modelId="{D0A6C922-4B9B-4B6C-A84C-25E1C5BFBF31}" type="parTrans" cxnId="{48CBA80E-7C03-42FB-9860-B79490658A73}">
      <dgm:prSet/>
      <dgm:spPr/>
      <dgm:t>
        <a:bodyPr/>
        <a:lstStyle/>
        <a:p>
          <a:endParaRPr lang="en-US"/>
        </a:p>
      </dgm:t>
    </dgm:pt>
    <dgm:pt modelId="{2863AD69-DE7A-49D4-83B1-D496E1556AAB}" type="sibTrans" cxnId="{48CBA80E-7C03-42FB-9860-B79490658A73}">
      <dgm:prSet/>
      <dgm:spPr/>
      <dgm:t>
        <a:bodyPr/>
        <a:lstStyle/>
        <a:p>
          <a:endParaRPr lang="en-US"/>
        </a:p>
      </dgm:t>
    </dgm:pt>
    <dgm:pt modelId="{FF0F6448-07E3-47F9-8C09-428B0AAB3433}">
      <dgm:prSet/>
      <dgm:spPr/>
      <dgm:t>
        <a:bodyPr/>
        <a:lstStyle/>
        <a:p>
          <a:r>
            <a:rPr lang="en-US"/>
            <a:t>Operating Profit / Capital Employed × 100</a:t>
          </a:r>
        </a:p>
      </dgm:t>
    </dgm:pt>
    <dgm:pt modelId="{F9B84613-E6D2-4947-83B3-F2F9738415BC}" type="parTrans" cxnId="{80AD27F0-47E0-4DCB-9676-AC64C780FF4E}">
      <dgm:prSet/>
      <dgm:spPr/>
      <dgm:t>
        <a:bodyPr/>
        <a:lstStyle/>
        <a:p>
          <a:endParaRPr lang="en-US"/>
        </a:p>
      </dgm:t>
    </dgm:pt>
    <dgm:pt modelId="{077D531B-72DF-4C3D-A20F-9AC72D216120}" type="sibTrans" cxnId="{80AD27F0-47E0-4DCB-9676-AC64C780FF4E}">
      <dgm:prSet/>
      <dgm:spPr/>
      <dgm:t>
        <a:bodyPr/>
        <a:lstStyle/>
        <a:p>
          <a:endParaRPr lang="en-US"/>
        </a:p>
      </dgm:t>
    </dgm:pt>
    <dgm:pt modelId="{6AD94AAE-C5CF-4105-91FF-E4F9378F77E1}">
      <dgm:prSet/>
      <dgm:spPr/>
      <dgm:t>
        <a:bodyPr/>
        <a:lstStyle/>
        <a:p>
          <a:r>
            <a:rPr lang="en-US"/>
            <a:t>Measures how efficiently a business uses its capital.</a:t>
          </a:r>
        </a:p>
      </dgm:t>
    </dgm:pt>
    <dgm:pt modelId="{81C6CF90-1097-474F-BBE9-701907D4E949}" type="parTrans" cxnId="{D4103768-8813-4538-ADFE-CDB41F966C7D}">
      <dgm:prSet/>
      <dgm:spPr/>
      <dgm:t>
        <a:bodyPr/>
        <a:lstStyle/>
        <a:p>
          <a:endParaRPr lang="en-US"/>
        </a:p>
      </dgm:t>
    </dgm:pt>
    <dgm:pt modelId="{68B5371C-ECDA-44E8-AE74-60EC07A370F8}" type="sibTrans" cxnId="{D4103768-8813-4538-ADFE-CDB41F966C7D}">
      <dgm:prSet/>
      <dgm:spPr/>
      <dgm:t>
        <a:bodyPr/>
        <a:lstStyle/>
        <a:p>
          <a:endParaRPr lang="en-US"/>
        </a:p>
      </dgm:t>
    </dgm:pt>
    <dgm:pt modelId="{2A746564-D06D-4968-843A-84595B4C61D2}" type="pres">
      <dgm:prSet presAssocID="{AECA2E17-8C8D-49D1-A191-98950199B74B}" presName="root" presStyleCnt="0">
        <dgm:presLayoutVars>
          <dgm:dir/>
          <dgm:resizeHandles val="exact"/>
        </dgm:presLayoutVars>
      </dgm:prSet>
      <dgm:spPr/>
    </dgm:pt>
    <dgm:pt modelId="{7DF70130-0F98-40D8-B328-70D54E73F47B}" type="pres">
      <dgm:prSet presAssocID="{EDF7B48D-B304-4C62-BA19-D9A9F856ECA5}" presName="compNode" presStyleCnt="0"/>
      <dgm:spPr/>
    </dgm:pt>
    <dgm:pt modelId="{5C443CFC-0F54-4095-B998-59AE77917B3F}" type="pres">
      <dgm:prSet presAssocID="{EDF7B48D-B304-4C62-BA19-D9A9F856ECA5}" presName="bgRect" presStyleLbl="bgShp" presStyleIdx="0" presStyleCnt="3"/>
      <dgm:spPr/>
    </dgm:pt>
    <dgm:pt modelId="{FB9E4AD3-D7F6-4A06-8D27-068DEBF676F7}" type="pres">
      <dgm:prSet presAssocID="{EDF7B48D-B304-4C62-BA19-D9A9F856ECA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3FD6912F-2B01-4AB9-939B-91BA22E45496}" type="pres">
      <dgm:prSet presAssocID="{EDF7B48D-B304-4C62-BA19-D9A9F856ECA5}" presName="spaceRect" presStyleCnt="0"/>
      <dgm:spPr/>
    </dgm:pt>
    <dgm:pt modelId="{0291D79C-F635-490B-950B-8D5D9530269D}" type="pres">
      <dgm:prSet presAssocID="{EDF7B48D-B304-4C62-BA19-D9A9F856ECA5}" presName="parTx" presStyleLbl="revTx" presStyleIdx="0" presStyleCnt="3">
        <dgm:presLayoutVars>
          <dgm:chMax val="0"/>
          <dgm:chPref val="0"/>
        </dgm:presLayoutVars>
      </dgm:prSet>
      <dgm:spPr/>
    </dgm:pt>
    <dgm:pt modelId="{8E24A259-6007-4C04-834F-3037B47F2A49}" type="pres">
      <dgm:prSet presAssocID="{2863AD69-DE7A-49D4-83B1-D496E1556AAB}" presName="sibTrans" presStyleCnt="0"/>
      <dgm:spPr/>
    </dgm:pt>
    <dgm:pt modelId="{CC0FE20A-B85D-401D-86B5-049FAEB2C1BA}" type="pres">
      <dgm:prSet presAssocID="{FF0F6448-07E3-47F9-8C09-428B0AAB3433}" presName="compNode" presStyleCnt="0"/>
      <dgm:spPr/>
    </dgm:pt>
    <dgm:pt modelId="{F51F99B6-39F3-4E68-90A7-3A8DEAF25043}" type="pres">
      <dgm:prSet presAssocID="{FF0F6448-07E3-47F9-8C09-428B0AAB3433}" presName="bgRect" presStyleLbl="bgShp" presStyleIdx="1" presStyleCnt="3"/>
      <dgm:spPr/>
    </dgm:pt>
    <dgm:pt modelId="{5DC940B1-FC12-4977-84C3-1BF7095F9E9D}" type="pres">
      <dgm:prSet presAssocID="{FF0F6448-07E3-47F9-8C09-428B0AAB34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4A34407-6E21-47D2-9ED0-38F1ADA2C4B3}" type="pres">
      <dgm:prSet presAssocID="{FF0F6448-07E3-47F9-8C09-428B0AAB3433}" presName="spaceRect" presStyleCnt="0"/>
      <dgm:spPr/>
    </dgm:pt>
    <dgm:pt modelId="{EF3010FD-6406-4451-8B4E-77E1620EC149}" type="pres">
      <dgm:prSet presAssocID="{FF0F6448-07E3-47F9-8C09-428B0AAB3433}" presName="parTx" presStyleLbl="revTx" presStyleIdx="1" presStyleCnt="3">
        <dgm:presLayoutVars>
          <dgm:chMax val="0"/>
          <dgm:chPref val="0"/>
        </dgm:presLayoutVars>
      </dgm:prSet>
      <dgm:spPr/>
    </dgm:pt>
    <dgm:pt modelId="{D8090CD9-EDE8-43D6-88FD-4C4809D2CE2C}" type="pres">
      <dgm:prSet presAssocID="{077D531B-72DF-4C3D-A20F-9AC72D216120}" presName="sibTrans" presStyleCnt="0"/>
      <dgm:spPr/>
    </dgm:pt>
    <dgm:pt modelId="{D9049441-6055-4BB5-A973-8C40991994CB}" type="pres">
      <dgm:prSet presAssocID="{6AD94AAE-C5CF-4105-91FF-E4F9378F77E1}" presName="compNode" presStyleCnt="0"/>
      <dgm:spPr/>
    </dgm:pt>
    <dgm:pt modelId="{F199DB33-BD8D-45D8-8DCF-FDD387B26FBA}" type="pres">
      <dgm:prSet presAssocID="{6AD94AAE-C5CF-4105-91FF-E4F9378F77E1}" presName="bgRect" presStyleLbl="bgShp" presStyleIdx="2" presStyleCnt="3"/>
      <dgm:spPr/>
    </dgm:pt>
    <dgm:pt modelId="{C0104509-6306-4ACE-B86B-F35E417087AD}" type="pres">
      <dgm:prSet presAssocID="{6AD94AAE-C5CF-4105-91FF-E4F9378F77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8AB76382-8CDC-40B8-97D1-A8F18200744E}" type="pres">
      <dgm:prSet presAssocID="{6AD94AAE-C5CF-4105-91FF-E4F9378F77E1}" presName="spaceRect" presStyleCnt="0"/>
      <dgm:spPr/>
    </dgm:pt>
    <dgm:pt modelId="{ACE250B0-F9E6-45A9-B54D-89B65C29EEB9}" type="pres">
      <dgm:prSet presAssocID="{6AD94AAE-C5CF-4105-91FF-E4F9378F77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3CD7E09-0DBB-477A-ACAF-F595D64E5C25}" type="presOf" srcId="{EDF7B48D-B304-4C62-BA19-D9A9F856ECA5}" destId="{0291D79C-F635-490B-950B-8D5D9530269D}" srcOrd="0" destOrd="0" presId="urn:microsoft.com/office/officeart/2018/2/layout/IconVerticalSolidList"/>
    <dgm:cxn modelId="{48CBA80E-7C03-42FB-9860-B79490658A73}" srcId="{AECA2E17-8C8D-49D1-A191-98950199B74B}" destId="{EDF7B48D-B304-4C62-BA19-D9A9F856ECA5}" srcOrd="0" destOrd="0" parTransId="{D0A6C922-4B9B-4B6C-A84C-25E1C5BFBF31}" sibTransId="{2863AD69-DE7A-49D4-83B1-D496E1556AAB}"/>
    <dgm:cxn modelId="{B23E6E13-925D-4DF4-B279-814DA587E3C4}" type="presOf" srcId="{AECA2E17-8C8D-49D1-A191-98950199B74B}" destId="{2A746564-D06D-4968-843A-84595B4C61D2}" srcOrd="0" destOrd="0" presId="urn:microsoft.com/office/officeart/2018/2/layout/IconVerticalSolidList"/>
    <dgm:cxn modelId="{D4103768-8813-4538-ADFE-CDB41F966C7D}" srcId="{AECA2E17-8C8D-49D1-A191-98950199B74B}" destId="{6AD94AAE-C5CF-4105-91FF-E4F9378F77E1}" srcOrd="2" destOrd="0" parTransId="{81C6CF90-1097-474F-BBE9-701907D4E949}" sibTransId="{68B5371C-ECDA-44E8-AE74-60EC07A370F8}"/>
    <dgm:cxn modelId="{4CA74EC4-2A8C-4915-BE8D-7CA489474466}" type="presOf" srcId="{6AD94AAE-C5CF-4105-91FF-E4F9378F77E1}" destId="{ACE250B0-F9E6-45A9-B54D-89B65C29EEB9}" srcOrd="0" destOrd="0" presId="urn:microsoft.com/office/officeart/2018/2/layout/IconVerticalSolidList"/>
    <dgm:cxn modelId="{80AD27F0-47E0-4DCB-9676-AC64C780FF4E}" srcId="{AECA2E17-8C8D-49D1-A191-98950199B74B}" destId="{FF0F6448-07E3-47F9-8C09-428B0AAB3433}" srcOrd="1" destOrd="0" parTransId="{F9B84613-E6D2-4947-83B3-F2F9738415BC}" sibTransId="{077D531B-72DF-4C3D-A20F-9AC72D216120}"/>
    <dgm:cxn modelId="{1A0F27FC-710A-4A0D-821D-1D15D9165583}" type="presOf" srcId="{FF0F6448-07E3-47F9-8C09-428B0AAB3433}" destId="{EF3010FD-6406-4451-8B4E-77E1620EC149}" srcOrd="0" destOrd="0" presId="urn:microsoft.com/office/officeart/2018/2/layout/IconVerticalSolidList"/>
    <dgm:cxn modelId="{5FBEBFD0-EB06-4738-88E7-017CBEEC4C23}" type="presParOf" srcId="{2A746564-D06D-4968-843A-84595B4C61D2}" destId="{7DF70130-0F98-40D8-B328-70D54E73F47B}" srcOrd="0" destOrd="0" presId="urn:microsoft.com/office/officeart/2018/2/layout/IconVerticalSolidList"/>
    <dgm:cxn modelId="{9F29DA2B-DC57-49CA-AF9C-07A103F83FA2}" type="presParOf" srcId="{7DF70130-0F98-40D8-B328-70D54E73F47B}" destId="{5C443CFC-0F54-4095-B998-59AE77917B3F}" srcOrd="0" destOrd="0" presId="urn:microsoft.com/office/officeart/2018/2/layout/IconVerticalSolidList"/>
    <dgm:cxn modelId="{1F9DFFA8-E42E-4C08-97CE-09B0F88FAA63}" type="presParOf" srcId="{7DF70130-0F98-40D8-B328-70D54E73F47B}" destId="{FB9E4AD3-D7F6-4A06-8D27-068DEBF676F7}" srcOrd="1" destOrd="0" presId="urn:microsoft.com/office/officeart/2018/2/layout/IconVerticalSolidList"/>
    <dgm:cxn modelId="{39518C1F-E9E5-4F06-8E15-04E3DAA04C11}" type="presParOf" srcId="{7DF70130-0F98-40D8-B328-70D54E73F47B}" destId="{3FD6912F-2B01-4AB9-939B-91BA22E45496}" srcOrd="2" destOrd="0" presId="urn:microsoft.com/office/officeart/2018/2/layout/IconVerticalSolidList"/>
    <dgm:cxn modelId="{8F0BBC46-CCE9-4A81-8294-F0F397A946E1}" type="presParOf" srcId="{7DF70130-0F98-40D8-B328-70D54E73F47B}" destId="{0291D79C-F635-490B-950B-8D5D9530269D}" srcOrd="3" destOrd="0" presId="urn:microsoft.com/office/officeart/2018/2/layout/IconVerticalSolidList"/>
    <dgm:cxn modelId="{61C9E46E-A0D2-4EA8-ADA3-5DEBAE752E2D}" type="presParOf" srcId="{2A746564-D06D-4968-843A-84595B4C61D2}" destId="{8E24A259-6007-4C04-834F-3037B47F2A49}" srcOrd="1" destOrd="0" presId="urn:microsoft.com/office/officeart/2018/2/layout/IconVerticalSolidList"/>
    <dgm:cxn modelId="{7C80755C-3D05-4C49-9ED5-E82D272216AD}" type="presParOf" srcId="{2A746564-D06D-4968-843A-84595B4C61D2}" destId="{CC0FE20A-B85D-401D-86B5-049FAEB2C1BA}" srcOrd="2" destOrd="0" presId="urn:microsoft.com/office/officeart/2018/2/layout/IconVerticalSolidList"/>
    <dgm:cxn modelId="{03999164-3B65-4332-860C-79B4E7CFCADE}" type="presParOf" srcId="{CC0FE20A-B85D-401D-86B5-049FAEB2C1BA}" destId="{F51F99B6-39F3-4E68-90A7-3A8DEAF25043}" srcOrd="0" destOrd="0" presId="urn:microsoft.com/office/officeart/2018/2/layout/IconVerticalSolidList"/>
    <dgm:cxn modelId="{551DE597-8585-491B-9CE1-D8F4A8ABF83F}" type="presParOf" srcId="{CC0FE20A-B85D-401D-86B5-049FAEB2C1BA}" destId="{5DC940B1-FC12-4977-84C3-1BF7095F9E9D}" srcOrd="1" destOrd="0" presId="urn:microsoft.com/office/officeart/2018/2/layout/IconVerticalSolidList"/>
    <dgm:cxn modelId="{FD56F289-94E5-4347-A906-C532F5247F63}" type="presParOf" srcId="{CC0FE20A-B85D-401D-86B5-049FAEB2C1BA}" destId="{64A34407-6E21-47D2-9ED0-38F1ADA2C4B3}" srcOrd="2" destOrd="0" presId="urn:microsoft.com/office/officeart/2018/2/layout/IconVerticalSolidList"/>
    <dgm:cxn modelId="{9E8F9584-9F2B-45B8-B9FD-CBAF22DE2827}" type="presParOf" srcId="{CC0FE20A-B85D-401D-86B5-049FAEB2C1BA}" destId="{EF3010FD-6406-4451-8B4E-77E1620EC149}" srcOrd="3" destOrd="0" presId="urn:microsoft.com/office/officeart/2018/2/layout/IconVerticalSolidList"/>
    <dgm:cxn modelId="{437329F7-C74E-4713-9E01-8B246E5EBBF5}" type="presParOf" srcId="{2A746564-D06D-4968-843A-84595B4C61D2}" destId="{D8090CD9-EDE8-43D6-88FD-4C4809D2CE2C}" srcOrd="3" destOrd="0" presId="urn:microsoft.com/office/officeart/2018/2/layout/IconVerticalSolidList"/>
    <dgm:cxn modelId="{98C336CB-5AF6-48D0-A1BE-E6DB545F851A}" type="presParOf" srcId="{2A746564-D06D-4968-843A-84595B4C61D2}" destId="{D9049441-6055-4BB5-A973-8C40991994CB}" srcOrd="4" destOrd="0" presId="urn:microsoft.com/office/officeart/2018/2/layout/IconVerticalSolidList"/>
    <dgm:cxn modelId="{B746F199-A6CC-48D9-8671-90039E04D4BF}" type="presParOf" srcId="{D9049441-6055-4BB5-A973-8C40991994CB}" destId="{F199DB33-BD8D-45D8-8DCF-FDD387B26FBA}" srcOrd="0" destOrd="0" presId="urn:microsoft.com/office/officeart/2018/2/layout/IconVerticalSolidList"/>
    <dgm:cxn modelId="{7E81E9F5-8798-4BBB-B486-3BB3603A2D10}" type="presParOf" srcId="{D9049441-6055-4BB5-A973-8C40991994CB}" destId="{C0104509-6306-4ACE-B86B-F35E417087AD}" srcOrd="1" destOrd="0" presId="urn:microsoft.com/office/officeart/2018/2/layout/IconVerticalSolidList"/>
    <dgm:cxn modelId="{45AF385B-AE48-42FC-8EA4-1C4F40036DE2}" type="presParOf" srcId="{D9049441-6055-4BB5-A973-8C40991994CB}" destId="{8AB76382-8CDC-40B8-97D1-A8F18200744E}" srcOrd="2" destOrd="0" presId="urn:microsoft.com/office/officeart/2018/2/layout/IconVerticalSolidList"/>
    <dgm:cxn modelId="{05E4E56F-B046-4B6B-910D-57879D038982}" type="presParOf" srcId="{D9049441-6055-4BB5-A973-8C40991994CB}" destId="{ACE250B0-F9E6-45A9-B54D-89B65C29EE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A15ABFF-BDFC-4953-A626-F5C288B8B07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0061A16-0A66-4493-8620-C45E9BC07AE8}">
      <dgm:prSet/>
      <dgm:spPr/>
      <dgm:t>
        <a:bodyPr/>
        <a:lstStyle/>
        <a:p>
          <a:r>
            <a:rPr lang="en-US"/>
            <a:t>Operating Profit = £178,000</a:t>
          </a:r>
        </a:p>
      </dgm:t>
    </dgm:pt>
    <dgm:pt modelId="{21B2DD68-7754-4967-BA97-8B297DBB14E1}" type="parTrans" cxnId="{3D6FD12D-DB32-4CA9-A62B-F7F8296D44FB}">
      <dgm:prSet/>
      <dgm:spPr/>
      <dgm:t>
        <a:bodyPr/>
        <a:lstStyle/>
        <a:p>
          <a:endParaRPr lang="en-US"/>
        </a:p>
      </dgm:t>
    </dgm:pt>
    <dgm:pt modelId="{41CD81A7-67A7-4F10-990B-208682CEA4A8}" type="sibTrans" cxnId="{3D6FD12D-DB32-4CA9-A62B-F7F8296D44FB}">
      <dgm:prSet/>
      <dgm:spPr/>
      <dgm:t>
        <a:bodyPr/>
        <a:lstStyle/>
        <a:p>
          <a:endParaRPr lang="en-US"/>
        </a:p>
      </dgm:t>
    </dgm:pt>
    <dgm:pt modelId="{ECD92AC0-2141-4F2E-8DD6-31A6C117ED95}">
      <dgm:prSet/>
      <dgm:spPr/>
      <dgm:t>
        <a:bodyPr/>
        <a:lstStyle/>
        <a:p>
          <a:r>
            <a:rPr lang="en-US"/>
            <a:t>Capital Employed = £1,328,250</a:t>
          </a:r>
        </a:p>
      </dgm:t>
    </dgm:pt>
    <dgm:pt modelId="{FB0BC8CD-7F6E-4D06-90F8-E8D05C03510D}" type="parTrans" cxnId="{97195EC5-3A26-420D-8ADB-6A5EE38ACEF1}">
      <dgm:prSet/>
      <dgm:spPr/>
      <dgm:t>
        <a:bodyPr/>
        <a:lstStyle/>
        <a:p>
          <a:endParaRPr lang="en-US"/>
        </a:p>
      </dgm:t>
    </dgm:pt>
    <dgm:pt modelId="{0C77AA18-06EF-48E4-B278-4DF7CACF069F}" type="sibTrans" cxnId="{97195EC5-3A26-420D-8ADB-6A5EE38ACEF1}">
      <dgm:prSet/>
      <dgm:spPr/>
      <dgm:t>
        <a:bodyPr/>
        <a:lstStyle/>
        <a:p>
          <a:endParaRPr lang="en-US"/>
        </a:p>
      </dgm:t>
    </dgm:pt>
    <dgm:pt modelId="{432AE432-92F0-42AA-AA02-167E492EE02D}">
      <dgm:prSet/>
      <dgm:spPr/>
      <dgm:t>
        <a:bodyPr/>
        <a:lstStyle/>
        <a:p>
          <a:r>
            <a:rPr lang="en-US"/>
            <a:t>ROCE = 178,000 / 1,328,250 × 100 = 13.4%</a:t>
          </a:r>
        </a:p>
      </dgm:t>
    </dgm:pt>
    <dgm:pt modelId="{D9CA4EDF-2774-435C-AE3B-E2477531D217}" type="parTrans" cxnId="{2CBA0631-48C7-40FA-80EE-17ACA9FEE3C3}">
      <dgm:prSet/>
      <dgm:spPr/>
      <dgm:t>
        <a:bodyPr/>
        <a:lstStyle/>
        <a:p>
          <a:endParaRPr lang="en-US"/>
        </a:p>
      </dgm:t>
    </dgm:pt>
    <dgm:pt modelId="{3D4C3207-5D93-4BA6-8439-1C1824E621C5}" type="sibTrans" cxnId="{2CBA0631-48C7-40FA-80EE-17ACA9FEE3C3}">
      <dgm:prSet/>
      <dgm:spPr/>
      <dgm:t>
        <a:bodyPr/>
        <a:lstStyle/>
        <a:p>
          <a:endParaRPr lang="en-US"/>
        </a:p>
      </dgm:t>
    </dgm:pt>
    <dgm:pt modelId="{A1511049-8F75-4987-A773-4D07EFEF2E22}" type="pres">
      <dgm:prSet presAssocID="{0A15ABFF-BDFC-4953-A626-F5C288B8B074}" presName="vert0" presStyleCnt="0">
        <dgm:presLayoutVars>
          <dgm:dir/>
          <dgm:animOne val="branch"/>
          <dgm:animLvl val="lvl"/>
        </dgm:presLayoutVars>
      </dgm:prSet>
      <dgm:spPr/>
    </dgm:pt>
    <dgm:pt modelId="{8D84905B-45ED-444F-AF28-D46F9AFBBAB4}" type="pres">
      <dgm:prSet presAssocID="{10061A16-0A66-4493-8620-C45E9BC07AE8}" presName="thickLine" presStyleLbl="alignNode1" presStyleIdx="0" presStyleCnt="3"/>
      <dgm:spPr/>
    </dgm:pt>
    <dgm:pt modelId="{ED33F545-09CC-4EB2-AAA2-1740B7A19836}" type="pres">
      <dgm:prSet presAssocID="{10061A16-0A66-4493-8620-C45E9BC07AE8}" presName="horz1" presStyleCnt="0"/>
      <dgm:spPr/>
    </dgm:pt>
    <dgm:pt modelId="{621CF109-A832-4D99-8BC8-2DAC17682CD2}" type="pres">
      <dgm:prSet presAssocID="{10061A16-0A66-4493-8620-C45E9BC07AE8}" presName="tx1" presStyleLbl="revTx" presStyleIdx="0" presStyleCnt="3"/>
      <dgm:spPr/>
    </dgm:pt>
    <dgm:pt modelId="{79D0C5FE-C00B-4237-82DD-FCFBBE1AC1BF}" type="pres">
      <dgm:prSet presAssocID="{10061A16-0A66-4493-8620-C45E9BC07AE8}" presName="vert1" presStyleCnt="0"/>
      <dgm:spPr/>
    </dgm:pt>
    <dgm:pt modelId="{08D02DF6-44A1-4DA0-AFE7-206D8B3CE355}" type="pres">
      <dgm:prSet presAssocID="{ECD92AC0-2141-4F2E-8DD6-31A6C117ED95}" presName="thickLine" presStyleLbl="alignNode1" presStyleIdx="1" presStyleCnt="3"/>
      <dgm:spPr/>
    </dgm:pt>
    <dgm:pt modelId="{31C71453-0C97-40D9-8125-7E1034787E04}" type="pres">
      <dgm:prSet presAssocID="{ECD92AC0-2141-4F2E-8DD6-31A6C117ED95}" presName="horz1" presStyleCnt="0"/>
      <dgm:spPr/>
    </dgm:pt>
    <dgm:pt modelId="{2FC4E101-921E-46FF-9BEA-93F03093F363}" type="pres">
      <dgm:prSet presAssocID="{ECD92AC0-2141-4F2E-8DD6-31A6C117ED95}" presName="tx1" presStyleLbl="revTx" presStyleIdx="1" presStyleCnt="3"/>
      <dgm:spPr/>
    </dgm:pt>
    <dgm:pt modelId="{F4B22779-6E8F-4399-BCDE-6834AB45AB7A}" type="pres">
      <dgm:prSet presAssocID="{ECD92AC0-2141-4F2E-8DD6-31A6C117ED95}" presName="vert1" presStyleCnt="0"/>
      <dgm:spPr/>
    </dgm:pt>
    <dgm:pt modelId="{75D90248-D29B-413D-89D1-E9329EF0B9E6}" type="pres">
      <dgm:prSet presAssocID="{432AE432-92F0-42AA-AA02-167E492EE02D}" presName="thickLine" presStyleLbl="alignNode1" presStyleIdx="2" presStyleCnt="3"/>
      <dgm:spPr/>
    </dgm:pt>
    <dgm:pt modelId="{942ED0B1-FDA1-42BD-B76C-1BC78E7293BA}" type="pres">
      <dgm:prSet presAssocID="{432AE432-92F0-42AA-AA02-167E492EE02D}" presName="horz1" presStyleCnt="0"/>
      <dgm:spPr/>
    </dgm:pt>
    <dgm:pt modelId="{DB4C80AA-E2EC-4A45-AB24-A68FF2CD49A5}" type="pres">
      <dgm:prSet presAssocID="{432AE432-92F0-42AA-AA02-167E492EE02D}" presName="tx1" presStyleLbl="revTx" presStyleIdx="2" presStyleCnt="3"/>
      <dgm:spPr/>
    </dgm:pt>
    <dgm:pt modelId="{86865924-1421-4F5C-B9BC-1879602E6563}" type="pres">
      <dgm:prSet presAssocID="{432AE432-92F0-42AA-AA02-167E492EE02D}" presName="vert1" presStyleCnt="0"/>
      <dgm:spPr/>
    </dgm:pt>
  </dgm:ptLst>
  <dgm:cxnLst>
    <dgm:cxn modelId="{3D6FD12D-DB32-4CA9-A62B-F7F8296D44FB}" srcId="{0A15ABFF-BDFC-4953-A626-F5C288B8B074}" destId="{10061A16-0A66-4493-8620-C45E9BC07AE8}" srcOrd="0" destOrd="0" parTransId="{21B2DD68-7754-4967-BA97-8B297DBB14E1}" sibTransId="{41CD81A7-67A7-4F10-990B-208682CEA4A8}"/>
    <dgm:cxn modelId="{2CBA0631-48C7-40FA-80EE-17ACA9FEE3C3}" srcId="{0A15ABFF-BDFC-4953-A626-F5C288B8B074}" destId="{432AE432-92F0-42AA-AA02-167E492EE02D}" srcOrd="2" destOrd="0" parTransId="{D9CA4EDF-2774-435C-AE3B-E2477531D217}" sibTransId="{3D4C3207-5D93-4BA6-8439-1C1824E621C5}"/>
    <dgm:cxn modelId="{35F4E068-EE7C-4BEA-9AFC-634E86B39F97}" type="presOf" srcId="{0A15ABFF-BDFC-4953-A626-F5C288B8B074}" destId="{A1511049-8F75-4987-A773-4D07EFEF2E22}" srcOrd="0" destOrd="0" presId="urn:microsoft.com/office/officeart/2008/layout/LinedList"/>
    <dgm:cxn modelId="{6AA4B350-D2BE-49EC-BB1D-10F7AD794C02}" type="presOf" srcId="{10061A16-0A66-4493-8620-C45E9BC07AE8}" destId="{621CF109-A832-4D99-8BC8-2DAC17682CD2}" srcOrd="0" destOrd="0" presId="urn:microsoft.com/office/officeart/2008/layout/LinedList"/>
    <dgm:cxn modelId="{38E9058C-E32C-48D9-A402-E2EA7C235CCF}" type="presOf" srcId="{432AE432-92F0-42AA-AA02-167E492EE02D}" destId="{DB4C80AA-E2EC-4A45-AB24-A68FF2CD49A5}" srcOrd="0" destOrd="0" presId="urn:microsoft.com/office/officeart/2008/layout/LinedList"/>
    <dgm:cxn modelId="{97195EC5-3A26-420D-8ADB-6A5EE38ACEF1}" srcId="{0A15ABFF-BDFC-4953-A626-F5C288B8B074}" destId="{ECD92AC0-2141-4F2E-8DD6-31A6C117ED95}" srcOrd="1" destOrd="0" parTransId="{FB0BC8CD-7F6E-4D06-90F8-E8D05C03510D}" sibTransId="{0C77AA18-06EF-48E4-B278-4DF7CACF069F}"/>
    <dgm:cxn modelId="{A023DCEB-A881-4BD4-AA47-2DDB4AF24E57}" type="presOf" srcId="{ECD92AC0-2141-4F2E-8DD6-31A6C117ED95}" destId="{2FC4E101-921E-46FF-9BEA-93F03093F363}" srcOrd="0" destOrd="0" presId="urn:microsoft.com/office/officeart/2008/layout/LinedList"/>
    <dgm:cxn modelId="{DF283042-DCCA-466A-983B-6E999D5B8A4E}" type="presParOf" srcId="{A1511049-8F75-4987-A773-4D07EFEF2E22}" destId="{8D84905B-45ED-444F-AF28-D46F9AFBBAB4}" srcOrd="0" destOrd="0" presId="urn:microsoft.com/office/officeart/2008/layout/LinedList"/>
    <dgm:cxn modelId="{1DFEB5DF-7BB3-4020-BABC-201909BC4E16}" type="presParOf" srcId="{A1511049-8F75-4987-A773-4D07EFEF2E22}" destId="{ED33F545-09CC-4EB2-AAA2-1740B7A19836}" srcOrd="1" destOrd="0" presId="urn:microsoft.com/office/officeart/2008/layout/LinedList"/>
    <dgm:cxn modelId="{7C48F02E-D860-4DA8-8449-83C59918D3C7}" type="presParOf" srcId="{ED33F545-09CC-4EB2-AAA2-1740B7A19836}" destId="{621CF109-A832-4D99-8BC8-2DAC17682CD2}" srcOrd="0" destOrd="0" presId="urn:microsoft.com/office/officeart/2008/layout/LinedList"/>
    <dgm:cxn modelId="{7A39C252-8B15-4342-9FFA-4BE781F80FF2}" type="presParOf" srcId="{ED33F545-09CC-4EB2-AAA2-1740B7A19836}" destId="{79D0C5FE-C00B-4237-82DD-FCFBBE1AC1BF}" srcOrd="1" destOrd="0" presId="urn:microsoft.com/office/officeart/2008/layout/LinedList"/>
    <dgm:cxn modelId="{33B62354-A7C9-4556-A3C6-C35BE0FB837E}" type="presParOf" srcId="{A1511049-8F75-4987-A773-4D07EFEF2E22}" destId="{08D02DF6-44A1-4DA0-AFE7-206D8B3CE355}" srcOrd="2" destOrd="0" presId="urn:microsoft.com/office/officeart/2008/layout/LinedList"/>
    <dgm:cxn modelId="{728119D7-FB43-4839-BD27-FEB36268AD53}" type="presParOf" srcId="{A1511049-8F75-4987-A773-4D07EFEF2E22}" destId="{31C71453-0C97-40D9-8125-7E1034787E04}" srcOrd="3" destOrd="0" presId="urn:microsoft.com/office/officeart/2008/layout/LinedList"/>
    <dgm:cxn modelId="{5D1F3B4C-26B6-42D5-A399-81D242E8C4DD}" type="presParOf" srcId="{31C71453-0C97-40D9-8125-7E1034787E04}" destId="{2FC4E101-921E-46FF-9BEA-93F03093F363}" srcOrd="0" destOrd="0" presId="urn:microsoft.com/office/officeart/2008/layout/LinedList"/>
    <dgm:cxn modelId="{F501C1E4-16AB-4CE5-B594-43D1B9014139}" type="presParOf" srcId="{31C71453-0C97-40D9-8125-7E1034787E04}" destId="{F4B22779-6E8F-4399-BCDE-6834AB45AB7A}" srcOrd="1" destOrd="0" presId="urn:microsoft.com/office/officeart/2008/layout/LinedList"/>
    <dgm:cxn modelId="{7D06F6DC-50BF-44A6-9483-839238C5CCB4}" type="presParOf" srcId="{A1511049-8F75-4987-A773-4D07EFEF2E22}" destId="{75D90248-D29B-413D-89D1-E9329EF0B9E6}" srcOrd="4" destOrd="0" presId="urn:microsoft.com/office/officeart/2008/layout/LinedList"/>
    <dgm:cxn modelId="{C6B54BF5-254C-47D5-B087-571885D13E6C}" type="presParOf" srcId="{A1511049-8F75-4987-A773-4D07EFEF2E22}" destId="{942ED0B1-FDA1-42BD-B76C-1BC78E7293BA}" srcOrd="5" destOrd="0" presId="urn:microsoft.com/office/officeart/2008/layout/LinedList"/>
    <dgm:cxn modelId="{899CC89C-3F2B-4A96-944A-5B8665C82AE7}" type="presParOf" srcId="{942ED0B1-FDA1-42BD-B76C-1BC78E7293BA}" destId="{DB4C80AA-E2EC-4A45-AB24-A68FF2CD49A5}" srcOrd="0" destOrd="0" presId="urn:microsoft.com/office/officeart/2008/layout/LinedList"/>
    <dgm:cxn modelId="{C68E7467-AF51-4AF8-9A88-28C20558897A}" type="presParOf" srcId="{942ED0B1-FDA1-42BD-B76C-1BC78E7293BA}" destId="{86865924-1421-4F5C-B9BC-1879602E65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10D8BCB-35F9-4487-8565-991935ED6452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43D2620-46AC-43CC-90BC-81234E6CFD82}">
      <dgm:prSet/>
      <dgm:spPr/>
      <dgm:t>
        <a:bodyPr/>
        <a:lstStyle/>
        <a:p>
          <a:r>
            <a:rPr lang="en-US"/>
            <a:t>A return of 13.4% means the company earns £13.40 profit for every £100 invested.</a:t>
          </a:r>
        </a:p>
      </dgm:t>
    </dgm:pt>
    <dgm:pt modelId="{3B38708E-D984-4651-AB20-B7EA7B963D65}" type="parTrans" cxnId="{27332C1F-A395-4034-B933-A33202CAA7CA}">
      <dgm:prSet/>
      <dgm:spPr/>
      <dgm:t>
        <a:bodyPr/>
        <a:lstStyle/>
        <a:p>
          <a:endParaRPr lang="en-US"/>
        </a:p>
      </dgm:t>
    </dgm:pt>
    <dgm:pt modelId="{6DE24805-EC2C-46F5-84B0-7A6A7E3C461F}" type="sibTrans" cxnId="{27332C1F-A395-4034-B933-A33202CAA7CA}">
      <dgm:prSet/>
      <dgm:spPr/>
      <dgm:t>
        <a:bodyPr/>
        <a:lstStyle/>
        <a:p>
          <a:endParaRPr lang="en-US"/>
        </a:p>
      </dgm:t>
    </dgm:pt>
    <dgm:pt modelId="{247216E0-4BFF-44D7-B0F2-D7E370BA53A5}">
      <dgm:prSet/>
      <dgm:spPr/>
      <dgm:t>
        <a:bodyPr/>
        <a:lstStyle/>
        <a:p>
          <a:r>
            <a:rPr lang="en-US"/>
            <a:t>Higher ROCE indicates better use of capital.</a:t>
          </a:r>
        </a:p>
      </dgm:t>
    </dgm:pt>
    <dgm:pt modelId="{123C8E10-33F3-4D80-B066-CCA29BF722E1}" type="parTrans" cxnId="{33DC182F-1AF8-4C7B-B243-A023FDD84548}">
      <dgm:prSet/>
      <dgm:spPr/>
      <dgm:t>
        <a:bodyPr/>
        <a:lstStyle/>
        <a:p>
          <a:endParaRPr lang="en-US"/>
        </a:p>
      </dgm:t>
    </dgm:pt>
    <dgm:pt modelId="{F353824F-0194-4FED-9CA1-05F7C54C6ABF}" type="sibTrans" cxnId="{33DC182F-1AF8-4C7B-B243-A023FDD84548}">
      <dgm:prSet/>
      <dgm:spPr/>
      <dgm:t>
        <a:bodyPr/>
        <a:lstStyle/>
        <a:p>
          <a:endParaRPr lang="en-US"/>
        </a:p>
      </dgm:t>
    </dgm:pt>
    <dgm:pt modelId="{D62932D0-9F0D-407F-829B-5BE88EA6C7BB}" type="pres">
      <dgm:prSet presAssocID="{D10D8BCB-35F9-4487-8565-991935ED6452}" presName="vert0" presStyleCnt="0">
        <dgm:presLayoutVars>
          <dgm:dir/>
          <dgm:animOne val="branch"/>
          <dgm:animLvl val="lvl"/>
        </dgm:presLayoutVars>
      </dgm:prSet>
      <dgm:spPr/>
    </dgm:pt>
    <dgm:pt modelId="{C4208EEA-F9C8-4D83-A8D2-3B2786A4E92F}" type="pres">
      <dgm:prSet presAssocID="{A43D2620-46AC-43CC-90BC-81234E6CFD82}" presName="thickLine" presStyleLbl="alignNode1" presStyleIdx="0" presStyleCnt="2"/>
      <dgm:spPr/>
    </dgm:pt>
    <dgm:pt modelId="{1385BDF3-10B7-4C95-8494-492E6E0A15A4}" type="pres">
      <dgm:prSet presAssocID="{A43D2620-46AC-43CC-90BC-81234E6CFD82}" presName="horz1" presStyleCnt="0"/>
      <dgm:spPr/>
    </dgm:pt>
    <dgm:pt modelId="{4631AE77-F84D-425A-9C52-6E5F349A8B16}" type="pres">
      <dgm:prSet presAssocID="{A43D2620-46AC-43CC-90BC-81234E6CFD82}" presName="tx1" presStyleLbl="revTx" presStyleIdx="0" presStyleCnt="2"/>
      <dgm:spPr/>
    </dgm:pt>
    <dgm:pt modelId="{802984A9-7636-4F6B-8D08-15E6231480B5}" type="pres">
      <dgm:prSet presAssocID="{A43D2620-46AC-43CC-90BC-81234E6CFD82}" presName="vert1" presStyleCnt="0"/>
      <dgm:spPr/>
    </dgm:pt>
    <dgm:pt modelId="{415D0395-B16F-4B41-BE18-D02471AF3A28}" type="pres">
      <dgm:prSet presAssocID="{247216E0-4BFF-44D7-B0F2-D7E370BA53A5}" presName="thickLine" presStyleLbl="alignNode1" presStyleIdx="1" presStyleCnt="2"/>
      <dgm:spPr/>
    </dgm:pt>
    <dgm:pt modelId="{3184408D-F792-4528-84BF-C51BD1BD7200}" type="pres">
      <dgm:prSet presAssocID="{247216E0-4BFF-44D7-B0F2-D7E370BA53A5}" presName="horz1" presStyleCnt="0"/>
      <dgm:spPr/>
    </dgm:pt>
    <dgm:pt modelId="{458B36DB-1D97-4F42-A863-5ED83A4D37DE}" type="pres">
      <dgm:prSet presAssocID="{247216E0-4BFF-44D7-B0F2-D7E370BA53A5}" presName="tx1" presStyleLbl="revTx" presStyleIdx="1" presStyleCnt="2"/>
      <dgm:spPr/>
    </dgm:pt>
    <dgm:pt modelId="{BB62BA24-492A-42C7-9B35-657A37930D9E}" type="pres">
      <dgm:prSet presAssocID="{247216E0-4BFF-44D7-B0F2-D7E370BA53A5}" presName="vert1" presStyleCnt="0"/>
      <dgm:spPr/>
    </dgm:pt>
  </dgm:ptLst>
  <dgm:cxnLst>
    <dgm:cxn modelId="{27332C1F-A395-4034-B933-A33202CAA7CA}" srcId="{D10D8BCB-35F9-4487-8565-991935ED6452}" destId="{A43D2620-46AC-43CC-90BC-81234E6CFD82}" srcOrd="0" destOrd="0" parTransId="{3B38708E-D984-4651-AB20-B7EA7B963D65}" sibTransId="{6DE24805-EC2C-46F5-84B0-7A6A7E3C461F}"/>
    <dgm:cxn modelId="{33DC182F-1AF8-4C7B-B243-A023FDD84548}" srcId="{D10D8BCB-35F9-4487-8565-991935ED6452}" destId="{247216E0-4BFF-44D7-B0F2-D7E370BA53A5}" srcOrd="1" destOrd="0" parTransId="{123C8E10-33F3-4D80-B066-CCA29BF722E1}" sibTransId="{F353824F-0194-4FED-9CA1-05F7C54C6ABF}"/>
    <dgm:cxn modelId="{E93F293D-AF0A-4B8C-A525-B685DCA70A85}" type="presOf" srcId="{247216E0-4BFF-44D7-B0F2-D7E370BA53A5}" destId="{458B36DB-1D97-4F42-A863-5ED83A4D37DE}" srcOrd="0" destOrd="0" presId="urn:microsoft.com/office/officeart/2008/layout/LinedList"/>
    <dgm:cxn modelId="{2F6D88BB-5DB4-4558-A10D-97F2737011AF}" type="presOf" srcId="{D10D8BCB-35F9-4487-8565-991935ED6452}" destId="{D62932D0-9F0D-407F-829B-5BE88EA6C7BB}" srcOrd="0" destOrd="0" presId="urn:microsoft.com/office/officeart/2008/layout/LinedList"/>
    <dgm:cxn modelId="{0F5314E4-18D2-4B94-BA5A-3DC1899BCEAF}" type="presOf" srcId="{A43D2620-46AC-43CC-90BC-81234E6CFD82}" destId="{4631AE77-F84D-425A-9C52-6E5F349A8B16}" srcOrd="0" destOrd="0" presId="urn:microsoft.com/office/officeart/2008/layout/LinedList"/>
    <dgm:cxn modelId="{F409A206-1BBC-40BB-831A-C8DF0EB8DB9D}" type="presParOf" srcId="{D62932D0-9F0D-407F-829B-5BE88EA6C7BB}" destId="{C4208EEA-F9C8-4D83-A8D2-3B2786A4E92F}" srcOrd="0" destOrd="0" presId="urn:microsoft.com/office/officeart/2008/layout/LinedList"/>
    <dgm:cxn modelId="{D71D192D-AF85-4527-8AEC-FEED1558B3E0}" type="presParOf" srcId="{D62932D0-9F0D-407F-829B-5BE88EA6C7BB}" destId="{1385BDF3-10B7-4C95-8494-492E6E0A15A4}" srcOrd="1" destOrd="0" presId="urn:microsoft.com/office/officeart/2008/layout/LinedList"/>
    <dgm:cxn modelId="{B7D94DEE-1151-4BEC-B548-B683BB4977CE}" type="presParOf" srcId="{1385BDF3-10B7-4C95-8494-492E6E0A15A4}" destId="{4631AE77-F84D-425A-9C52-6E5F349A8B16}" srcOrd="0" destOrd="0" presId="urn:microsoft.com/office/officeart/2008/layout/LinedList"/>
    <dgm:cxn modelId="{E0436D15-9A4B-4B94-A7B2-5448B3A9C44D}" type="presParOf" srcId="{1385BDF3-10B7-4C95-8494-492E6E0A15A4}" destId="{802984A9-7636-4F6B-8D08-15E6231480B5}" srcOrd="1" destOrd="0" presId="urn:microsoft.com/office/officeart/2008/layout/LinedList"/>
    <dgm:cxn modelId="{FC742694-3DB9-407E-9CD2-DA4EEB6FCAD8}" type="presParOf" srcId="{D62932D0-9F0D-407F-829B-5BE88EA6C7BB}" destId="{415D0395-B16F-4B41-BE18-D02471AF3A28}" srcOrd="2" destOrd="0" presId="urn:microsoft.com/office/officeart/2008/layout/LinedList"/>
    <dgm:cxn modelId="{D625E268-2AED-43E6-9648-4155ED15DB75}" type="presParOf" srcId="{D62932D0-9F0D-407F-829B-5BE88EA6C7BB}" destId="{3184408D-F792-4528-84BF-C51BD1BD7200}" srcOrd="3" destOrd="0" presId="urn:microsoft.com/office/officeart/2008/layout/LinedList"/>
    <dgm:cxn modelId="{9D68AC91-A92C-432D-8DB4-6C12C32B3127}" type="presParOf" srcId="{3184408D-F792-4528-84BF-C51BD1BD7200}" destId="{458B36DB-1D97-4F42-A863-5ED83A4D37DE}" srcOrd="0" destOrd="0" presId="urn:microsoft.com/office/officeart/2008/layout/LinedList"/>
    <dgm:cxn modelId="{3D641A7A-7C36-4BB2-B8D3-30393B518B0C}" type="presParOf" srcId="{3184408D-F792-4528-84BF-C51BD1BD7200}" destId="{BB62BA24-492A-42C7-9B35-657A37930D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D6ABC93-41F3-4A4B-8F01-666B4A2752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D4A498E-06D5-4EE6-A715-380189DECFE6}">
      <dgm:prSet/>
      <dgm:spPr/>
      <dgm:t>
        <a:bodyPr/>
        <a:lstStyle/>
        <a:p>
          <a:r>
            <a:rPr lang="en-US"/>
            <a:t>Measure how efficiently a company uses its assets and resources.</a:t>
          </a:r>
        </a:p>
      </dgm:t>
    </dgm:pt>
    <dgm:pt modelId="{AE7174D1-B328-407A-A755-8E32570B5C24}" type="parTrans" cxnId="{97601E3B-BBFF-4454-B975-AB090E405484}">
      <dgm:prSet/>
      <dgm:spPr/>
      <dgm:t>
        <a:bodyPr/>
        <a:lstStyle/>
        <a:p>
          <a:endParaRPr lang="en-US"/>
        </a:p>
      </dgm:t>
    </dgm:pt>
    <dgm:pt modelId="{E8A9B460-2E4A-4AC4-B4B3-25F453DE076A}" type="sibTrans" cxnId="{97601E3B-BBFF-4454-B975-AB090E405484}">
      <dgm:prSet/>
      <dgm:spPr/>
      <dgm:t>
        <a:bodyPr/>
        <a:lstStyle/>
        <a:p>
          <a:endParaRPr lang="en-US"/>
        </a:p>
      </dgm:t>
    </dgm:pt>
    <dgm:pt modelId="{6E9E4FE0-7BD4-47A6-8498-A18D76EFFB76}">
      <dgm:prSet/>
      <dgm:spPr/>
      <dgm:t>
        <a:bodyPr/>
        <a:lstStyle/>
        <a:p>
          <a:r>
            <a:rPr lang="en-US"/>
            <a:t>Focus on operational performance.</a:t>
          </a:r>
        </a:p>
      </dgm:t>
    </dgm:pt>
    <dgm:pt modelId="{397BDA08-4AD0-4BF8-8B9E-4A20187C7292}" type="parTrans" cxnId="{BC9CE099-CBAD-46D9-BE05-3E08A9728EC5}">
      <dgm:prSet/>
      <dgm:spPr/>
      <dgm:t>
        <a:bodyPr/>
        <a:lstStyle/>
        <a:p>
          <a:endParaRPr lang="en-US"/>
        </a:p>
      </dgm:t>
    </dgm:pt>
    <dgm:pt modelId="{28C08883-39BB-40D9-8B7F-5931E65797B7}" type="sibTrans" cxnId="{BC9CE099-CBAD-46D9-BE05-3E08A9728EC5}">
      <dgm:prSet/>
      <dgm:spPr/>
      <dgm:t>
        <a:bodyPr/>
        <a:lstStyle/>
        <a:p>
          <a:endParaRPr lang="en-US"/>
        </a:p>
      </dgm:t>
    </dgm:pt>
    <dgm:pt modelId="{D7738F92-24CB-49B0-8593-4D89ECB12246}" type="pres">
      <dgm:prSet presAssocID="{0D6ABC93-41F3-4A4B-8F01-666B4A275225}" presName="root" presStyleCnt="0">
        <dgm:presLayoutVars>
          <dgm:dir/>
          <dgm:resizeHandles val="exact"/>
        </dgm:presLayoutVars>
      </dgm:prSet>
      <dgm:spPr/>
    </dgm:pt>
    <dgm:pt modelId="{780E02FE-CC48-4712-9F94-C64DB65922C9}" type="pres">
      <dgm:prSet presAssocID="{DD4A498E-06D5-4EE6-A715-380189DECFE6}" presName="compNode" presStyleCnt="0"/>
      <dgm:spPr/>
    </dgm:pt>
    <dgm:pt modelId="{3B5BE872-ECE4-47BD-8968-235CFC616A6E}" type="pres">
      <dgm:prSet presAssocID="{DD4A498E-06D5-4EE6-A715-380189DECFE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2D4785F6-B5CB-425B-AE99-6829DCF1665A}" type="pres">
      <dgm:prSet presAssocID="{DD4A498E-06D5-4EE6-A715-380189DECFE6}" presName="spaceRect" presStyleCnt="0"/>
      <dgm:spPr/>
    </dgm:pt>
    <dgm:pt modelId="{DEF0DF0E-51B4-4D04-AE71-39F7211644BC}" type="pres">
      <dgm:prSet presAssocID="{DD4A498E-06D5-4EE6-A715-380189DECFE6}" presName="textRect" presStyleLbl="revTx" presStyleIdx="0" presStyleCnt="2">
        <dgm:presLayoutVars>
          <dgm:chMax val="1"/>
          <dgm:chPref val="1"/>
        </dgm:presLayoutVars>
      </dgm:prSet>
      <dgm:spPr/>
    </dgm:pt>
    <dgm:pt modelId="{7CD7B2CA-D5B2-4700-84F8-7DDE5DF9B051}" type="pres">
      <dgm:prSet presAssocID="{E8A9B460-2E4A-4AC4-B4B3-25F453DE076A}" presName="sibTrans" presStyleCnt="0"/>
      <dgm:spPr/>
    </dgm:pt>
    <dgm:pt modelId="{3B473501-0B97-4B64-84B5-D52050BCC16E}" type="pres">
      <dgm:prSet presAssocID="{6E9E4FE0-7BD4-47A6-8498-A18D76EFFB76}" presName="compNode" presStyleCnt="0"/>
      <dgm:spPr/>
    </dgm:pt>
    <dgm:pt modelId="{CEFC0389-FBC9-4494-ADAC-D495BE85255D}" type="pres">
      <dgm:prSet presAssocID="{6E9E4FE0-7BD4-47A6-8498-A18D76EFFB7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DAEC124-9528-42AE-A2F0-E0F5C03324F6}" type="pres">
      <dgm:prSet presAssocID="{6E9E4FE0-7BD4-47A6-8498-A18D76EFFB76}" presName="spaceRect" presStyleCnt="0"/>
      <dgm:spPr/>
    </dgm:pt>
    <dgm:pt modelId="{8922E6AD-EE77-44B8-80BE-B0FADF016CCE}" type="pres">
      <dgm:prSet presAssocID="{6E9E4FE0-7BD4-47A6-8498-A18D76EFFB7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D74522C-0508-4866-B1DC-91209EC5BCB8}" type="presOf" srcId="{DD4A498E-06D5-4EE6-A715-380189DECFE6}" destId="{DEF0DF0E-51B4-4D04-AE71-39F7211644BC}" srcOrd="0" destOrd="0" presId="urn:microsoft.com/office/officeart/2018/2/layout/IconLabelList"/>
    <dgm:cxn modelId="{97601E3B-BBFF-4454-B975-AB090E405484}" srcId="{0D6ABC93-41F3-4A4B-8F01-666B4A275225}" destId="{DD4A498E-06D5-4EE6-A715-380189DECFE6}" srcOrd="0" destOrd="0" parTransId="{AE7174D1-B328-407A-A755-8E32570B5C24}" sibTransId="{E8A9B460-2E4A-4AC4-B4B3-25F453DE076A}"/>
    <dgm:cxn modelId="{47D08F98-EB75-4673-A581-4536FB492189}" type="presOf" srcId="{6E9E4FE0-7BD4-47A6-8498-A18D76EFFB76}" destId="{8922E6AD-EE77-44B8-80BE-B0FADF016CCE}" srcOrd="0" destOrd="0" presId="urn:microsoft.com/office/officeart/2018/2/layout/IconLabelList"/>
    <dgm:cxn modelId="{BC9CE099-CBAD-46D9-BE05-3E08A9728EC5}" srcId="{0D6ABC93-41F3-4A4B-8F01-666B4A275225}" destId="{6E9E4FE0-7BD4-47A6-8498-A18D76EFFB76}" srcOrd="1" destOrd="0" parTransId="{397BDA08-4AD0-4BF8-8B9E-4A20187C7292}" sibTransId="{28C08883-39BB-40D9-8B7F-5931E65797B7}"/>
    <dgm:cxn modelId="{2929BEA9-C258-47A4-8822-E33A33F6F863}" type="presOf" srcId="{0D6ABC93-41F3-4A4B-8F01-666B4A275225}" destId="{D7738F92-24CB-49B0-8593-4D89ECB12246}" srcOrd="0" destOrd="0" presId="urn:microsoft.com/office/officeart/2018/2/layout/IconLabelList"/>
    <dgm:cxn modelId="{48595981-FBA9-4F52-83CF-174450687D6D}" type="presParOf" srcId="{D7738F92-24CB-49B0-8593-4D89ECB12246}" destId="{780E02FE-CC48-4712-9F94-C64DB65922C9}" srcOrd="0" destOrd="0" presId="urn:microsoft.com/office/officeart/2018/2/layout/IconLabelList"/>
    <dgm:cxn modelId="{EDCB83F0-A175-4811-A626-3AE0C54642C1}" type="presParOf" srcId="{780E02FE-CC48-4712-9F94-C64DB65922C9}" destId="{3B5BE872-ECE4-47BD-8968-235CFC616A6E}" srcOrd="0" destOrd="0" presId="urn:microsoft.com/office/officeart/2018/2/layout/IconLabelList"/>
    <dgm:cxn modelId="{A839BAE8-E755-40F1-9892-DBBEA274CA9B}" type="presParOf" srcId="{780E02FE-CC48-4712-9F94-C64DB65922C9}" destId="{2D4785F6-B5CB-425B-AE99-6829DCF1665A}" srcOrd="1" destOrd="0" presId="urn:microsoft.com/office/officeart/2018/2/layout/IconLabelList"/>
    <dgm:cxn modelId="{E686EFF9-2FEB-474A-B83F-AAAFEBFFF6D9}" type="presParOf" srcId="{780E02FE-CC48-4712-9F94-C64DB65922C9}" destId="{DEF0DF0E-51B4-4D04-AE71-39F7211644BC}" srcOrd="2" destOrd="0" presId="urn:microsoft.com/office/officeart/2018/2/layout/IconLabelList"/>
    <dgm:cxn modelId="{D4414F77-6313-448E-81AF-5A31AF72D532}" type="presParOf" srcId="{D7738F92-24CB-49B0-8593-4D89ECB12246}" destId="{7CD7B2CA-D5B2-4700-84F8-7DDE5DF9B051}" srcOrd="1" destOrd="0" presId="urn:microsoft.com/office/officeart/2018/2/layout/IconLabelList"/>
    <dgm:cxn modelId="{D0E1A3ED-31A3-4280-9D77-091B45A53D57}" type="presParOf" srcId="{D7738F92-24CB-49B0-8593-4D89ECB12246}" destId="{3B473501-0B97-4B64-84B5-D52050BCC16E}" srcOrd="2" destOrd="0" presId="urn:microsoft.com/office/officeart/2018/2/layout/IconLabelList"/>
    <dgm:cxn modelId="{65845BD5-4DF3-47A9-97EA-0CE0414F5DC9}" type="presParOf" srcId="{3B473501-0B97-4B64-84B5-D52050BCC16E}" destId="{CEFC0389-FBC9-4494-ADAC-D495BE85255D}" srcOrd="0" destOrd="0" presId="urn:microsoft.com/office/officeart/2018/2/layout/IconLabelList"/>
    <dgm:cxn modelId="{14F2DA9A-EA06-4E88-943A-B9C7E5DDBD4F}" type="presParOf" srcId="{3B473501-0B97-4B64-84B5-D52050BCC16E}" destId="{7DAEC124-9528-42AE-A2F0-E0F5C03324F6}" srcOrd="1" destOrd="0" presId="urn:microsoft.com/office/officeart/2018/2/layout/IconLabelList"/>
    <dgm:cxn modelId="{8EA47C61-70E3-4157-8976-F7A66C6EFFF4}" type="presParOf" srcId="{3B473501-0B97-4B64-84B5-D52050BCC16E}" destId="{8922E6AD-EE77-44B8-80BE-B0FADF016CC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0E77858-AD5A-4E3F-8780-DCE2202368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22C54A-FB28-432F-833D-F9FE4D25D5D0}">
      <dgm:prSet/>
      <dgm:spPr/>
      <dgm:t>
        <a:bodyPr/>
        <a:lstStyle/>
        <a:p>
          <a:r>
            <a:rPr lang="en-US"/>
            <a:t>Inventory Turnover Period</a:t>
          </a:r>
        </a:p>
      </dgm:t>
    </dgm:pt>
    <dgm:pt modelId="{A438FF8F-E2AC-4D5F-8257-36CF38B7832B}" type="parTrans" cxnId="{D7152103-EFED-4902-8B77-BACFD2B7F201}">
      <dgm:prSet/>
      <dgm:spPr/>
      <dgm:t>
        <a:bodyPr/>
        <a:lstStyle/>
        <a:p>
          <a:endParaRPr lang="en-US"/>
        </a:p>
      </dgm:t>
    </dgm:pt>
    <dgm:pt modelId="{769CBD05-EEDA-4CF7-A2A7-3E484C6DC412}" type="sibTrans" cxnId="{D7152103-EFED-4902-8B77-BACFD2B7F201}">
      <dgm:prSet/>
      <dgm:spPr/>
      <dgm:t>
        <a:bodyPr/>
        <a:lstStyle/>
        <a:p>
          <a:endParaRPr lang="en-US"/>
        </a:p>
      </dgm:t>
    </dgm:pt>
    <dgm:pt modelId="{09C1E349-E154-4C2C-B7D4-DEB02F4A79CD}">
      <dgm:prSet/>
      <dgm:spPr/>
      <dgm:t>
        <a:bodyPr/>
        <a:lstStyle/>
        <a:p>
          <a:r>
            <a:rPr lang="en-US"/>
            <a:t>Receivables Collection Period</a:t>
          </a:r>
        </a:p>
      </dgm:t>
    </dgm:pt>
    <dgm:pt modelId="{71F7C98C-1E5D-4D3E-A785-DC31A6B7A287}" type="parTrans" cxnId="{54925FFA-383D-4A7B-9062-58D8E7F6C7A4}">
      <dgm:prSet/>
      <dgm:spPr/>
      <dgm:t>
        <a:bodyPr/>
        <a:lstStyle/>
        <a:p>
          <a:endParaRPr lang="en-US"/>
        </a:p>
      </dgm:t>
    </dgm:pt>
    <dgm:pt modelId="{E154C3E6-50FB-4284-8B99-FECF4281436D}" type="sibTrans" cxnId="{54925FFA-383D-4A7B-9062-58D8E7F6C7A4}">
      <dgm:prSet/>
      <dgm:spPr/>
      <dgm:t>
        <a:bodyPr/>
        <a:lstStyle/>
        <a:p>
          <a:endParaRPr lang="en-US"/>
        </a:p>
      </dgm:t>
    </dgm:pt>
    <dgm:pt modelId="{7011A9B1-1E3C-4BE4-9FF7-6E59A9264DFA}">
      <dgm:prSet/>
      <dgm:spPr/>
      <dgm:t>
        <a:bodyPr/>
        <a:lstStyle/>
        <a:p>
          <a:r>
            <a:rPr lang="en-US"/>
            <a:t>Payables Payment Period</a:t>
          </a:r>
        </a:p>
      </dgm:t>
    </dgm:pt>
    <dgm:pt modelId="{647478FC-48D8-41D9-A8CF-BFA52AF721D8}" type="parTrans" cxnId="{20AC0CEB-1771-421A-B85F-B92678E5E67B}">
      <dgm:prSet/>
      <dgm:spPr/>
      <dgm:t>
        <a:bodyPr/>
        <a:lstStyle/>
        <a:p>
          <a:endParaRPr lang="en-US"/>
        </a:p>
      </dgm:t>
    </dgm:pt>
    <dgm:pt modelId="{492A34DA-7300-4927-86DA-38C996573D5B}" type="sibTrans" cxnId="{20AC0CEB-1771-421A-B85F-B92678E5E67B}">
      <dgm:prSet/>
      <dgm:spPr/>
      <dgm:t>
        <a:bodyPr/>
        <a:lstStyle/>
        <a:p>
          <a:endParaRPr lang="en-US"/>
        </a:p>
      </dgm:t>
    </dgm:pt>
    <dgm:pt modelId="{C92D2491-411A-4413-A26A-11013764528E}">
      <dgm:prSet/>
      <dgm:spPr/>
      <dgm:t>
        <a:bodyPr/>
        <a:lstStyle/>
        <a:p>
          <a:r>
            <a:rPr lang="en-US"/>
            <a:t>Asset Turnover Ratio</a:t>
          </a:r>
        </a:p>
      </dgm:t>
    </dgm:pt>
    <dgm:pt modelId="{B1AC8DA8-6D02-47F5-AB9C-89D96FBFB42D}" type="parTrans" cxnId="{97099E16-A516-447D-B507-6B34FAD97992}">
      <dgm:prSet/>
      <dgm:spPr/>
      <dgm:t>
        <a:bodyPr/>
        <a:lstStyle/>
        <a:p>
          <a:endParaRPr lang="en-US"/>
        </a:p>
      </dgm:t>
    </dgm:pt>
    <dgm:pt modelId="{17E27E12-9560-492B-A59A-4705EFA27421}" type="sibTrans" cxnId="{97099E16-A516-447D-B507-6B34FAD97992}">
      <dgm:prSet/>
      <dgm:spPr/>
      <dgm:t>
        <a:bodyPr/>
        <a:lstStyle/>
        <a:p>
          <a:endParaRPr lang="en-US"/>
        </a:p>
      </dgm:t>
    </dgm:pt>
    <dgm:pt modelId="{2D38B474-4961-4EEF-9647-8A10D6F6F663}" type="pres">
      <dgm:prSet presAssocID="{50E77858-AD5A-4E3F-8780-DCE220236846}" presName="root" presStyleCnt="0">
        <dgm:presLayoutVars>
          <dgm:dir/>
          <dgm:resizeHandles val="exact"/>
        </dgm:presLayoutVars>
      </dgm:prSet>
      <dgm:spPr/>
    </dgm:pt>
    <dgm:pt modelId="{55177374-0A8F-482C-8AA4-E18580525BC0}" type="pres">
      <dgm:prSet presAssocID="{C322C54A-FB28-432F-833D-F9FE4D25D5D0}" presName="compNode" presStyleCnt="0"/>
      <dgm:spPr/>
    </dgm:pt>
    <dgm:pt modelId="{3F0848D7-41B4-4740-82A7-76563F336739}" type="pres">
      <dgm:prSet presAssocID="{C322C54A-FB28-432F-833D-F9FE4D25D5D0}" presName="bgRect" presStyleLbl="bgShp" presStyleIdx="0" presStyleCnt="4"/>
      <dgm:spPr/>
    </dgm:pt>
    <dgm:pt modelId="{9E7BA8A2-89DD-4BF5-9686-6D462AC6F9EB}" type="pres">
      <dgm:prSet presAssocID="{C322C54A-FB28-432F-833D-F9FE4D25D5D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4307DAB-B8A4-421F-BFEC-DFCB65E935D3}" type="pres">
      <dgm:prSet presAssocID="{C322C54A-FB28-432F-833D-F9FE4D25D5D0}" presName="spaceRect" presStyleCnt="0"/>
      <dgm:spPr/>
    </dgm:pt>
    <dgm:pt modelId="{3E7ED0C8-081C-4B1E-B05D-7A4F53BFFB26}" type="pres">
      <dgm:prSet presAssocID="{C322C54A-FB28-432F-833D-F9FE4D25D5D0}" presName="parTx" presStyleLbl="revTx" presStyleIdx="0" presStyleCnt="4">
        <dgm:presLayoutVars>
          <dgm:chMax val="0"/>
          <dgm:chPref val="0"/>
        </dgm:presLayoutVars>
      </dgm:prSet>
      <dgm:spPr/>
    </dgm:pt>
    <dgm:pt modelId="{06C9A5F9-F8E6-42CC-BC0E-E74653F409A2}" type="pres">
      <dgm:prSet presAssocID="{769CBD05-EEDA-4CF7-A2A7-3E484C6DC412}" presName="sibTrans" presStyleCnt="0"/>
      <dgm:spPr/>
    </dgm:pt>
    <dgm:pt modelId="{13C696E6-8905-42D8-948C-1CBE8FAAAD0E}" type="pres">
      <dgm:prSet presAssocID="{09C1E349-E154-4C2C-B7D4-DEB02F4A79CD}" presName="compNode" presStyleCnt="0"/>
      <dgm:spPr/>
    </dgm:pt>
    <dgm:pt modelId="{920CE7DE-E077-4BD0-A90F-921B9EBE5209}" type="pres">
      <dgm:prSet presAssocID="{09C1E349-E154-4C2C-B7D4-DEB02F4A79CD}" presName="bgRect" presStyleLbl="bgShp" presStyleIdx="1" presStyleCnt="4"/>
      <dgm:spPr/>
    </dgm:pt>
    <dgm:pt modelId="{DC966352-E41F-4CBD-8A21-3916D4E51996}" type="pres">
      <dgm:prSet presAssocID="{09C1E349-E154-4C2C-B7D4-DEB02F4A79C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02343E01-10C3-417B-8A5F-1E240693AE4D}" type="pres">
      <dgm:prSet presAssocID="{09C1E349-E154-4C2C-B7D4-DEB02F4A79CD}" presName="spaceRect" presStyleCnt="0"/>
      <dgm:spPr/>
    </dgm:pt>
    <dgm:pt modelId="{DDDA36C4-8257-4227-AC69-44DDD5283ED2}" type="pres">
      <dgm:prSet presAssocID="{09C1E349-E154-4C2C-B7D4-DEB02F4A79CD}" presName="parTx" presStyleLbl="revTx" presStyleIdx="1" presStyleCnt="4">
        <dgm:presLayoutVars>
          <dgm:chMax val="0"/>
          <dgm:chPref val="0"/>
        </dgm:presLayoutVars>
      </dgm:prSet>
      <dgm:spPr/>
    </dgm:pt>
    <dgm:pt modelId="{439BCC80-0039-4241-869B-1F117148BB5E}" type="pres">
      <dgm:prSet presAssocID="{E154C3E6-50FB-4284-8B99-FECF4281436D}" presName="sibTrans" presStyleCnt="0"/>
      <dgm:spPr/>
    </dgm:pt>
    <dgm:pt modelId="{9FDB350B-9D93-44FB-9CF1-525DC64DBF19}" type="pres">
      <dgm:prSet presAssocID="{7011A9B1-1E3C-4BE4-9FF7-6E59A9264DFA}" presName="compNode" presStyleCnt="0"/>
      <dgm:spPr/>
    </dgm:pt>
    <dgm:pt modelId="{B1163661-D0E6-4C93-BD04-4A701480B856}" type="pres">
      <dgm:prSet presAssocID="{7011A9B1-1E3C-4BE4-9FF7-6E59A9264DFA}" presName="bgRect" presStyleLbl="bgShp" presStyleIdx="2" presStyleCnt="4"/>
      <dgm:spPr/>
    </dgm:pt>
    <dgm:pt modelId="{3DDF9331-6D4E-46CC-9C74-10E11378A330}" type="pres">
      <dgm:prSet presAssocID="{7011A9B1-1E3C-4BE4-9FF7-6E59A9264DF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506D3F8-34BB-45EE-BFA7-586B69EBCA8D}" type="pres">
      <dgm:prSet presAssocID="{7011A9B1-1E3C-4BE4-9FF7-6E59A9264DFA}" presName="spaceRect" presStyleCnt="0"/>
      <dgm:spPr/>
    </dgm:pt>
    <dgm:pt modelId="{158A37A1-D413-4628-A8AE-612C20EE97F0}" type="pres">
      <dgm:prSet presAssocID="{7011A9B1-1E3C-4BE4-9FF7-6E59A9264DFA}" presName="parTx" presStyleLbl="revTx" presStyleIdx="2" presStyleCnt="4">
        <dgm:presLayoutVars>
          <dgm:chMax val="0"/>
          <dgm:chPref val="0"/>
        </dgm:presLayoutVars>
      </dgm:prSet>
      <dgm:spPr/>
    </dgm:pt>
    <dgm:pt modelId="{DEC90D82-67E5-4DD5-A32F-ACBF6B006ED0}" type="pres">
      <dgm:prSet presAssocID="{492A34DA-7300-4927-86DA-38C996573D5B}" presName="sibTrans" presStyleCnt="0"/>
      <dgm:spPr/>
    </dgm:pt>
    <dgm:pt modelId="{AEEDEC41-4AC2-47A8-BD7C-0D9DF3C61569}" type="pres">
      <dgm:prSet presAssocID="{C92D2491-411A-4413-A26A-11013764528E}" presName="compNode" presStyleCnt="0"/>
      <dgm:spPr/>
    </dgm:pt>
    <dgm:pt modelId="{7251CA79-A7E3-4306-B2A3-60A16572DC43}" type="pres">
      <dgm:prSet presAssocID="{C92D2491-411A-4413-A26A-11013764528E}" presName="bgRect" presStyleLbl="bgShp" presStyleIdx="3" presStyleCnt="4"/>
      <dgm:spPr/>
    </dgm:pt>
    <dgm:pt modelId="{FB9555E6-6B1B-4380-B354-15C8E38C2509}" type="pres">
      <dgm:prSet presAssocID="{C92D2491-411A-4413-A26A-11013764528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822C593-C413-47E3-A08D-0EC0DA8FDBB2}" type="pres">
      <dgm:prSet presAssocID="{C92D2491-411A-4413-A26A-11013764528E}" presName="spaceRect" presStyleCnt="0"/>
      <dgm:spPr/>
    </dgm:pt>
    <dgm:pt modelId="{9BB97FCA-7041-4E2D-890A-58FA2EBF7887}" type="pres">
      <dgm:prSet presAssocID="{C92D2491-411A-4413-A26A-11013764528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152103-EFED-4902-8B77-BACFD2B7F201}" srcId="{50E77858-AD5A-4E3F-8780-DCE220236846}" destId="{C322C54A-FB28-432F-833D-F9FE4D25D5D0}" srcOrd="0" destOrd="0" parTransId="{A438FF8F-E2AC-4D5F-8257-36CF38B7832B}" sibTransId="{769CBD05-EEDA-4CF7-A2A7-3E484C6DC412}"/>
    <dgm:cxn modelId="{97099E16-A516-447D-B507-6B34FAD97992}" srcId="{50E77858-AD5A-4E3F-8780-DCE220236846}" destId="{C92D2491-411A-4413-A26A-11013764528E}" srcOrd="3" destOrd="0" parTransId="{B1AC8DA8-6D02-47F5-AB9C-89D96FBFB42D}" sibTransId="{17E27E12-9560-492B-A59A-4705EFA27421}"/>
    <dgm:cxn modelId="{F5BE421B-9000-4593-8DB6-03E521435CFA}" type="presOf" srcId="{7011A9B1-1E3C-4BE4-9FF7-6E59A9264DFA}" destId="{158A37A1-D413-4628-A8AE-612C20EE97F0}" srcOrd="0" destOrd="0" presId="urn:microsoft.com/office/officeart/2018/2/layout/IconVerticalSolidList"/>
    <dgm:cxn modelId="{DE49EE2E-56B5-4031-A8CC-A26098EB402E}" type="presOf" srcId="{09C1E349-E154-4C2C-B7D4-DEB02F4A79CD}" destId="{DDDA36C4-8257-4227-AC69-44DDD5283ED2}" srcOrd="0" destOrd="0" presId="urn:microsoft.com/office/officeart/2018/2/layout/IconVerticalSolidList"/>
    <dgm:cxn modelId="{50816AA4-5FF7-4FEC-9F06-7D83D2749CD3}" type="presOf" srcId="{C322C54A-FB28-432F-833D-F9FE4D25D5D0}" destId="{3E7ED0C8-081C-4B1E-B05D-7A4F53BFFB26}" srcOrd="0" destOrd="0" presId="urn:microsoft.com/office/officeart/2018/2/layout/IconVerticalSolidList"/>
    <dgm:cxn modelId="{C35AA3CF-74CC-43BA-BF0D-7C5CC6C8981C}" type="presOf" srcId="{50E77858-AD5A-4E3F-8780-DCE220236846}" destId="{2D38B474-4961-4EEF-9647-8A10D6F6F663}" srcOrd="0" destOrd="0" presId="urn:microsoft.com/office/officeart/2018/2/layout/IconVerticalSolidList"/>
    <dgm:cxn modelId="{0C7A24D8-BCC5-4A17-8188-BA74F1E1A1DD}" type="presOf" srcId="{C92D2491-411A-4413-A26A-11013764528E}" destId="{9BB97FCA-7041-4E2D-890A-58FA2EBF7887}" srcOrd="0" destOrd="0" presId="urn:microsoft.com/office/officeart/2018/2/layout/IconVerticalSolidList"/>
    <dgm:cxn modelId="{20AC0CEB-1771-421A-B85F-B92678E5E67B}" srcId="{50E77858-AD5A-4E3F-8780-DCE220236846}" destId="{7011A9B1-1E3C-4BE4-9FF7-6E59A9264DFA}" srcOrd="2" destOrd="0" parTransId="{647478FC-48D8-41D9-A8CF-BFA52AF721D8}" sibTransId="{492A34DA-7300-4927-86DA-38C996573D5B}"/>
    <dgm:cxn modelId="{54925FFA-383D-4A7B-9062-58D8E7F6C7A4}" srcId="{50E77858-AD5A-4E3F-8780-DCE220236846}" destId="{09C1E349-E154-4C2C-B7D4-DEB02F4A79CD}" srcOrd="1" destOrd="0" parTransId="{71F7C98C-1E5D-4D3E-A785-DC31A6B7A287}" sibTransId="{E154C3E6-50FB-4284-8B99-FECF4281436D}"/>
    <dgm:cxn modelId="{9ACDCE45-04BD-4A53-98B4-20637BDD7BEE}" type="presParOf" srcId="{2D38B474-4961-4EEF-9647-8A10D6F6F663}" destId="{55177374-0A8F-482C-8AA4-E18580525BC0}" srcOrd="0" destOrd="0" presId="urn:microsoft.com/office/officeart/2018/2/layout/IconVerticalSolidList"/>
    <dgm:cxn modelId="{9065A4EC-2731-468F-8653-8D6A2D0A30FF}" type="presParOf" srcId="{55177374-0A8F-482C-8AA4-E18580525BC0}" destId="{3F0848D7-41B4-4740-82A7-76563F336739}" srcOrd="0" destOrd="0" presId="urn:microsoft.com/office/officeart/2018/2/layout/IconVerticalSolidList"/>
    <dgm:cxn modelId="{4B5D66ED-B1EF-4961-9C5A-EDF095B4C95D}" type="presParOf" srcId="{55177374-0A8F-482C-8AA4-E18580525BC0}" destId="{9E7BA8A2-89DD-4BF5-9686-6D462AC6F9EB}" srcOrd="1" destOrd="0" presId="urn:microsoft.com/office/officeart/2018/2/layout/IconVerticalSolidList"/>
    <dgm:cxn modelId="{B2CE19BF-3AAC-4C19-9E21-7B018BB78939}" type="presParOf" srcId="{55177374-0A8F-482C-8AA4-E18580525BC0}" destId="{34307DAB-B8A4-421F-BFEC-DFCB65E935D3}" srcOrd="2" destOrd="0" presId="urn:microsoft.com/office/officeart/2018/2/layout/IconVerticalSolidList"/>
    <dgm:cxn modelId="{8C4D0564-623D-43B3-93F4-739DC2EA5958}" type="presParOf" srcId="{55177374-0A8F-482C-8AA4-E18580525BC0}" destId="{3E7ED0C8-081C-4B1E-B05D-7A4F53BFFB26}" srcOrd="3" destOrd="0" presId="urn:microsoft.com/office/officeart/2018/2/layout/IconVerticalSolidList"/>
    <dgm:cxn modelId="{AFCA516F-AF63-487A-94A6-DC731EB5908D}" type="presParOf" srcId="{2D38B474-4961-4EEF-9647-8A10D6F6F663}" destId="{06C9A5F9-F8E6-42CC-BC0E-E74653F409A2}" srcOrd="1" destOrd="0" presId="urn:microsoft.com/office/officeart/2018/2/layout/IconVerticalSolidList"/>
    <dgm:cxn modelId="{1D5B122D-C89B-42B4-8571-FB116CD4B284}" type="presParOf" srcId="{2D38B474-4961-4EEF-9647-8A10D6F6F663}" destId="{13C696E6-8905-42D8-948C-1CBE8FAAAD0E}" srcOrd="2" destOrd="0" presId="urn:microsoft.com/office/officeart/2018/2/layout/IconVerticalSolidList"/>
    <dgm:cxn modelId="{E7D239DA-64F9-4ECB-BB66-C48E66426BD2}" type="presParOf" srcId="{13C696E6-8905-42D8-948C-1CBE8FAAAD0E}" destId="{920CE7DE-E077-4BD0-A90F-921B9EBE5209}" srcOrd="0" destOrd="0" presId="urn:microsoft.com/office/officeart/2018/2/layout/IconVerticalSolidList"/>
    <dgm:cxn modelId="{B8DB68CB-3D29-4CE0-B2B9-6EE86FEDD38B}" type="presParOf" srcId="{13C696E6-8905-42D8-948C-1CBE8FAAAD0E}" destId="{DC966352-E41F-4CBD-8A21-3916D4E51996}" srcOrd="1" destOrd="0" presId="urn:microsoft.com/office/officeart/2018/2/layout/IconVerticalSolidList"/>
    <dgm:cxn modelId="{8802902E-437E-4963-9FB7-3028712A5204}" type="presParOf" srcId="{13C696E6-8905-42D8-948C-1CBE8FAAAD0E}" destId="{02343E01-10C3-417B-8A5F-1E240693AE4D}" srcOrd="2" destOrd="0" presId="urn:microsoft.com/office/officeart/2018/2/layout/IconVerticalSolidList"/>
    <dgm:cxn modelId="{D15EC9ED-D287-4BE8-8F2B-2F402B695C90}" type="presParOf" srcId="{13C696E6-8905-42D8-948C-1CBE8FAAAD0E}" destId="{DDDA36C4-8257-4227-AC69-44DDD5283ED2}" srcOrd="3" destOrd="0" presId="urn:microsoft.com/office/officeart/2018/2/layout/IconVerticalSolidList"/>
    <dgm:cxn modelId="{B9A933C2-0A1B-431C-90F1-669C66A3E409}" type="presParOf" srcId="{2D38B474-4961-4EEF-9647-8A10D6F6F663}" destId="{439BCC80-0039-4241-869B-1F117148BB5E}" srcOrd="3" destOrd="0" presId="urn:microsoft.com/office/officeart/2018/2/layout/IconVerticalSolidList"/>
    <dgm:cxn modelId="{34324661-8E86-479C-805F-D7757C25B6DC}" type="presParOf" srcId="{2D38B474-4961-4EEF-9647-8A10D6F6F663}" destId="{9FDB350B-9D93-44FB-9CF1-525DC64DBF19}" srcOrd="4" destOrd="0" presId="urn:microsoft.com/office/officeart/2018/2/layout/IconVerticalSolidList"/>
    <dgm:cxn modelId="{D12F2981-FBC4-415C-B984-02F02F181D29}" type="presParOf" srcId="{9FDB350B-9D93-44FB-9CF1-525DC64DBF19}" destId="{B1163661-D0E6-4C93-BD04-4A701480B856}" srcOrd="0" destOrd="0" presId="urn:microsoft.com/office/officeart/2018/2/layout/IconVerticalSolidList"/>
    <dgm:cxn modelId="{3D5B1E7D-76F1-428B-BFE7-6671746D00C9}" type="presParOf" srcId="{9FDB350B-9D93-44FB-9CF1-525DC64DBF19}" destId="{3DDF9331-6D4E-46CC-9C74-10E11378A330}" srcOrd="1" destOrd="0" presId="urn:microsoft.com/office/officeart/2018/2/layout/IconVerticalSolidList"/>
    <dgm:cxn modelId="{85BABB10-54BA-4BD4-8B2E-F2DFEF306A8B}" type="presParOf" srcId="{9FDB350B-9D93-44FB-9CF1-525DC64DBF19}" destId="{4506D3F8-34BB-45EE-BFA7-586B69EBCA8D}" srcOrd="2" destOrd="0" presId="urn:microsoft.com/office/officeart/2018/2/layout/IconVerticalSolidList"/>
    <dgm:cxn modelId="{F1C2E145-0CB5-4B60-AD1E-DEC46BC22E85}" type="presParOf" srcId="{9FDB350B-9D93-44FB-9CF1-525DC64DBF19}" destId="{158A37A1-D413-4628-A8AE-612C20EE97F0}" srcOrd="3" destOrd="0" presId="urn:microsoft.com/office/officeart/2018/2/layout/IconVerticalSolidList"/>
    <dgm:cxn modelId="{BBD759E0-CF75-445D-BFA4-8FB7AFE8B684}" type="presParOf" srcId="{2D38B474-4961-4EEF-9647-8A10D6F6F663}" destId="{DEC90D82-67E5-4DD5-A32F-ACBF6B006ED0}" srcOrd="5" destOrd="0" presId="urn:microsoft.com/office/officeart/2018/2/layout/IconVerticalSolidList"/>
    <dgm:cxn modelId="{27DD9632-45F4-44B5-B1CE-4AAB01752954}" type="presParOf" srcId="{2D38B474-4961-4EEF-9647-8A10D6F6F663}" destId="{AEEDEC41-4AC2-47A8-BD7C-0D9DF3C61569}" srcOrd="6" destOrd="0" presId="urn:microsoft.com/office/officeart/2018/2/layout/IconVerticalSolidList"/>
    <dgm:cxn modelId="{483E8217-C5BF-4AF7-834C-A70428453C5A}" type="presParOf" srcId="{AEEDEC41-4AC2-47A8-BD7C-0D9DF3C61569}" destId="{7251CA79-A7E3-4306-B2A3-60A16572DC43}" srcOrd="0" destOrd="0" presId="urn:microsoft.com/office/officeart/2018/2/layout/IconVerticalSolidList"/>
    <dgm:cxn modelId="{E4CBB845-A60C-41F2-A088-8491EBAC234B}" type="presParOf" srcId="{AEEDEC41-4AC2-47A8-BD7C-0D9DF3C61569}" destId="{FB9555E6-6B1B-4380-B354-15C8E38C2509}" srcOrd="1" destOrd="0" presId="urn:microsoft.com/office/officeart/2018/2/layout/IconVerticalSolidList"/>
    <dgm:cxn modelId="{A6F4257B-B3F2-4CD4-A4EE-BF55CE3A70EE}" type="presParOf" srcId="{AEEDEC41-4AC2-47A8-BD7C-0D9DF3C61569}" destId="{E822C593-C413-47E3-A08D-0EC0DA8FDBB2}" srcOrd="2" destOrd="0" presId="urn:microsoft.com/office/officeart/2018/2/layout/IconVerticalSolidList"/>
    <dgm:cxn modelId="{FB8B87C6-6766-4C65-B0F6-2DF300A49F0B}" type="presParOf" srcId="{AEEDEC41-4AC2-47A8-BD7C-0D9DF3C61569}" destId="{9BB97FCA-7041-4E2D-890A-58FA2EBF78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F3B6719-AA7A-4190-972C-981A7C2F75F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BBE84F-835B-41EE-B6BB-75A7592B26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Formula:</a:t>
          </a:r>
        </a:p>
      </dgm:t>
    </dgm:pt>
    <dgm:pt modelId="{1004D44D-9DF9-4CAD-A1B0-6BC552E0ED62}" type="parTrans" cxnId="{179A5B22-F413-47BB-A54A-D28448442D46}">
      <dgm:prSet/>
      <dgm:spPr/>
      <dgm:t>
        <a:bodyPr/>
        <a:lstStyle/>
        <a:p>
          <a:endParaRPr lang="en-US"/>
        </a:p>
      </dgm:t>
    </dgm:pt>
    <dgm:pt modelId="{A3A3F6ED-7973-44A3-9306-9CEEACE08824}" type="sibTrans" cxnId="{179A5B22-F413-47BB-A54A-D28448442D46}">
      <dgm:prSet/>
      <dgm:spPr/>
      <dgm:t>
        <a:bodyPr/>
        <a:lstStyle/>
        <a:p>
          <a:endParaRPr lang="en-US"/>
        </a:p>
      </dgm:t>
    </dgm:pt>
    <dgm:pt modelId="{DBEB8D82-50CD-474A-883F-9651885D87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Trade Receivables / Credit Sales × 365</a:t>
          </a:r>
        </a:p>
      </dgm:t>
    </dgm:pt>
    <dgm:pt modelId="{412E1B5C-BB06-47FC-BE6C-618DF2FC596D}" type="parTrans" cxnId="{B457E567-7904-47FA-9B73-66861B150420}">
      <dgm:prSet/>
      <dgm:spPr/>
      <dgm:t>
        <a:bodyPr/>
        <a:lstStyle/>
        <a:p>
          <a:endParaRPr lang="en-US"/>
        </a:p>
      </dgm:t>
    </dgm:pt>
    <dgm:pt modelId="{2AF721C9-4F9C-494D-82E5-52388C50497C}" type="sibTrans" cxnId="{B457E567-7904-47FA-9B73-66861B150420}">
      <dgm:prSet/>
      <dgm:spPr/>
      <dgm:t>
        <a:bodyPr/>
        <a:lstStyle/>
        <a:p>
          <a:endParaRPr lang="en-US"/>
        </a:p>
      </dgm:t>
    </dgm:pt>
    <dgm:pt modelId="{49764B75-D4CE-4123-A773-17C969B4E4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Measures how long customers take to pay.</a:t>
          </a:r>
        </a:p>
      </dgm:t>
    </dgm:pt>
    <dgm:pt modelId="{D80A6E16-4542-4A44-AF0C-EF5267B8228D}" type="parTrans" cxnId="{931F5304-62C0-4FCB-8934-6DD5D0D2F1EA}">
      <dgm:prSet/>
      <dgm:spPr/>
      <dgm:t>
        <a:bodyPr/>
        <a:lstStyle/>
        <a:p>
          <a:endParaRPr lang="en-US"/>
        </a:p>
      </dgm:t>
    </dgm:pt>
    <dgm:pt modelId="{5D0D63E7-E9E0-4E29-9360-2A1F0A1785C5}" type="sibTrans" cxnId="{931F5304-62C0-4FCB-8934-6DD5D0D2F1EA}">
      <dgm:prSet/>
      <dgm:spPr/>
      <dgm:t>
        <a:bodyPr/>
        <a:lstStyle/>
        <a:p>
          <a:endParaRPr lang="en-US"/>
        </a:p>
      </dgm:t>
    </dgm:pt>
    <dgm:pt modelId="{27898001-F41F-4DBB-879F-ADCE9E64E86E}" type="pres">
      <dgm:prSet presAssocID="{1F3B6719-AA7A-4190-972C-981A7C2F75FA}" presName="root" presStyleCnt="0">
        <dgm:presLayoutVars>
          <dgm:dir/>
          <dgm:resizeHandles val="exact"/>
        </dgm:presLayoutVars>
      </dgm:prSet>
      <dgm:spPr/>
    </dgm:pt>
    <dgm:pt modelId="{4B6B6307-8125-4E6C-9674-05DE38EB1F89}" type="pres">
      <dgm:prSet presAssocID="{DABBE84F-835B-41EE-B6BB-75A7592B2676}" presName="compNode" presStyleCnt="0"/>
      <dgm:spPr/>
    </dgm:pt>
    <dgm:pt modelId="{E65669DE-B7C6-4BF3-8854-ABE6476D7385}" type="pres">
      <dgm:prSet presAssocID="{DABBE84F-835B-41EE-B6BB-75A7592B2676}" presName="bgRect" presStyleLbl="bgShp" presStyleIdx="0" presStyleCnt="3"/>
      <dgm:spPr/>
    </dgm:pt>
    <dgm:pt modelId="{133A816B-9EC8-46E8-AA5F-42D379735920}" type="pres">
      <dgm:prSet presAssocID="{DABBE84F-835B-41EE-B6BB-75A7592B267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0AFAB9EB-6511-400C-B50E-F4538B65F5C5}" type="pres">
      <dgm:prSet presAssocID="{DABBE84F-835B-41EE-B6BB-75A7592B2676}" presName="spaceRect" presStyleCnt="0"/>
      <dgm:spPr/>
    </dgm:pt>
    <dgm:pt modelId="{D2D7FF92-D41F-4FC5-AA37-894A695755FC}" type="pres">
      <dgm:prSet presAssocID="{DABBE84F-835B-41EE-B6BB-75A7592B2676}" presName="parTx" presStyleLbl="revTx" presStyleIdx="0" presStyleCnt="3">
        <dgm:presLayoutVars>
          <dgm:chMax val="0"/>
          <dgm:chPref val="0"/>
        </dgm:presLayoutVars>
      </dgm:prSet>
      <dgm:spPr/>
    </dgm:pt>
    <dgm:pt modelId="{A42413BB-1F64-4D14-9EFA-E6B59E754EB6}" type="pres">
      <dgm:prSet presAssocID="{A3A3F6ED-7973-44A3-9306-9CEEACE08824}" presName="sibTrans" presStyleCnt="0"/>
      <dgm:spPr/>
    </dgm:pt>
    <dgm:pt modelId="{4045C042-3762-4EA3-935B-7B7870F5CDC2}" type="pres">
      <dgm:prSet presAssocID="{DBEB8D82-50CD-474A-883F-9651885D87C4}" presName="compNode" presStyleCnt="0"/>
      <dgm:spPr/>
    </dgm:pt>
    <dgm:pt modelId="{C640B3AB-A5F5-4CFD-9286-0052038EA931}" type="pres">
      <dgm:prSet presAssocID="{DBEB8D82-50CD-474A-883F-9651885D87C4}" presName="bgRect" presStyleLbl="bgShp" presStyleIdx="1" presStyleCnt="3"/>
      <dgm:spPr/>
    </dgm:pt>
    <dgm:pt modelId="{3D2F22B2-5EDF-4C4B-8866-0064E61EE2C5}" type="pres">
      <dgm:prSet presAssocID="{DBEB8D82-50CD-474A-883F-9651885D87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1D174FD3-01FC-457D-ACC2-E0581E3EC69F}" type="pres">
      <dgm:prSet presAssocID="{DBEB8D82-50CD-474A-883F-9651885D87C4}" presName="spaceRect" presStyleCnt="0"/>
      <dgm:spPr/>
    </dgm:pt>
    <dgm:pt modelId="{32B3391A-34D9-4394-9983-1F45D37A0F6E}" type="pres">
      <dgm:prSet presAssocID="{DBEB8D82-50CD-474A-883F-9651885D87C4}" presName="parTx" presStyleLbl="revTx" presStyleIdx="1" presStyleCnt="3">
        <dgm:presLayoutVars>
          <dgm:chMax val="0"/>
          <dgm:chPref val="0"/>
        </dgm:presLayoutVars>
      </dgm:prSet>
      <dgm:spPr/>
    </dgm:pt>
    <dgm:pt modelId="{0585ED52-9B9B-4CE0-86EF-CBE8F0525E39}" type="pres">
      <dgm:prSet presAssocID="{2AF721C9-4F9C-494D-82E5-52388C50497C}" presName="sibTrans" presStyleCnt="0"/>
      <dgm:spPr/>
    </dgm:pt>
    <dgm:pt modelId="{E0B679EA-E2A6-4E64-83BA-0D27BC83EE49}" type="pres">
      <dgm:prSet presAssocID="{49764B75-D4CE-4123-A773-17C969B4E433}" presName="compNode" presStyleCnt="0"/>
      <dgm:spPr/>
    </dgm:pt>
    <dgm:pt modelId="{CF747F80-9DAB-4E95-B7FF-82E4131F3AC1}" type="pres">
      <dgm:prSet presAssocID="{49764B75-D4CE-4123-A773-17C969B4E433}" presName="bgRect" presStyleLbl="bgShp" presStyleIdx="2" presStyleCnt="3"/>
      <dgm:spPr/>
    </dgm:pt>
    <dgm:pt modelId="{5E2C9983-BED9-4977-81A7-EDE7263472BB}" type="pres">
      <dgm:prSet presAssocID="{49764B75-D4CE-4123-A773-17C969B4E43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E3C75EC-1DC4-4CC9-904F-C559A190D936}" type="pres">
      <dgm:prSet presAssocID="{49764B75-D4CE-4123-A773-17C969B4E433}" presName="spaceRect" presStyleCnt="0"/>
      <dgm:spPr/>
    </dgm:pt>
    <dgm:pt modelId="{5E577946-981C-4197-B36C-3FA54161E139}" type="pres">
      <dgm:prSet presAssocID="{49764B75-D4CE-4123-A773-17C969B4E43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31F5304-62C0-4FCB-8934-6DD5D0D2F1EA}" srcId="{1F3B6719-AA7A-4190-972C-981A7C2F75FA}" destId="{49764B75-D4CE-4123-A773-17C969B4E433}" srcOrd="2" destOrd="0" parTransId="{D80A6E16-4542-4A44-AF0C-EF5267B8228D}" sibTransId="{5D0D63E7-E9E0-4E29-9360-2A1F0A1785C5}"/>
    <dgm:cxn modelId="{179A5B22-F413-47BB-A54A-D28448442D46}" srcId="{1F3B6719-AA7A-4190-972C-981A7C2F75FA}" destId="{DABBE84F-835B-41EE-B6BB-75A7592B2676}" srcOrd="0" destOrd="0" parTransId="{1004D44D-9DF9-4CAD-A1B0-6BC552E0ED62}" sibTransId="{A3A3F6ED-7973-44A3-9306-9CEEACE08824}"/>
    <dgm:cxn modelId="{DFC51E40-AF93-41B7-8F09-52C45260CF69}" type="presOf" srcId="{DABBE84F-835B-41EE-B6BB-75A7592B2676}" destId="{D2D7FF92-D41F-4FC5-AA37-894A695755FC}" srcOrd="0" destOrd="0" presId="urn:microsoft.com/office/officeart/2018/2/layout/IconVerticalSolidList"/>
    <dgm:cxn modelId="{1971B05D-F893-4224-B4D8-CB4E4DDCE3FB}" type="presOf" srcId="{1F3B6719-AA7A-4190-972C-981A7C2F75FA}" destId="{27898001-F41F-4DBB-879F-ADCE9E64E86E}" srcOrd="0" destOrd="0" presId="urn:microsoft.com/office/officeart/2018/2/layout/IconVerticalSolidList"/>
    <dgm:cxn modelId="{15743942-9F18-4B48-A5BF-0BADEDE9B1B6}" type="presOf" srcId="{49764B75-D4CE-4123-A773-17C969B4E433}" destId="{5E577946-981C-4197-B36C-3FA54161E139}" srcOrd="0" destOrd="0" presId="urn:microsoft.com/office/officeart/2018/2/layout/IconVerticalSolidList"/>
    <dgm:cxn modelId="{B457E567-7904-47FA-9B73-66861B150420}" srcId="{1F3B6719-AA7A-4190-972C-981A7C2F75FA}" destId="{DBEB8D82-50CD-474A-883F-9651885D87C4}" srcOrd="1" destOrd="0" parTransId="{412E1B5C-BB06-47FC-BE6C-618DF2FC596D}" sibTransId="{2AF721C9-4F9C-494D-82E5-52388C50497C}"/>
    <dgm:cxn modelId="{F3A74B6F-E7ED-4C7D-8D9C-70308CC0C774}" type="presOf" srcId="{DBEB8D82-50CD-474A-883F-9651885D87C4}" destId="{32B3391A-34D9-4394-9983-1F45D37A0F6E}" srcOrd="0" destOrd="0" presId="urn:microsoft.com/office/officeart/2018/2/layout/IconVerticalSolidList"/>
    <dgm:cxn modelId="{B4AC02E9-1846-47EF-8113-F66FE3028485}" type="presParOf" srcId="{27898001-F41F-4DBB-879F-ADCE9E64E86E}" destId="{4B6B6307-8125-4E6C-9674-05DE38EB1F89}" srcOrd="0" destOrd="0" presId="urn:microsoft.com/office/officeart/2018/2/layout/IconVerticalSolidList"/>
    <dgm:cxn modelId="{1D33A0BA-1D46-453D-BEAB-49876F6F4129}" type="presParOf" srcId="{4B6B6307-8125-4E6C-9674-05DE38EB1F89}" destId="{E65669DE-B7C6-4BF3-8854-ABE6476D7385}" srcOrd="0" destOrd="0" presId="urn:microsoft.com/office/officeart/2018/2/layout/IconVerticalSolidList"/>
    <dgm:cxn modelId="{144E56CE-F1CC-4374-BEF3-641FDA894865}" type="presParOf" srcId="{4B6B6307-8125-4E6C-9674-05DE38EB1F89}" destId="{133A816B-9EC8-46E8-AA5F-42D379735920}" srcOrd="1" destOrd="0" presId="urn:microsoft.com/office/officeart/2018/2/layout/IconVerticalSolidList"/>
    <dgm:cxn modelId="{4D425A31-EEE0-460F-9CF1-2F160CB0CACE}" type="presParOf" srcId="{4B6B6307-8125-4E6C-9674-05DE38EB1F89}" destId="{0AFAB9EB-6511-400C-B50E-F4538B65F5C5}" srcOrd="2" destOrd="0" presId="urn:microsoft.com/office/officeart/2018/2/layout/IconVerticalSolidList"/>
    <dgm:cxn modelId="{721692D4-E1D0-4276-B400-B3B2C564DE73}" type="presParOf" srcId="{4B6B6307-8125-4E6C-9674-05DE38EB1F89}" destId="{D2D7FF92-D41F-4FC5-AA37-894A695755FC}" srcOrd="3" destOrd="0" presId="urn:microsoft.com/office/officeart/2018/2/layout/IconVerticalSolidList"/>
    <dgm:cxn modelId="{F2466C2B-E81D-4A33-A7A2-FD90345F212F}" type="presParOf" srcId="{27898001-F41F-4DBB-879F-ADCE9E64E86E}" destId="{A42413BB-1F64-4D14-9EFA-E6B59E754EB6}" srcOrd="1" destOrd="0" presId="urn:microsoft.com/office/officeart/2018/2/layout/IconVerticalSolidList"/>
    <dgm:cxn modelId="{D5850669-AE5A-47F0-9640-815E5359E3B6}" type="presParOf" srcId="{27898001-F41F-4DBB-879F-ADCE9E64E86E}" destId="{4045C042-3762-4EA3-935B-7B7870F5CDC2}" srcOrd="2" destOrd="0" presId="urn:microsoft.com/office/officeart/2018/2/layout/IconVerticalSolidList"/>
    <dgm:cxn modelId="{25763BB7-0836-4D9F-9008-EBB224B5E0E9}" type="presParOf" srcId="{4045C042-3762-4EA3-935B-7B7870F5CDC2}" destId="{C640B3AB-A5F5-4CFD-9286-0052038EA931}" srcOrd="0" destOrd="0" presId="urn:microsoft.com/office/officeart/2018/2/layout/IconVerticalSolidList"/>
    <dgm:cxn modelId="{34C9C6B6-8419-4238-BE7D-EFC9D5537F5C}" type="presParOf" srcId="{4045C042-3762-4EA3-935B-7B7870F5CDC2}" destId="{3D2F22B2-5EDF-4C4B-8866-0064E61EE2C5}" srcOrd="1" destOrd="0" presId="urn:microsoft.com/office/officeart/2018/2/layout/IconVerticalSolidList"/>
    <dgm:cxn modelId="{8FBE15B5-9CF4-432C-BFCA-660AD3CEDA78}" type="presParOf" srcId="{4045C042-3762-4EA3-935B-7B7870F5CDC2}" destId="{1D174FD3-01FC-457D-ACC2-E0581E3EC69F}" srcOrd="2" destOrd="0" presId="urn:microsoft.com/office/officeart/2018/2/layout/IconVerticalSolidList"/>
    <dgm:cxn modelId="{6A4F2507-90F1-4244-80BE-24E177604B2E}" type="presParOf" srcId="{4045C042-3762-4EA3-935B-7B7870F5CDC2}" destId="{32B3391A-34D9-4394-9983-1F45D37A0F6E}" srcOrd="3" destOrd="0" presId="urn:microsoft.com/office/officeart/2018/2/layout/IconVerticalSolidList"/>
    <dgm:cxn modelId="{5F60AEF9-2699-4ED5-BA97-6FE5CE028CEB}" type="presParOf" srcId="{27898001-F41F-4DBB-879F-ADCE9E64E86E}" destId="{0585ED52-9B9B-4CE0-86EF-CBE8F0525E39}" srcOrd="3" destOrd="0" presId="urn:microsoft.com/office/officeart/2018/2/layout/IconVerticalSolidList"/>
    <dgm:cxn modelId="{5388568D-D7EC-4AF2-B9A6-489DFF8D2036}" type="presParOf" srcId="{27898001-F41F-4DBB-879F-ADCE9E64E86E}" destId="{E0B679EA-E2A6-4E64-83BA-0D27BC83EE49}" srcOrd="4" destOrd="0" presId="urn:microsoft.com/office/officeart/2018/2/layout/IconVerticalSolidList"/>
    <dgm:cxn modelId="{4C6CA9C7-76DA-441E-A393-2EED7EC99994}" type="presParOf" srcId="{E0B679EA-E2A6-4E64-83BA-0D27BC83EE49}" destId="{CF747F80-9DAB-4E95-B7FF-82E4131F3AC1}" srcOrd="0" destOrd="0" presId="urn:microsoft.com/office/officeart/2018/2/layout/IconVerticalSolidList"/>
    <dgm:cxn modelId="{5A3D9FCF-7DDB-4EFD-81F9-B56B90966EAF}" type="presParOf" srcId="{E0B679EA-E2A6-4E64-83BA-0D27BC83EE49}" destId="{5E2C9983-BED9-4977-81A7-EDE7263472BB}" srcOrd="1" destOrd="0" presId="urn:microsoft.com/office/officeart/2018/2/layout/IconVerticalSolidList"/>
    <dgm:cxn modelId="{08F59E9A-F841-445F-B1EE-BFDB8D74D6E5}" type="presParOf" srcId="{E0B679EA-E2A6-4E64-83BA-0D27BC83EE49}" destId="{2E3C75EC-1DC4-4CC9-904F-C559A190D936}" srcOrd="2" destOrd="0" presId="urn:microsoft.com/office/officeart/2018/2/layout/IconVerticalSolidList"/>
    <dgm:cxn modelId="{87D208CB-0D7B-4507-AC86-D9AF384153FF}" type="presParOf" srcId="{E0B679EA-E2A6-4E64-83BA-0D27BC83EE49}" destId="{5E577946-981C-4197-B36C-3FA54161E1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802B6FD-664F-4926-B7FA-8F0AED7B4BA1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68F8FDD-2BB7-43D2-A517-5910091BB6D8}">
      <dgm:prSet/>
      <dgm:spPr/>
      <dgm:t>
        <a:bodyPr/>
        <a:lstStyle/>
        <a:p>
          <a:r>
            <a:rPr lang="en-US"/>
            <a:t>Receivables = £40,000</a:t>
          </a:r>
        </a:p>
      </dgm:t>
    </dgm:pt>
    <dgm:pt modelId="{82B0DB27-FB14-4B2B-8C94-DECEB69F4B3F}" type="parTrans" cxnId="{BDA9D3DF-DB1F-4BEE-AADA-A74B31868210}">
      <dgm:prSet/>
      <dgm:spPr/>
      <dgm:t>
        <a:bodyPr/>
        <a:lstStyle/>
        <a:p>
          <a:endParaRPr lang="en-US"/>
        </a:p>
      </dgm:t>
    </dgm:pt>
    <dgm:pt modelId="{315739FB-0C07-4FEC-930A-2E839DAD874C}" type="sibTrans" cxnId="{BDA9D3DF-DB1F-4BEE-AADA-A74B31868210}">
      <dgm:prSet/>
      <dgm:spPr/>
      <dgm:t>
        <a:bodyPr/>
        <a:lstStyle/>
        <a:p>
          <a:endParaRPr lang="en-US"/>
        </a:p>
      </dgm:t>
    </dgm:pt>
    <dgm:pt modelId="{476CA49A-2BDD-4B15-A977-5747146D9E30}">
      <dgm:prSet/>
      <dgm:spPr/>
      <dgm:t>
        <a:bodyPr/>
        <a:lstStyle/>
        <a:p>
          <a:r>
            <a:rPr lang="en-US"/>
            <a:t>Credit Sales = £300,000</a:t>
          </a:r>
        </a:p>
      </dgm:t>
    </dgm:pt>
    <dgm:pt modelId="{AF092C94-5218-4DBC-A797-00214DC56854}" type="parTrans" cxnId="{A42ABC2E-A6B2-473D-B774-B6D8CC869E64}">
      <dgm:prSet/>
      <dgm:spPr/>
      <dgm:t>
        <a:bodyPr/>
        <a:lstStyle/>
        <a:p>
          <a:endParaRPr lang="en-US"/>
        </a:p>
      </dgm:t>
    </dgm:pt>
    <dgm:pt modelId="{49635989-4472-44AD-BC7D-F07504DC5896}" type="sibTrans" cxnId="{A42ABC2E-A6B2-473D-B774-B6D8CC869E64}">
      <dgm:prSet/>
      <dgm:spPr/>
      <dgm:t>
        <a:bodyPr/>
        <a:lstStyle/>
        <a:p>
          <a:endParaRPr lang="en-US"/>
        </a:p>
      </dgm:t>
    </dgm:pt>
    <dgm:pt modelId="{DEBC2D4E-97C0-4A2D-8112-20EF2E275060}">
      <dgm:prSet/>
      <dgm:spPr/>
      <dgm:t>
        <a:bodyPr/>
        <a:lstStyle/>
        <a:p>
          <a:r>
            <a:rPr lang="en-US"/>
            <a:t>Receivable Period = 40,000 / 300,000 × 365 = 49 days</a:t>
          </a:r>
        </a:p>
      </dgm:t>
    </dgm:pt>
    <dgm:pt modelId="{345C009D-435F-458E-8D91-B58053113D7E}" type="parTrans" cxnId="{ABDB08D7-8B69-45A5-8CD8-88BDEF9FEF09}">
      <dgm:prSet/>
      <dgm:spPr/>
      <dgm:t>
        <a:bodyPr/>
        <a:lstStyle/>
        <a:p>
          <a:endParaRPr lang="en-US"/>
        </a:p>
      </dgm:t>
    </dgm:pt>
    <dgm:pt modelId="{474EA9D6-156C-4F71-9D50-8B4BF1709917}" type="sibTrans" cxnId="{ABDB08D7-8B69-45A5-8CD8-88BDEF9FEF09}">
      <dgm:prSet/>
      <dgm:spPr/>
      <dgm:t>
        <a:bodyPr/>
        <a:lstStyle/>
        <a:p>
          <a:endParaRPr lang="en-US"/>
        </a:p>
      </dgm:t>
    </dgm:pt>
    <dgm:pt modelId="{B4ABF651-F1EF-434E-926D-7BBFDE09102D}" type="pres">
      <dgm:prSet presAssocID="{5802B6FD-664F-4926-B7FA-8F0AED7B4BA1}" presName="vert0" presStyleCnt="0">
        <dgm:presLayoutVars>
          <dgm:dir/>
          <dgm:animOne val="branch"/>
          <dgm:animLvl val="lvl"/>
        </dgm:presLayoutVars>
      </dgm:prSet>
      <dgm:spPr/>
    </dgm:pt>
    <dgm:pt modelId="{4714189B-0167-4E4A-A452-50B030F4AC19}" type="pres">
      <dgm:prSet presAssocID="{F68F8FDD-2BB7-43D2-A517-5910091BB6D8}" presName="thickLine" presStyleLbl="alignNode1" presStyleIdx="0" presStyleCnt="3"/>
      <dgm:spPr/>
    </dgm:pt>
    <dgm:pt modelId="{B814EA6E-4C71-4B50-9C87-826C5A785AE3}" type="pres">
      <dgm:prSet presAssocID="{F68F8FDD-2BB7-43D2-A517-5910091BB6D8}" presName="horz1" presStyleCnt="0"/>
      <dgm:spPr/>
    </dgm:pt>
    <dgm:pt modelId="{29B77AD9-5777-4F5A-9759-09B456FB3878}" type="pres">
      <dgm:prSet presAssocID="{F68F8FDD-2BB7-43D2-A517-5910091BB6D8}" presName="tx1" presStyleLbl="revTx" presStyleIdx="0" presStyleCnt="3"/>
      <dgm:spPr/>
    </dgm:pt>
    <dgm:pt modelId="{29C38B74-1E43-4260-9F0D-D8B3D39BB286}" type="pres">
      <dgm:prSet presAssocID="{F68F8FDD-2BB7-43D2-A517-5910091BB6D8}" presName="vert1" presStyleCnt="0"/>
      <dgm:spPr/>
    </dgm:pt>
    <dgm:pt modelId="{A4F041A2-9241-4E8E-BA21-FC3D4A151C9F}" type="pres">
      <dgm:prSet presAssocID="{476CA49A-2BDD-4B15-A977-5747146D9E30}" presName="thickLine" presStyleLbl="alignNode1" presStyleIdx="1" presStyleCnt="3"/>
      <dgm:spPr/>
    </dgm:pt>
    <dgm:pt modelId="{533E61C2-91E7-4E6D-9257-A72F40FD97B4}" type="pres">
      <dgm:prSet presAssocID="{476CA49A-2BDD-4B15-A977-5747146D9E30}" presName="horz1" presStyleCnt="0"/>
      <dgm:spPr/>
    </dgm:pt>
    <dgm:pt modelId="{D22FAEF4-CA1D-435D-9416-D5C431BE367C}" type="pres">
      <dgm:prSet presAssocID="{476CA49A-2BDD-4B15-A977-5747146D9E30}" presName="tx1" presStyleLbl="revTx" presStyleIdx="1" presStyleCnt="3"/>
      <dgm:spPr/>
    </dgm:pt>
    <dgm:pt modelId="{F09FEF72-C5F5-4E84-80DB-30806291C756}" type="pres">
      <dgm:prSet presAssocID="{476CA49A-2BDD-4B15-A977-5747146D9E30}" presName="vert1" presStyleCnt="0"/>
      <dgm:spPr/>
    </dgm:pt>
    <dgm:pt modelId="{959727AB-DFFD-403E-807E-0263FAF5C172}" type="pres">
      <dgm:prSet presAssocID="{DEBC2D4E-97C0-4A2D-8112-20EF2E275060}" presName="thickLine" presStyleLbl="alignNode1" presStyleIdx="2" presStyleCnt="3"/>
      <dgm:spPr/>
    </dgm:pt>
    <dgm:pt modelId="{4FABD776-B699-4476-81D7-BD1AC89A1332}" type="pres">
      <dgm:prSet presAssocID="{DEBC2D4E-97C0-4A2D-8112-20EF2E275060}" presName="horz1" presStyleCnt="0"/>
      <dgm:spPr/>
    </dgm:pt>
    <dgm:pt modelId="{FA06752D-2524-4042-9339-D42F21B09BF8}" type="pres">
      <dgm:prSet presAssocID="{DEBC2D4E-97C0-4A2D-8112-20EF2E275060}" presName="tx1" presStyleLbl="revTx" presStyleIdx="2" presStyleCnt="3"/>
      <dgm:spPr/>
    </dgm:pt>
    <dgm:pt modelId="{87BA22E8-ECF8-4870-A5B3-DFF5C11CD8FF}" type="pres">
      <dgm:prSet presAssocID="{DEBC2D4E-97C0-4A2D-8112-20EF2E275060}" presName="vert1" presStyleCnt="0"/>
      <dgm:spPr/>
    </dgm:pt>
  </dgm:ptLst>
  <dgm:cxnLst>
    <dgm:cxn modelId="{A42ABC2E-A6B2-473D-B774-B6D8CC869E64}" srcId="{5802B6FD-664F-4926-B7FA-8F0AED7B4BA1}" destId="{476CA49A-2BDD-4B15-A977-5747146D9E30}" srcOrd="1" destOrd="0" parTransId="{AF092C94-5218-4DBC-A797-00214DC56854}" sibTransId="{49635989-4472-44AD-BC7D-F07504DC5896}"/>
    <dgm:cxn modelId="{43009F36-4338-4C1E-A504-FD12AE50C652}" type="presOf" srcId="{DEBC2D4E-97C0-4A2D-8112-20EF2E275060}" destId="{FA06752D-2524-4042-9339-D42F21B09BF8}" srcOrd="0" destOrd="0" presId="urn:microsoft.com/office/officeart/2008/layout/LinedList"/>
    <dgm:cxn modelId="{3DA95D87-906E-48E3-BA9D-B81A8BFA9F6A}" type="presOf" srcId="{476CA49A-2BDD-4B15-A977-5747146D9E30}" destId="{D22FAEF4-CA1D-435D-9416-D5C431BE367C}" srcOrd="0" destOrd="0" presId="urn:microsoft.com/office/officeart/2008/layout/LinedList"/>
    <dgm:cxn modelId="{C9E94198-928F-4ABA-89E3-F4003023AC9E}" type="presOf" srcId="{F68F8FDD-2BB7-43D2-A517-5910091BB6D8}" destId="{29B77AD9-5777-4F5A-9759-09B456FB3878}" srcOrd="0" destOrd="0" presId="urn:microsoft.com/office/officeart/2008/layout/LinedList"/>
    <dgm:cxn modelId="{BAD647AD-AC0F-4BA0-9A1C-389BA9AE5E18}" type="presOf" srcId="{5802B6FD-664F-4926-B7FA-8F0AED7B4BA1}" destId="{B4ABF651-F1EF-434E-926D-7BBFDE09102D}" srcOrd="0" destOrd="0" presId="urn:microsoft.com/office/officeart/2008/layout/LinedList"/>
    <dgm:cxn modelId="{ABDB08D7-8B69-45A5-8CD8-88BDEF9FEF09}" srcId="{5802B6FD-664F-4926-B7FA-8F0AED7B4BA1}" destId="{DEBC2D4E-97C0-4A2D-8112-20EF2E275060}" srcOrd="2" destOrd="0" parTransId="{345C009D-435F-458E-8D91-B58053113D7E}" sibTransId="{474EA9D6-156C-4F71-9D50-8B4BF1709917}"/>
    <dgm:cxn modelId="{BDA9D3DF-DB1F-4BEE-AADA-A74B31868210}" srcId="{5802B6FD-664F-4926-B7FA-8F0AED7B4BA1}" destId="{F68F8FDD-2BB7-43D2-A517-5910091BB6D8}" srcOrd="0" destOrd="0" parTransId="{82B0DB27-FB14-4B2B-8C94-DECEB69F4B3F}" sibTransId="{315739FB-0C07-4FEC-930A-2E839DAD874C}"/>
    <dgm:cxn modelId="{485A85EA-C714-48F6-969B-4177E815D9A8}" type="presParOf" srcId="{B4ABF651-F1EF-434E-926D-7BBFDE09102D}" destId="{4714189B-0167-4E4A-A452-50B030F4AC19}" srcOrd="0" destOrd="0" presId="urn:microsoft.com/office/officeart/2008/layout/LinedList"/>
    <dgm:cxn modelId="{2BE50872-4C3A-48E5-B88F-839CA040A7A9}" type="presParOf" srcId="{B4ABF651-F1EF-434E-926D-7BBFDE09102D}" destId="{B814EA6E-4C71-4B50-9C87-826C5A785AE3}" srcOrd="1" destOrd="0" presId="urn:microsoft.com/office/officeart/2008/layout/LinedList"/>
    <dgm:cxn modelId="{8BF99387-7A6D-4D01-BE5E-720B0E345C77}" type="presParOf" srcId="{B814EA6E-4C71-4B50-9C87-826C5A785AE3}" destId="{29B77AD9-5777-4F5A-9759-09B456FB3878}" srcOrd="0" destOrd="0" presId="urn:microsoft.com/office/officeart/2008/layout/LinedList"/>
    <dgm:cxn modelId="{41D6B54B-3FFD-4CED-8746-85D8762A8D88}" type="presParOf" srcId="{B814EA6E-4C71-4B50-9C87-826C5A785AE3}" destId="{29C38B74-1E43-4260-9F0D-D8B3D39BB286}" srcOrd="1" destOrd="0" presId="urn:microsoft.com/office/officeart/2008/layout/LinedList"/>
    <dgm:cxn modelId="{DE93BCCB-8C78-4DE6-B765-C814E6D3E235}" type="presParOf" srcId="{B4ABF651-F1EF-434E-926D-7BBFDE09102D}" destId="{A4F041A2-9241-4E8E-BA21-FC3D4A151C9F}" srcOrd="2" destOrd="0" presId="urn:microsoft.com/office/officeart/2008/layout/LinedList"/>
    <dgm:cxn modelId="{03A77CF6-A1A2-4A88-A5BF-E63D18AB462E}" type="presParOf" srcId="{B4ABF651-F1EF-434E-926D-7BBFDE09102D}" destId="{533E61C2-91E7-4E6D-9257-A72F40FD97B4}" srcOrd="3" destOrd="0" presId="urn:microsoft.com/office/officeart/2008/layout/LinedList"/>
    <dgm:cxn modelId="{84B8AD46-CE56-4447-8BC7-70C845737597}" type="presParOf" srcId="{533E61C2-91E7-4E6D-9257-A72F40FD97B4}" destId="{D22FAEF4-CA1D-435D-9416-D5C431BE367C}" srcOrd="0" destOrd="0" presId="urn:microsoft.com/office/officeart/2008/layout/LinedList"/>
    <dgm:cxn modelId="{33F78293-910D-445C-A27D-8748FEEB4F45}" type="presParOf" srcId="{533E61C2-91E7-4E6D-9257-A72F40FD97B4}" destId="{F09FEF72-C5F5-4E84-80DB-30806291C756}" srcOrd="1" destOrd="0" presId="urn:microsoft.com/office/officeart/2008/layout/LinedList"/>
    <dgm:cxn modelId="{6123143D-890C-4D9B-BFFC-11CDDA07CC21}" type="presParOf" srcId="{B4ABF651-F1EF-434E-926D-7BBFDE09102D}" destId="{959727AB-DFFD-403E-807E-0263FAF5C172}" srcOrd="4" destOrd="0" presId="urn:microsoft.com/office/officeart/2008/layout/LinedList"/>
    <dgm:cxn modelId="{459F952D-D479-4D51-8F94-6E1C2CCEA2CB}" type="presParOf" srcId="{B4ABF651-F1EF-434E-926D-7BBFDE09102D}" destId="{4FABD776-B699-4476-81D7-BD1AC89A1332}" srcOrd="5" destOrd="0" presId="urn:microsoft.com/office/officeart/2008/layout/LinedList"/>
    <dgm:cxn modelId="{E0D5AB72-F057-4631-BD9A-9355DB3D5AA1}" type="presParOf" srcId="{4FABD776-B699-4476-81D7-BD1AC89A1332}" destId="{FA06752D-2524-4042-9339-D42F21B09BF8}" srcOrd="0" destOrd="0" presId="urn:microsoft.com/office/officeart/2008/layout/LinedList"/>
    <dgm:cxn modelId="{A6AD691D-078C-4A83-A107-072A082EB2DA}" type="presParOf" srcId="{4FABD776-B699-4476-81D7-BD1AC89A1332}" destId="{87BA22E8-ECF8-4870-A5B3-DFF5C11CD8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F7781CB-3D89-4DFD-9E13-A739807099A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8DD0B43-B6EA-4349-B9FD-3A3D21D43517}">
      <dgm:prSet/>
      <dgm:spPr/>
      <dgm:t>
        <a:bodyPr/>
        <a:lstStyle/>
        <a:p>
          <a:r>
            <a:rPr lang="en-US"/>
            <a:t>Customers take about 49 days to pay.</a:t>
          </a:r>
        </a:p>
      </dgm:t>
    </dgm:pt>
    <dgm:pt modelId="{0D50116E-97A8-434F-A057-59D54E2AC975}" type="parTrans" cxnId="{728640D5-6DDB-4D38-B3A6-0EDAB8537DC7}">
      <dgm:prSet/>
      <dgm:spPr/>
      <dgm:t>
        <a:bodyPr/>
        <a:lstStyle/>
        <a:p>
          <a:endParaRPr lang="en-US"/>
        </a:p>
      </dgm:t>
    </dgm:pt>
    <dgm:pt modelId="{E8C99348-5410-4E6E-8803-E6CEAA4C4092}" type="sibTrans" cxnId="{728640D5-6DDB-4D38-B3A6-0EDAB8537DC7}">
      <dgm:prSet/>
      <dgm:spPr/>
      <dgm:t>
        <a:bodyPr/>
        <a:lstStyle/>
        <a:p>
          <a:endParaRPr lang="en-US"/>
        </a:p>
      </dgm:t>
    </dgm:pt>
    <dgm:pt modelId="{5F3FD8E3-4D5C-40B4-AD82-D39027C7C3DD}">
      <dgm:prSet/>
      <dgm:spPr/>
      <dgm:t>
        <a:bodyPr/>
        <a:lstStyle/>
        <a:p>
          <a:r>
            <a:rPr lang="en-US"/>
            <a:t>If credit terms are 30 days, this may indicate late payments.</a:t>
          </a:r>
        </a:p>
      </dgm:t>
    </dgm:pt>
    <dgm:pt modelId="{0D1CCEAB-3221-4529-A175-465A4229109B}" type="parTrans" cxnId="{F48942A7-E9E8-46EF-A367-6124E2368B87}">
      <dgm:prSet/>
      <dgm:spPr/>
      <dgm:t>
        <a:bodyPr/>
        <a:lstStyle/>
        <a:p>
          <a:endParaRPr lang="en-US"/>
        </a:p>
      </dgm:t>
    </dgm:pt>
    <dgm:pt modelId="{2ECD1007-2870-4978-B4EA-A48E4969F9DA}" type="sibTrans" cxnId="{F48942A7-E9E8-46EF-A367-6124E2368B87}">
      <dgm:prSet/>
      <dgm:spPr/>
      <dgm:t>
        <a:bodyPr/>
        <a:lstStyle/>
        <a:p>
          <a:endParaRPr lang="en-US"/>
        </a:p>
      </dgm:t>
    </dgm:pt>
    <dgm:pt modelId="{B160C16C-96AF-4825-A5AF-C26CAB916A8D}" type="pres">
      <dgm:prSet presAssocID="{CF7781CB-3D89-4DFD-9E13-A739807099A0}" presName="vert0" presStyleCnt="0">
        <dgm:presLayoutVars>
          <dgm:dir/>
          <dgm:animOne val="branch"/>
          <dgm:animLvl val="lvl"/>
        </dgm:presLayoutVars>
      </dgm:prSet>
      <dgm:spPr/>
    </dgm:pt>
    <dgm:pt modelId="{5953024E-7A4A-45DC-8D3B-D98E294A4CFE}" type="pres">
      <dgm:prSet presAssocID="{78DD0B43-B6EA-4349-B9FD-3A3D21D43517}" presName="thickLine" presStyleLbl="alignNode1" presStyleIdx="0" presStyleCnt="2"/>
      <dgm:spPr/>
    </dgm:pt>
    <dgm:pt modelId="{BD55FB48-0D85-40E3-AD56-F15BE32EFE5D}" type="pres">
      <dgm:prSet presAssocID="{78DD0B43-B6EA-4349-B9FD-3A3D21D43517}" presName="horz1" presStyleCnt="0"/>
      <dgm:spPr/>
    </dgm:pt>
    <dgm:pt modelId="{947E0694-D140-43CC-9CF5-A701A327E3FA}" type="pres">
      <dgm:prSet presAssocID="{78DD0B43-B6EA-4349-B9FD-3A3D21D43517}" presName="tx1" presStyleLbl="revTx" presStyleIdx="0" presStyleCnt="2"/>
      <dgm:spPr/>
    </dgm:pt>
    <dgm:pt modelId="{45C0BCBF-1F41-4B6D-9F9F-4067445FF9D5}" type="pres">
      <dgm:prSet presAssocID="{78DD0B43-B6EA-4349-B9FD-3A3D21D43517}" presName="vert1" presStyleCnt="0"/>
      <dgm:spPr/>
    </dgm:pt>
    <dgm:pt modelId="{B1C451D2-5715-445B-B97E-61167E5AB6E1}" type="pres">
      <dgm:prSet presAssocID="{5F3FD8E3-4D5C-40B4-AD82-D39027C7C3DD}" presName="thickLine" presStyleLbl="alignNode1" presStyleIdx="1" presStyleCnt="2"/>
      <dgm:spPr/>
    </dgm:pt>
    <dgm:pt modelId="{432F18AF-4EA3-4713-BA24-868A55680353}" type="pres">
      <dgm:prSet presAssocID="{5F3FD8E3-4D5C-40B4-AD82-D39027C7C3DD}" presName="horz1" presStyleCnt="0"/>
      <dgm:spPr/>
    </dgm:pt>
    <dgm:pt modelId="{047B47B3-DEC9-4FC3-8D8B-752DE7A5A1EB}" type="pres">
      <dgm:prSet presAssocID="{5F3FD8E3-4D5C-40B4-AD82-D39027C7C3DD}" presName="tx1" presStyleLbl="revTx" presStyleIdx="1" presStyleCnt="2"/>
      <dgm:spPr/>
    </dgm:pt>
    <dgm:pt modelId="{A981421B-229B-4C90-B551-B4FB32A7F8A4}" type="pres">
      <dgm:prSet presAssocID="{5F3FD8E3-4D5C-40B4-AD82-D39027C7C3DD}" presName="vert1" presStyleCnt="0"/>
      <dgm:spPr/>
    </dgm:pt>
  </dgm:ptLst>
  <dgm:cxnLst>
    <dgm:cxn modelId="{9A226A0D-6FAC-4267-9911-34C01F1A47A2}" type="presOf" srcId="{5F3FD8E3-4D5C-40B4-AD82-D39027C7C3DD}" destId="{047B47B3-DEC9-4FC3-8D8B-752DE7A5A1EB}" srcOrd="0" destOrd="0" presId="urn:microsoft.com/office/officeart/2008/layout/LinedList"/>
    <dgm:cxn modelId="{F17D5799-6A3F-4AEA-9702-46046CF13704}" type="presOf" srcId="{CF7781CB-3D89-4DFD-9E13-A739807099A0}" destId="{B160C16C-96AF-4825-A5AF-C26CAB916A8D}" srcOrd="0" destOrd="0" presId="urn:microsoft.com/office/officeart/2008/layout/LinedList"/>
    <dgm:cxn modelId="{F48942A7-E9E8-46EF-A367-6124E2368B87}" srcId="{CF7781CB-3D89-4DFD-9E13-A739807099A0}" destId="{5F3FD8E3-4D5C-40B4-AD82-D39027C7C3DD}" srcOrd="1" destOrd="0" parTransId="{0D1CCEAB-3221-4529-A175-465A4229109B}" sibTransId="{2ECD1007-2870-4978-B4EA-A48E4969F9DA}"/>
    <dgm:cxn modelId="{728640D5-6DDB-4D38-B3A6-0EDAB8537DC7}" srcId="{CF7781CB-3D89-4DFD-9E13-A739807099A0}" destId="{78DD0B43-B6EA-4349-B9FD-3A3D21D43517}" srcOrd="0" destOrd="0" parTransId="{0D50116E-97A8-434F-A057-59D54E2AC975}" sibTransId="{E8C99348-5410-4E6E-8803-E6CEAA4C4092}"/>
    <dgm:cxn modelId="{66B7A3E9-9F5B-4926-8B6F-91959E760F1B}" type="presOf" srcId="{78DD0B43-B6EA-4349-B9FD-3A3D21D43517}" destId="{947E0694-D140-43CC-9CF5-A701A327E3FA}" srcOrd="0" destOrd="0" presId="urn:microsoft.com/office/officeart/2008/layout/LinedList"/>
    <dgm:cxn modelId="{D32C3F3F-AD43-4C30-913B-CCE20CCFF774}" type="presParOf" srcId="{B160C16C-96AF-4825-A5AF-C26CAB916A8D}" destId="{5953024E-7A4A-45DC-8D3B-D98E294A4CFE}" srcOrd="0" destOrd="0" presId="urn:microsoft.com/office/officeart/2008/layout/LinedList"/>
    <dgm:cxn modelId="{FF8E827F-49C0-41AB-A726-9A81E8208DAE}" type="presParOf" srcId="{B160C16C-96AF-4825-A5AF-C26CAB916A8D}" destId="{BD55FB48-0D85-40E3-AD56-F15BE32EFE5D}" srcOrd="1" destOrd="0" presId="urn:microsoft.com/office/officeart/2008/layout/LinedList"/>
    <dgm:cxn modelId="{8F409096-63C9-4109-B02A-DA5E57F11C8A}" type="presParOf" srcId="{BD55FB48-0D85-40E3-AD56-F15BE32EFE5D}" destId="{947E0694-D140-43CC-9CF5-A701A327E3FA}" srcOrd="0" destOrd="0" presId="urn:microsoft.com/office/officeart/2008/layout/LinedList"/>
    <dgm:cxn modelId="{86A570C7-6196-4353-B2C2-D06FD6EB30B5}" type="presParOf" srcId="{BD55FB48-0D85-40E3-AD56-F15BE32EFE5D}" destId="{45C0BCBF-1F41-4B6D-9F9F-4067445FF9D5}" srcOrd="1" destOrd="0" presId="urn:microsoft.com/office/officeart/2008/layout/LinedList"/>
    <dgm:cxn modelId="{9BD51321-778D-4A4D-99DB-A3F0323CDE84}" type="presParOf" srcId="{B160C16C-96AF-4825-A5AF-C26CAB916A8D}" destId="{B1C451D2-5715-445B-B97E-61167E5AB6E1}" srcOrd="2" destOrd="0" presId="urn:microsoft.com/office/officeart/2008/layout/LinedList"/>
    <dgm:cxn modelId="{72660ADB-B673-4D1F-B39D-1CDEDAD407F6}" type="presParOf" srcId="{B160C16C-96AF-4825-A5AF-C26CAB916A8D}" destId="{432F18AF-4EA3-4713-BA24-868A55680353}" srcOrd="3" destOrd="0" presId="urn:microsoft.com/office/officeart/2008/layout/LinedList"/>
    <dgm:cxn modelId="{15989EC4-F21C-4DDD-BEF6-8AFDBEE9519E}" type="presParOf" srcId="{432F18AF-4EA3-4713-BA24-868A55680353}" destId="{047B47B3-DEC9-4FC3-8D8B-752DE7A5A1EB}" srcOrd="0" destOrd="0" presId="urn:microsoft.com/office/officeart/2008/layout/LinedList"/>
    <dgm:cxn modelId="{4AB5196E-4C94-4295-AA6B-7E9841D90AD9}" type="presParOf" srcId="{432F18AF-4EA3-4713-BA24-868A55680353}" destId="{A981421B-229B-4C90-B551-B4FB32A7F8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F6B70F1-1494-4C12-817D-D4151DE8736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1B7AF64-70BD-4DBC-9A52-363E71F67235}">
      <dgm:prSet/>
      <dgm:spPr/>
      <dgm:t>
        <a:bodyPr/>
        <a:lstStyle/>
        <a:p>
          <a:r>
            <a:rPr lang="en-US"/>
            <a:t>Measure the ability of a business to meet short‑term obligations.</a:t>
          </a:r>
        </a:p>
      </dgm:t>
    </dgm:pt>
    <dgm:pt modelId="{9E77F180-2D3A-467A-BF46-373363ADDE41}" type="parTrans" cxnId="{EA2E03FE-0C19-433F-91F0-B5E67D70103A}">
      <dgm:prSet/>
      <dgm:spPr/>
      <dgm:t>
        <a:bodyPr/>
        <a:lstStyle/>
        <a:p>
          <a:endParaRPr lang="en-US"/>
        </a:p>
      </dgm:t>
    </dgm:pt>
    <dgm:pt modelId="{78B6CD45-1B2E-400A-A2CA-373C68E29714}" type="sibTrans" cxnId="{EA2E03FE-0C19-433F-91F0-B5E67D70103A}">
      <dgm:prSet/>
      <dgm:spPr/>
      <dgm:t>
        <a:bodyPr/>
        <a:lstStyle/>
        <a:p>
          <a:endParaRPr lang="en-US"/>
        </a:p>
      </dgm:t>
    </dgm:pt>
    <dgm:pt modelId="{F427F867-70A2-4B69-B4C1-013E74AC7B9F}">
      <dgm:prSet/>
      <dgm:spPr/>
      <dgm:t>
        <a:bodyPr/>
        <a:lstStyle/>
        <a:p>
          <a:r>
            <a:rPr lang="en-US"/>
            <a:t>Important for creditors and suppliers.</a:t>
          </a:r>
        </a:p>
      </dgm:t>
    </dgm:pt>
    <dgm:pt modelId="{9FA999CA-5BC1-4C15-8955-CE3574E32B09}" type="parTrans" cxnId="{EAA653D5-0F73-4C33-8313-A47C89410F92}">
      <dgm:prSet/>
      <dgm:spPr/>
      <dgm:t>
        <a:bodyPr/>
        <a:lstStyle/>
        <a:p>
          <a:endParaRPr lang="en-US"/>
        </a:p>
      </dgm:t>
    </dgm:pt>
    <dgm:pt modelId="{8C9CA518-69C8-474E-89D7-22E0AF5785F0}" type="sibTrans" cxnId="{EAA653D5-0F73-4C33-8313-A47C89410F92}">
      <dgm:prSet/>
      <dgm:spPr/>
      <dgm:t>
        <a:bodyPr/>
        <a:lstStyle/>
        <a:p>
          <a:endParaRPr lang="en-US"/>
        </a:p>
      </dgm:t>
    </dgm:pt>
    <dgm:pt modelId="{E54563D2-B2CF-42F8-BED8-495774169B8D}" type="pres">
      <dgm:prSet presAssocID="{6F6B70F1-1494-4C12-817D-D4151DE87363}" presName="root" presStyleCnt="0">
        <dgm:presLayoutVars>
          <dgm:dir/>
          <dgm:resizeHandles val="exact"/>
        </dgm:presLayoutVars>
      </dgm:prSet>
      <dgm:spPr/>
    </dgm:pt>
    <dgm:pt modelId="{1EE187F5-DC61-4BCA-95B5-FBE25E636BF1}" type="pres">
      <dgm:prSet presAssocID="{B1B7AF64-70BD-4DBC-9A52-363E71F67235}" presName="compNode" presStyleCnt="0"/>
      <dgm:spPr/>
    </dgm:pt>
    <dgm:pt modelId="{3C8DD6E5-8FC1-4A1D-B32F-07A16DEA7157}" type="pres">
      <dgm:prSet presAssocID="{B1B7AF64-70BD-4DBC-9A52-363E71F67235}" presName="bgRect" presStyleLbl="bgShp" presStyleIdx="0" presStyleCnt="2"/>
      <dgm:spPr/>
    </dgm:pt>
    <dgm:pt modelId="{5A18F9A0-2A7F-49D4-A012-EFAA4CC8950D}" type="pres">
      <dgm:prSet presAssocID="{B1B7AF64-70BD-4DBC-9A52-363E71F6723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D6E8FD2-F94A-4C44-BFC6-7D2CA5312F43}" type="pres">
      <dgm:prSet presAssocID="{B1B7AF64-70BD-4DBC-9A52-363E71F67235}" presName="spaceRect" presStyleCnt="0"/>
      <dgm:spPr/>
    </dgm:pt>
    <dgm:pt modelId="{770026B3-03E0-40A7-84D8-3FC782D48C77}" type="pres">
      <dgm:prSet presAssocID="{B1B7AF64-70BD-4DBC-9A52-363E71F67235}" presName="parTx" presStyleLbl="revTx" presStyleIdx="0" presStyleCnt="2">
        <dgm:presLayoutVars>
          <dgm:chMax val="0"/>
          <dgm:chPref val="0"/>
        </dgm:presLayoutVars>
      </dgm:prSet>
      <dgm:spPr/>
    </dgm:pt>
    <dgm:pt modelId="{4BD0E640-997A-443B-AD59-EE73EAF16586}" type="pres">
      <dgm:prSet presAssocID="{78B6CD45-1B2E-400A-A2CA-373C68E29714}" presName="sibTrans" presStyleCnt="0"/>
      <dgm:spPr/>
    </dgm:pt>
    <dgm:pt modelId="{F6C7DC10-1796-4580-BD31-459693CD36DA}" type="pres">
      <dgm:prSet presAssocID="{F427F867-70A2-4B69-B4C1-013E74AC7B9F}" presName="compNode" presStyleCnt="0"/>
      <dgm:spPr/>
    </dgm:pt>
    <dgm:pt modelId="{B95254B1-15A6-4153-A70A-6D1E90AC28F4}" type="pres">
      <dgm:prSet presAssocID="{F427F867-70A2-4B69-B4C1-013E74AC7B9F}" presName="bgRect" presStyleLbl="bgShp" presStyleIdx="1" presStyleCnt="2"/>
      <dgm:spPr/>
    </dgm:pt>
    <dgm:pt modelId="{A1165C7D-F504-43DD-9731-05AC6A1B73CA}" type="pres">
      <dgm:prSet presAssocID="{F427F867-70A2-4B69-B4C1-013E74AC7B9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0CCAC05-E45B-44A7-ACF9-EDBD97119040}" type="pres">
      <dgm:prSet presAssocID="{F427F867-70A2-4B69-B4C1-013E74AC7B9F}" presName="spaceRect" presStyleCnt="0"/>
      <dgm:spPr/>
    </dgm:pt>
    <dgm:pt modelId="{8EACD1B4-C3D0-4417-B58B-00A0880E8E3F}" type="pres">
      <dgm:prSet presAssocID="{F427F867-70A2-4B69-B4C1-013E74AC7B9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BD0A822-8488-4FDC-B6DF-242F47B46EB0}" type="presOf" srcId="{6F6B70F1-1494-4C12-817D-D4151DE87363}" destId="{E54563D2-B2CF-42F8-BED8-495774169B8D}" srcOrd="0" destOrd="0" presId="urn:microsoft.com/office/officeart/2018/2/layout/IconVerticalSolidList"/>
    <dgm:cxn modelId="{53F7C79C-9F61-469B-9898-D4A9C7F1341D}" type="presOf" srcId="{B1B7AF64-70BD-4DBC-9A52-363E71F67235}" destId="{770026B3-03E0-40A7-84D8-3FC782D48C77}" srcOrd="0" destOrd="0" presId="urn:microsoft.com/office/officeart/2018/2/layout/IconVerticalSolidList"/>
    <dgm:cxn modelId="{EAA653D5-0F73-4C33-8313-A47C89410F92}" srcId="{6F6B70F1-1494-4C12-817D-D4151DE87363}" destId="{F427F867-70A2-4B69-B4C1-013E74AC7B9F}" srcOrd="1" destOrd="0" parTransId="{9FA999CA-5BC1-4C15-8955-CE3574E32B09}" sibTransId="{8C9CA518-69C8-474E-89D7-22E0AF5785F0}"/>
    <dgm:cxn modelId="{C0DC4DF9-2F0B-43B3-B8C3-6154F108DB52}" type="presOf" srcId="{F427F867-70A2-4B69-B4C1-013E74AC7B9F}" destId="{8EACD1B4-C3D0-4417-B58B-00A0880E8E3F}" srcOrd="0" destOrd="0" presId="urn:microsoft.com/office/officeart/2018/2/layout/IconVerticalSolidList"/>
    <dgm:cxn modelId="{EA2E03FE-0C19-433F-91F0-B5E67D70103A}" srcId="{6F6B70F1-1494-4C12-817D-D4151DE87363}" destId="{B1B7AF64-70BD-4DBC-9A52-363E71F67235}" srcOrd="0" destOrd="0" parTransId="{9E77F180-2D3A-467A-BF46-373363ADDE41}" sibTransId="{78B6CD45-1B2E-400A-A2CA-373C68E29714}"/>
    <dgm:cxn modelId="{9BCEF742-E827-4B48-84AF-FB9762667894}" type="presParOf" srcId="{E54563D2-B2CF-42F8-BED8-495774169B8D}" destId="{1EE187F5-DC61-4BCA-95B5-FBE25E636BF1}" srcOrd="0" destOrd="0" presId="urn:microsoft.com/office/officeart/2018/2/layout/IconVerticalSolidList"/>
    <dgm:cxn modelId="{640FE5F3-BA1B-4F61-96B1-1269DF8F57E8}" type="presParOf" srcId="{1EE187F5-DC61-4BCA-95B5-FBE25E636BF1}" destId="{3C8DD6E5-8FC1-4A1D-B32F-07A16DEA7157}" srcOrd="0" destOrd="0" presId="urn:microsoft.com/office/officeart/2018/2/layout/IconVerticalSolidList"/>
    <dgm:cxn modelId="{A05260AD-1C75-47A9-AE6A-D8B0A8FCF113}" type="presParOf" srcId="{1EE187F5-DC61-4BCA-95B5-FBE25E636BF1}" destId="{5A18F9A0-2A7F-49D4-A012-EFAA4CC8950D}" srcOrd="1" destOrd="0" presId="urn:microsoft.com/office/officeart/2018/2/layout/IconVerticalSolidList"/>
    <dgm:cxn modelId="{B5CE9DEA-9220-452A-86ED-D46798D12770}" type="presParOf" srcId="{1EE187F5-DC61-4BCA-95B5-FBE25E636BF1}" destId="{6D6E8FD2-F94A-4C44-BFC6-7D2CA5312F43}" srcOrd="2" destOrd="0" presId="urn:microsoft.com/office/officeart/2018/2/layout/IconVerticalSolidList"/>
    <dgm:cxn modelId="{CC13F1AD-AEB9-4564-A26E-048D1EA3F917}" type="presParOf" srcId="{1EE187F5-DC61-4BCA-95B5-FBE25E636BF1}" destId="{770026B3-03E0-40A7-84D8-3FC782D48C77}" srcOrd="3" destOrd="0" presId="urn:microsoft.com/office/officeart/2018/2/layout/IconVerticalSolidList"/>
    <dgm:cxn modelId="{368BF2B9-DAA3-4C4E-B423-BCC587497902}" type="presParOf" srcId="{E54563D2-B2CF-42F8-BED8-495774169B8D}" destId="{4BD0E640-997A-443B-AD59-EE73EAF16586}" srcOrd="1" destOrd="0" presId="urn:microsoft.com/office/officeart/2018/2/layout/IconVerticalSolidList"/>
    <dgm:cxn modelId="{1DD1AAD7-A315-4C28-8CF8-8E00BECE9FA1}" type="presParOf" srcId="{E54563D2-B2CF-42F8-BED8-495774169B8D}" destId="{F6C7DC10-1796-4580-BD31-459693CD36DA}" srcOrd="2" destOrd="0" presId="urn:microsoft.com/office/officeart/2018/2/layout/IconVerticalSolidList"/>
    <dgm:cxn modelId="{8F10C84E-6D10-45E8-9392-9CC1E0FA8B45}" type="presParOf" srcId="{F6C7DC10-1796-4580-BD31-459693CD36DA}" destId="{B95254B1-15A6-4153-A70A-6D1E90AC28F4}" srcOrd="0" destOrd="0" presId="urn:microsoft.com/office/officeart/2018/2/layout/IconVerticalSolidList"/>
    <dgm:cxn modelId="{011E0A33-E324-4323-86FA-CC8A6819CF44}" type="presParOf" srcId="{F6C7DC10-1796-4580-BD31-459693CD36DA}" destId="{A1165C7D-F504-43DD-9731-05AC6A1B73CA}" srcOrd="1" destOrd="0" presId="urn:microsoft.com/office/officeart/2018/2/layout/IconVerticalSolidList"/>
    <dgm:cxn modelId="{91A798C5-1353-4ACE-AFCB-CEF3BD92AD33}" type="presParOf" srcId="{F6C7DC10-1796-4580-BD31-459693CD36DA}" destId="{70CCAC05-E45B-44A7-ACF9-EDBD97119040}" srcOrd="2" destOrd="0" presId="urn:microsoft.com/office/officeart/2018/2/layout/IconVerticalSolidList"/>
    <dgm:cxn modelId="{98AD4A28-75CA-4090-91E2-C6850B2BE67C}" type="presParOf" srcId="{F6C7DC10-1796-4580-BD31-459693CD36DA}" destId="{8EACD1B4-C3D0-4417-B58B-00A0880E8E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CA65201-08DE-4872-A7F3-96D11935D2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E20218E-5D84-4E5A-A702-29C34DB6040F}">
      <dgm:prSet/>
      <dgm:spPr/>
      <dgm:t>
        <a:bodyPr/>
        <a:lstStyle/>
        <a:p>
          <a:r>
            <a:rPr lang="en-US"/>
            <a:t>Formula:</a:t>
          </a:r>
        </a:p>
      </dgm:t>
    </dgm:pt>
    <dgm:pt modelId="{19A7A504-B988-47F8-B738-9D3D8CFC280C}" type="parTrans" cxnId="{70CDC409-86D0-4B82-B23C-B341F86EA4BB}">
      <dgm:prSet/>
      <dgm:spPr/>
      <dgm:t>
        <a:bodyPr/>
        <a:lstStyle/>
        <a:p>
          <a:endParaRPr lang="en-US"/>
        </a:p>
      </dgm:t>
    </dgm:pt>
    <dgm:pt modelId="{C336E731-BF6D-4196-B45B-8CFB08174DE6}" type="sibTrans" cxnId="{70CDC409-86D0-4B82-B23C-B341F86EA4BB}">
      <dgm:prSet/>
      <dgm:spPr/>
      <dgm:t>
        <a:bodyPr/>
        <a:lstStyle/>
        <a:p>
          <a:endParaRPr lang="en-US"/>
        </a:p>
      </dgm:t>
    </dgm:pt>
    <dgm:pt modelId="{0EEAB862-D3EE-45C3-96E3-3B9A7B1435E9}">
      <dgm:prSet/>
      <dgm:spPr/>
      <dgm:t>
        <a:bodyPr/>
        <a:lstStyle/>
        <a:p>
          <a:r>
            <a:rPr lang="en-US"/>
            <a:t>Current Assets / Current Liabilities</a:t>
          </a:r>
        </a:p>
      </dgm:t>
    </dgm:pt>
    <dgm:pt modelId="{DB70D8EF-3A67-419E-8B4A-19A91E5FFDBA}" type="parTrans" cxnId="{6CD677CA-4A64-435D-A533-4C16C72EF1FD}">
      <dgm:prSet/>
      <dgm:spPr/>
      <dgm:t>
        <a:bodyPr/>
        <a:lstStyle/>
        <a:p>
          <a:endParaRPr lang="en-US"/>
        </a:p>
      </dgm:t>
    </dgm:pt>
    <dgm:pt modelId="{11B164E7-E884-45C4-AF6A-BF7D1548340C}" type="sibTrans" cxnId="{6CD677CA-4A64-435D-A533-4C16C72EF1FD}">
      <dgm:prSet/>
      <dgm:spPr/>
      <dgm:t>
        <a:bodyPr/>
        <a:lstStyle/>
        <a:p>
          <a:endParaRPr lang="en-US"/>
        </a:p>
      </dgm:t>
    </dgm:pt>
    <dgm:pt modelId="{EA26F5A3-97C9-42A3-A217-E46FF20F1C14}">
      <dgm:prSet/>
      <dgm:spPr/>
      <dgm:t>
        <a:bodyPr/>
        <a:lstStyle/>
        <a:p>
          <a:r>
            <a:rPr lang="en-US"/>
            <a:t>Benchmark often around 2:1</a:t>
          </a:r>
        </a:p>
      </dgm:t>
    </dgm:pt>
    <dgm:pt modelId="{7131E6B1-D6FE-45EA-89F5-20BA110500D9}" type="parTrans" cxnId="{B038C031-D824-4856-86FB-E6981128AE24}">
      <dgm:prSet/>
      <dgm:spPr/>
      <dgm:t>
        <a:bodyPr/>
        <a:lstStyle/>
        <a:p>
          <a:endParaRPr lang="en-US"/>
        </a:p>
      </dgm:t>
    </dgm:pt>
    <dgm:pt modelId="{2B3C6151-C1D1-4E4B-A622-9A1B9F15B882}" type="sibTrans" cxnId="{B038C031-D824-4856-86FB-E6981128AE24}">
      <dgm:prSet/>
      <dgm:spPr/>
      <dgm:t>
        <a:bodyPr/>
        <a:lstStyle/>
        <a:p>
          <a:endParaRPr lang="en-US"/>
        </a:p>
      </dgm:t>
    </dgm:pt>
    <dgm:pt modelId="{5FBC1589-A094-4BD4-A98B-4D40F5B09749}" type="pres">
      <dgm:prSet presAssocID="{ECA65201-08DE-4872-A7F3-96D11935D2EF}" presName="root" presStyleCnt="0">
        <dgm:presLayoutVars>
          <dgm:dir/>
          <dgm:resizeHandles val="exact"/>
        </dgm:presLayoutVars>
      </dgm:prSet>
      <dgm:spPr/>
    </dgm:pt>
    <dgm:pt modelId="{B0B9ADEC-0251-4E8C-92F1-BA18161B238D}" type="pres">
      <dgm:prSet presAssocID="{1E20218E-5D84-4E5A-A702-29C34DB6040F}" presName="compNode" presStyleCnt="0"/>
      <dgm:spPr/>
    </dgm:pt>
    <dgm:pt modelId="{36449127-4A9F-4EE3-A528-436A30BDC9BB}" type="pres">
      <dgm:prSet presAssocID="{1E20218E-5D84-4E5A-A702-29C34DB6040F}" presName="bgRect" presStyleLbl="bgShp" presStyleIdx="0" presStyleCnt="3"/>
      <dgm:spPr/>
    </dgm:pt>
    <dgm:pt modelId="{C17C2F43-E223-4F54-9D57-18491BDDA114}" type="pres">
      <dgm:prSet presAssocID="{1E20218E-5D84-4E5A-A702-29C34DB6040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20EDD58C-961E-4DDD-BD73-E01265685E45}" type="pres">
      <dgm:prSet presAssocID="{1E20218E-5D84-4E5A-A702-29C34DB6040F}" presName="spaceRect" presStyleCnt="0"/>
      <dgm:spPr/>
    </dgm:pt>
    <dgm:pt modelId="{0A2CFBCB-A157-4F21-B17C-33B15FB8F718}" type="pres">
      <dgm:prSet presAssocID="{1E20218E-5D84-4E5A-A702-29C34DB6040F}" presName="parTx" presStyleLbl="revTx" presStyleIdx="0" presStyleCnt="3">
        <dgm:presLayoutVars>
          <dgm:chMax val="0"/>
          <dgm:chPref val="0"/>
        </dgm:presLayoutVars>
      </dgm:prSet>
      <dgm:spPr/>
    </dgm:pt>
    <dgm:pt modelId="{B69C4032-01A4-4C7A-A8CF-0A357C16689C}" type="pres">
      <dgm:prSet presAssocID="{C336E731-BF6D-4196-B45B-8CFB08174DE6}" presName="sibTrans" presStyleCnt="0"/>
      <dgm:spPr/>
    </dgm:pt>
    <dgm:pt modelId="{767AB384-62C4-4C65-92F3-984C71AB39EE}" type="pres">
      <dgm:prSet presAssocID="{0EEAB862-D3EE-45C3-96E3-3B9A7B1435E9}" presName="compNode" presStyleCnt="0"/>
      <dgm:spPr/>
    </dgm:pt>
    <dgm:pt modelId="{8F208D09-BBA8-4168-B4F2-02DD5CFD12E2}" type="pres">
      <dgm:prSet presAssocID="{0EEAB862-D3EE-45C3-96E3-3B9A7B1435E9}" presName="bgRect" presStyleLbl="bgShp" presStyleIdx="1" presStyleCnt="3"/>
      <dgm:spPr/>
    </dgm:pt>
    <dgm:pt modelId="{7F08095D-27F7-44D2-BC77-DDCA20659891}" type="pres">
      <dgm:prSet presAssocID="{0EEAB862-D3EE-45C3-96E3-3B9A7B1435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23FA57D-E8E3-4B6B-9761-797CC20EC54C}" type="pres">
      <dgm:prSet presAssocID="{0EEAB862-D3EE-45C3-96E3-3B9A7B1435E9}" presName="spaceRect" presStyleCnt="0"/>
      <dgm:spPr/>
    </dgm:pt>
    <dgm:pt modelId="{4C492F83-776A-49A1-9584-ED13526101B7}" type="pres">
      <dgm:prSet presAssocID="{0EEAB862-D3EE-45C3-96E3-3B9A7B1435E9}" presName="parTx" presStyleLbl="revTx" presStyleIdx="1" presStyleCnt="3">
        <dgm:presLayoutVars>
          <dgm:chMax val="0"/>
          <dgm:chPref val="0"/>
        </dgm:presLayoutVars>
      </dgm:prSet>
      <dgm:spPr/>
    </dgm:pt>
    <dgm:pt modelId="{E593C5DC-F0EC-4575-9C7E-356EE5FC8B7C}" type="pres">
      <dgm:prSet presAssocID="{11B164E7-E884-45C4-AF6A-BF7D1548340C}" presName="sibTrans" presStyleCnt="0"/>
      <dgm:spPr/>
    </dgm:pt>
    <dgm:pt modelId="{ECEDA321-7F8E-4477-88E1-2DF835802CAF}" type="pres">
      <dgm:prSet presAssocID="{EA26F5A3-97C9-42A3-A217-E46FF20F1C14}" presName="compNode" presStyleCnt="0"/>
      <dgm:spPr/>
    </dgm:pt>
    <dgm:pt modelId="{92EF5012-400A-441F-B0A9-F83F7AB92B3D}" type="pres">
      <dgm:prSet presAssocID="{EA26F5A3-97C9-42A3-A217-E46FF20F1C14}" presName="bgRect" presStyleLbl="bgShp" presStyleIdx="2" presStyleCnt="3"/>
      <dgm:spPr/>
    </dgm:pt>
    <dgm:pt modelId="{76C2012E-B18F-4124-B219-EF799DC1F123}" type="pres">
      <dgm:prSet presAssocID="{EA26F5A3-97C9-42A3-A217-E46FF20F1C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910C521-0D4A-4316-AE37-9D31A80163F6}" type="pres">
      <dgm:prSet presAssocID="{EA26F5A3-97C9-42A3-A217-E46FF20F1C14}" presName="spaceRect" presStyleCnt="0"/>
      <dgm:spPr/>
    </dgm:pt>
    <dgm:pt modelId="{A279568E-CEB1-4972-9E58-89D8ECE090A3}" type="pres">
      <dgm:prSet presAssocID="{EA26F5A3-97C9-42A3-A217-E46FF20F1C1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CDC409-86D0-4B82-B23C-B341F86EA4BB}" srcId="{ECA65201-08DE-4872-A7F3-96D11935D2EF}" destId="{1E20218E-5D84-4E5A-A702-29C34DB6040F}" srcOrd="0" destOrd="0" parTransId="{19A7A504-B988-47F8-B738-9D3D8CFC280C}" sibTransId="{C336E731-BF6D-4196-B45B-8CFB08174DE6}"/>
    <dgm:cxn modelId="{522F742D-5617-4660-8EDF-DE2F3B9681EE}" type="presOf" srcId="{ECA65201-08DE-4872-A7F3-96D11935D2EF}" destId="{5FBC1589-A094-4BD4-A98B-4D40F5B09749}" srcOrd="0" destOrd="0" presId="urn:microsoft.com/office/officeart/2018/2/layout/IconVerticalSolidList"/>
    <dgm:cxn modelId="{B038C031-D824-4856-86FB-E6981128AE24}" srcId="{ECA65201-08DE-4872-A7F3-96D11935D2EF}" destId="{EA26F5A3-97C9-42A3-A217-E46FF20F1C14}" srcOrd="2" destOrd="0" parTransId="{7131E6B1-D6FE-45EA-89F5-20BA110500D9}" sibTransId="{2B3C6151-C1D1-4E4B-A622-9A1B9F15B882}"/>
    <dgm:cxn modelId="{6CD677CA-4A64-435D-A533-4C16C72EF1FD}" srcId="{ECA65201-08DE-4872-A7F3-96D11935D2EF}" destId="{0EEAB862-D3EE-45C3-96E3-3B9A7B1435E9}" srcOrd="1" destOrd="0" parTransId="{DB70D8EF-3A67-419E-8B4A-19A91E5FFDBA}" sibTransId="{11B164E7-E884-45C4-AF6A-BF7D1548340C}"/>
    <dgm:cxn modelId="{C84160CE-CD10-4B36-AB88-FC7BB61D3BEF}" type="presOf" srcId="{0EEAB862-D3EE-45C3-96E3-3B9A7B1435E9}" destId="{4C492F83-776A-49A1-9584-ED13526101B7}" srcOrd="0" destOrd="0" presId="urn:microsoft.com/office/officeart/2018/2/layout/IconVerticalSolidList"/>
    <dgm:cxn modelId="{410E31E3-F1F9-4555-9428-858B70025C8E}" type="presOf" srcId="{EA26F5A3-97C9-42A3-A217-E46FF20F1C14}" destId="{A279568E-CEB1-4972-9E58-89D8ECE090A3}" srcOrd="0" destOrd="0" presId="urn:microsoft.com/office/officeart/2018/2/layout/IconVerticalSolidList"/>
    <dgm:cxn modelId="{650DE4EB-CB48-4F2E-976A-5399325FC777}" type="presOf" srcId="{1E20218E-5D84-4E5A-A702-29C34DB6040F}" destId="{0A2CFBCB-A157-4F21-B17C-33B15FB8F718}" srcOrd="0" destOrd="0" presId="urn:microsoft.com/office/officeart/2018/2/layout/IconVerticalSolidList"/>
    <dgm:cxn modelId="{F54E4683-C7E9-4512-BDBB-1DC4169A929B}" type="presParOf" srcId="{5FBC1589-A094-4BD4-A98B-4D40F5B09749}" destId="{B0B9ADEC-0251-4E8C-92F1-BA18161B238D}" srcOrd="0" destOrd="0" presId="urn:microsoft.com/office/officeart/2018/2/layout/IconVerticalSolidList"/>
    <dgm:cxn modelId="{B89BDC4B-6264-45EA-B4B6-AB10EFA78A6E}" type="presParOf" srcId="{B0B9ADEC-0251-4E8C-92F1-BA18161B238D}" destId="{36449127-4A9F-4EE3-A528-436A30BDC9BB}" srcOrd="0" destOrd="0" presId="urn:microsoft.com/office/officeart/2018/2/layout/IconVerticalSolidList"/>
    <dgm:cxn modelId="{77CE663A-A874-4068-A868-5635C2B5F218}" type="presParOf" srcId="{B0B9ADEC-0251-4E8C-92F1-BA18161B238D}" destId="{C17C2F43-E223-4F54-9D57-18491BDDA114}" srcOrd="1" destOrd="0" presId="urn:microsoft.com/office/officeart/2018/2/layout/IconVerticalSolidList"/>
    <dgm:cxn modelId="{B61C6422-A128-4DF4-BDCF-FAE994B3D66D}" type="presParOf" srcId="{B0B9ADEC-0251-4E8C-92F1-BA18161B238D}" destId="{20EDD58C-961E-4DDD-BD73-E01265685E45}" srcOrd="2" destOrd="0" presId="urn:microsoft.com/office/officeart/2018/2/layout/IconVerticalSolidList"/>
    <dgm:cxn modelId="{5B0219A6-5F90-484E-91B0-23A3D8D04E30}" type="presParOf" srcId="{B0B9ADEC-0251-4E8C-92F1-BA18161B238D}" destId="{0A2CFBCB-A157-4F21-B17C-33B15FB8F718}" srcOrd="3" destOrd="0" presId="urn:microsoft.com/office/officeart/2018/2/layout/IconVerticalSolidList"/>
    <dgm:cxn modelId="{32CA9C99-3048-44F7-A162-83B2408434DC}" type="presParOf" srcId="{5FBC1589-A094-4BD4-A98B-4D40F5B09749}" destId="{B69C4032-01A4-4C7A-A8CF-0A357C16689C}" srcOrd="1" destOrd="0" presId="urn:microsoft.com/office/officeart/2018/2/layout/IconVerticalSolidList"/>
    <dgm:cxn modelId="{0983F14C-5D29-4C83-AAB9-41DE7B6A5639}" type="presParOf" srcId="{5FBC1589-A094-4BD4-A98B-4D40F5B09749}" destId="{767AB384-62C4-4C65-92F3-984C71AB39EE}" srcOrd="2" destOrd="0" presId="urn:microsoft.com/office/officeart/2018/2/layout/IconVerticalSolidList"/>
    <dgm:cxn modelId="{E305BC1A-A6E1-438B-A169-11A8002D5F77}" type="presParOf" srcId="{767AB384-62C4-4C65-92F3-984C71AB39EE}" destId="{8F208D09-BBA8-4168-B4F2-02DD5CFD12E2}" srcOrd="0" destOrd="0" presId="urn:microsoft.com/office/officeart/2018/2/layout/IconVerticalSolidList"/>
    <dgm:cxn modelId="{F92E07EA-915F-4C54-9CDE-7E32A20DD47D}" type="presParOf" srcId="{767AB384-62C4-4C65-92F3-984C71AB39EE}" destId="{7F08095D-27F7-44D2-BC77-DDCA20659891}" srcOrd="1" destOrd="0" presId="urn:microsoft.com/office/officeart/2018/2/layout/IconVerticalSolidList"/>
    <dgm:cxn modelId="{B6107DEB-7431-4946-B6C2-D6D07BE71908}" type="presParOf" srcId="{767AB384-62C4-4C65-92F3-984C71AB39EE}" destId="{923FA57D-E8E3-4B6B-9761-797CC20EC54C}" srcOrd="2" destOrd="0" presId="urn:microsoft.com/office/officeart/2018/2/layout/IconVerticalSolidList"/>
    <dgm:cxn modelId="{A6D0B2BE-BAED-4D93-9681-1D758F64F973}" type="presParOf" srcId="{767AB384-62C4-4C65-92F3-984C71AB39EE}" destId="{4C492F83-776A-49A1-9584-ED13526101B7}" srcOrd="3" destOrd="0" presId="urn:microsoft.com/office/officeart/2018/2/layout/IconVerticalSolidList"/>
    <dgm:cxn modelId="{BF4787B9-F3EF-44E0-8D7A-39268AC47374}" type="presParOf" srcId="{5FBC1589-A094-4BD4-A98B-4D40F5B09749}" destId="{E593C5DC-F0EC-4575-9C7E-356EE5FC8B7C}" srcOrd="3" destOrd="0" presId="urn:microsoft.com/office/officeart/2018/2/layout/IconVerticalSolidList"/>
    <dgm:cxn modelId="{9D064740-203B-4ABE-98D0-33AB12E7C9AC}" type="presParOf" srcId="{5FBC1589-A094-4BD4-A98B-4D40F5B09749}" destId="{ECEDA321-7F8E-4477-88E1-2DF835802CAF}" srcOrd="4" destOrd="0" presId="urn:microsoft.com/office/officeart/2018/2/layout/IconVerticalSolidList"/>
    <dgm:cxn modelId="{AB7F1AFC-DAEA-43E3-BE7D-44DAF367D90E}" type="presParOf" srcId="{ECEDA321-7F8E-4477-88E1-2DF835802CAF}" destId="{92EF5012-400A-441F-B0A9-F83F7AB92B3D}" srcOrd="0" destOrd="0" presId="urn:microsoft.com/office/officeart/2018/2/layout/IconVerticalSolidList"/>
    <dgm:cxn modelId="{BD41BDA9-3037-449B-9234-3A1226310152}" type="presParOf" srcId="{ECEDA321-7F8E-4477-88E1-2DF835802CAF}" destId="{76C2012E-B18F-4124-B219-EF799DC1F123}" srcOrd="1" destOrd="0" presId="urn:microsoft.com/office/officeart/2018/2/layout/IconVerticalSolidList"/>
    <dgm:cxn modelId="{A9FEC719-745B-4EEC-9BF9-934D327D6A2A}" type="presParOf" srcId="{ECEDA321-7F8E-4477-88E1-2DF835802CAF}" destId="{7910C521-0D4A-4316-AE37-9D31A80163F6}" srcOrd="2" destOrd="0" presId="urn:microsoft.com/office/officeart/2018/2/layout/IconVerticalSolidList"/>
    <dgm:cxn modelId="{0F995050-C752-4DEE-AC0E-A6959D6ED186}" type="presParOf" srcId="{ECEDA321-7F8E-4477-88E1-2DF835802CAF}" destId="{A279568E-CEB1-4972-9E58-89D8ECE090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00F52CD-0AB5-4A86-898C-D36A0CB913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EFD12A-4958-45E7-9922-6982027921FB}">
      <dgm:prSet/>
      <dgm:spPr/>
      <dgm:t>
        <a:bodyPr/>
        <a:lstStyle/>
        <a:p>
          <a:r>
            <a:rPr lang="en-US"/>
            <a:t>Current Assets = £200,000</a:t>
          </a:r>
        </a:p>
      </dgm:t>
    </dgm:pt>
    <dgm:pt modelId="{CE1D0F57-3742-4B5A-B2F0-DC3CDA87B41B}" type="parTrans" cxnId="{ACC45546-5D9C-43D5-8571-4FA8E7A7762B}">
      <dgm:prSet/>
      <dgm:spPr/>
      <dgm:t>
        <a:bodyPr/>
        <a:lstStyle/>
        <a:p>
          <a:endParaRPr lang="en-US"/>
        </a:p>
      </dgm:t>
    </dgm:pt>
    <dgm:pt modelId="{AF529840-5B2A-4418-AAF9-A7995C667080}" type="sibTrans" cxnId="{ACC45546-5D9C-43D5-8571-4FA8E7A7762B}">
      <dgm:prSet/>
      <dgm:spPr/>
      <dgm:t>
        <a:bodyPr/>
        <a:lstStyle/>
        <a:p>
          <a:endParaRPr lang="en-US"/>
        </a:p>
      </dgm:t>
    </dgm:pt>
    <dgm:pt modelId="{4BC75EA3-0260-488C-8981-9DF42EF9383E}">
      <dgm:prSet/>
      <dgm:spPr/>
      <dgm:t>
        <a:bodyPr/>
        <a:lstStyle/>
        <a:p>
          <a:r>
            <a:rPr lang="en-US"/>
            <a:t>Current Liabilities = £100,000</a:t>
          </a:r>
        </a:p>
      </dgm:t>
    </dgm:pt>
    <dgm:pt modelId="{8A1659E4-2799-4EEA-AEAD-D1AD4A4C9505}" type="parTrans" cxnId="{FDF76275-347A-4FA5-BDD7-151554C69EE1}">
      <dgm:prSet/>
      <dgm:spPr/>
      <dgm:t>
        <a:bodyPr/>
        <a:lstStyle/>
        <a:p>
          <a:endParaRPr lang="en-US"/>
        </a:p>
      </dgm:t>
    </dgm:pt>
    <dgm:pt modelId="{434D5C09-7856-4591-BE81-19F1DF22D586}" type="sibTrans" cxnId="{FDF76275-347A-4FA5-BDD7-151554C69EE1}">
      <dgm:prSet/>
      <dgm:spPr/>
      <dgm:t>
        <a:bodyPr/>
        <a:lstStyle/>
        <a:p>
          <a:endParaRPr lang="en-US"/>
        </a:p>
      </dgm:t>
    </dgm:pt>
    <dgm:pt modelId="{BBAFF63B-B75A-40CD-9B34-EA2EA2A5244E}">
      <dgm:prSet/>
      <dgm:spPr/>
      <dgm:t>
        <a:bodyPr/>
        <a:lstStyle/>
        <a:p>
          <a:r>
            <a:rPr lang="en-US"/>
            <a:t>Current Ratio = 2:1</a:t>
          </a:r>
        </a:p>
      </dgm:t>
    </dgm:pt>
    <dgm:pt modelId="{B67AECE8-AE76-4A56-94E2-6ED057D05A32}" type="parTrans" cxnId="{30CF5E14-5D46-40A6-BAB8-71946027C3D6}">
      <dgm:prSet/>
      <dgm:spPr/>
      <dgm:t>
        <a:bodyPr/>
        <a:lstStyle/>
        <a:p>
          <a:endParaRPr lang="en-US"/>
        </a:p>
      </dgm:t>
    </dgm:pt>
    <dgm:pt modelId="{24466B69-1457-46CD-96D5-EBFC9A51E58D}" type="sibTrans" cxnId="{30CF5E14-5D46-40A6-BAB8-71946027C3D6}">
      <dgm:prSet/>
      <dgm:spPr/>
      <dgm:t>
        <a:bodyPr/>
        <a:lstStyle/>
        <a:p>
          <a:endParaRPr lang="en-US"/>
        </a:p>
      </dgm:t>
    </dgm:pt>
    <dgm:pt modelId="{DD23949F-BF05-4927-8026-ACBBD817E6AD}" type="pres">
      <dgm:prSet presAssocID="{300F52CD-0AB5-4A86-898C-D36A0CB913CE}" presName="vert0" presStyleCnt="0">
        <dgm:presLayoutVars>
          <dgm:dir/>
          <dgm:animOne val="branch"/>
          <dgm:animLvl val="lvl"/>
        </dgm:presLayoutVars>
      </dgm:prSet>
      <dgm:spPr/>
    </dgm:pt>
    <dgm:pt modelId="{4A850DEA-7315-4F25-92EF-F1945DAA0CC1}" type="pres">
      <dgm:prSet presAssocID="{14EFD12A-4958-45E7-9922-6982027921FB}" presName="thickLine" presStyleLbl="alignNode1" presStyleIdx="0" presStyleCnt="3"/>
      <dgm:spPr/>
    </dgm:pt>
    <dgm:pt modelId="{B405E416-F09C-458C-AFA8-59065974718E}" type="pres">
      <dgm:prSet presAssocID="{14EFD12A-4958-45E7-9922-6982027921FB}" presName="horz1" presStyleCnt="0"/>
      <dgm:spPr/>
    </dgm:pt>
    <dgm:pt modelId="{516C5D98-BA14-48D4-9554-D2A3AF90B3A1}" type="pres">
      <dgm:prSet presAssocID="{14EFD12A-4958-45E7-9922-6982027921FB}" presName="tx1" presStyleLbl="revTx" presStyleIdx="0" presStyleCnt="3"/>
      <dgm:spPr/>
    </dgm:pt>
    <dgm:pt modelId="{8E9C6E87-3E70-4ABE-ABCE-D4CC81482738}" type="pres">
      <dgm:prSet presAssocID="{14EFD12A-4958-45E7-9922-6982027921FB}" presName="vert1" presStyleCnt="0"/>
      <dgm:spPr/>
    </dgm:pt>
    <dgm:pt modelId="{AE48A822-EE1E-4FA0-91D0-6A9D4E1163D9}" type="pres">
      <dgm:prSet presAssocID="{4BC75EA3-0260-488C-8981-9DF42EF9383E}" presName="thickLine" presStyleLbl="alignNode1" presStyleIdx="1" presStyleCnt="3"/>
      <dgm:spPr/>
    </dgm:pt>
    <dgm:pt modelId="{819DCB69-FBBC-4EEC-92DD-2348712F56C2}" type="pres">
      <dgm:prSet presAssocID="{4BC75EA3-0260-488C-8981-9DF42EF9383E}" presName="horz1" presStyleCnt="0"/>
      <dgm:spPr/>
    </dgm:pt>
    <dgm:pt modelId="{14D6CE0A-EC8A-491A-9595-612763A3B063}" type="pres">
      <dgm:prSet presAssocID="{4BC75EA3-0260-488C-8981-9DF42EF9383E}" presName="tx1" presStyleLbl="revTx" presStyleIdx="1" presStyleCnt="3"/>
      <dgm:spPr/>
    </dgm:pt>
    <dgm:pt modelId="{4DBB4C98-1B80-418C-A9EE-87AA3852C8D2}" type="pres">
      <dgm:prSet presAssocID="{4BC75EA3-0260-488C-8981-9DF42EF9383E}" presName="vert1" presStyleCnt="0"/>
      <dgm:spPr/>
    </dgm:pt>
    <dgm:pt modelId="{BE2AC609-85E7-4EBB-B698-18CF79B6A028}" type="pres">
      <dgm:prSet presAssocID="{BBAFF63B-B75A-40CD-9B34-EA2EA2A5244E}" presName="thickLine" presStyleLbl="alignNode1" presStyleIdx="2" presStyleCnt="3"/>
      <dgm:spPr/>
    </dgm:pt>
    <dgm:pt modelId="{8E644BCB-7E33-467E-8B50-151C3E340473}" type="pres">
      <dgm:prSet presAssocID="{BBAFF63B-B75A-40CD-9B34-EA2EA2A5244E}" presName="horz1" presStyleCnt="0"/>
      <dgm:spPr/>
    </dgm:pt>
    <dgm:pt modelId="{5CDB7829-FC4E-4FE1-AE7F-762E5491F445}" type="pres">
      <dgm:prSet presAssocID="{BBAFF63B-B75A-40CD-9B34-EA2EA2A5244E}" presName="tx1" presStyleLbl="revTx" presStyleIdx="2" presStyleCnt="3"/>
      <dgm:spPr/>
    </dgm:pt>
    <dgm:pt modelId="{0B29B346-D1E7-4365-A9CD-A8E5F2BAE8F1}" type="pres">
      <dgm:prSet presAssocID="{BBAFF63B-B75A-40CD-9B34-EA2EA2A5244E}" presName="vert1" presStyleCnt="0"/>
      <dgm:spPr/>
    </dgm:pt>
  </dgm:ptLst>
  <dgm:cxnLst>
    <dgm:cxn modelId="{30CF5E14-5D46-40A6-BAB8-71946027C3D6}" srcId="{300F52CD-0AB5-4A86-898C-D36A0CB913CE}" destId="{BBAFF63B-B75A-40CD-9B34-EA2EA2A5244E}" srcOrd="2" destOrd="0" parTransId="{B67AECE8-AE76-4A56-94E2-6ED057D05A32}" sibTransId="{24466B69-1457-46CD-96D5-EBFC9A51E58D}"/>
    <dgm:cxn modelId="{80320B2D-3453-4B7F-BC8F-D6CC684A4B18}" type="presOf" srcId="{14EFD12A-4958-45E7-9922-6982027921FB}" destId="{516C5D98-BA14-48D4-9554-D2A3AF90B3A1}" srcOrd="0" destOrd="0" presId="urn:microsoft.com/office/officeart/2008/layout/LinedList"/>
    <dgm:cxn modelId="{1EBF2F5D-2D27-425F-BD8C-63DD8179BF4B}" type="presOf" srcId="{4BC75EA3-0260-488C-8981-9DF42EF9383E}" destId="{14D6CE0A-EC8A-491A-9595-612763A3B063}" srcOrd="0" destOrd="0" presId="urn:microsoft.com/office/officeart/2008/layout/LinedList"/>
    <dgm:cxn modelId="{ACC45546-5D9C-43D5-8571-4FA8E7A7762B}" srcId="{300F52CD-0AB5-4A86-898C-D36A0CB913CE}" destId="{14EFD12A-4958-45E7-9922-6982027921FB}" srcOrd="0" destOrd="0" parTransId="{CE1D0F57-3742-4B5A-B2F0-DC3CDA87B41B}" sibTransId="{AF529840-5B2A-4418-AAF9-A7995C667080}"/>
    <dgm:cxn modelId="{FDF76275-347A-4FA5-BDD7-151554C69EE1}" srcId="{300F52CD-0AB5-4A86-898C-D36A0CB913CE}" destId="{4BC75EA3-0260-488C-8981-9DF42EF9383E}" srcOrd="1" destOrd="0" parTransId="{8A1659E4-2799-4EEA-AEAD-D1AD4A4C9505}" sibTransId="{434D5C09-7856-4591-BE81-19F1DF22D586}"/>
    <dgm:cxn modelId="{98F8F957-B911-41E2-A50F-90ECA63121A7}" type="presOf" srcId="{300F52CD-0AB5-4A86-898C-D36A0CB913CE}" destId="{DD23949F-BF05-4927-8026-ACBBD817E6AD}" srcOrd="0" destOrd="0" presId="urn:microsoft.com/office/officeart/2008/layout/LinedList"/>
    <dgm:cxn modelId="{59BC22A1-0B31-452A-BDA2-7DC7C8ECA2CB}" type="presOf" srcId="{BBAFF63B-B75A-40CD-9B34-EA2EA2A5244E}" destId="{5CDB7829-FC4E-4FE1-AE7F-762E5491F445}" srcOrd="0" destOrd="0" presId="urn:microsoft.com/office/officeart/2008/layout/LinedList"/>
    <dgm:cxn modelId="{4928FDEC-221D-4348-9B3D-F916B73D64DF}" type="presParOf" srcId="{DD23949F-BF05-4927-8026-ACBBD817E6AD}" destId="{4A850DEA-7315-4F25-92EF-F1945DAA0CC1}" srcOrd="0" destOrd="0" presId="urn:microsoft.com/office/officeart/2008/layout/LinedList"/>
    <dgm:cxn modelId="{86E8D64F-BB4F-44F5-A6AF-3DAC662842D7}" type="presParOf" srcId="{DD23949F-BF05-4927-8026-ACBBD817E6AD}" destId="{B405E416-F09C-458C-AFA8-59065974718E}" srcOrd="1" destOrd="0" presId="urn:microsoft.com/office/officeart/2008/layout/LinedList"/>
    <dgm:cxn modelId="{643D6AD0-F6D5-432A-9E03-8AEE9CA77703}" type="presParOf" srcId="{B405E416-F09C-458C-AFA8-59065974718E}" destId="{516C5D98-BA14-48D4-9554-D2A3AF90B3A1}" srcOrd="0" destOrd="0" presId="urn:microsoft.com/office/officeart/2008/layout/LinedList"/>
    <dgm:cxn modelId="{0F914D71-3D09-4203-96AD-1E41E97DB5D2}" type="presParOf" srcId="{B405E416-F09C-458C-AFA8-59065974718E}" destId="{8E9C6E87-3E70-4ABE-ABCE-D4CC81482738}" srcOrd="1" destOrd="0" presId="urn:microsoft.com/office/officeart/2008/layout/LinedList"/>
    <dgm:cxn modelId="{D4A25B71-192A-4178-9C24-42C444AC8D54}" type="presParOf" srcId="{DD23949F-BF05-4927-8026-ACBBD817E6AD}" destId="{AE48A822-EE1E-4FA0-91D0-6A9D4E1163D9}" srcOrd="2" destOrd="0" presId="urn:microsoft.com/office/officeart/2008/layout/LinedList"/>
    <dgm:cxn modelId="{0C258C43-BF7E-4B1D-B9BA-E4E61A116778}" type="presParOf" srcId="{DD23949F-BF05-4927-8026-ACBBD817E6AD}" destId="{819DCB69-FBBC-4EEC-92DD-2348712F56C2}" srcOrd="3" destOrd="0" presId="urn:microsoft.com/office/officeart/2008/layout/LinedList"/>
    <dgm:cxn modelId="{6724C93D-6E77-4B2A-910C-BFEE172E6E3E}" type="presParOf" srcId="{819DCB69-FBBC-4EEC-92DD-2348712F56C2}" destId="{14D6CE0A-EC8A-491A-9595-612763A3B063}" srcOrd="0" destOrd="0" presId="urn:microsoft.com/office/officeart/2008/layout/LinedList"/>
    <dgm:cxn modelId="{999B37C7-AD23-4238-ADFA-ACC572CE585B}" type="presParOf" srcId="{819DCB69-FBBC-4EEC-92DD-2348712F56C2}" destId="{4DBB4C98-1B80-418C-A9EE-87AA3852C8D2}" srcOrd="1" destOrd="0" presId="urn:microsoft.com/office/officeart/2008/layout/LinedList"/>
    <dgm:cxn modelId="{DC1A80DE-BF5B-4D8E-881D-E9831A88D960}" type="presParOf" srcId="{DD23949F-BF05-4927-8026-ACBBD817E6AD}" destId="{BE2AC609-85E7-4EBB-B698-18CF79B6A028}" srcOrd="4" destOrd="0" presId="urn:microsoft.com/office/officeart/2008/layout/LinedList"/>
    <dgm:cxn modelId="{5839787D-7A6D-4445-AD68-FB5D145C5505}" type="presParOf" srcId="{DD23949F-BF05-4927-8026-ACBBD817E6AD}" destId="{8E644BCB-7E33-467E-8B50-151C3E340473}" srcOrd="5" destOrd="0" presId="urn:microsoft.com/office/officeart/2008/layout/LinedList"/>
    <dgm:cxn modelId="{0FFBD5DC-E8BD-44C9-AA3B-CAD096200E69}" type="presParOf" srcId="{8E644BCB-7E33-467E-8B50-151C3E340473}" destId="{5CDB7829-FC4E-4FE1-AE7F-762E5491F445}" srcOrd="0" destOrd="0" presId="urn:microsoft.com/office/officeart/2008/layout/LinedList"/>
    <dgm:cxn modelId="{5D9F0697-2E1F-45F2-81D0-EA07331872D1}" type="presParOf" srcId="{8E644BCB-7E33-467E-8B50-151C3E340473}" destId="{0B29B346-D1E7-4365-A9CD-A8E5F2BAE8F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0D2E68D-5975-41E8-9F15-E289DB213C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FD777516-115D-4C30-9270-77BD41B56379}">
      <dgm:prSet/>
      <dgm:spPr/>
      <dgm:t>
        <a:bodyPr/>
        <a:lstStyle/>
        <a:p>
          <a:r>
            <a:rPr lang="en-US"/>
            <a:t>The company has £2 of current assets for every £1 of short-term debt.</a:t>
          </a:r>
        </a:p>
      </dgm:t>
    </dgm:pt>
    <dgm:pt modelId="{E82B4221-08A2-4096-AA9A-CF72D15CA2EC}" type="parTrans" cxnId="{873995D1-CE4D-4B5E-A0B8-D62953E3A2FD}">
      <dgm:prSet/>
      <dgm:spPr/>
      <dgm:t>
        <a:bodyPr/>
        <a:lstStyle/>
        <a:p>
          <a:endParaRPr lang="en-US"/>
        </a:p>
      </dgm:t>
    </dgm:pt>
    <dgm:pt modelId="{48D82A61-DD01-453F-BF5D-9477DF9F7848}" type="sibTrans" cxnId="{873995D1-CE4D-4B5E-A0B8-D62953E3A2FD}">
      <dgm:prSet/>
      <dgm:spPr/>
      <dgm:t>
        <a:bodyPr/>
        <a:lstStyle/>
        <a:p>
          <a:endParaRPr lang="en-US"/>
        </a:p>
      </dgm:t>
    </dgm:pt>
    <dgm:pt modelId="{C98F83B6-0658-4879-A559-35EA659F5BB7}">
      <dgm:prSet/>
      <dgm:spPr/>
      <dgm:t>
        <a:bodyPr/>
        <a:lstStyle/>
        <a:p>
          <a:r>
            <a:rPr lang="en-US"/>
            <a:t>This suggests good short-term financial stability.</a:t>
          </a:r>
        </a:p>
      </dgm:t>
    </dgm:pt>
    <dgm:pt modelId="{A842518A-9F48-4B98-A966-4CC7E84AFE2F}" type="parTrans" cxnId="{12BE0378-B82B-491D-A343-182D03685E78}">
      <dgm:prSet/>
      <dgm:spPr/>
      <dgm:t>
        <a:bodyPr/>
        <a:lstStyle/>
        <a:p>
          <a:endParaRPr lang="en-US"/>
        </a:p>
      </dgm:t>
    </dgm:pt>
    <dgm:pt modelId="{8B6CCA80-20E5-49C8-9653-F0B42FB4CE82}" type="sibTrans" cxnId="{12BE0378-B82B-491D-A343-182D03685E78}">
      <dgm:prSet/>
      <dgm:spPr/>
      <dgm:t>
        <a:bodyPr/>
        <a:lstStyle/>
        <a:p>
          <a:endParaRPr lang="en-US"/>
        </a:p>
      </dgm:t>
    </dgm:pt>
    <dgm:pt modelId="{ED12D923-ED64-4990-A06E-CC8C5ACAAE2A}" type="pres">
      <dgm:prSet presAssocID="{20D2E68D-5975-41E8-9F15-E289DB213CBC}" presName="root" presStyleCnt="0">
        <dgm:presLayoutVars>
          <dgm:dir/>
          <dgm:resizeHandles val="exact"/>
        </dgm:presLayoutVars>
      </dgm:prSet>
      <dgm:spPr/>
    </dgm:pt>
    <dgm:pt modelId="{013F0CB0-A4B9-4F60-9749-87ACD7DA4DBC}" type="pres">
      <dgm:prSet presAssocID="{FD777516-115D-4C30-9270-77BD41B56379}" presName="compNode" presStyleCnt="0"/>
      <dgm:spPr/>
    </dgm:pt>
    <dgm:pt modelId="{C3B4BD08-23A9-4DB1-9E1D-24CA37547F11}" type="pres">
      <dgm:prSet presAssocID="{FD777516-115D-4C30-9270-77BD41B56379}" presName="bgRect" presStyleLbl="bgShp" presStyleIdx="0" presStyleCnt="2"/>
      <dgm:spPr/>
    </dgm:pt>
    <dgm:pt modelId="{9E5573BA-844D-4044-BC55-68DB0B08DA7A}" type="pres">
      <dgm:prSet presAssocID="{FD777516-115D-4C30-9270-77BD41B5637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8CA6872-B2A7-45B8-BA99-9288459CA8F7}" type="pres">
      <dgm:prSet presAssocID="{FD777516-115D-4C30-9270-77BD41B56379}" presName="spaceRect" presStyleCnt="0"/>
      <dgm:spPr/>
    </dgm:pt>
    <dgm:pt modelId="{C4B68089-213F-4880-BB33-600BF470D774}" type="pres">
      <dgm:prSet presAssocID="{FD777516-115D-4C30-9270-77BD41B56379}" presName="parTx" presStyleLbl="revTx" presStyleIdx="0" presStyleCnt="2">
        <dgm:presLayoutVars>
          <dgm:chMax val="0"/>
          <dgm:chPref val="0"/>
        </dgm:presLayoutVars>
      </dgm:prSet>
      <dgm:spPr/>
    </dgm:pt>
    <dgm:pt modelId="{37065E26-C862-4C73-9F83-14A4BD803EF3}" type="pres">
      <dgm:prSet presAssocID="{48D82A61-DD01-453F-BF5D-9477DF9F7848}" presName="sibTrans" presStyleCnt="0"/>
      <dgm:spPr/>
    </dgm:pt>
    <dgm:pt modelId="{71A1FD32-EB72-4B77-A88A-0D6D4A66583B}" type="pres">
      <dgm:prSet presAssocID="{C98F83B6-0658-4879-A559-35EA659F5BB7}" presName="compNode" presStyleCnt="0"/>
      <dgm:spPr/>
    </dgm:pt>
    <dgm:pt modelId="{6B48A8CE-D44F-4AB1-AA4B-C052B42A0ABD}" type="pres">
      <dgm:prSet presAssocID="{C98F83B6-0658-4879-A559-35EA659F5BB7}" presName="bgRect" presStyleLbl="bgShp" presStyleIdx="1" presStyleCnt="2"/>
      <dgm:spPr/>
    </dgm:pt>
    <dgm:pt modelId="{82F5EDD8-9AFD-43AB-908A-BF96B21E862B}" type="pres">
      <dgm:prSet presAssocID="{C98F83B6-0658-4879-A559-35EA659F5BB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0C4BE154-AE00-43D0-A809-08F161A9DCF4}" type="pres">
      <dgm:prSet presAssocID="{C98F83B6-0658-4879-A559-35EA659F5BB7}" presName="spaceRect" presStyleCnt="0"/>
      <dgm:spPr/>
    </dgm:pt>
    <dgm:pt modelId="{47553E3E-847D-46C7-8043-2DDC576D111E}" type="pres">
      <dgm:prSet presAssocID="{C98F83B6-0658-4879-A559-35EA659F5BB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2962D5C-E749-48A3-91A0-B5A5CBC969BD}" type="presOf" srcId="{C98F83B6-0658-4879-A559-35EA659F5BB7}" destId="{47553E3E-847D-46C7-8043-2DDC576D111E}" srcOrd="0" destOrd="0" presId="urn:microsoft.com/office/officeart/2018/2/layout/IconVerticalSolidList"/>
    <dgm:cxn modelId="{75E1454C-CCF9-483C-A5F3-A3EC52EC5B28}" type="presOf" srcId="{20D2E68D-5975-41E8-9F15-E289DB213CBC}" destId="{ED12D923-ED64-4990-A06E-CC8C5ACAAE2A}" srcOrd="0" destOrd="0" presId="urn:microsoft.com/office/officeart/2018/2/layout/IconVerticalSolidList"/>
    <dgm:cxn modelId="{12BE0378-B82B-491D-A343-182D03685E78}" srcId="{20D2E68D-5975-41E8-9F15-E289DB213CBC}" destId="{C98F83B6-0658-4879-A559-35EA659F5BB7}" srcOrd="1" destOrd="0" parTransId="{A842518A-9F48-4B98-A966-4CC7E84AFE2F}" sibTransId="{8B6CCA80-20E5-49C8-9653-F0B42FB4CE82}"/>
    <dgm:cxn modelId="{475E1BAA-FFD0-4DEC-9737-75F0AFA8D0BA}" type="presOf" srcId="{FD777516-115D-4C30-9270-77BD41B56379}" destId="{C4B68089-213F-4880-BB33-600BF470D774}" srcOrd="0" destOrd="0" presId="urn:microsoft.com/office/officeart/2018/2/layout/IconVerticalSolidList"/>
    <dgm:cxn modelId="{873995D1-CE4D-4B5E-A0B8-D62953E3A2FD}" srcId="{20D2E68D-5975-41E8-9F15-E289DB213CBC}" destId="{FD777516-115D-4C30-9270-77BD41B56379}" srcOrd="0" destOrd="0" parTransId="{E82B4221-08A2-4096-AA9A-CF72D15CA2EC}" sibTransId="{48D82A61-DD01-453F-BF5D-9477DF9F7848}"/>
    <dgm:cxn modelId="{3197463B-E7C2-4ABD-860E-B96C21C8F3AF}" type="presParOf" srcId="{ED12D923-ED64-4990-A06E-CC8C5ACAAE2A}" destId="{013F0CB0-A4B9-4F60-9749-87ACD7DA4DBC}" srcOrd="0" destOrd="0" presId="urn:microsoft.com/office/officeart/2018/2/layout/IconVerticalSolidList"/>
    <dgm:cxn modelId="{E83820B0-6AF7-4622-8138-0B885636B066}" type="presParOf" srcId="{013F0CB0-A4B9-4F60-9749-87ACD7DA4DBC}" destId="{C3B4BD08-23A9-4DB1-9E1D-24CA37547F11}" srcOrd="0" destOrd="0" presId="urn:microsoft.com/office/officeart/2018/2/layout/IconVerticalSolidList"/>
    <dgm:cxn modelId="{064041E9-982F-4C15-A098-A788983E0919}" type="presParOf" srcId="{013F0CB0-A4B9-4F60-9749-87ACD7DA4DBC}" destId="{9E5573BA-844D-4044-BC55-68DB0B08DA7A}" srcOrd="1" destOrd="0" presId="urn:microsoft.com/office/officeart/2018/2/layout/IconVerticalSolidList"/>
    <dgm:cxn modelId="{93B65685-6401-47F0-B3B4-59E848009967}" type="presParOf" srcId="{013F0CB0-A4B9-4F60-9749-87ACD7DA4DBC}" destId="{C8CA6872-B2A7-45B8-BA99-9288459CA8F7}" srcOrd="2" destOrd="0" presId="urn:microsoft.com/office/officeart/2018/2/layout/IconVerticalSolidList"/>
    <dgm:cxn modelId="{43F25080-9755-4C3A-A685-15096375659A}" type="presParOf" srcId="{013F0CB0-A4B9-4F60-9749-87ACD7DA4DBC}" destId="{C4B68089-213F-4880-BB33-600BF470D774}" srcOrd="3" destOrd="0" presId="urn:microsoft.com/office/officeart/2018/2/layout/IconVerticalSolidList"/>
    <dgm:cxn modelId="{097B733B-3255-4F6F-AFB5-17AC84CE527D}" type="presParOf" srcId="{ED12D923-ED64-4990-A06E-CC8C5ACAAE2A}" destId="{37065E26-C862-4C73-9F83-14A4BD803EF3}" srcOrd="1" destOrd="0" presId="urn:microsoft.com/office/officeart/2018/2/layout/IconVerticalSolidList"/>
    <dgm:cxn modelId="{58D4DA3D-3E02-43F2-99CA-33E49CD64EC8}" type="presParOf" srcId="{ED12D923-ED64-4990-A06E-CC8C5ACAAE2A}" destId="{71A1FD32-EB72-4B77-A88A-0D6D4A66583B}" srcOrd="2" destOrd="0" presId="urn:microsoft.com/office/officeart/2018/2/layout/IconVerticalSolidList"/>
    <dgm:cxn modelId="{EB748132-6FC0-48A2-9F4A-55371B5C55C5}" type="presParOf" srcId="{71A1FD32-EB72-4B77-A88A-0D6D4A66583B}" destId="{6B48A8CE-D44F-4AB1-AA4B-C052B42A0ABD}" srcOrd="0" destOrd="0" presId="urn:microsoft.com/office/officeart/2018/2/layout/IconVerticalSolidList"/>
    <dgm:cxn modelId="{5A86FD4A-B064-4F69-9CB8-61284488F90D}" type="presParOf" srcId="{71A1FD32-EB72-4B77-A88A-0D6D4A66583B}" destId="{82F5EDD8-9AFD-43AB-908A-BF96B21E862B}" srcOrd="1" destOrd="0" presId="urn:microsoft.com/office/officeart/2018/2/layout/IconVerticalSolidList"/>
    <dgm:cxn modelId="{56DCE2C5-F25D-4DBA-BBEF-FD4B0563B5FC}" type="presParOf" srcId="{71A1FD32-EB72-4B77-A88A-0D6D4A66583B}" destId="{0C4BE154-AE00-43D0-A809-08F161A9DCF4}" srcOrd="2" destOrd="0" presId="urn:microsoft.com/office/officeart/2018/2/layout/IconVerticalSolidList"/>
    <dgm:cxn modelId="{EE6BC469-AEBD-4FCF-9892-F1600F60F1DD}" type="presParOf" srcId="{71A1FD32-EB72-4B77-A88A-0D6D4A66583B}" destId="{47553E3E-847D-46C7-8043-2DDC576D111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E0ADA12-3E36-42A4-A2D6-740AA9D196BD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C22C791-5403-45DF-8C67-D2197441471D}">
      <dgm:prSet/>
      <dgm:spPr/>
      <dgm:t>
        <a:bodyPr/>
        <a:lstStyle/>
        <a:p>
          <a:r>
            <a:rPr lang="en-US"/>
            <a:t>Formula:</a:t>
          </a:r>
        </a:p>
      </dgm:t>
    </dgm:pt>
    <dgm:pt modelId="{FB172B76-C365-486E-904B-22B345873DA5}" type="parTrans" cxnId="{D02CF7B1-6AAA-469E-9D4C-31C07FBD9AFA}">
      <dgm:prSet/>
      <dgm:spPr/>
      <dgm:t>
        <a:bodyPr/>
        <a:lstStyle/>
        <a:p>
          <a:endParaRPr lang="en-US"/>
        </a:p>
      </dgm:t>
    </dgm:pt>
    <dgm:pt modelId="{47AD3F83-BF5C-4389-9FF8-2EE1F31250A0}" type="sibTrans" cxnId="{D02CF7B1-6AAA-469E-9D4C-31C07FBD9AFA}">
      <dgm:prSet/>
      <dgm:spPr/>
      <dgm:t>
        <a:bodyPr/>
        <a:lstStyle/>
        <a:p>
          <a:endParaRPr lang="en-US"/>
        </a:p>
      </dgm:t>
    </dgm:pt>
    <dgm:pt modelId="{41B05487-4FC4-40C8-A347-C10B89771B7C}">
      <dgm:prSet/>
      <dgm:spPr/>
      <dgm:t>
        <a:bodyPr/>
        <a:lstStyle/>
        <a:p>
          <a:r>
            <a:rPr lang="en-US"/>
            <a:t>(Current Assets – Inventory) / Current Liabilities</a:t>
          </a:r>
        </a:p>
      </dgm:t>
    </dgm:pt>
    <dgm:pt modelId="{0653AA2A-98B2-487F-A3E3-A0642DB34CCC}" type="parTrans" cxnId="{3ACB700D-B8C1-4A40-8628-46F3075F7C3D}">
      <dgm:prSet/>
      <dgm:spPr/>
      <dgm:t>
        <a:bodyPr/>
        <a:lstStyle/>
        <a:p>
          <a:endParaRPr lang="en-US"/>
        </a:p>
      </dgm:t>
    </dgm:pt>
    <dgm:pt modelId="{4DFA0A5C-BFAF-464B-863E-47D7D98B7ECD}" type="sibTrans" cxnId="{3ACB700D-B8C1-4A40-8628-46F3075F7C3D}">
      <dgm:prSet/>
      <dgm:spPr/>
      <dgm:t>
        <a:bodyPr/>
        <a:lstStyle/>
        <a:p>
          <a:endParaRPr lang="en-US"/>
        </a:p>
      </dgm:t>
    </dgm:pt>
    <dgm:pt modelId="{F9035D52-930D-480D-A20F-326F62FB8521}">
      <dgm:prSet/>
      <dgm:spPr/>
      <dgm:t>
        <a:bodyPr/>
        <a:lstStyle/>
        <a:p>
          <a:r>
            <a:rPr lang="en-US"/>
            <a:t>Benchmark ≈ 1:1</a:t>
          </a:r>
        </a:p>
      </dgm:t>
    </dgm:pt>
    <dgm:pt modelId="{BB99A7A7-6BC9-4937-B8C5-048E5D923CCE}" type="parTrans" cxnId="{D97ECB97-E090-4EFE-956B-DB9385A11563}">
      <dgm:prSet/>
      <dgm:spPr/>
      <dgm:t>
        <a:bodyPr/>
        <a:lstStyle/>
        <a:p>
          <a:endParaRPr lang="en-US"/>
        </a:p>
      </dgm:t>
    </dgm:pt>
    <dgm:pt modelId="{B4DC764C-1033-4B4F-AF9A-AD83AF33F3AE}" type="sibTrans" cxnId="{D97ECB97-E090-4EFE-956B-DB9385A11563}">
      <dgm:prSet/>
      <dgm:spPr/>
      <dgm:t>
        <a:bodyPr/>
        <a:lstStyle/>
        <a:p>
          <a:endParaRPr lang="en-US"/>
        </a:p>
      </dgm:t>
    </dgm:pt>
    <dgm:pt modelId="{210BE27A-DBB2-48B4-8623-CAFD7E75C3A2}" type="pres">
      <dgm:prSet presAssocID="{5E0ADA12-3E36-42A4-A2D6-740AA9D196BD}" presName="vert0" presStyleCnt="0">
        <dgm:presLayoutVars>
          <dgm:dir/>
          <dgm:animOne val="branch"/>
          <dgm:animLvl val="lvl"/>
        </dgm:presLayoutVars>
      </dgm:prSet>
      <dgm:spPr/>
    </dgm:pt>
    <dgm:pt modelId="{20E5F6E5-D017-47E6-B92A-8AADFDCA43A7}" type="pres">
      <dgm:prSet presAssocID="{8C22C791-5403-45DF-8C67-D2197441471D}" presName="thickLine" presStyleLbl="alignNode1" presStyleIdx="0" presStyleCnt="3"/>
      <dgm:spPr/>
    </dgm:pt>
    <dgm:pt modelId="{AB339730-3970-440F-B834-1EA87A896546}" type="pres">
      <dgm:prSet presAssocID="{8C22C791-5403-45DF-8C67-D2197441471D}" presName="horz1" presStyleCnt="0"/>
      <dgm:spPr/>
    </dgm:pt>
    <dgm:pt modelId="{D220DB64-0B3C-4A27-AEA3-4A54407D580B}" type="pres">
      <dgm:prSet presAssocID="{8C22C791-5403-45DF-8C67-D2197441471D}" presName="tx1" presStyleLbl="revTx" presStyleIdx="0" presStyleCnt="3"/>
      <dgm:spPr/>
    </dgm:pt>
    <dgm:pt modelId="{FA6FD19D-DE54-4B8B-A6E0-7ED7E93AF9FD}" type="pres">
      <dgm:prSet presAssocID="{8C22C791-5403-45DF-8C67-D2197441471D}" presName="vert1" presStyleCnt="0"/>
      <dgm:spPr/>
    </dgm:pt>
    <dgm:pt modelId="{B1847B0B-4E67-477D-B02C-6FE4CB588F38}" type="pres">
      <dgm:prSet presAssocID="{41B05487-4FC4-40C8-A347-C10B89771B7C}" presName="thickLine" presStyleLbl="alignNode1" presStyleIdx="1" presStyleCnt="3"/>
      <dgm:spPr/>
    </dgm:pt>
    <dgm:pt modelId="{50886220-923F-4202-AE61-608B338E6DBE}" type="pres">
      <dgm:prSet presAssocID="{41B05487-4FC4-40C8-A347-C10B89771B7C}" presName="horz1" presStyleCnt="0"/>
      <dgm:spPr/>
    </dgm:pt>
    <dgm:pt modelId="{783B74F6-B32E-4ACF-AE7E-4AB96C95E195}" type="pres">
      <dgm:prSet presAssocID="{41B05487-4FC4-40C8-A347-C10B89771B7C}" presName="tx1" presStyleLbl="revTx" presStyleIdx="1" presStyleCnt="3"/>
      <dgm:spPr/>
    </dgm:pt>
    <dgm:pt modelId="{8CBD9DB4-201A-4309-91EA-5D8957363180}" type="pres">
      <dgm:prSet presAssocID="{41B05487-4FC4-40C8-A347-C10B89771B7C}" presName="vert1" presStyleCnt="0"/>
      <dgm:spPr/>
    </dgm:pt>
    <dgm:pt modelId="{E2BF5CFE-3FF8-4EF0-94EB-0F7570CAAD1D}" type="pres">
      <dgm:prSet presAssocID="{F9035D52-930D-480D-A20F-326F62FB8521}" presName="thickLine" presStyleLbl="alignNode1" presStyleIdx="2" presStyleCnt="3"/>
      <dgm:spPr/>
    </dgm:pt>
    <dgm:pt modelId="{9C352C3D-CE18-487B-AC92-582BABDD73D2}" type="pres">
      <dgm:prSet presAssocID="{F9035D52-930D-480D-A20F-326F62FB8521}" presName="horz1" presStyleCnt="0"/>
      <dgm:spPr/>
    </dgm:pt>
    <dgm:pt modelId="{F4B28E21-78A1-4F3F-AC89-8FA044793339}" type="pres">
      <dgm:prSet presAssocID="{F9035D52-930D-480D-A20F-326F62FB8521}" presName="tx1" presStyleLbl="revTx" presStyleIdx="2" presStyleCnt="3"/>
      <dgm:spPr/>
    </dgm:pt>
    <dgm:pt modelId="{D962F21C-1C1D-455B-9B9F-D2353356E59F}" type="pres">
      <dgm:prSet presAssocID="{F9035D52-930D-480D-A20F-326F62FB8521}" presName="vert1" presStyleCnt="0"/>
      <dgm:spPr/>
    </dgm:pt>
  </dgm:ptLst>
  <dgm:cxnLst>
    <dgm:cxn modelId="{3ACB700D-B8C1-4A40-8628-46F3075F7C3D}" srcId="{5E0ADA12-3E36-42A4-A2D6-740AA9D196BD}" destId="{41B05487-4FC4-40C8-A347-C10B89771B7C}" srcOrd="1" destOrd="0" parTransId="{0653AA2A-98B2-487F-A3E3-A0642DB34CCC}" sibTransId="{4DFA0A5C-BFAF-464B-863E-47D7D98B7ECD}"/>
    <dgm:cxn modelId="{5230FD16-3F88-4A3E-9DF4-71F0ACF046F1}" type="presOf" srcId="{8C22C791-5403-45DF-8C67-D2197441471D}" destId="{D220DB64-0B3C-4A27-AEA3-4A54407D580B}" srcOrd="0" destOrd="0" presId="urn:microsoft.com/office/officeart/2008/layout/LinedList"/>
    <dgm:cxn modelId="{35C7C940-6E90-4AD5-AA34-13D13920CDA8}" type="presOf" srcId="{41B05487-4FC4-40C8-A347-C10B89771B7C}" destId="{783B74F6-B32E-4ACF-AE7E-4AB96C95E195}" srcOrd="0" destOrd="0" presId="urn:microsoft.com/office/officeart/2008/layout/LinedList"/>
    <dgm:cxn modelId="{ECA74881-193F-408F-AB35-7694F267E6BB}" type="presOf" srcId="{F9035D52-930D-480D-A20F-326F62FB8521}" destId="{F4B28E21-78A1-4F3F-AC89-8FA044793339}" srcOrd="0" destOrd="0" presId="urn:microsoft.com/office/officeart/2008/layout/LinedList"/>
    <dgm:cxn modelId="{50C40187-EAE5-4899-87A7-FA03357EDF2E}" type="presOf" srcId="{5E0ADA12-3E36-42A4-A2D6-740AA9D196BD}" destId="{210BE27A-DBB2-48B4-8623-CAFD7E75C3A2}" srcOrd="0" destOrd="0" presId="urn:microsoft.com/office/officeart/2008/layout/LinedList"/>
    <dgm:cxn modelId="{D97ECB97-E090-4EFE-956B-DB9385A11563}" srcId="{5E0ADA12-3E36-42A4-A2D6-740AA9D196BD}" destId="{F9035D52-930D-480D-A20F-326F62FB8521}" srcOrd="2" destOrd="0" parTransId="{BB99A7A7-6BC9-4937-B8C5-048E5D923CCE}" sibTransId="{B4DC764C-1033-4B4F-AF9A-AD83AF33F3AE}"/>
    <dgm:cxn modelId="{D02CF7B1-6AAA-469E-9D4C-31C07FBD9AFA}" srcId="{5E0ADA12-3E36-42A4-A2D6-740AA9D196BD}" destId="{8C22C791-5403-45DF-8C67-D2197441471D}" srcOrd="0" destOrd="0" parTransId="{FB172B76-C365-486E-904B-22B345873DA5}" sibTransId="{47AD3F83-BF5C-4389-9FF8-2EE1F31250A0}"/>
    <dgm:cxn modelId="{D3F4A132-7D26-44E1-95AA-ECD1453E35E0}" type="presParOf" srcId="{210BE27A-DBB2-48B4-8623-CAFD7E75C3A2}" destId="{20E5F6E5-D017-47E6-B92A-8AADFDCA43A7}" srcOrd="0" destOrd="0" presId="urn:microsoft.com/office/officeart/2008/layout/LinedList"/>
    <dgm:cxn modelId="{FAAE60B7-E659-4E68-869B-B7FE546066FB}" type="presParOf" srcId="{210BE27A-DBB2-48B4-8623-CAFD7E75C3A2}" destId="{AB339730-3970-440F-B834-1EA87A896546}" srcOrd="1" destOrd="0" presId="urn:microsoft.com/office/officeart/2008/layout/LinedList"/>
    <dgm:cxn modelId="{B8E9B487-ED86-4E6C-B57D-410902D25DEA}" type="presParOf" srcId="{AB339730-3970-440F-B834-1EA87A896546}" destId="{D220DB64-0B3C-4A27-AEA3-4A54407D580B}" srcOrd="0" destOrd="0" presId="urn:microsoft.com/office/officeart/2008/layout/LinedList"/>
    <dgm:cxn modelId="{49563C85-2B28-4096-92B9-0CD4AC204DBA}" type="presParOf" srcId="{AB339730-3970-440F-B834-1EA87A896546}" destId="{FA6FD19D-DE54-4B8B-A6E0-7ED7E93AF9FD}" srcOrd="1" destOrd="0" presId="urn:microsoft.com/office/officeart/2008/layout/LinedList"/>
    <dgm:cxn modelId="{12AB15CC-1809-4341-AA89-66A9EDB77DE0}" type="presParOf" srcId="{210BE27A-DBB2-48B4-8623-CAFD7E75C3A2}" destId="{B1847B0B-4E67-477D-B02C-6FE4CB588F38}" srcOrd="2" destOrd="0" presId="urn:microsoft.com/office/officeart/2008/layout/LinedList"/>
    <dgm:cxn modelId="{1FE39800-3B96-41B2-B561-E5FD0F910B5E}" type="presParOf" srcId="{210BE27A-DBB2-48B4-8623-CAFD7E75C3A2}" destId="{50886220-923F-4202-AE61-608B338E6DBE}" srcOrd="3" destOrd="0" presId="urn:microsoft.com/office/officeart/2008/layout/LinedList"/>
    <dgm:cxn modelId="{FC1D94AE-E3B0-4300-B7A1-89760315D7E7}" type="presParOf" srcId="{50886220-923F-4202-AE61-608B338E6DBE}" destId="{783B74F6-B32E-4ACF-AE7E-4AB96C95E195}" srcOrd="0" destOrd="0" presId="urn:microsoft.com/office/officeart/2008/layout/LinedList"/>
    <dgm:cxn modelId="{D513FA24-C592-410D-89AE-3F8A12605C14}" type="presParOf" srcId="{50886220-923F-4202-AE61-608B338E6DBE}" destId="{8CBD9DB4-201A-4309-91EA-5D8957363180}" srcOrd="1" destOrd="0" presId="urn:microsoft.com/office/officeart/2008/layout/LinedList"/>
    <dgm:cxn modelId="{028B8D3B-8340-416F-B988-8AD7EA357EF1}" type="presParOf" srcId="{210BE27A-DBB2-48B4-8623-CAFD7E75C3A2}" destId="{E2BF5CFE-3FF8-4EF0-94EB-0F7570CAAD1D}" srcOrd="4" destOrd="0" presId="urn:microsoft.com/office/officeart/2008/layout/LinedList"/>
    <dgm:cxn modelId="{532B4268-9A4A-4C41-94FB-97179FA40A84}" type="presParOf" srcId="{210BE27A-DBB2-48B4-8623-CAFD7E75C3A2}" destId="{9C352C3D-CE18-487B-AC92-582BABDD73D2}" srcOrd="5" destOrd="0" presId="urn:microsoft.com/office/officeart/2008/layout/LinedList"/>
    <dgm:cxn modelId="{6E2F3332-74EB-4C92-B4E6-3BC0CAFC54CF}" type="presParOf" srcId="{9C352C3D-CE18-487B-AC92-582BABDD73D2}" destId="{F4B28E21-78A1-4F3F-AC89-8FA044793339}" srcOrd="0" destOrd="0" presId="urn:microsoft.com/office/officeart/2008/layout/LinedList"/>
    <dgm:cxn modelId="{E6370740-C335-42A8-932E-5301363798E6}" type="presParOf" srcId="{9C352C3D-CE18-487B-AC92-582BABDD73D2}" destId="{D962F21C-1C1D-455B-9B9F-D2353356E5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A0BA764-BD82-41EC-8C7C-069E2B3214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371DB97-7FD0-4CF7-A9A5-A5A58D106AB9}">
      <dgm:prSet/>
      <dgm:spPr/>
      <dgm:t>
        <a:bodyPr/>
        <a:lstStyle/>
        <a:p>
          <a:r>
            <a:rPr lang="en-US"/>
            <a:t>Earnings per Share (EPS)</a:t>
          </a:r>
        </a:p>
      </dgm:t>
    </dgm:pt>
    <dgm:pt modelId="{46EBCA14-1A49-4B37-B878-550D55C26AFF}" type="parTrans" cxnId="{2B178B1E-94B0-4D44-8BAF-5BC07CAEFB05}">
      <dgm:prSet/>
      <dgm:spPr/>
      <dgm:t>
        <a:bodyPr/>
        <a:lstStyle/>
        <a:p>
          <a:endParaRPr lang="en-US"/>
        </a:p>
      </dgm:t>
    </dgm:pt>
    <dgm:pt modelId="{2F31BCF9-92F9-4247-A397-8DDED6987F4B}" type="sibTrans" cxnId="{2B178B1E-94B0-4D44-8BAF-5BC07CAEFB05}">
      <dgm:prSet/>
      <dgm:spPr/>
      <dgm:t>
        <a:bodyPr/>
        <a:lstStyle/>
        <a:p>
          <a:endParaRPr lang="en-US"/>
        </a:p>
      </dgm:t>
    </dgm:pt>
    <dgm:pt modelId="{1EAC2130-62F0-4621-88FF-34ED0D83035A}">
      <dgm:prSet/>
      <dgm:spPr/>
      <dgm:t>
        <a:bodyPr/>
        <a:lstStyle/>
        <a:p>
          <a:r>
            <a:rPr lang="en-US"/>
            <a:t>Price/Earnings Ratio (P/E)</a:t>
          </a:r>
        </a:p>
      </dgm:t>
    </dgm:pt>
    <dgm:pt modelId="{FB0D0A76-1DEC-4F4C-A6AC-AFC2B2BE1FAF}" type="parTrans" cxnId="{86F6768A-3893-4902-A62E-925C1CA3AAFB}">
      <dgm:prSet/>
      <dgm:spPr/>
      <dgm:t>
        <a:bodyPr/>
        <a:lstStyle/>
        <a:p>
          <a:endParaRPr lang="en-US"/>
        </a:p>
      </dgm:t>
    </dgm:pt>
    <dgm:pt modelId="{495A6C7B-C6C8-473C-B2D7-468891219BAE}" type="sibTrans" cxnId="{86F6768A-3893-4902-A62E-925C1CA3AAFB}">
      <dgm:prSet/>
      <dgm:spPr/>
      <dgm:t>
        <a:bodyPr/>
        <a:lstStyle/>
        <a:p>
          <a:endParaRPr lang="en-US"/>
        </a:p>
      </dgm:t>
    </dgm:pt>
    <dgm:pt modelId="{1734DDE6-03A7-4F0E-ABFB-A3361E82E57F}">
      <dgm:prSet/>
      <dgm:spPr/>
      <dgm:t>
        <a:bodyPr/>
        <a:lstStyle/>
        <a:p>
          <a:r>
            <a:rPr lang="en-US"/>
            <a:t>Dividend Yield</a:t>
          </a:r>
        </a:p>
      </dgm:t>
    </dgm:pt>
    <dgm:pt modelId="{B75854F5-8FBE-4B6B-8ABC-D58106ECD6AD}" type="parTrans" cxnId="{F95D216C-589F-47B4-962B-50A4362BBD73}">
      <dgm:prSet/>
      <dgm:spPr/>
      <dgm:t>
        <a:bodyPr/>
        <a:lstStyle/>
        <a:p>
          <a:endParaRPr lang="en-US"/>
        </a:p>
      </dgm:t>
    </dgm:pt>
    <dgm:pt modelId="{F2649F3E-B115-4039-A8F3-A02D7EB7FD2E}" type="sibTrans" cxnId="{F95D216C-589F-47B4-962B-50A4362BBD73}">
      <dgm:prSet/>
      <dgm:spPr/>
      <dgm:t>
        <a:bodyPr/>
        <a:lstStyle/>
        <a:p>
          <a:endParaRPr lang="en-US"/>
        </a:p>
      </dgm:t>
    </dgm:pt>
    <dgm:pt modelId="{BFD9215D-49B4-442A-8B8C-A10403C2F1B2}">
      <dgm:prSet/>
      <dgm:spPr/>
      <dgm:t>
        <a:bodyPr/>
        <a:lstStyle/>
        <a:p>
          <a:r>
            <a:rPr lang="en-US"/>
            <a:t>Interest Cover</a:t>
          </a:r>
        </a:p>
      </dgm:t>
    </dgm:pt>
    <dgm:pt modelId="{7F5199AB-3656-4F70-9C78-B70F16AAF86E}" type="parTrans" cxnId="{3EC73D7C-36E3-4E4C-9C55-E39F2269C257}">
      <dgm:prSet/>
      <dgm:spPr/>
      <dgm:t>
        <a:bodyPr/>
        <a:lstStyle/>
        <a:p>
          <a:endParaRPr lang="en-US"/>
        </a:p>
      </dgm:t>
    </dgm:pt>
    <dgm:pt modelId="{EDB389FA-26C0-4734-8257-9B31ECB7DB98}" type="sibTrans" cxnId="{3EC73D7C-36E3-4E4C-9C55-E39F2269C257}">
      <dgm:prSet/>
      <dgm:spPr/>
      <dgm:t>
        <a:bodyPr/>
        <a:lstStyle/>
        <a:p>
          <a:endParaRPr lang="en-US"/>
        </a:p>
      </dgm:t>
    </dgm:pt>
    <dgm:pt modelId="{65C7E873-BB85-45FC-BC51-1D67EB7738F4}" type="pres">
      <dgm:prSet presAssocID="{3A0BA764-BD82-41EC-8C7C-069E2B3214CB}" presName="root" presStyleCnt="0">
        <dgm:presLayoutVars>
          <dgm:dir/>
          <dgm:resizeHandles val="exact"/>
        </dgm:presLayoutVars>
      </dgm:prSet>
      <dgm:spPr/>
    </dgm:pt>
    <dgm:pt modelId="{89EBB0AE-8304-4892-B323-2F43ED7AA591}" type="pres">
      <dgm:prSet presAssocID="{D371DB97-7FD0-4CF7-A9A5-A5A58D106AB9}" presName="compNode" presStyleCnt="0"/>
      <dgm:spPr/>
    </dgm:pt>
    <dgm:pt modelId="{B5D39F38-65BC-4E08-BF38-4C92770C369E}" type="pres">
      <dgm:prSet presAssocID="{D371DB97-7FD0-4CF7-A9A5-A5A58D106AB9}" presName="bgRect" presStyleLbl="bgShp" presStyleIdx="0" presStyleCnt="4"/>
      <dgm:spPr/>
    </dgm:pt>
    <dgm:pt modelId="{3AFC6491-A8C9-4C20-AE13-A003BB80DB9A}" type="pres">
      <dgm:prSet presAssocID="{D371DB97-7FD0-4CF7-A9A5-A5A58D106AB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EE5A876-88DD-4A0D-8F77-5A64CEB8048E}" type="pres">
      <dgm:prSet presAssocID="{D371DB97-7FD0-4CF7-A9A5-A5A58D106AB9}" presName="spaceRect" presStyleCnt="0"/>
      <dgm:spPr/>
    </dgm:pt>
    <dgm:pt modelId="{74AC51F4-BE73-4C6B-888B-9F021B8EE3AF}" type="pres">
      <dgm:prSet presAssocID="{D371DB97-7FD0-4CF7-A9A5-A5A58D106AB9}" presName="parTx" presStyleLbl="revTx" presStyleIdx="0" presStyleCnt="4">
        <dgm:presLayoutVars>
          <dgm:chMax val="0"/>
          <dgm:chPref val="0"/>
        </dgm:presLayoutVars>
      </dgm:prSet>
      <dgm:spPr/>
    </dgm:pt>
    <dgm:pt modelId="{6CFE2A32-0F04-4A96-9275-235D3EEB6759}" type="pres">
      <dgm:prSet presAssocID="{2F31BCF9-92F9-4247-A397-8DDED6987F4B}" presName="sibTrans" presStyleCnt="0"/>
      <dgm:spPr/>
    </dgm:pt>
    <dgm:pt modelId="{03536253-34F1-4E6B-B801-54F85A60CAAE}" type="pres">
      <dgm:prSet presAssocID="{1EAC2130-62F0-4621-88FF-34ED0D83035A}" presName="compNode" presStyleCnt="0"/>
      <dgm:spPr/>
    </dgm:pt>
    <dgm:pt modelId="{BB5BAD8C-19BC-48F0-89A9-F5D2E4FDD819}" type="pres">
      <dgm:prSet presAssocID="{1EAC2130-62F0-4621-88FF-34ED0D83035A}" presName="bgRect" presStyleLbl="bgShp" presStyleIdx="1" presStyleCnt="4"/>
      <dgm:spPr/>
    </dgm:pt>
    <dgm:pt modelId="{D54B2285-DB34-4F95-941D-C3F855E5D407}" type="pres">
      <dgm:prSet presAssocID="{1EAC2130-62F0-4621-88FF-34ED0D83035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2FBBCF28-BA23-41F5-905E-D163C2FCB0A1}" type="pres">
      <dgm:prSet presAssocID="{1EAC2130-62F0-4621-88FF-34ED0D83035A}" presName="spaceRect" presStyleCnt="0"/>
      <dgm:spPr/>
    </dgm:pt>
    <dgm:pt modelId="{D828CF00-CC9C-4726-B7D5-0B8D77B7CDC4}" type="pres">
      <dgm:prSet presAssocID="{1EAC2130-62F0-4621-88FF-34ED0D83035A}" presName="parTx" presStyleLbl="revTx" presStyleIdx="1" presStyleCnt="4">
        <dgm:presLayoutVars>
          <dgm:chMax val="0"/>
          <dgm:chPref val="0"/>
        </dgm:presLayoutVars>
      </dgm:prSet>
      <dgm:spPr/>
    </dgm:pt>
    <dgm:pt modelId="{3207F9C7-14F4-42CE-B776-CA36217AF7F8}" type="pres">
      <dgm:prSet presAssocID="{495A6C7B-C6C8-473C-B2D7-468891219BAE}" presName="sibTrans" presStyleCnt="0"/>
      <dgm:spPr/>
    </dgm:pt>
    <dgm:pt modelId="{5BFC0118-78D7-4ABE-AA9F-18D53A987524}" type="pres">
      <dgm:prSet presAssocID="{1734DDE6-03A7-4F0E-ABFB-A3361E82E57F}" presName="compNode" presStyleCnt="0"/>
      <dgm:spPr/>
    </dgm:pt>
    <dgm:pt modelId="{0AC64CFA-DF5A-406A-A297-3D8B5B9397D5}" type="pres">
      <dgm:prSet presAssocID="{1734DDE6-03A7-4F0E-ABFB-A3361E82E57F}" presName="bgRect" presStyleLbl="bgShp" presStyleIdx="2" presStyleCnt="4"/>
      <dgm:spPr/>
    </dgm:pt>
    <dgm:pt modelId="{8B1E818A-1B4B-4EFD-91FE-3EBFD8041CB1}" type="pres">
      <dgm:prSet presAssocID="{1734DDE6-03A7-4F0E-ABFB-A3361E82E57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9DFB63C-11FA-4649-B747-B65CE0A0259E}" type="pres">
      <dgm:prSet presAssocID="{1734DDE6-03A7-4F0E-ABFB-A3361E82E57F}" presName="spaceRect" presStyleCnt="0"/>
      <dgm:spPr/>
    </dgm:pt>
    <dgm:pt modelId="{2D56F316-B384-44F6-83B9-0E8D69AB6653}" type="pres">
      <dgm:prSet presAssocID="{1734DDE6-03A7-4F0E-ABFB-A3361E82E57F}" presName="parTx" presStyleLbl="revTx" presStyleIdx="2" presStyleCnt="4">
        <dgm:presLayoutVars>
          <dgm:chMax val="0"/>
          <dgm:chPref val="0"/>
        </dgm:presLayoutVars>
      </dgm:prSet>
      <dgm:spPr/>
    </dgm:pt>
    <dgm:pt modelId="{3181D0B4-D62A-48E5-B892-031D250B9689}" type="pres">
      <dgm:prSet presAssocID="{F2649F3E-B115-4039-A8F3-A02D7EB7FD2E}" presName="sibTrans" presStyleCnt="0"/>
      <dgm:spPr/>
    </dgm:pt>
    <dgm:pt modelId="{56525320-5C36-46B6-9BE6-18F4BB5F49BC}" type="pres">
      <dgm:prSet presAssocID="{BFD9215D-49B4-442A-8B8C-A10403C2F1B2}" presName="compNode" presStyleCnt="0"/>
      <dgm:spPr/>
    </dgm:pt>
    <dgm:pt modelId="{721A2825-12F3-4E61-B9DE-85C5CAEBD138}" type="pres">
      <dgm:prSet presAssocID="{BFD9215D-49B4-442A-8B8C-A10403C2F1B2}" presName="bgRect" presStyleLbl="bgShp" presStyleIdx="3" presStyleCnt="4"/>
      <dgm:spPr/>
    </dgm:pt>
    <dgm:pt modelId="{97FA0988-85F9-4C10-A53A-0EB35C0E3819}" type="pres">
      <dgm:prSet presAssocID="{BFD9215D-49B4-442A-8B8C-A10403C2F1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rtgage"/>
        </a:ext>
      </dgm:extLst>
    </dgm:pt>
    <dgm:pt modelId="{95AFA76F-DB20-4B69-A07F-08627A6B3366}" type="pres">
      <dgm:prSet presAssocID="{BFD9215D-49B4-442A-8B8C-A10403C2F1B2}" presName="spaceRect" presStyleCnt="0"/>
      <dgm:spPr/>
    </dgm:pt>
    <dgm:pt modelId="{98D203E7-F8BF-445A-A2A8-08F366750C8D}" type="pres">
      <dgm:prSet presAssocID="{BFD9215D-49B4-442A-8B8C-A10403C2F1B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B178B1E-94B0-4D44-8BAF-5BC07CAEFB05}" srcId="{3A0BA764-BD82-41EC-8C7C-069E2B3214CB}" destId="{D371DB97-7FD0-4CF7-A9A5-A5A58D106AB9}" srcOrd="0" destOrd="0" parTransId="{46EBCA14-1A49-4B37-B878-550D55C26AFF}" sibTransId="{2F31BCF9-92F9-4247-A397-8DDED6987F4B}"/>
    <dgm:cxn modelId="{06A10466-8901-4ACD-8B7D-5556083F6FFE}" type="presOf" srcId="{1734DDE6-03A7-4F0E-ABFB-A3361E82E57F}" destId="{2D56F316-B384-44F6-83B9-0E8D69AB6653}" srcOrd="0" destOrd="0" presId="urn:microsoft.com/office/officeart/2018/2/layout/IconVerticalSolidList"/>
    <dgm:cxn modelId="{8F35A26A-ABD9-4CCA-8883-DB4188071FEC}" type="presOf" srcId="{BFD9215D-49B4-442A-8B8C-A10403C2F1B2}" destId="{98D203E7-F8BF-445A-A2A8-08F366750C8D}" srcOrd="0" destOrd="0" presId="urn:microsoft.com/office/officeart/2018/2/layout/IconVerticalSolidList"/>
    <dgm:cxn modelId="{F95D216C-589F-47B4-962B-50A4362BBD73}" srcId="{3A0BA764-BD82-41EC-8C7C-069E2B3214CB}" destId="{1734DDE6-03A7-4F0E-ABFB-A3361E82E57F}" srcOrd="2" destOrd="0" parTransId="{B75854F5-8FBE-4B6B-8ABC-D58106ECD6AD}" sibTransId="{F2649F3E-B115-4039-A8F3-A02D7EB7FD2E}"/>
    <dgm:cxn modelId="{53EEEF56-3511-44CE-90F8-1855EA3F35F1}" type="presOf" srcId="{3A0BA764-BD82-41EC-8C7C-069E2B3214CB}" destId="{65C7E873-BB85-45FC-BC51-1D67EB7738F4}" srcOrd="0" destOrd="0" presId="urn:microsoft.com/office/officeart/2018/2/layout/IconVerticalSolidList"/>
    <dgm:cxn modelId="{3EC73D7C-36E3-4E4C-9C55-E39F2269C257}" srcId="{3A0BA764-BD82-41EC-8C7C-069E2B3214CB}" destId="{BFD9215D-49B4-442A-8B8C-A10403C2F1B2}" srcOrd="3" destOrd="0" parTransId="{7F5199AB-3656-4F70-9C78-B70F16AAF86E}" sibTransId="{EDB389FA-26C0-4734-8257-9B31ECB7DB98}"/>
    <dgm:cxn modelId="{86F6768A-3893-4902-A62E-925C1CA3AAFB}" srcId="{3A0BA764-BD82-41EC-8C7C-069E2B3214CB}" destId="{1EAC2130-62F0-4621-88FF-34ED0D83035A}" srcOrd="1" destOrd="0" parTransId="{FB0D0A76-1DEC-4F4C-A6AC-AFC2B2BE1FAF}" sibTransId="{495A6C7B-C6C8-473C-B2D7-468891219BAE}"/>
    <dgm:cxn modelId="{6F7BD1D4-1C69-4587-9DCF-8C1684E225AA}" type="presOf" srcId="{1EAC2130-62F0-4621-88FF-34ED0D83035A}" destId="{D828CF00-CC9C-4726-B7D5-0B8D77B7CDC4}" srcOrd="0" destOrd="0" presId="urn:microsoft.com/office/officeart/2018/2/layout/IconVerticalSolidList"/>
    <dgm:cxn modelId="{82CD0DD7-D2C4-4336-B940-9C1D0BBCD858}" type="presOf" srcId="{D371DB97-7FD0-4CF7-A9A5-A5A58D106AB9}" destId="{74AC51F4-BE73-4C6B-888B-9F021B8EE3AF}" srcOrd="0" destOrd="0" presId="urn:microsoft.com/office/officeart/2018/2/layout/IconVerticalSolidList"/>
    <dgm:cxn modelId="{4B6E32E3-BA07-450D-91D5-4C7B5F63BAA4}" type="presParOf" srcId="{65C7E873-BB85-45FC-BC51-1D67EB7738F4}" destId="{89EBB0AE-8304-4892-B323-2F43ED7AA591}" srcOrd="0" destOrd="0" presId="urn:microsoft.com/office/officeart/2018/2/layout/IconVerticalSolidList"/>
    <dgm:cxn modelId="{4B3DFB64-696C-4E7B-85F5-C272D42ACE9B}" type="presParOf" srcId="{89EBB0AE-8304-4892-B323-2F43ED7AA591}" destId="{B5D39F38-65BC-4E08-BF38-4C92770C369E}" srcOrd="0" destOrd="0" presId="urn:microsoft.com/office/officeart/2018/2/layout/IconVerticalSolidList"/>
    <dgm:cxn modelId="{8C125940-3F9F-41EF-9A69-E03B97E8BD77}" type="presParOf" srcId="{89EBB0AE-8304-4892-B323-2F43ED7AA591}" destId="{3AFC6491-A8C9-4C20-AE13-A003BB80DB9A}" srcOrd="1" destOrd="0" presId="urn:microsoft.com/office/officeart/2018/2/layout/IconVerticalSolidList"/>
    <dgm:cxn modelId="{3674F4A7-B39F-4E69-A3BB-F8AA18748F4E}" type="presParOf" srcId="{89EBB0AE-8304-4892-B323-2F43ED7AA591}" destId="{4EE5A876-88DD-4A0D-8F77-5A64CEB8048E}" srcOrd="2" destOrd="0" presId="urn:microsoft.com/office/officeart/2018/2/layout/IconVerticalSolidList"/>
    <dgm:cxn modelId="{64BA2A89-BA45-4006-B689-45BDCD7A6C35}" type="presParOf" srcId="{89EBB0AE-8304-4892-B323-2F43ED7AA591}" destId="{74AC51F4-BE73-4C6B-888B-9F021B8EE3AF}" srcOrd="3" destOrd="0" presId="urn:microsoft.com/office/officeart/2018/2/layout/IconVerticalSolidList"/>
    <dgm:cxn modelId="{E5E1A493-E35B-4151-B009-D6C4E7389A53}" type="presParOf" srcId="{65C7E873-BB85-45FC-BC51-1D67EB7738F4}" destId="{6CFE2A32-0F04-4A96-9275-235D3EEB6759}" srcOrd="1" destOrd="0" presId="urn:microsoft.com/office/officeart/2018/2/layout/IconVerticalSolidList"/>
    <dgm:cxn modelId="{DF93D63B-F59F-44A8-A651-7D80884CDA22}" type="presParOf" srcId="{65C7E873-BB85-45FC-BC51-1D67EB7738F4}" destId="{03536253-34F1-4E6B-B801-54F85A60CAAE}" srcOrd="2" destOrd="0" presId="urn:microsoft.com/office/officeart/2018/2/layout/IconVerticalSolidList"/>
    <dgm:cxn modelId="{A2114532-7A72-4F1B-8811-621D72548DA3}" type="presParOf" srcId="{03536253-34F1-4E6B-B801-54F85A60CAAE}" destId="{BB5BAD8C-19BC-48F0-89A9-F5D2E4FDD819}" srcOrd="0" destOrd="0" presId="urn:microsoft.com/office/officeart/2018/2/layout/IconVerticalSolidList"/>
    <dgm:cxn modelId="{CC029273-89D9-4F8B-8233-3608CEDF81EB}" type="presParOf" srcId="{03536253-34F1-4E6B-B801-54F85A60CAAE}" destId="{D54B2285-DB34-4F95-941D-C3F855E5D407}" srcOrd="1" destOrd="0" presId="urn:microsoft.com/office/officeart/2018/2/layout/IconVerticalSolidList"/>
    <dgm:cxn modelId="{091986D7-5A59-4A18-96CF-41067D227D31}" type="presParOf" srcId="{03536253-34F1-4E6B-B801-54F85A60CAAE}" destId="{2FBBCF28-BA23-41F5-905E-D163C2FCB0A1}" srcOrd="2" destOrd="0" presId="urn:microsoft.com/office/officeart/2018/2/layout/IconVerticalSolidList"/>
    <dgm:cxn modelId="{AF285C23-5824-4D72-BD15-E83DDF4DC35B}" type="presParOf" srcId="{03536253-34F1-4E6B-B801-54F85A60CAAE}" destId="{D828CF00-CC9C-4726-B7D5-0B8D77B7CDC4}" srcOrd="3" destOrd="0" presId="urn:microsoft.com/office/officeart/2018/2/layout/IconVerticalSolidList"/>
    <dgm:cxn modelId="{A11A419C-5DF2-46EC-B85C-E197771D75F8}" type="presParOf" srcId="{65C7E873-BB85-45FC-BC51-1D67EB7738F4}" destId="{3207F9C7-14F4-42CE-B776-CA36217AF7F8}" srcOrd="3" destOrd="0" presId="urn:microsoft.com/office/officeart/2018/2/layout/IconVerticalSolidList"/>
    <dgm:cxn modelId="{0F2D4E44-6688-45C1-922F-A84641DC99FA}" type="presParOf" srcId="{65C7E873-BB85-45FC-BC51-1D67EB7738F4}" destId="{5BFC0118-78D7-4ABE-AA9F-18D53A987524}" srcOrd="4" destOrd="0" presId="urn:microsoft.com/office/officeart/2018/2/layout/IconVerticalSolidList"/>
    <dgm:cxn modelId="{73C93C3B-716C-4E6F-BDCF-40980AE7DBA7}" type="presParOf" srcId="{5BFC0118-78D7-4ABE-AA9F-18D53A987524}" destId="{0AC64CFA-DF5A-406A-A297-3D8B5B9397D5}" srcOrd="0" destOrd="0" presId="urn:microsoft.com/office/officeart/2018/2/layout/IconVerticalSolidList"/>
    <dgm:cxn modelId="{9E8C43CA-EA25-4C38-A789-5C7738630C5F}" type="presParOf" srcId="{5BFC0118-78D7-4ABE-AA9F-18D53A987524}" destId="{8B1E818A-1B4B-4EFD-91FE-3EBFD8041CB1}" srcOrd="1" destOrd="0" presId="urn:microsoft.com/office/officeart/2018/2/layout/IconVerticalSolidList"/>
    <dgm:cxn modelId="{E984C6E5-F2CE-49D4-85FF-B996EBAE84B0}" type="presParOf" srcId="{5BFC0118-78D7-4ABE-AA9F-18D53A987524}" destId="{D9DFB63C-11FA-4649-B747-B65CE0A0259E}" srcOrd="2" destOrd="0" presId="urn:microsoft.com/office/officeart/2018/2/layout/IconVerticalSolidList"/>
    <dgm:cxn modelId="{F2E6AEC2-FF97-443E-B74B-90D7CD75E1DB}" type="presParOf" srcId="{5BFC0118-78D7-4ABE-AA9F-18D53A987524}" destId="{2D56F316-B384-44F6-83B9-0E8D69AB6653}" srcOrd="3" destOrd="0" presId="urn:microsoft.com/office/officeart/2018/2/layout/IconVerticalSolidList"/>
    <dgm:cxn modelId="{3056088A-4110-444C-AF58-13ED70E08CCF}" type="presParOf" srcId="{65C7E873-BB85-45FC-BC51-1D67EB7738F4}" destId="{3181D0B4-D62A-48E5-B892-031D250B9689}" srcOrd="5" destOrd="0" presId="urn:microsoft.com/office/officeart/2018/2/layout/IconVerticalSolidList"/>
    <dgm:cxn modelId="{5A91FD2D-D739-42D6-93DF-FC5DEECDDEA7}" type="presParOf" srcId="{65C7E873-BB85-45FC-BC51-1D67EB7738F4}" destId="{56525320-5C36-46B6-9BE6-18F4BB5F49BC}" srcOrd="6" destOrd="0" presId="urn:microsoft.com/office/officeart/2018/2/layout/IconVerticalSolidList"/>
    <dgm:cxn modelId="{9BC8D689-DDF8-4CD3-BA95-1B7BD4BB4812}" type="presParOf" srcId="{56525320-5C36-46B6-9BE6-18F4BB5F49BC}" destId="{721A2825-12F3-4E61-B9DE-85C5CAEBD138}" srcOrd="0" destOrd="0" presId="urn:microsoft.com/office/officeart/2018/2/layout/IconVerticalSolidList"/>
    <dgm:cxn modelId="{D200517C-1C00-4B57-98F0-C63B093A1D17}" type="presParOf" srcId="{56525320-5C36-46B6-9BE6-18F4BB5F49BC}" destId="{97FA0988-85F9-4C10-A53A-0EB35C0E3819}" srcOrd="1" destOrd="0" presId="urn:microsoft.com/office/officeart/2018/2/layout/IconVerticalSolidList"/>
    <dgm:cxn modelId="{0601B2F9-DB78-45D5-B217-DE202239DD85}" type="presParOf" srcId="{56525320-5C36-46B6-9BE6-18F4BB5F49BC}" destId="{95AFA76F-DB20-4B69-A07F-08627A6B3366}" srcOrd="2" destOrd="0" presId="urn:microsoft.com/office/officeart/2018/2/layout/IconVerticalSolidList"/>
    <dgm:cxn modelId="{E9C76B4B-3879-4EF9-BD19-496E9B7E7CE3}" type="presParOf" srcId="{56525320-5C36-46B6-9BE6-18F4BB5F49BC}" destId="{98D203E7-F8BF-445A-A2A8-08F366750C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EA9395CF-DFA1-4582-93DC-EF58D258D0D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FFC1C3-4E75-4868-8882-ACD1D5C8442C}">
      <dgm:prSet/>
      <dgm:spPr/>
      <dgm:t>
        <a:bodyPr/>
        <a:lstStyle/>
        <a:p>
          <a:r>
            <a:rPr lang="en-US"/>
            <a:t>Simplifies financial information</a:t>
          </a:r>
        </a:p>
      </dgm:t>
    </dgm:pt>
    <dgm:pt modelId="{D2DA0B9E-B40E-4152-90AF-87B25584662A}" type="parTrans" cxnId="{1FEB2E85-FB32-4631-889F-E81532648E1E}">
      <dgm:prSet/>
      <dgm:spPr/>
      <dgm:t>
        <a:bodyPr/>
        <a:lstStyle/>
        <a:p>
          <a:endParaRPr lang="en-US"/>
        </a:p>
      </dgm:t>
    </dgm:pt>
    <dgm:pt modelId="{F65FF895-5E6F-4A90-863E-4E1C6299E8A8}" type="sibTrans" cxnId="{1FEB2E85-FB32-4631-889F-E81532648E1E}">
      <dgm:prSet/>
      <dgm:spPr/>
      <dgm:t>
        <a:bodyPr/>
        <a:lstStyle/>
        <a:p>
          <a:endParaRPr lang="en-US"/>
        </a:p>
      </dgm:t>
    </dgm:pt>
    <dgm:pt modelId="{7A302FF8-E23F-4D27-8E5A-93877156D1C0}">
      <dgm:prSet/>
      <dgm:spPr/>
      <dgm:t>
        <a:bodyPr/>
        <a:lstStyle/>
        <a:p>
          <a:r>
            <a:rPr lang="en-US"/>
            <a:t>Useful for comparison</a:t>
          </a:r>
        </a:p>
      </dgm:t>
    </dgm:pt>
    <dgm:pt modelId="{8A69CF77-6F38-4B6C-84EB-C68FF6965982}" type="parTrans" cxnId="{61F91E41-BF75-4A33-97F4-E98F3A0B91AB}">
      <dgm:prSet/>
      <dgm:spPr/>
      <dgm:t>
        <a:bodyPr/>
        <a:lstStyle/>
        <a:p>
          <a:endParaRPr lang="en-US"/>
        </a:p>
      </dgm:t>
    </dgm:pt>
    <dgm:pt modelId="{58720755-8EDA-4C4D-994B-190870189035}" type="sibTrans" cxnId="{61F91E41-BF75-4A33-97F4-E98F3A0B91AB}">
      <dgm:prSet/>
      <dgm:spPr/>
      <dgm:t>
        <a:bodyPr/>
        <a:lstStyle/>
        <a:p>
          <a:endParaRPr lang="en-US"/>
        </a:p>
      </dgm:t>
    </dgm:pt>
    <dgm:pt modelId="{1AFE4C66-B323-4152-A524-044497540C5B}">
      <dgm:prSet/>
      <dgm:spPr/>
      <dgm:t>
        <a:bodyPr/>
        <a:lstStyle/>
        <a:p>
          <a:r>
            <a:rPr lang="en-US"/>
            <a:t>Helps identify trends</a:t>
          </a:r>
        </a:p>
      </dgm:t>
    </dgm:pt>
    <dgm:pt modelId="{CAC75E5E-072F-452F-B299-509A09B3F6B1}" type="parTrans" cxnId="{ACA54AAD-3F42-4F4C-A5EA-4452C20320AC}">
      <dgm:prSet/>
      <dgm:spPr/>
      <dgm:t>
        <a:bodyPr/>
        <a:lstStyle/>
        <a:p>
          <a:endParaRPr lang="en-US"/>
        </a:p>
      </dgm:t>
    </dgm:pt>
    <dgm:pt modelId="{AF7BEFD9-5A68-4406-8A58-BEEE0FCDAE82}" type="sibTrans" cxnId="{ACA54AAD-3F42-4F4C-A5EA-4452C20320AC}">
      <dgm:prSet/>
      <dgm:spPr/>
      <dgm:t>
        <a:bodyPr/>
        <a:lstStyle/>
        <a:p>
          <a:endParaRPr lang="en-US"/>
        </a:p>
      </dgm:t>
    </dgm:pt>
    <dgm:pt modelId="{81B0EA4C-060C-4420-BE75-FE7C61591D7F}">
      <dgm:prSet/>
      <dgm:spPr/>
      <dgm:t>
        <a:bodyPr/>
        <a:lstStyle/>
        <a:p>
          <a:r>
            <a:rPr lang="en-US"/>
            <a:t>Supports decision making</a:t>
          </a:r>
        </a:p>
      </dgm:t>
    </dgm:pt>
    <dgm:pt modelId="{5B948A9E-42E5-4B7B-8AE5-C8AF8180D296}" type="parTrans" cxnId="{A4A10433-F11E-4281-82ED-DD37D96E4D99}">
      <dgm:prSet/>
      <dgm:spPr/>
      <dgm:t>
        <a:bodyPr/>
        <a:lstStyle/>
        <a:p>
          <a:endParaRPr lang="en-US"/>
        </a:p>
      </dgm:t>
    </dgm:pt>
    <dgm:pt modelId="{7DBC0FF6-6D17-45EA-B69D-0E5E8F18B036}" type="sibTrans" cxnId="{A4A10433-F11E-4281-82ED-DD37D96E4D99}">
      <dgm:prSet/>
      <dgm:spPr/>
      <dgm:t>
        <a:bodyPr/>
        <a:lstStyle/>
        <a:p>
          <a:endParaRPr lang="en-US"/>
        </a:p>
      </dgm:t>
    </dgm:pt>
    <dgm:pt modelId="{7A9A5B4E-EF16-49B2-B3EB-DEB3BC6558F5}" type="pres">
      <dgm:prSet presAssocID="{EA9395CF-DFA1-4582-93DC-EF58D258D0D1}" presName="vert0" presStyleCnt="0">
        <dgm:presLayoutVars>
          <dgm:dir/>
          <dgm:animOne val="branch"/>
          <dgm:animLvl val="lvl"/>
        </dgm:presLayoutVars>
      </dgm:prSet>
      <dgm:spPr/>
    </dgm:pt>
    <dgm:pt modelId="{B555EB06-0AED-4D47-8831-B92D290AAAE6}" type="pres">
      <dgm:prSet presAssocID="{34FFC1C3-4E75-4868-8882-ACD1D5C8442C}" presName="thickLine" presStyleLbl="alignNode1" presStyleIdx="0" presStyleCnt="4"/>
      <dgm:spPr/>
    </dgm:pt>
    <dgm:pt modelId="{CFC6379E-ACEF-4CCF-A4CA-5404C80FB82C}" type="pres">
      <dgm:prSet presAssocID="{34FFC1C3-4E75-4868-8882-ACD1D5C8442C}" presName="horz1" presStyleCnt="0"/>
      <dgm:spPr/>
    </dgm:pt>
    <dgm:pt modelId="{9D2CBA79-F488-40EF-A7D7-6767C6E0BFEE}" type="pres">
      <dgm:prSet presAssocID="{34FFC1C3-4E75-4868-8882-ACD1D5C8442C}" presName="tx1" presStyleLbl="revTx" presStyleIdx="0" presStyleCnt="4"/>
      <dgm:spPr/>
    </dgm:pt>
    <dgm:pt modelId="{3ED7EF4A-6043-4CCE-A4E0-FA2A3B14F89B}" type="pres">
      <dgm:prSet presAssocID="{34FFC1C3-4E75-4868-8882-ACD1D5C8442C}" presName="vert1" presStyleCnt="0"/>
      <dgm:spPr/>
    </dgm:pt>
    <dgm:pt modelId="{A8D15B95-8EEA-4138-8687-DA907D286549}" type="pres">
      <dgm:prSet presAssocID="{7A302FF8-E23F-4D27-8E5A-93877156D1C0}" presName="thickLine" presStyleLbl="alignNode1" presStyleIdx="1" presStyleCnt="4"/>
      <dgm:spPr/>
    </dgm:pt>
    <dgm:pt modelId="{0F9A144E-18F4-4294-A002-73111BFB8328}" type="pres">
      <dgm:prSet presAssocID="{7A302FF8-E23F-4D27-8E5A-93877156D1C0}" presName="horz1" presStyleCnt="0"/>
      <dgm:spPr/>
    </dgm:pt>
    <dgm:pt modelId="{BD34FB4A-77D3-4502-A800-D7D3A0799227}" type="pres">
      <dgm:prSet presAssocID="{7A302FF8-E23F-4D27-8E5A-93877156D1C0}" presName="tx1" presStyleLbl="revTx" presStyleIdx="1" presStyleCnt="4"/>
      <dgm:spPr/>
    </dgm:pt>
    <dgm:pt modelId="{3322ACCF-81A5-4DE4-A5CB-1AB85286AFF0}" type="pres">
      <dgm:prSet presAssocID="{7A302FF8-E23F-4D27-8E5A-93877156D1C0}" presName="vert1" presStyleCnt="0"/>
      <dgm:spPr/>
    </dgm:pt>
    <dgm:pt modelId="{42B50236-FACD-4F71-9F15-CB672A3C0233}" type="pres">
      <dgm:prSet presAssocID="{1AFE4C66-B323-4152-A524-044497540C5B}" presName="thickLine" presStyleLbl="alignNode1" presStyleIdx="2" presStyleCnt="4"/>
      <dgm:spPr/>
    </dgm:pt>
    <dgm:pt modelId="{633A758C-059B-4A8F-A50D-74A386E8F1AA}" type="pres">
      <dgm:prSet presAssocID="{1AFE4C66-B323-4152-A524-044497540C5B}" presName="horz1" presStyleCnt="0"/>
      <dgm:spPr/>
    </dgm:pt>
    <dgm:pt modelId="{429ED254-6477-495C-9286-3D819F3F4A71}" type="pres">
      <dgm:prSet presAssocID="{1AFE4C66-B323-4152-A524-044497540C5B}" presName="tx1" presStyleLbl="revTx" presStyleIdx="2" presStyleCnt="4"/>
      <dgm:spPr/>
    </dgm:pt>
    <dgm:pt modelId="{276ADF47-78A7-41DC-BF08-6008E9F1FA95}" type="pres">
      <dgm:prSet presAssocID="{1AFE4C66-B323-4152-A524-044497540C5B}" presName="vert1" presStyleCnt="0"/>
      <dgm:spPr/>
    </dgm:pt>
    <dgm:pt modelId="{7874D375-3239-4166-8836-5C644EE0CFA3}" type="pres">
      <dgm:prSet presAssocID="{81B0EA4C-060C-4420-BE75-FE7C61591D7F}" presName="thickLine" presStyleLbl="alignNode1" presStyleIdx="3" presStyleCnt="4"/>
      <dgm:spPr/>
    </dgm:pt>
    <dgm:pt modelId="{91A2AD16-6192-4D61-AEBE-9016D76BD8B6}" type="pres">
      <dgm:prSet presAssocID="{81B0EA4C-060C-4420-BE75-FE7C61591D7F}" presName="horz1" presStyleCnt="0"/>
      <dgm:spPr/>
    </dgm:pt>
    <dgm:pt modelId="{93043CCB-35F6-46D0-9795-CACEBE213BED}" type="pres">
      <dgm:prSet presAssocID="{81B0EA4C-060C-4420-BE75-FE7C61591D7F}" presName="tx1" presStyleLbl="revTx" presStyleIdx="3" presStyleCnt="4"/>
      <dgm:spPr/>
    </dgm:pt>
    <dgm:pt modelId="{C59D96A0-3519-45D9-8B5D-CB2CEA3E47F6}" type="pres">
      <dgm:prSet presAssocID="{81B0EA4C-060C-4420-BE75-FE7C61591D7F}" presName="vert1" presStyleCnt="0"/>
      <dgm:spPr/>
    </dgm:pt>
  </dgm:ptLst>
  <dgm:cxnLst>
    <dgm:cxn modelId="{EE1AF912-F82D-43FD-803F-92F5F17E3B6D}" type="presOf" srcId="{1AFE4C66-B323-4152-A524-044497540C5B}" destId="{429ED254-6477-495C-9286-3D819F3F4A71}" srcOrd="0" destOrd="0" presId="urn:microsoft.com/office/officeart/2008/layout/LinedList"/>
    <dgm:cxn modelId="{C8B85E1B-3EEE-4046-9E59-4163FB917F25}" type="presOf" srcId="{EA9395CF-DFA1-4582-93DC-EF58D258D0D1}" destId="{7A9A5B4E-EF16-49B2-B3EB-DEB3BC6558F5}" srcOrd="0" destOrd="0" presId="urn:microsoft.com/office/officeart/2008/layout/LinedList"/>
    <dgm:cxn modelId="{21E4B81B-8E9C-4812-977B-181671074017}" type="presOf" srcId="{81B0EA4C-060C-4420-BE75-FE7C61591D7F}" destId="{93043CCB-35F6-46D0-9795-CACEBE213BED}" srcOrd="0" destOrd="0" presId="urn:microsoft.com/office/officeart/2008/layout/LinedList"/>
    <dgm:cxn modelId="{A4A10433-F11E-4281-82ED-DD37D96E4D99}" srcId="{EA9395CF-DFA1-4582-93DC-EF58D258D0D1}" destId="{81B0EA4C-060C-4420-BE75-FE7C61591D7F}" srcOrd="3" destOrd="0" parTransId="{5B948A9E-42E5-4B7B-8AE5-C8AF8180D296}" sibTransId="{7DBC0FF6-6D17-45EA-B69D-0E5E8F18B036}"/>
    <dgm:cxn modelId="{61F91E41-BF75-4A33-97F4-E98F3A0B91AB}" srcId="{EA9395CF-DFA1-4582-93DC-EF58D258D0D1}" destId="{7A302FF8-E23F-4D27-8E5A-93877156D1C0}" srcOrd="1" destOrd="0" parTransId="{8A69CF77-6F38-4B6C-84EB-C68FF6965982}" sibTransId="{58720755-8EDA-4C4D-994B-190870189035}"/>
    <dgm:cxn modelId="{1FEB2E85-FB32-4631-889F-E81532648E1E}" srcId="{EA9395CF-DFA1-4582-93DC-EF58D258D0D1}" destId="{34FFC1C3-4E75-4868-8882-ACD1D5C8442C}" srcOrd="0" destOrd="0" parTransId="{D2DA0B9E-B40E-4152-90AF-87B25584662A}" sibTransId="{F65FF895-5E6F-4A90-863E-4E1C6299E8A8}"/>
    <dgm:cxn modelId="{71C4828C-0CB5-4AA9-B362-DE02609F8D9E}" type="presOf" srcId="{34FFC1C3-4E75-4868-8882-ACD1D5C8442C}" destId="{9D2CBA79-F488-40EF-A7D7-6767C6E0BFEE}" srcOrd="0" destOrd="0" presId="urn:microsoft.com/office/officeart/2008/layout/LinedList"/>
    <dgm:cxn modelId="{756416A7-7AC2-42F8-A5FD-FD0C8CD457E7}" type="presOf" srcId="{7A302FF8-E23F-4D27-8E5A-93877156D1C0}" destId="{BD34FB4A-77D3-4502-A800-D7D3A0799227}" srcOrd="0" destOrd="0" presId="urn:microsoft.com/office/officeart/2008/layout/LinedList"/>
    <dgm:cxn modelId="{ACA54AAD-3F42-4F4C-A5EA-4452C20320AC}" srcId="{EA9395CF-DFA1-4582-93DC-EF58D258D0D1}" destId="{1AFE4C66-B323-4152-A524-044497540C5B}" srcOrd="2" destOrd="0" parTransId="{CAC75E5E-072F-452F-B299-509A09B3F6B1}" sibTransId="{AF7BEFD9-5A68-4406-8A58-BEEE0FCDAE82}"/>
    <dgm:cxn modelId="{2D156AE3-13B3-4DA0-8DFF-75751A0090EB}" type="presParOf" srcId="{7A9A5B4E-EF16-49B2-B3EB-DEB3BC6558F5}" destId="{B555EB06-0AED-4D47-8831-B92D290AAAE6}" srcOrd="0" destOrd="0" presId="urn:microsoft.com/office/officeart/2008/layout/LinedList"/>
    <dgm:cxn modelId="{87D5E64A-A8BC-4791-B1D8-78FC42747CD8}" type="presParOf" srcId="{7A9A5B4E-EF16-49B2-B3EB-DEB3BC6558F5}" destId="{CFC6379E-ACEF-4CCF-A4CA-5404C80FB82C}" srcOrd="1" destOrd="0" presId="urn:microsoft.com/office/officeart/2008/layout/LinedList"/>
    <dgm:cxn modelId="{CA03D099-C2AC-4BCA-B2AF-6D4D5577354D}" type="presParOf" srcId="{CFC6379E-ACEF-4CCF-A4CA-5404C80FB82C}" destId="{9D2CBA79-F488-40EF-A7D7-6767C6E0BFEE}" srcOrd="0" destOrd="0" presId="urn:microsoft.com/office/officeart/2008/layout/LinedList"/>
    <dgm:cxn modelId="{37741EBB-EC1B-49B2-9EEE-19D398CBA54A}" type="presParOf" srcId="{CFC6379E-ACEF-4CCF-A4CA-5404C80FB82C}" destId="{3ED7EF4A-6043-4CCE-A4E0-FA2A3B14F89B}" srcOrd="1" destOrd="0" presId="urn:microsoft.com/office/officeart/2008/layout/LinedList"/>
    <dgm:cxn modelId="{F958BBDB-9601-4847-8413-283313EF4964}" type="presParOf" srcId="{7A9A5B4E-EF16-49B2-B3EB-DEB3BC6558F5}" destId="{A8D15B95-8EEA-4138-8687-DA907D286549}" srcOrd="2" destOrd="0" presId="urn:microsoft.com/office/officeart/2008/layout/LinedList"/>
    <dgm:cxn modelId="{4575856D-5BD1-450F-9DCB-61E5D6444BE7}" type="presParOf" srcId="{7A9A5B4E-EF16-49B2-B3EB-DEB3BC6558F5}" destId="{0F9A144E-18F4-4294-A002-73111BFB8328}" srcOrd="3" destOrd="0" presId="urn:microsoft.com/office/officeart/2008/layout/LinedList"/>
    <dgm:cxn modelId="{52051C2E-E8D8-4AA5-88E6-2F6CAAAE40A3}" type="presParOf" srcId="{0F9A144E-18F4-4294-A002-73111BFB8328}" destId="{BD34FB4A-77D3-4502-A800-D7D3A0799227}" srcOrd="0" destOrd="0" presId="urn:microsoft.com/office/officeart/2008/layout/LinedList"/>
    <dgm:cxn modelId="{30716418-0861-49C1-9B18-3B8B91C46507}" type="presParOf" srcId="{0F9A144E-18F4-4294-A002-73111BFB8328}" destId="{3322ACCF-81A5-4DE4-A5CB-1AB85286AFF0}" srcOrd="1" destOrd="0" presId="urn:microsoft.com/office/officeart/2008/layout/LinedList"/>
    <dgm:cxn modelId="{53093ADA-6026-4F6F-94B0-95A1ABED815B}" type="presParOf" srcId="{7A9A5B4E-EF16-49B2-B3EB-DEB3BC6558F5}" destId="{42B50236-FACD-4F71-9F15-CB672A3C0233}" srcOrd="4" destOrd="0" presId="urn:microsoft.com/office/officeart/2008/layout/LinedList"/>
    <dgm:cxn modelId="{8002142C-F7A0-4519-97B4-E302F0E7CDE4}" type="presParOf" srcId="{7A9A5B4E-EF16-49B2-B3EB-DEB3BC6558F5}" destId="{633A758C-059B-4A8F-A50D-74A386E8F1AA}" srcOrd="5" destOrd="0" presId="urn:microsoft.com/office/officeart/2008/layout/LinedList"/>
    <dgm:cxn modelId="{FB95D117-BBB6-4AA2-ADF0-59A41873B376}" type="presParOf" srcId="{633A758C-059B-4A8F-A50D-74A386E8F1AA}" destId="{429ED254-6477-495C-9286-3D819F3F4A71}" srcOrd="0" destOrd="0" presId="urn:microsoft.com/office/officeart/2008/layout/LinedList"/>
    <dgm:cxn modelId="{0179AE55-8BE5-4EDD-BCED-937F2DBFAA5B}" type="presParOf" srcId="{633A758C-059B-4A8F-A50D-74A386E8F1AA}" destId="{276ADF47-78A7-41DC-BF08-6008E9F1FA95}" srcOrd="1" destOrd="0" presId="urn:microsoft.com/office/officeart/2008/layout/LinedList"/>
    <dgm:cxn modelId="{1EF6EBE5-516C-4075-B7F5-3C5A30E073F0}" type="presParOf" srcId="{7A9A5B4E-EF16-49B2-B3EB-DEB3BC6558F5}" destId="{7874D375-3239-4166-8836-5C644EE0CFA3}" srcOrd="6" destOrd="0" presId="urn:microsoft.com/office/officeart/2008/layout/LinedList"/>
    <dgm:cxn modelId="{354C80D9-675A-42C0-AA7A-11E632651F48}" type="presParOf" srcId="{7A9A5B4E-EF16-49B2-B3EB-DEB3BC6558F5}" destId="{91A2AD16-6192-4D61-AEBE-9016D76BD8B6}" srcOrd="7" destOrd="0" presId="urn:microsoft.com/office/officeart/2008/layout/LinedList"/>
    <dgm:cxn modelId="{B750F16C-9947-4B27-9DEE-8AB5C54F2666}" type="presParOf" srcId="{91A2AD16-6192-4D61-AEBE-9016D76BD8B6}" destId="{93043CCB-35F6-46D0-9795-CACEBE213BED}" srcOrd="0" destOrd="0" presId="urn:microsoft.com/office/officeart/2008/layout/LinedList"/>
    <dgm:cxn modelId="{439E9A4D-2C83-4C81-BAD5-B3F8FA40C866}" type="presParOf" srcId="{91A2AD16-6192-4D61-AEBE-9016D76BD8B6}" destId="{C59D96A0-3519-45D9-8B5D-CB2CEA3E47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44CB0E7-F999-4EC4-8354-3A869880F9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342A577-B072-4D39-9B9F-5DCCD485068F}">
      <dgm:prSet/>
      <dgm:spPr/>
      <dgm:t>
        <a:bodyPr/>
        <a:lstStyle/>
        <a:p>
          <a:r>
            <a:rPr lang="en-US"/>
            <a:t>Based on historical data</a:t>
          </a:r>
        </a:p>
      </dgm:t>
    </dgm:pt>
    <dgm:pt modelId="{45E81592-4829-483E-ABD0-F06B9533DD26}" type="parTrans" cxnId="{1740A91C-A312-4710-847F-0369AEE484D6}">
      <dgm:prSet/>
      <dgm:spPr/>
      <dgm:t>
        <a:bodyPr/>
        <a:lstStyle/>
        <a:p>
          <a:endParaRPr lang="en-US"/>
        </a:p>
      </dgm:t>
    </dgm:pt>
    <dgm:pt modelId="{9F8DB272-C880-4E03-A58A-5A2692DEF9FB}" type="sibTrans" cxnId="{1740A91C-A312-4710-847F-0369AEE484D6}">
      <dgm:prSet/>
      <dgm:spPr/>
      <dgm:t>
        <a:bodyPr/>
        <a:lstStyle/>
        <a:p>
          <a:endParaRPr lang="en-US"/>
        </a:p>
      </dgm:t>
    </dgm:pt>
    <dgm:pt modelId="{DBBB3C94-3A80-468C-A1F8-B0A3BE846C8D}">
      <dgm:prSet/>
      <dgm:spPr/>
      <dgm:t>
        <a:bodyPr/>
        <a:lstStyle/>
        <a:p>
          <a:r>
            <a:rPr lang="en-US"/>
            <a:t>Affected by accounting policies</a:t>
          </a:r>
        </a:p>
      </dgm:t>
    </dgm:pt>
    <dgm:pt modelId="{3735ACEC-A4DE-4F8F-8E94-A25592B15B91}" type="parTrans" cxnId="{536026DE-3FBB-4250-96B4-7886C9F91E73}">
      <dgm:prSet/>
      <dgm:spPr/>
      <dgm:t>
        <a:bodyPr/>
        <a:lstStyle/>
        <a:p>
          <a:endParaRPr lang="en-US"/>
        </a:p>
      </dgm:t>
    </dgm:pt>
    <dgm:pt modelId="{084A6E33-5A6C-40E9-B011-93FB037EAA35}" type="sibTrans" cxnId="{536026DE-3FBB-4250-96B4-7886C9F91E73}">
      <dgm:prSet/>
      <dgm:spPr/>
      <dgm:t>
        <a:bodyPr/>
        <a:lstStyle/>
        <a:p>
          <a:endParaRPr lang="en-US"/>
        </a:p>
      </dgm:t>
    </dgm:pt>
    <dgm:pt modelId="{5F275979-EAA9-40DC-8ADB-A3FEED17A520}">
      <dgm:prSet/>
      <dgm:spPr/>
      <dgm:t>
        <a:bodyPr/>
        <a:lstStyle/>
        <a:p>
          <a:r>
            <a:rPr lang="en-US"/>
            <a:t>Cannot predict future with certainty</a:t>
          </a:r>
        </a:p>
      </dgm:t>
    </dgm:pt>
    <dgm:pt modelId="{D866A9B0-D33F-40D4-B08D-091F51786912}" type="parTrans" cxnId="{76EF4F8C-EA38-495C-9D5F-136201653641}">
      <dgm:prSet/>
      <dgm:spPr/>
      <dgm:t>
        <a:bodyPr/>
        <a:lstStyle/>
        <a:p>
          <a:endParaRPr lang="en-US"/>
        </a:p>
      </dgm:t>
    </dgm:pt>
    <dgm:pt modelId="{6566ED5F-C98C-4CEE-B72C-8C8A0A5CC99D}" type="sibTrans" cxnId="{76EF4F8C-EA38-495C-9D5F-136201653641}">
      <dgm:prSet/>
      <dgm:spPr/>
      <dgm:t>
        <a:bodyPr/>
        <a:lstStyle/>
        <a:p>
          <a:endParaRPr lang="en-US"/>
        </a:p>
      </dgm:t>
    </dgm:pt>
    <dgm:pt modelId="{4343DBC6-69BC-4862-8F99-947262BFC2C1}">
      <dgm:prSet/>
      <dgm:spPr/>
      <dgm:t>
        <a:bodyPr/>
        <a:lstStyle/>
        <a:p>
          <a:r>
            <a:rPr lang="en-US"/>
            <a:t>Must be used together with other analysis</a:t>
          </a:r>
        </a:p>
      </dgm:t>
    </dgm:pt>
    <dgm:pt modelId="{6FAFBA56-FE42-4951-BDA2-A3B4EE517033}" type="parTrans" cxnId="{2271C165-CCD6-49AF-A99E-7B76DB6A2463}">
      <dgm:prSet/>
      <dgm:spPr/>
      <dgm:t>
        <a:bodyPr/>
        <a:lstStyle/>
        <a:p>
          <a:endParaRPr lang="en-US"/>
        </a:p>
      </dgm:t>
    </dgm:pt>
    <dgm:pt modelId="{42A4AF68-DCD4-4AFC-9597-1A1EFD827D80}" type="sibTrans" cxnId="{2271C165-CCD6-49AF-A99E-7B76DB6A2463}">
      <dgm:prSet/>
      <dgm:spPr/>
      <dgm:t>
        <a:bodyPr/>
        <a:lstStyle/>
        <a:p>
          <a:endParaRPr lang="en-US"/>
        </a:p>
      </dgm:t>
    </dgm:pt>
    <dgm:pt modelId="{D3D5D58E-57AB-4A19-8F3C-CDCD3B5D8F7D}" type="pres">
      <dgm:prSet presAssocID="{A44CB0E7-F999-4EC4-8354-3A869880F9AA}" presName="root" presStyleCnt="0">
        <dgm:presLayoutVars>
          <dgm:dir/>
          <dgm:resizeHandles val="exact"/>
        </dgm:presLayoutVars>
      </dgm:prSet>
      <dgm:spPr/>
    </dgm:pt>
    <dgm:pt modelId="{D734154C-FC89-4C31-A8E7-A0C080184802}" type="pres">
      <dgm:prSet presAssocID="{B342A577-B072-4D39-9B9F-5DCCD485068F}" presName="compNode" presStyleCnt="0"/>
      <dgm:spPr/>
    </dgm:pt>
    <dgm:pt modelId="{E90125AC-D128-4F49-BC02-EBEED48EB440}" type="pres">
      <dgm:prSet presAssocID="{B342A577-B072-4D39-9B9F-5DCCD485068F}" presName="bgRect" presStyleLbl="bgShp" presStyleIdx="0" presStyleCnt="4"/>
      <dgm:spPr/>
    </dgm:pt>
    <dgm:pt modelId="{FFB81A78-FBE7-4E60-93D6-73777CE49352}" type="pres">
      <dgm:prSet presAssocID="{B342A577-B072-4D39-9B9F-5DCCD485068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358711FE-6416-4000-9178-6CB572429CE1}" type="pres">
      <dgm:prSet presAssocID="{B342A577-B072-4D39-9B9F-5DCCD485068F}" presName="spaceRect" presStyleCnt="0"/>
      <dgm:spPr/>
    </dgm:pt>
    <dgm:pt modelId="{2592E58F-45C4-4263-9600-94B1677DD037}" type="pres">
      <dgm:prSet presAssocID="{B342A577-B072-4D39-9B9F-5DCCD485068F}" presName="parTx" presStyleLbl="revTx" presStyleIdx="0" presStyleCnt="4">
        <dgm:presLayoutVars>
          <dgm:chMax val="0"/>
          <dgm:chPref val="0"/>
        </dgm:presLayoutVars>
      </dgm:prSet>
      <dgm:spPr/>
    </dgm:pt>
    <dgm:pt modelId="{68A7612D-5A18-4892-930A-FE783019DDAB}" type="pres">
      <dgm:prSet presAssocID="{9F8DB272-C880-4E03-A58A-5A2692DEF9FB}" presName="sibTrans" presStyleCnt="0"/>
      <dgm:spPr/>
    </dgm:pt>
    <dgm:pt modelId="{2150C3CE-E739-42BB-A8E2-ED870E428C73}" type="pres">
      <dgm:prSet presAssocID="{DBBB3C94-3A80-468C-A1F8-B0A3BE846C8D}" presName="compNode" presStyleCnt="0"/>
      <dgm:spPr/>
    </dgm:pt>
    <dgm:pt modelId="{88FC2C23-8095-4DD3-B4C5-0CD7A8E87908}" type="pres">
      <dgm:prSet presAssocID="{DBBB3C94-3A80-468C-A1F8-B0A3BE846C8D}" presName="bgRect" presStyleLbl="bgShp" presStyleIdx="1" presStyleCnt="4"/>
      <dgm:spPr/>
    </dgm:pt>
    <dgm:pt modelId="{9421D3EC-898E-43CC-8011-9A44B1B658D5}" type="pres">
      <dgm:prSet presAssocID="{DBBB3C94-3A80-468C-A1F8-B0A3BE846C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E8A19F2-BD5A-455B-95B4-07C5B0A4CAF5}" type="pres">
      <dgm:prSet presAssocID="{DBBB3C94-3A80-468C-A1F8-B0A3BE846C8D}" presName="spaceRect" presStyleCnt="0"/>
      <dgm:spPr/>
    </dgm:pt>
    <dgm:pt modelId="{BD14109C-E0C6-4A1F-B850-33CAB1905012}" type="pres">
      <dgm:prSet presAssocID="{DBBB3C94-3A80-468C-A1F8-B0A3BE846C8D}" presName="parTx" presStyleLbl="revTx" presStyleIdx="1" presStyleCnt="4">
        <dgm:presLayoutVars>
          <dgm:chMax val="0"/>
          <dgm:chPref val="0"/>
        </dgm:presLayoutVars>
      </dgm:prSet>
      <dgm:spPr/>
    </dgm:pt>
    <dgm:pt modelId="{E543B3AF-813C-4BD7-B6E1-BDE64ECB343D}" type="pres">
      <dgm:prSet presAssocID="{084A6E33-5A6C-40E9-B011-93FB037EAA35}" presName="sibTrans" presStyleCnt="0"/>
      <dgm:spPr/>
    </dgm:pt>
    <dgm:pt modelId="{B2FA1E8E-2CDC-4DFB-8A19-5DC6163047A4}" type="pres">
      <dgm:prSet presAssocID="{5F275979-EAA9-40DC-8ADB-A3FEED17A520}" presName="compNode" presStyleCnt="0"/>
      <dgm:spPr/>
    </dgm:pt>
    <dgm:pt modelId="{395F1272-D811-4DAF-82D0-CA85CC1B6B2F}" type="pres">
      <dgm:prSet presAssocID="{5F275979-EAA9-40DC-8ADB-A3FEED17A520}" presName="bgRect" presStyleLbl="bgShp" presStyleIdx="2" presStyleCnt="4"/>
      <dgm:spPr/>
    </dgm:pt>
    <dgm:pt modelId="{B48660A4-9A8D-4268-A139-562C5A302228}" type="pres">
      <dgm:prSet presAssocID="{5F275979-EAA9-40DC-8ADB-A3FEED17A52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B4038E8-9BB7-49C1-9741-F4EFC61FEB9C}" type="pres">
      <dgm:prSet presAssocID="{5F275979-EAA9-40DC-8ADB-A3FEED17A520}" presName="spaceRect" presStyleCnt="0"/>
      <dgm:spPr/>
    </dgm:pt>
    <dgm:pt modelId="{D791C20C-4FEE-48E1-BD9B-36943AF6C7A9}" type="pres">
      <dgm:prSet presAssocID="{5F275979-EAA9-40DC-8ADB-A3FEED17A520}" presName="parTx" presStyleLbl="revTx" presStyleIdx="2" presStyleCnt="4">
        <dgm:presLayoutVars>
          <dgm:chMax val="0"/>
          <dgm:chPref val="0"/>
        </dgm:presLayoutVars>
      </dgm:prSet>
      <dgm:spPr/>
    </dgm:pt>
    <dgm:pt modelId="{F31968D8-DC44-4A20-9B6E-94DE115CDBD2}" type="pres">
      <dgm:prSet presAssocID="{6566ED5F-C98C-4CEE-B72C-8C8A0A5CC99D}" presName="sibTrans" presStyleCnt="0"/>
      <dgm:spPr/>
    </dgm:pt>
    <dgm:pt modelId="{F591F7B2-4EDA-42DC-8341-449ED634C15D}" type="pres">
      <dgm:prSet presAssocID="{4343DBC6-69BC-4862-8F99-947262BFC2C1}" presName="compNode" presStyleCnt="0"/>
      <dgm:spPr/>
    </dgm:pt>
    <dgm:pt modelId="{F461F703-9885-4F44-867F-130D7147D713}" type="pres">
      <dgm:prSet presAssocID="{4343DBC6-69BC-4862-8F99-947262BFC2C1}" presName="bgRect" presStyleLbl="bgShp" presStyleIdx="3" presStyleCnt="4"/>
      <dgm:spPr/>
    </dgm:pt>
    <dgm:pt modelId="{5BDC4754-7240-414B-8DEC-4986958A8D87}" type="pres">
      <dgm:prSet presAssocID="{4343DBC6-69BC-4862-8F99-947262BFC2C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8277D8B-C9F9-4890-8944-933289023A1A}" type="pres">
      <dgm:prSet presAssocID="{4343DBC6-69BC-4862-8F99-947262BFC2C1}" presName="spaceRect" presStyleCnt="0"/>
      <dgm:spPr/>
    </dgm:pt>
    <dgm:pt modelId="{37629B14-4B6B-44E4-89C2-1D34F37F08AA}" type="pres">
      <dgm:prSet presAssocID="{4343DBC6-69BC-4862-8F99-947262BFC2C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3CD500-F040-420D-ABE8-AB14A3B23382}" type="presOf" srcId="{DBBB3C94-3A80-468C-A1F8-B0A3BE846C8D}" destId="{BD14109C-E0C6-4A1F-B850-33CAB1905012}" srcOrd="0" destOrd="0" presId="urn:microsoft.com/office/officeart/2018/2/layout/IconVerticalSolidList"/>
    <dgm:cxn modelId="{CC1CD11B-B8AB-4B5D-A20E-5CC2A5BA49F8}" type="presOf" srcId="{B342A577-B072-4D39-9B9F-5DCCD485068F}" destId="{2592E58F-45C4-4263-9600-94B1677DD037}" srcOrd="0" destOrd="0" presId="urn:microsoft.com/office/officeart/2018/2/layout/IconVerticalSolidList"/>
    <dgm:cxn modelId="{1740A91C-A312-4710-847F-0369AEE484D6}" srcId="{A44CB0E7-F999-4EC4-8354-3A869880F9AA}" destId="{B342A577-B072-4D39-9B9F-5DCCD485068F}" srcOrd="0" destOrd="0" parTransId="{45E81592-4829-483E-ABD0-F06B9533DD26}" sibTransId="{9F8DB272-C880-4E03-A58A-5A2692DEF9FB}"/>
    <dgm:cxn modelId="{2271C165-CCD6-49AF-A99E-7B76DB6A2463}" srcId="{A44CB0E7-F999-4EC4-8354-3A869880F9AA}" destId="{4343DBC6-69BC-4862-8F99-947262BFC2C1}" srcOrd="3" destOrd="0" parTransId="{6FAFBA56-FE42-4951-BDA2-A3B4EE517033}" sibTransId="{42A4AF68-DCD4-4AFC-9597-1A1EFD827D80}"/>
    <dgm:cxn modelId="{467C644C-464C-4081-91FC-566578970457}" type="presOf" srcId="{4343DBC6-69BC-4862-8F99-947262BFC2C1}" destId="{37629B14-4B6B-44E4-89C2-1D34F37F08AA}" srcOrd="0" destOrd="0" presId="urn:microsoft.com/office/officeart/2018/2/layout/IconVerticalSolidList"/>
    <dgm:cxn modelId="{6F753980-DA94-4C0A-888D-9C3DC4D9C531}" type="presOf" srcId="{5F275979-EAA9-40DC-8ADB-A3FEED17A520}" destId="{D791C20C-4FEE-48E1-BD9B-36943AF6C7A9}" srcOrd="0" destOrd="0" presId="urn:microsoft.com/office/officeart/2018/2/layout/IconVerticalSolidList"/>
    <dgm:cxn modelId="{76EF4F8C-EA38-495C-9D5F-136201653641}" srcId="{A44CB0E7-F999-4EC4-8354-3A869880F9AA}" destId="{5F275979-EAA9-40DC-8ADB-A3FEED17A520}" srcOrd="2" destOrd="0" parTransId="{D866A9B0-D33F-40D4-B08D-091F51786912}" sibTransId="{6566ED5F-C98C-4CEE-B72C-8C8A0A5CC99D}"/>
    <dgm:cxn modelId="{DE0FA59C-E087-4CD6-BE56-3816F9E911BD}" type="presOf" srcId="{A44CB0E7-F999-4EC4-8354-3A869880F9AA}" destId="{D3D5D58E-57AB-4A19-8F3C-CDCD3B5D8F7D}" srcOrd="0" destOrd="0" presId="urn:microsoft.com/office/officeart/2018/2/layout/IconVerticalSolidList"/>
    <dgm:cxn modelId="{536026DE-3FBB-4250-96B4-7886C9F91E73}" srcId="{A44CB0E7-F999-4EC4-8354-3A869880F9AA}" destId="{DBBB3C94-3A80-468C-A1F8-B0A3BE846C8D}" srcOrd="1" destOrd="0" parTransId="{3735ACEC-A4DE-4F8F-8E94-A25592B15B91}" sibTransId="{084A6E33-5A6C-40E9-B011-93FB037EAA35}"/>
    <dgm:cxn modelId="{2FE74288-6F25-48E5-BCB1-E1D4ED08ED80}" type="presParOf" srcId="{D3D5D58E-57AB-4A19-8F3C-CDCD3B5D8F7D}" destId="{D734154C-FC89-4C31-A8E7-A0C080184802}" srcOrd="0" destOrd="0" presId="urn:microsoft.com/office/officeart/2018/2/layout/IconVerticalSolidList"/>
    <dgm:cxn modelId="{5651E09A-A0B3-46FB-8157-0ABB584BBA04}" type="presParOf" srcId="{D734154C-FC89-4C31-A8E7-A0C080184802}" destId="{E90125AC-D128-4F49-BC02-EBEED48EB440}" srcOrd="0" destOrd="0" presId="urn:microsoft.com/office/officeart/2018/2/layout/IconVerticalSolidList"/>
    <dgm:cxn modelId="{DC452AB9-D06B-442B-AA5E-95FF2630E558}" type="presParOf" srcId="{D734154C-FC89-4C31-A8E7-A0C080184802}" destId="{FFB81A78-FBE7-4E60-93D6-73777CE49352}" srcOrd="1" destOrd="0" presId="urn:microsoft.com/office/officeart/2018/2/layout/IconVerticalSolidList"/>
    <dgm:cxn modelId="{7A08E2E8-7EC8-4B94-BC9F-7C61E184BF95}" type="presParOf" srcId="{D734154C-FC89-4C31-A8E7-A0C080184802}" destId="{358711FE-6416-4000-9178-6CB572429CE1}" srcOrd="2" destOrd="0" presId="urn:microsoft.com/office/officeart/2018/2/layout/IconVerticalSolidList"/>
    <dgm:cxn modelId="{FF69B0D0-8FF3-489C-B3CD-24A07CF4C97E}" type="presParOf" srcId="{D734154C-FC89-4C31-A8E7-A0C080184802}" destId="{2592E58F-45C4-4263-9600-94B1677DD037}" srcOrd="3" destOrd="0" presId="urn:microsoft.com/office/officeart/2018/2/layout/IconVerticalSolidList"/>
    <dgm:cxn modelId="{02873814-5394-4BAB-A795-264F94543BE0}" type="presParOf" srcId="{D3D5D58E-57AB-4A19-8F3C-CDCD3B5D8F7D}" destId="{68A7612D-5A18-4892-930A-FE783019DDAB}" srcOrd="1" destOrd="0" presId="urn:microsoft.com/office/officeart/2018/2/layout/IconVerticalSolidList"/>
    <dgm:cxn modelId="{4619F027-64AF-4424-8DB7-21D65FD7E1D7}" type="presParOf" srcId="{D3D5D58E-57AB-4A19-8F3C-CDCD3B5D8F7D}" destId="{2150C3CE-E739-42BB-A8E2-ED870E428C73}" srcOrd="2" destOrd="0" presId="urn:microsoft.com/office/officeart/2018/2/layout/IconVerticalSolidList"/>
    <dgm:cxn modelId="{0D5D9844-CD79-4F7D-913A-0CDA917B6055}" type="presParOf" srcId="{2150C3CE-E739-42BB-A8E2-ED870E428C73}" destId="{88FC2C23-8095-4DD3-B4C5-0CD7A8E87908}" srcOrd="0" destOrd="0" presId="urn:microsoft.com/office/officeart/2018/2/layout/IconVerticalSolidList"/>
    <dgm:cxn modelId="{328612F8-60EF-4276-93A9-8F7210EBDFE7}" type="presParOf" srcId="{2150C3CE-E739-42BB-A8E2-ED870E428C73}" destId="{9421D3EC-898E-43CC-8011-9A44B1B658D5}" srcOrd="1" destOrd="0" presId="urn:microsoft.com/office/officeart/2018/2/layout/IconVerticalSolidList"/>
    <dgm:cxn modelId="{AC991EC5-6BDB-41AE-9B6C-36E88B7F4016}" type="presParOf" srcId="{2150C3CE-E739-42BB-A8E2-ED870E428C73}" destId="{1E8A19F2-BD5A-455B-95B4-07C5B0A4CAF5}" srcOrd="2" destOrd="0" presId="urn:microsoft.com/office/officeart/2018/2/layout/IconVerticalSolidList"/>
    <dgm:cxn modelId="{E4C2E784-374F-4FE9-A2A7-F069C5E18280}" type="presParOf" srcId="{2150C3CE-E739-42BB-A8E2-ED870E428C73}" destId="{BD14109C-E0C6-4A1F-B850-33CAB1905012}" srcOrd="3" destOrd="0" presId="urn:microsoft.com/office/officeart/2018/2/layout/IconVerticalSolidList"/>
    <dgm:cxn modelId="{4E34A1F7-42C3-48F2-BE4A-B61FA2EE5B8F}" type="presParOf" srcId="{D3D5D58E-57AB-4A19-8F3C-CDCD3B5D8F7D}" destId="{E543B3AF-813C-4BD7-B6E1-BDE64ECB343D}" srcOrd="3" destOrd="0" presId="urn:microsoft.com/office/officeart/2018/2/layout/IconVerticalSolidList"/>
    <dgm:cxn modelId="{660B116D-D457-44E4-872F-F70C132D215E}" type="presParOf" srcId="{D3D5D58E-57AB-4A19-8F3C-CDCD3B5D8F7D}" destId="{B2FA1E8E-2CDC-4DFB-8A19-5DC6163047A4}" srcOrd="4" destOrd="0" presId="urn:microsoft.com/office/officeart/2018/2/layout/IconVerticalSolidList"/>
    <dgm:cxn modelId="{B5636E69-CC2B-4E3A-AB2E-FC508B4A447F}" type="presParOf" srcId="{B2FA1E8E-2CDC-4DFB-8A19-5DC6163047A4}" destId="{395F1272-D811-4DAF-82D0-CA85CC1B6B2F}" srcOrd="0" destOrd="0" presId="urn:microsoft.com/office/officeart/2018/2/layout/IconVerticalSolidList"/>
    <dgm:cxn modelId="{E274D586-A616-4402-BBBB-D6D26398D70C}" type="presParOf" srcId="{B2FA1E8E-2CDC-4DFB-8A19-5DC6163047A4}" destId="{B48660A4-9A8D-4268-A139-562C5A302228}" srcOrd="1" destOrd="0" presId="urn:microsoft.com/office/officeart/2018/2/layout/IconVerticalSolidList"/>
    <dgm:cxn modelId="{CDDC0F1A-F2F6-4693-90D4-B57479750C3E}" type="presParOf" srcId="{B2FA1E8E-2CDC-4DFB-8A19-5DC6163047A4}" destId="{3B4038E8-9BB7-49C1-9741-F4EFC61FEB9C}" srcOrd="2" destOrd="0" presId="urn:microsoft.com/office/officeart/2018/2/layout/IconVerticalSolidList"/>
    <dgm:cxn modelId="{1C8A9E3D-0877-4919-8173-848669CA1EFC}" type="presParOf" srcId="{B2FA1E8E-2CDC-4DFB-8A19-5DC6163047A4}" destId="{D791C20C-4FEE-48E1-BD9B-36943AF6C7A9}" srcOrd="3" destOrd="0" presId="urn:microsoft.com/office/officeart/2018/2/layout/IconVerticalSolidList"/>
    <dgm:cxn modelId="{FBC899DA-A639-4EDA-A6E2-15042F9DE68B}" type="presParOf" srcId="{D3D5D58E-57AB-4A19-8F3C-CDCD3B5D8F7D}" destId="{F31968D8-DC44-4A20-9B6E-94DE115CDBD2}" srcOrd="5" destOrd="0" presId="urn:microsoft.com/office/officeart/2018/2/layout/IconVerticalSolidList"/>
    <dgm:cxn modelId="{9F5C1C90-315B-47FD-BF2A-A390DC4D3B5B}" type="presParOf" srcId="{D3D5D58E-57AB-4A19-8F3C-CDCD3B5D8F7D}" destId="{F591F7B2-4EDA-42DC-8341-449ED634C15D}" srcOrd="6" destOrd="0" presId="urn:microsoft.com/office/officeart/2018/2/layout/IconVerticalSolidList"/>
    <dgm:cxn modelId="{0A22487D-BEA5-4DF3-BB3B-663B8163C27D}" type="presParOf" srcId="{F591F7B2-4EDA-42DC-8341-449ED634C15D}" destId="{F461F703-9885-4F44-867F-130D7147D713}" srcOrd="0" destOrd="0" presId="urn:microsoft.com/office/officeart/2018/2/layout/IconVerticalSolidList"/>
    <dgm:cxn modelId="{A32FA413-6AFD-4F69-896E-DB673105DD35}" type="presParOf" srcId="{F591F7B2-4EDA-42DC-8341-449ED634C15D}" destId="{5BDC4754-7240-414B-8DEC-4986958A8D87}" srcOrd="1" destOrd="0" presId="urn:microsoft.com/office/officeart/2018/2/layout/IconVerticalSolidList"/>
    <dgm:cxn modelId="{93CBB222-BA07-4E68-B66A-81E301A7FCDE}" type="presParOf" srcId="{F591F7B2-4EDA-42DC-8341-449ED634C15D}" destId="{78277D8B-C9F9-4890-8944-933289023A1A}" srcOrd="2" destOrd="0" presId="urn:microsoft.com/office/officeart/2018/2/layout/IconVerticalSolidList"/>
    <dgm:cxn modelId="{7D8D2D4B-C5CB-4AC2-B46D-5F8E4B0E60F8}" type="presParOf" srcId="{F591F7B2-4EDA-42DC-8341-449ED634C15D}" destId="{37629B14-4B6B-44E4-89C2-1D34F37F08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2BB0EE1-A72F-45DB-AA3A-E97A9EA50397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B0ADC42-9C8E-4C94-8665-6A9D94F2C9D6}">
      <dgm:prSet/>
      <dgm:spPr/>
      <dgm:t>
        <a:bodyPr/>
        <a:lstStyle/>
        <a:p>
          <a:r>
            <a:rPr lang="en-US"/>
            <a:t>Ratios highlight strengths and weaknesses.</a:t>
          </a:r>
        </a:p>
      </dgm:t>
    </dgm:pt>
    <dgm:pt modelId="{3E5637E3-3C30-46DC-B1C4-25671D476DE1}" type="parTrans" cxnId="{AEFC27CF-9A2F-46E9-85EC-AB9E2921A47E}">
      <dgm:prSet/>
      <dgm:spPr/>
      <dgm:t>
        <a:bodyPr/>
        <a:lstStyle/>
        <a:p>
          <a:endParaRPr lang="en-US"/>
        </a:p>
      </dgm:t>
    </dgm:pt>
    <dgm:pt modelId="{0A6670FF-FF05-4831-B8FA-2ECBBEF8C02D}" type="sibTrans" cxnId="{AEFC27CF-9A2F-46E9-85EC-AB9E2921A47E}">
      <dgm:prSet/>
      <dgm:spPr/>
      <dgm:t>
        <a:bodyPr/>
        <a:lstStyle/>
        <a:p>
          <a:endParaRPr lang="en-US"/>
        </a:p>
      </dgm:t>
    </dgm:pt>
    <dgm:pt modelId="{871D5C8F-6439-490C-8246-60E48F047538}">
      <dgm:prSet/>
      <dgm:spPr/>
      <dgm:t>
        <a:bodyPr/>
        <a:lstStyle/>
        <a:p>
          <a:r>
            <a:rPr lang="en-US"/>
            <a:t>However, managers must interpret results and make decisions.</a:t>
          </a:r>
        </a:p>
      </dgm:t>
    </dgm:pt>
    <dgm:pt modelId="{6CE22C3B-7962-4DCE-9516-7AA6B0700FAF}" type="parTrans" cxnId="{2CFC57E6-D261-4D16-9356-5A7431D0824F}">
      <dgm:prSet/>
      <dgm:spPr/>
      <dgm:t>
        <a:bodyPr/>
        <a:lstStyle/>
        <a:p>
          <a:endParaRPr lang="en-US"/>
        </a:p>
      </dgm:t>
    </dgm:pt>
    <dgm:pt modelId="{9BE0BF07-C90E-4C0A-BE70-F1DC9CA7060A}" type="sibTrans" cxnId="{2CFC57E6-D261-4D16-9356-5A7431D0824F}">
      <dgm:prSet/>
      <dgm:spPr/>
      <dgm:t>
        <a:bodyPr/>
        <a:lstStyle/>
        <a:p>
          <a:endParaRPr lang="en-US"/>
        </a:p>
      </dgm:t>
    </dgm:pt>
    <dgm:pt modelId="{854B35E3-F369-4AB3-9B17-A16E1A2EF6DE}" type="pres">
      <dgm:prSet presAssocID="{62BB0EE1-A72F-45DB-AA3A-E97A9EA50397}" presName="vert0" presStyleCnt="0">
        <dgm:presLayoutVars>
          <dgm:dir/>
          <dgm:animOne val="branch"/>
          <dgm:animLvl val="lvl"/>
        </dgm:presLayoutVars>
      </dgm:prSet>
      <dgm:spPr/>
    </dgm:pt>
    <dgm:pt modelId="{BDBE4474-3E5B-42CF-8DD6-76F2F553E136}" type="pres">
      <dgm:prSet presAssocID="{EB0ADC42-9C8E-4C94-8665-6A9D94F2C9D6}" presName="thickLine" presStyleLbl="alignNode1" presStyleIdx="0" presStyleCnt="2"/>
      <dgm:spPr/>
    </dgm:pt>
    <dgm:pt modelId="{59478BF1-9EC1-40F6-95E4-85961F8B42B2}" type="pres">
      <dgm:prSet presAssocID="{EB0ADC42-9C8E-4C94-8665-6A9D94F2C9D6}" presName="horz1" presStyleCnt="0"/>
      <dgm:spPr/>
    </dgm:pt>
    <dgm:pt modelId="{384C11FE-CBCF-4E9C-AB1D-C7E770103176}" type="pres">
      <dgm:prSet presAssocID="{EB0ADC42-9C8E-4C94-8665-6A9D94F2C9D6}" presName="tx1" presStyleLbl="revTx" presStyleIdx="0" presStyleCnt="2"/>
      <dgm:spPr/>
    </dgm:pt>
    <dgm:pt modelId="{AFA667AB-83FF-4587-8AEC-C634591373C5}" type="pres">
      <dgm:prSet presAssocID="{EB0ADC42-9C8E-4C94-8665-6A9D94F2C9D6}" presName="vert1" presStyleCnt="0"/>
      <dgm:spPr/>
    </dgm:pt>
    <dgm:pt modelId="{87A13C2C-3EB2-4661-8E20-9058E495A60A}" type="pres">
      <dgm:prSet presAssocID="{871D5C8F-6439-490C-8246-60E48F047538}" presName="thickLine" presStyleLbl="alignNode1" presStyleIdx="1" presStyleCnt="2"/>
      <dgm:spPr/>
    </dgm:pt>
    <dgm:pt modelId="{90D2126E-4D20-4395-8022-0804BE808527}" type="pres">
      <dgm:prSet presAssocID="{871D5C8F-6439-490C-8246-60E48F047538}" presName="horz1" presStyleCnt="0"/>
      <dgm:spPr/>
    </dgm:pt>
    <dgm:pt modelId="{FBF227B0-44A8-4575-A758-CD1B3794741F}" type="pres">
      <dgm:prSet presAssocID="{871D5C8F-6439-490C-8246-60E48F047538}" presName="tx1" presStyleLbl="revTx" presStyleIdx="1" presStyleCnt="2"/>
      <dgm:spPr/>
    </dgm:pt>
    <dgm:pt modelId="{8D620DB3-1E76-44E1-B18D-B6094D4AE0D1}" type="pres">
      <dgm:prSet presAssocID="{871D5C8F-6439-490C-8246-60E48F047538}" presName="vert1" presStyleCnt="0"/>
      <dgm:spPr/>
    </dgm:pt>
  </dgm:ptLst>
  <dgm:cxnLst>
    <dgm:cxn modelId="{556C8108-927A-4B7F-B731-639A8FE87468}" type="presOf" srcId="{871D5C8F-6439-490C-8246-60E48F047538}" destId="{FBF227B0-44A8-4575-A758-CD1B3794741F}" srcOrd="0" destOrd="0" presId="urn:microsoft.com/office/officeart/2008/layout/LinedList"/>
    <dgm:cxn modelId="{AEFC27CF-9A2F-46E9-85EC-AB9E2921A47E}" srcId="{62BB0EE1-A72F-45DB-AA3A-E97A9EA50397}" destId="{EB0ADC42-9C8E-4C94-8665-6A9D94F2C9D6}" srcOrd="0" destOrd="0" parTransId="{3E5637E3-3C30-46DC-B1C4-25671D476DE1}" sibTransId="{0A6670FF-FF05-4831-B8FA-2ECBBEF8C02D}"/>
    <dgm:cxn modelId="{643664DB-50CE-4126-8E4C-8E2C19A4A31E}" type="presOf" srcId="{62BB0EE1-A72F-45DB-AA3A-E97A9EA50397}" destId="{854B35E3-F369-4AB3-9B17-A16E1A2EF6DE}" srcOrd="0" destOrd="0" presId="urn:microsoft.com/office/officeart/2008/layout/LinedList"/>
    <dgm:cxn modelId="{2CFC57E6-D261-4D16-9356-5A7431D0824F}" srcId="{62BB0EE1-A72F-45DB-AA3A-E97A9EA50397}" destId="{871D5C8F-6439-490C-8246-60E48F047538}" srcOrd="1" destOrd="0" parTransId="{6CE22C3B-7962-4DCE-9516-7AA6B0700FAF}" sibTransId="{9BE0BF07-C90E-4C0A-BE70-F1DC9CA7060A}"/>
    <dgm:cxn modelId="{BA99BBF2-E5E2-4B26-8B60-3530590CAE7F}" type="presOf" srcId="{EB0ADC42-9C8E-4C94-8665-6A9D94F2C9D6}" destId="{384C11FE-CBCF-4E9C-AB1D-C7E770103176}" srcOrd="0" destOrd="0" presId="urn:microsoft.com/office/officeart/2008/layout/LinedList"/>
    <dgm:cxn modelId="{69E7B6F2-05E1-488F-8B64-7C22A9028B20}" type="presParOf" srcId="{854B35E3-F369-4AB3-9B17-A16E1A2EF6DE}" destId="{BDBE4474-3E5B-42CF-8DD6-76F2F553E136}" srcOrd="0" destOrd="0" presId="urn:microsoft.com/office/officeart/2008/layout/LinedList"/>
    <dgm:cxn modelId="{2C6A8D21-9D1F-424D-BFFF-075C727617BF}" type="presParOf" srcId="{854B35E3-F369-4AB3-9B17-A16E1A2EF6DE}" destId="{59478BF1-9EC1-40F6-95E4-85961F8B42B2}" srcOrd="1" destOrd="0" presId="urn:microsoft.com/office/officeart/2008/layout/LinedList"/>
    <dgm:cxn modelId="{AD528790-B4A8-48BD-996C-F80D493C9D73}" type="presParOf" srcId="{59478BF1-9EC1-40F6-95E4-85961F8B42B2}" destId="{384C11FE-CBCF-4E9C-AB1D-C7E770103176}" srcOrd="0" destOrd="0" presId="urn:microsoft.com/office/officeart/2008/layout/LinedList"/>
    <dgm:cxn modelId="{8F0A9622-88A9-4BDA-A10B-2FB20E354E37}" type="presParOf" srcId="{59478BF1-9EC1-40F6-95E4-85961F8B42B2}" destId="{AFA667AB-83FF-4587-8AEC-C634591373C5}" srcOrd="1" destOrd="0" presId="urn:microsoft.com/office/officeart/2008/layout/LinedList"/>
    <dgm:cxn modelId="{F1462595-C1E8-4077-BD3C-80F6D62C094E}" type="presParOf" srcId="{854B35E3-F369-4AB3-9B17-A16E1A2EF6DE}" destId="{87A13C2C-3EB2-4661-8E20-9058E495A60A}" srcOrd="2" destOrd="0" presId="urn:microsoft.com/office/officeart/2008/layout/LinedList"/>
    <dgm:cxn modelId="{AFBF77B8-BCA5-485A-97C4-6BA46D0EB284}" type="presParOf" srcId="{854B35E3-F369-4AB3-9B17-A16E1A2EF6DE}" destId="{90D2126E-4D20-4395-8022-0804BE808527}" srcOrd="3" destOrd="0" presId="urn:microsoft.com/office/officeart/2008/layout/LinedList"/>
    <dgm:cxn modelId="{7BBE1C24-A39E-488D-A54A-1BE1C3F3DBD4}" type="presParOf" srcId="{90D2126E-4D20-4395-8022-0804BE808527}" destId="{FBF227B0-44A8-4575-A758-CD1B3794741F}" srcOrd="0" destOrd="0" presId="urn:microsoft.com/office/officeart/2008/layout/LinedList"/>
    <dgm:cxn modelId="{AB042B28-63ED-4D41-8B4D-A7E29EF26993}" type="presParOf" srcId="{90D2126E-4D20-4395-8022-0804BE808527}" destId="{8D620DB3-1E76-44E1-B18D-B6094D4AE0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E7D845F4-6F2E-413A-A8DB-6284EDE844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E8A960-376D-4B6A-9DDD-5FA5A3999A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profit alone not enough to measure performance?</a:t>
          </a:r>
        </a:p>
      </dgm:t>
    </dgm:pt>
    <dgm:pt modelId="{D26345F4-0B73-4970-96DE-CFFAB6D5A909}" type="parTrans" cxnId="{BA4EA39A-8A4F-4010-A400-02EC062B1580}">
      <dgm:prSet/>
      <dgm:spPr/>
      <dgm:t>
        <a:bodyPr/>
        <a:lstStyle/>
        <a:p>
          <a:endParaRPr lang="en-US"/>
        </a:p>
      </dgm:t>
    </dgm:pt>
    <dgm:pt modelId="{1AF760EC-BD4E-4414-A335-9B2D7EC9334E}" type="sibTrans" cxnId="{BA4EA39A-8A4F-4010-A400-02EC062B1580}">
      <dgm:prSet/>
      <dgm:spPr/>
      <dgm:t>
        <a:bodyPr/>
        <a:lstStyle/>
        <a:p>
          <a:endParaRPr lang="en-US"/>
        </a:p>
      </dgm:t>
    </dgm:pt>
    <dgm:pt modelId="{965D46FC-23BB-4BD8-8481-033405B020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it important to compare ratios over several years?</a:t>
          </a:r>
        </a:p>
      </dgm:t>
    </dgm:pt>
    <dgm:pt modelId="{FA52DC1C-35C1-4828-8460-D07FDF4CAFAB}" type="parTrans" cxnId="{D928AA70-75E9-4803-99B3-9D80F4E18AAB}">
      <dgm:prSet/>
      <dgm:spPr/>
      <dgm:t>
        <a:bodyPr/>
        <a:lstStyle/>
        <a:p>
          <a:endParaRPr lang="en-US"/>
        </a:p>
      </dgm:t>
    </dgm:pt>
    <dgm:pt modelId="{0D70C698-9584-4D14-860B-805B07C526DC}" type="sibTrans" cxnId="{D928AA70-75E9-4803-99B3-9D80F4E18AAB}">
      <dgm:prSet/>
      <dgm:spPr/>
      <dgm:t>
        <a:bodyPr/>
        <a:lstStyle/>
        <a:p>
          <a:endParaRPr lang="en-US"/>
        </a:p>
      </dgm:t>
    </dgm:pt>
    <dgm:pt modelId="{F1847274-07B8-4253-B947-3B25AB5268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might ratios differ between industries?</a:t>
          </a:r>
        </a:p>
      </dgm:t>
    </dgm:pt>
    <dgm:pt modelId="{0DC804F4-2B9D-42F8-A600-11F057E29C98}" type="parTrans" cxnId="{D3D684A1-5BDF-4ED9-A53E-EA44E2A89DB4}">
      <dgm:prSet/>
      <dgm:spPr/>
      <dgm:t>
        <a:bodyPr/>
        <a:lstStyle/>
        <a:p>
          <a:endParaRPr lang="en-US"/>
        </a:p>
      </dgm:t>
    </dgm:pt>
    <dgm:pt modelId="{9CF6C16B-721D-4A58-8D84-8E4BA0EDEC4E}" type="sibTrans" cxnId="{D3D684A1-5BDF-4ED9-A53E-EA44E2A89DB4}">
      <dgm:prSet/>
      <dgm:spPr/>
      <dgm:t>
        <a:bodyPr/>
        <a:lstStyle/>
        <a:p>
          <a:endParaRPr lang="en-US"/>
        </a:p>
      </dgm:t>
    </dgm:pt>
    <dgm:pt modelId="{A89FB5D0-C280-494A-80E3-873BBAD629E6}" type="pres">
      <dgm:prSet presAssocID="{E7D845F4-6F2E-413A-A8DB-6284EDE84489}" presName="root" presStyleCnt="0">
        <dgm:presLayoutVars>
          <dgm:dir/>
          <dgm:resizeHandles val="exact"/>
        </dgm:presLayoutVars>
      </dgm:prSet>
      <dgm:spPr/>
    </dgm:pt>
    <dgm:pt modelId="{1C74FB71-FB53-46B6-890C-DB3E7AF62F82}" type="pres">
      <dgm:prSet presAssocID="{46E8A960-376D-4B6A-9DDD-5FA5A3999A34}" presName="compNode" presStyleCnt="0"/>
      <dgm:spPr/>
    </dgm:pt>
    <dgm:pt modelId="{285A6F99-AA89-4E62-98CA-DEA039EB6674}" type="pres">
      <dgm:prSet presAssocID="{46E8A960-376D-4B6A-9DDD-5FA5A3999A34}" presName="bgRect" presStyleLbl="bgShp" presStyleIdx="0" presStyleCnt="3"/>
      <dgm:spPr/>
    </dgm:pt>
    <dgm:pt modelId="{26AE1AD5-D5EA-4273-87EF-8C32F9C9A070}" type="pres">
      <dgm:prSet presAssocID="{46E8A960-376D-4B6A-9DDD-5FA5A3999A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70B252E-C27C-441F-AEE8-4C12B45464DB}" type="pres">
      <dgm:prSet presAssocID="{46E8A960-376D-4B6A-9DDD-5FA5A3999A34}" presName="spaceRect" presStyleCnt="0"/>
      <dgm:spPr/>
    </dgm:pt>
    <dgm:pt modelId="{82F99D69-4640-4E3D-92D9-8B36FBAA4275}" type="pres">
      <dgm:prSet presAssocID="{46E8A960-376D-4B6A-9DDD-5FA5A3999A34}" presName="parTx" presStyleLbl="revTx" presStyleIdx="0" presStyleCnt="3">
        <dgm:presLayoutVars>
          <dgm:chMax val="0"/>
          <dgm:chPref val="0"/>
        </dgm:presLayoutVars>
      </dgm:prSet>
      <dgm:spPr/>
    </dgm:pt>
    <dgm:pt modelId="{22007DCA-9988-4E81-B300-C860D7C4FADE}" type="pres">
      <dgm:prSet presAssocID="{1AF760EC-BD4E-4414-A335-9B2D7EC9334E}" presName="sibTrans" presStyleCnt="0"/>
      <dgm:spPr/>
    </dgm:pt>
    <dgm:pt modelId="{53295055-A394-468C-8CC8-52122F7CE10B}" type="pres">
      <dgm:prSet presAssocID="{965D46FC-23BB-4BD8-8481-033405B020D9}" presName="compNode" presStyleCnt="0"/>
      <dgm:spPr/>
    </dgm:pt>
    <dgm:pt modelId="{827AA090-E4D5-4FBB-B329-B951B4A1A48E}" type="pres">
      <dgm:prSet presAssocID="{965D46FC-23BB-4BD8-8481-033405B020D9}" presName="bgRect" presStyleLbl="bgShp" presStyleIdx="1" presStyleCnt="3"/>
      <dgm:spPr/>
    </dgm:pt>
    <dgm:pt modelId="{41A3FFEC-EFA0-4D79-BFE4-D59A0463D19B}" type="pres">
      <dgm:prSet presAssocID="{965D46FC-23BB-4BD8-8481-033405B020D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8E2FF92-0EBC-4CCD-862E-72EFD9705476}" type="pres">
      <dgm:prSet presAssocID="{965D46FC-23BB-4BD8-8481-033405B020D9}" presName="spaceRect" presStyleCnt="0"/>
      <dgm:spPr/>
    </dgm:pt>
    <dgm:pt modelId="{FEC88A66-BD0E-4B09-8F0F-CCA3ADC808CB}" type="pres">
      <dgm:prSet presAssocID="{965D46FC-23BB-4BD8-8481-033405B020D9}" presName="parTx" presStyleLbl="revTx" presStyleIdx="1" presStyleCnt="3">
        <dgm:presLayoutVars>
          <dgm:chMax val="0"/>
          <dgm:chPref val="0"/>
        </dgm:presLayoutVars>
      </dgm:prSet>
      <dgm:spPr/>
    </dgm:pt>
    <dgm:pt modelId="{2696492C-0913-4AE6-9B4F-A924CF455C9E}" type="pres">
      <dgm:prSet presAssocID="{0D70C698-9584-4D14-860B-805B07C526DC}" presName="sibTrans" presStyleCnt="0"/>
      <dgm:spPr/>
    </dgm:pt>
    <dgm:pt modelId="{0D28602E-E94E-41E9-A4E0-EA279312468E}" type="pres">
      <dgm:prSet presAssocID="{F1847274-07B8-4253-B947-3B25AB5268D6}" presName="compNode" presStyleCnt="0"/>
      <dgm:spPr/>
    </dgm:pt>
    <dgm:pt modelId="{DD81A2F3-4B90-4F8F-A0BD-651816FC978B}" type="pres">
      <dgm:prSet presAssocID="{F1847274-07B8-4253-B947-3B25AB5268D6}" presName="bgRect" presStyleLbl="bgShp" presStyleIdx="2" presStyleCnt="3"/>
      <dgm:spPr/>
    </dgm:pt>
    <dgm:pt modelId="{A6252F5A-243A-4A54-9687-EDEA2F5D9A13}" type="pres">
      <dgm:prSet presAssocID="{F1847274-07B8-4253-B947-3B25AB5268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3D9BBA8F-996C-42FA-AA7B-4CFF7535FAE9}" type="pres">
      <dgm:prSet presAssocID="{F1847274-07B8-4253-B947-3B25AB5268D6}" presName="spaceRect" presStyleCnt="0"/>
      <dgm:spPr/>
    </dgm:pt>
    <dgm:pt modelId="{14D05AF1-6F7C-4BD1-8158-C471A1E8AC0D}" type="pres">
      <dgm:prSet presAssocID="{F1847274-07B8-4253-B947-3B25AB5268D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BEE6110-40E2-486A-82DB-85BF50E3C97C}" type="presOf" srcId="{E7D845F4-6F2E-413A-A8DB-6284EDE84489}" destId="{A89FB5D0-C280-494A-80E3-873BBAD629E6}" srcOrd="0" destOrd="0" presId="urn:microsoft.com/office/officeart/2018/2/layout/IconVerticalSolidList"/>
    <dgm:cxn modelId="{D928AA70-75E9-4803-99B3-9D80F4E18AAB}" srcId="{E7D845F4-6F2E-413A-A8DB-6284EDE84489}" destId="{965D46FC-23BB-4BD8-8481-033405B020D9}" srcOrd="1" destOrd="0" parTransId="{FA52DC1C-35C1-4828-8460-D07FDF4CAFAB}" sibTransId="{0D70C698-9584-4D14-860B-805B07C526DC}"/>
    <dgm:cxn modelId="{BA4EA39A-8A4F-4010-A400-02EC062B1580}" srcId="{E7D845F4-6F2E-413A-A8DB-6284EDE84489}" destId="{46E8A960-376D-4B6A-9DDD-5FA5A3999A34}" srcOrd="0" destOrd="0" parTransId="{D26345F4-0B73-4970-96DE-CFFAB6D5A909}" sibTransId="{1AF760EC-BD4E-4414-A335-9B2D7EC9334E}"/>
    <dgm:cxn modelId="{D3D684A1-5BDF-4ED9-A53E-EA44E2A89DB4}" srcId="{E7D845F4-6F2E-413A-A8DB-6284EDE84489}" destId="{F1847274-07B8-4253-B947-3B25AB5268D6}" srcOrd="2" destOrd="0" parTransId="{0DC804F4-2B9D-42F8-A600-11F057E29C98}" sibTransId="{9CF6C16B-721D-4A58-8D84-8E4BA0EDEC4E}"/>
    <dgm:cxn modelId="{721636AA-2444-43D3-BB83-C8626FA3E381}" type="presOf" srcId="{F1847274-07B8-4253-B947-3B25AB5268D6}" destId="{14D05AF1-6F7C-4BD1-8158-C471A1E8AC0D}" srcOrd="0" destOrd="0" presId="urn:microsoft.com/office/officeart/2018/2/layout/IconVerticalSolidList"/>
    <dgm:cxn modelId="{3D9080C5-916B-44D5-8E5C-CC9FDE4E959E}" type="presOf" srcId="{965D46FC-23BB-4BD8-8481-033405B020D9}" destId="{FEC88A66-BD0E-4B09-8F0F-CCA3ADC808CB}" srcOrd="0" destOrd="0" presId="urn:microsoft.com/office/officeart/2018/2/layout/IconVerticalSolidList"/>
    <dgm:cxn modelId="{34172DF1-8D4F-4742-A78A-56CDC23DF2CE}" type="presOf" srcId="{46E8A960-376D-4B6A-9DDD-5FA5A3999A34}" destId="{82F99D69-4640-4E3D-92D9-8B36FBAA4275}" srcOrd="0" destOrd="0" presId="urn:microsoft.com/office/officeart/2018/2/layout/IconVerticalSolidList"/>
    <dgm:cxn modelId="{FC0D90CA-4E97-4354-A92B-385C3D072B99}" type="presParOf" srcId="{A89FB5D0-C280-494A-80E3-873BBAD629E6}" destId="{1C74FB71-FB53-46B6-890C-DB3E7AF62F82}" srcOrd="0" destOrd="0" presId="urn:microsoft.com/office/officeart/2018/2/layout/IconVerticalSolidList"/>
    <dgm:cxn modelId="{88E57F92-8954-492B-B154-3A44831EA074}" type="presParOf" srcId="{1C74FB71-FB53-46B6-890C-DB3E7AF62F82}" destId="{285A6F99-AA89-4E62-98CA-DEA039EB6674}" srcOrd="0" destOrd="0" presId="urn:microsoft.com/office/officeart/2018/2/layout/IconVerticalSolidList"/>
    <dgm:cxn modelId="{B9885069-F758-466E-8219-C8B660D1CE22}" type="presParOf" srcId="{1C74FB71-FB53-46B6-890C-DB3E7AF62F82}" destId="{26AE1AD5-D5EA-4273-87EF-8C32F9C9A070}" srcOrd="1" destOrd="0" presId="urn:microsoft.com/office/officeart/2018/2/layout/IconVerticalSolidList"/>
    <dgm:cxn modelId="{CCFF4C39-8F51-44A2-841D-CD2EF559E083}" type="presParOf" srcId="{1C74FB71-FB53-46B6-890C-DB3E7AF62F82}" destId="{570B252E-C27C-441F-AEE8-4C12B45464DB}" srcOrd="2" destOrd="0" presId="urn:microsoft.com/office/officeart/2018/2/layout/IconVerticalSolidList"/>
    <dgm:cxn modelId="{2E1A4C10-F3EF-4E3F-9B69-CD08CCCFB392}" type="presParOf" srcId="{1C74FB71-FB53-46B6-890C-DB3E7AF62F82}" destId="{82F99D69-4640-4E3D-92D9-8B36FBAA4275}" srcOrd="3" destOrd="0" presId="urn:microsoft.com/office/officeart/2018/2/layout/IconVerticalSolidList"/>
    <dgm:cxn modelId="{031C032E-4ABA-47C7-8F9A-A11B54FE71B7}" type="presParOf" srcId="{A89FB5D0-C280-494A-80E3-873BBAD629E6}" destId="{22007DCA-9988-4E81-B300-C860D7C4FADE}" srcOrd="1" destOrd="0" presId="urn:microsoft.com/office/officeart/2018/2/layout/IconVerticalSolidList"/>
    <dgm:cxn modelId="{E7AB36AA-6BF9-4518-B1B5-E82A5845ACFC}" type="presParOf" srcId="{A89FB5D0-C280-494A-80E3-873BBAD629E6}" destId="{53295055-A394-468C-8CC8-52122F7CE10B}" srcOrd="2" destOrd="0" presId="urn:microsoft.com/office/officeart/2018/2/layout/IconVerticalSolidList"/>
    <dgm:cxn modelId="{4FF45EA6-4EC3-429A-9A55-4C66C88A2975}" type="presParOf" srcId="{53295055-A394-468C-8CC8-52122F7CE10B}" destId="{827AA090-E4D5-4FBB-B329-B951B4A1A48E}" srcOrd="0" destOrd="0" presId="urn:microsoft.com/office/officeart/2018/2/layout/IconVerticalSolidList"/>
    <dgm:cxn modelId="{D5BE76D4-02E8-4C91-9FDD-D3F8D3F71D72}" type="presParOf" srcId="{53295055-A394-468C-8CC8-52122F7CE10B}" destId="{41A3FFEC-EFA0-4D79-BFE4-D59A0463D19B}" srcOrd="1" destOrd="0" presId="urn:microsoft.com/office/officeart/2018/2/layout/IconVerticalSolidList"/>
    <dgm:cxn modelId="{086DA349-91A1-496D-A138-A28F3408163C}" type="presParOf" srcId="{53295055-A394-468C-8CC8-52122F7CE10B}" destId="{98E2FF92-0EBC-4CCD-862E-72EFD9705476}" srcOrd="2" destOrd="0" presId="urn:microsoft.com/office/officeart/2018/2/layout/IconVerticalSolidList"/>
    <dgm:cxn modelId="{BD4BB463-D4D1-4978-8698-8D5C3FD19C44}" type="presParOf" srcId="{53295055-A394-468C-8CC8-52122F7CE10B}" destId="{FEC88A66-BD0E-4B09-8F0F-CCA3ADC808CB}" srcOrd="3" destOrd="0" presId="urn:microsoft.com/office/officeart/2018/2/layout/IconVerticalSolidList"/>
    <dgm:cxn modelId="{C2AC0A58-673A-4321-8B87-9D042425E1C5}" type="presParOf" srcId="{A89FB5D0-C280-494A-80E3-873BBAD629E6}" destId="{2696492C-0913-4AE6-9B4F-A924CF455C9E}" srcOrd="3" destOrd="0" presId="urn:microsoft.com/office/officeart/2018/2/layout/IconVerticalSolidList"/>
    <dgm:cxn modelId="{6F0EA8EB-7AF5-4D4D-8E4A-ECF824B89F20}" type="presParOf" srcId="{A89FB5D0-C280-494A-80E3-873BBAD629E6}" destId="{0D28602E-E94E-41E9-A4E0-EA279312468E}" srcOrd="4" destOrd="0" presId="urn:microsoft.com/office/officeart/2018/2/layout/IconVerticalSolidList"/>
    <dgm:cxn modelId="{62D1CDF8-63D2-4C9E-AE93-79D228CA24D6}" type="presParOf" srcId="{0D28602E-E94E-41E9-A4E0-EA279312468E}" destId="{DD81A2F3-4B90-4F8F-A0BD-651816FC978B}" srcOrd="0" destOrd="0" presId="urn:microsoft.com/office/officeart/2018/2/layout/IconVerticalSolidList"/>
    <dgm:cxn modelId="{5ADE5B54-A54E-4625-A562-BCFD76C69325}" type="presParOf" srcId="{0D28602E-E94E-41E9-A4E0-EA279312468E}" destId="{A6252F5A-243A-4A54-9687-EDEA2F5D9A13}" srcOrd="1" destOrd="0" presId="urn:microsoft.com/office/officeart/2018/2/layout/IconVerticalSolidList"/>
    <dgm:cxn modelId="{F67C9CE3-0CF4-484E-95F8-02925431EB43}" type="presParOf" srcId="{0D28602E-E94E-41E9-A4E0-EA279312468E}" destId="{3D9BBA8F-996C-42FA-AA7B-4CFF7535FAE9}" srcOrd="2" destOrd="0" presId="urn:microsoft.com/office/officeart/2018/2/layout/IconVerticalSolidList"/>
    <dgm:cxn modelId="{7FF35412-D786-4433-8C6A-1C21D9914DA6}" type="presParOf" srcId="{0D28602E-E94E-41E9-A4E0-EA279312468E}" destId="{14D05AF1-6F7C-4BD1-8158-C471A1E8AC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162B6-E233-4B8B-AAD2-255FD6974275}">
      <dsp:nvSpPr>
        <dsp:cNvPr id="0" name=""/>
        <dsp:cNvSpPr/>
      </dsp:nvSpPr>
      <dsp:spPr>
        <a:xfrm>
          <a:off x="0" y="908268"/>
          <a:ext cx="4683949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641299-55C1-44F7-B5CE-BFC67DD5EAAF}">
      <dsp:nvSpPr>
        <dsp:cNvPr id="0" name=""/>
        <dsp:cNvSpPr/>
      </dsp:nvSpPr>
      <dsp:spPr>
        <a:xfrm>
          <a:off x="507233" y="1285549"/>
          <a:ext cx="922242" cy="922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72E7F-7D01-4F52-A459-ED2F93CAFB8E}">
      <dsp:nvSpPr>
        <dsp:cNvPr id="0" name=""/>
        <dsp:cNvSpPr/>
      </dsp:nvSpPr>
      <dsp:spPr>
        <a:xfrm>
          <a:off x="1936708" y="908268"/>
          <a:ext cx="2747240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Financial Management </a:t>
          </a:r>
        </a:p>
      </dsp:txBody>
      <dsp:txXfrm>
        <a:off x="1936708" y="908268"/>
        <a:ext cx="2747240" cy="1676804"/>
      </dsp:txXfrm>
    </dsp:sp>
    <dsp:sp modelId="{D29A6E8D-25E6-4CB5-BF07-C3972E876519}">
      <dsp:nvSpPr>
        <dsp:cNvPr id="0" name=""/>
        <dsp:cNvSpPr/>
      </dsp:nvSpPr>
      <dsp:spPr>
        <a:xfrm>
          <a:off x="0" y="3004274"/>
          <a:ext cx="4683949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043A2-907A-48D6-9A2D-84075122E4DA}">
      <dsp:nvSpPr>
        <dsp:cNvPr id="0" name=""/>
        <dsp:cNvSpPr/>
      </dsp:nvSpPr>
      <dsp:spPr>
        <a:xfrm>
          <a:off x="507233" y="3381554"/>
          <a:ext cx="922242" cy="922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36B81-0C98-4DA3-AD77-40554F7111ED}">
      <dsp:nvSpPr>
        <dsp:cNvPr id="0" name=""/>
        <dsp:cNvSpPr/>
      </dsp:nvSpPr>
      <dsp:spPr>
        <a:xfrm>
          <a:off x="1936708" y="3004274"/>
          <a:ext cx="2747240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Understanding and Interpreting Financial Ratios</a:t>
          </a:r>
        </a:p>
      </dsp:txBody>
      <dsp:txXfrm>
        <a:off x="1936708" y="3004274"/>
        <a:ext cx="2747240" cy="16768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AC672-B6F2-4C73-B2F5-A2C69859134D}">
      <dsp:nvSpPr>
        <dsp:cNvPr id="0" name=""/>
        <dsp:cNvSpPr/>
      </dsp:nvSpPr>
      <dsp:spPr>
        <a:xfrm>
          <a:off x="0" y="2288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BC2BE5-E688-4686-B729-4AF0ABAA6942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31DDF-B907-4295-90B8-C526C011ECC0}">
      <dsp:nvSpPr>
        <dsp:cNvPr id="0" name=""/>
        <dsp:cNvSpPr/>
      </dsp:nvSpPr>
      <dsp:spPr>
        <a:xfrm>
          <a:off x="1339618" y="2288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Income Statement (Profit &amp; Loss)</a:t>
          </a:r>
        </a:p>
      </dsp:txBody>
      <dsp:txXfrm>
        <a:off x="1339618" y="2288"/>
        <a:ext cx="3433549" cy="1159843"/>
      </dsp:txXfrm>
    </dsp:sp>
    <dsp:sp modelId="{77491E0D-95CA-4010-B654-7BB150054FF1}">
      <dsp:nvSpPr>
        <dsp:cNvPr id="0" name=""/>
        <dsp:cNvSpPr/>
      </dsp:nvSpPr>
      <dsp:spPr>
        <a:xfrm>
          <a:off x="0" y="1452092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494D6-FE26-43CB-B27D-8E4BFB8AD5A9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D7642-9366-449A-BCBB-261DE93EC805}">
      <dsp:nvSpPr>
        <dsp:cNvPr id="0" name=""/>
        <dsp:cNvSpPr/>
      </dsp:nvSpPr>
      <dsp:spPr>
        <a:xfrm>
          <a:off x="1339618" y="1452092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Balance Sheet (Statement of Financial Position)</a:t>
          </a:r>
        </a:p>
      </dsp:txBody>
      <dsp:txXfrm>
        <a:off x="1339618" y="1452092"/>
        <a:ext cx="3433549" cy="1159843"/>
      </dsp:txXfrm>
    </dsp:sp>
    <dsp:sp modelId="{F66BC9D1-8E12-4180-BE8B-23CBD16751C9}">
      <dsp:nvSpPr>
        <dsp:cNvPr id="0" name=""/>
        <dsp:cNvSpPr/>
      </dsp:nvSpPr>
      <dsp:spPr>
        <a:xfrm>
          <a:off x="0" y="2901896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36802A-98C6-45B2-BFBB-9DBE19AA9EFE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91C25-8F25-41B5-A6D5-43E5A5E4C935}">
      <dsp:nvSpPr>
        <dsp:cNvPr id="0" name=""/>
        <dsp:cNvSpPr/>
      </dsp:nvSpPr>
      <dsp:spPr>
        <a:xfrm>
          <a:off x="1339618" y="2901896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Cash Flow Statement</a:t>
          </a:r>
        </a:p>
      </dsp:txBody>
      <dsp:txXfrm>
        <a:off x="1339618" y="2901896"/>
        <a:ext cx="3433549" cy="1159843"/>
      </dsp:txXfrm>
    </dsp:sp>
    <dsp:sp modelId="{C3769772-CFB2-4AC8-83C0-BAF570C41D75}">
      <dsp:nvSpPr>
        <dsp:cNvPr id="0" name=""/>
        <dsp:cNvSpPr/>
      </dsp:nvSpPr>
      <dsp:spPr>
        <a:xfrm>
          <a:off x="0" y="4351700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0DFB17-BF94-44FA-AFE7-1F50A1CC547F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45C72-5040-44B7-BB7F-BB0DCFCB1632}">
      <dsp:nvSpPr>
        <dsp:cNvPr id="0" name=""/>
        <dsp:cNvSpPr/>
      </dsp:nvSpPr>
      <dsp:spPr>
        <a:xfrm>
          <a:off x="1339618" y="4351700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Most ratios use data from the first two.</a:t>
          </a:r>
        </a:p>
      </dsp:txBody>
      <dsp:txXfrm>
        <a:off x="1339618" y="4351700"/>
        <a:ext cx="3433549" cy="1159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787883-4ABC-4928-A160-6140C096B460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04B6C-A4D5-424D-80E7-0FC2FC665072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86BC3-887F-49D0-8334-2BA80D65F534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Sales = £500,000</a:t>
          </a:r>
        </a:p>
      </dsp:txBody>
      <dsp:txXfrm>
        <a:off x="1939533" y="717"/>
        <a:ext cx="2786667" cy="1679249"/>
      </dsp:txXfrm>
    </dsp:sp>
    <dsp:sp modelId="{C4BE69C3-054E-4106-A673-EADC8D41D194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DCEDF-7702-403D-A1A8-6BF315EB369D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BA8FF-2E4F-40D2-BDA5-4A51D90B3A91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Operating Profit = £75,000</a:t>
          </a:r>
        </a:p>
      </dsp:txBody>
      <dsp:txXfrm>
        <a:off x="1939533" y="2099779"/>
        <a:ext cx="2786667" cy="1679249"/>
      </dsp:txXfrm>
    </dsp:sp>
    <dsp:sp modelId="{FC96E2ED-ED61-4D2F-BD5B-3FFFD9EA5E10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06A5C-8E25-4A6D-AF7C-3CDA9A20387D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5BB5C-7352-4EDD-9B47-B943D5287E70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Operating Profit Margin = 75,000 / 500,000 × 100 = 15%</a:t>
          </a:r>
        </a:p>
      </dsp:txBody>
      <dsp:txXfrm>
        <a:off x="1939533" y="4198841"/>
        <a:ext cx="2786667" cy="1679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31D6B-5C07-45B1-A701-E5733A7AF2F1}">
      <dsp:nvSpPr>
        <dsp:cNvPr id="0" name=""/>
        <dsp:cNvSpPr/>
      </dsp:nvSpPr>
      <dsp:spPr>
        <a:xfrm>
          <a:off x="0" y="0"/>
          <a:ext cx="47262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868CD-4A68-44A5-9F48-7C44CAD662C1}">
      <dsp:nvSpPr>
        <dsp:cNvPr id="0" name=""/>
        <dsp:cNvSpPr/>
      </dsp:nvSpPr>
      <dsp:spPr>
        <a:xfrm>
          <a:off x="0" y="0"/>
          <a:ext cx="4726201" cy="2939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15% means the business earns £0.15 profit from each £1 of sales.</a:t>
          </a:r>
        </a:p>
      </dsp:txBody>
      <dsp:txXfrm>
        <a:off x="0" y="0"/>
        <a:ext cx="4726201" cy="2939404"/>
      </dsp:txXfrm>
    </dsp:sp>
    <dsp:sp modelId="{EF041928-62D7-44AA-8DEF-4379BA6C7643}">
      <dsp:nvSpPr>
        <dsp:cNvPr id="0" name=""/>
        <dsp:cNvSpPr/>
      </dsp:nvSpPr>
      <dsp:spPr>
        <a:xfrm>
          <a:off x="0" y="2939404"/>
          <a:ext cx="4726201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14AD1F-D6C9-4DAC-94D4-1E3B7EBDDB57}">
      <dsp:nvSpPr>
        <dsp:cNvPr id="0" name=""/>
        <dsp:cNvSpPr/>
      </dsp:nvSpPr>
      <dsp:spPr>
        <a:xfrm>
          <a:off x="0" y="2939404"/>
          <a:ext cx="4726201" cy="2939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Higher margin suggests good cost management and operational efficiency.</a:t>
          </a:r>
        </a:p>
      </dsp:txBody>
      <dsp:txXfrm>
        <a:off x="0" y="2939404"/>
        <a:ext cx="4726201" cy="29394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443CFC-0F54-4095-B998-59AE77917B3F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9E4AD3-D7F6-4A06-8D27-068DEBF676F7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1D79C-F635-490B-950B-8D5D9530269D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Formula:</a:t>
          </a:r>
        </a:p>
      </dsp:txBody>
      <dsp:txXfrm>
        <a:off x="1939533" y="717"/>
        <a:ext cx="2786667" cy="1679249"/>
      </dsp:txXfrm>
    </dsp:sp>
    <dsp:sp modelId="{F51F99B6-39F3-4E68-90A7-3A8DEAF25043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C940B1-FC12-4977-84C3-1BF7095F9E9D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010FD-6406-4451-8B4E-77E1620EC149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Operating Profit / Capital Employed × 100</a:t>
          </a:r>
        </a:p>
      </dsp:txBody>
      <dsp:txXfrm>
        <a:off x="1939533" y="2099779"/>
        <a:ext cx="2786667" cy="1679249"/>
      </dsp:txXfrm>
    </dsp:sp>
    <dsp:sp modelId="{F199DB33-BD8D-45D8-8DCF-FDD387B26FBA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104509-6306-4ACE-B86B-F35E417087AD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250B0-F9E6-45A9-B54D-89B65C29EEB9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Measures how efficiently a business uses its capital.</a:t>
          </a:r>
        </a:p>
      </dsp:txBody>
      <dsp:txXfrm>
        <a:off x="1939533" y="4198841"/>
        <a:ext cx="2786667" cy="16792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4905B-45ED-444F-AF28-D46F9AFBBAB4}">
      <dsp:nvSpPr>
        <dsp:cNvPr id="0" name=""/>
        <dsp:cNvSpPr/>
      </dsp:nvSpPr>
      <dsp:spPr>
        <a:xfrm>
          <a:off x="0" y="2870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CF109-A832-4D99-8BC8-2DAC17682CD2}">
      <dsp:nvSpPr>
        <dsp:cNvPr id="0" name=""/>
        <dsp:cNvSpPr/>
      </dsp:nvSpPr>
      <dsp:spPr>
        <a:xfrm>
          <a:off x="0" y="2870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Operating Profit = £178,000</a:t>
          </a:r>
        </a:p>
      </dsp:txBody>
      <dsp:txXfrm>
        <a:off x="0" y="2870"/>
        <a:ext cx="4726201" cy="1957689"/>
      </dsp:txXfrm>
    </dsp:sp>
    <dsp:sp modelId="{08D02DF6-44A1-4DA0-AFE7-206D8B3CE355}">
      <dsp:nvSpPr>
        <dsp:cNvPr id="0" name=""/>
        <dsp:cNvSpPr/>
      </dsp:nvSpPr>
      <dsp:spPr>
        <a:xfrm>
          <a:off x="0" y="1960559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4E101-921E-46FF-9BEA-93F03093F363}">
      <dsp:nvSpPr>
        <dsp:cNvPr id="0" name=""/>
        <dsp:cNvSpPr/>
      </dsp:nvSpPr>
      <dsp:spPr>
        <a:xfrm>
          <a:off x="0" y="1960559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Capital Employed = £1,328,250</a:t>
          </a:r>
        </a:p>
      </dsp:txBody>
      <dsp:txXfrm>
        <a:off x="0" y="1960559"/>
        <a:ext cx="4726201" cy="1957689"/>
      </dsp:txXfrm>
    </dsp:sp>
    <dsp:sp modelId="{75D90248-D29B-413D-89D1-E9329EF0B9E6}">
      <dsp:nvSpPr>
        <dsp:cNvPr id="0" name=""/>
        <dsp:cNvSpPr/>
      </dsp:nvSpPr>
      <dsp:spPr>
        <a:xfrm>
          <a:off x="0" y="3918249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C80AA-E2EC-4A45-AB24-A68FF2CD49A5}">
      <dsp:nvSpPr>
        <dsp:cNvPr id="0" name=""/>
        <dsp:cNvSpPr/>
      </dsp:nvSpPr>
      <dsp:spPr>
        <a:xfrm>
          <a:off x="0" y="3918249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ROCE = 178,000 / 1,328,250 × 100 = 13.4%</a:t>
          </a:r>
        </a:p>
      </dsp:txBody>
      <dsp:txXfrm>
        <a:off x="0" y="3918249"/>
        <a:ext cx="4726201" cy="19576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208EEA-F9C8-4D83-A8D2-3B2786A4E92F}">
      <dsp:nvSpPr>
        <dsp:cNvPr id="0" name=""/>
        <dsp:cNvSpPr/>
      </dsp:nvSpPr>
      <dsp:spPr>
        <a:xfrm>
          <a:off x="0" y="0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1AE77-F84D-425A-9C52-6E5F349A8B16}">
      <dsp:nvSpPr>
        <dsp:cNvPr id="0" name=""/>
        <dsp:cNvSpPr/>
      </dsp:nvSpPr>
      <dsp:spPr>
        <a:xfrm>
          <a:off x="0" y="0"/>
          <a:ext cx="4726201" cy="2939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A return of 13.4% means the company earns £13.40 profit for every £100 invested.</a:t>
          </a:r>
        </a:p>
      </dsp:txBody>
      <dsp:txXfrm>
        <a:off x="0" y="0"/>
        <a:ext cx="4726201" cy="2939404"/>
      </dsp:txXfrm>
    </dsp:sp>
    <dsp:sp modelId="{415D0395-B16F-4B41-BE18-D02471AF3A28}">
      <dsp:nvSpPr>
        <dsp:cNvPr id="0" name=""/>
        <dsp:cNvSpPr/>
      </dsp:nvSpPr>
      <dsp:spPr>
        <a:xfrm>
          <a:off x="0" y="2939404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B36DB-1D97-4F42-A863-5ED83A4D37DE}">
      <dsp:nvSpPr>
        <dsp:cNvPr id="0" name=""/>
        <dsp:cNvSpPr/>
      </dsp:nvSpPr>
      <dsp:spPr>
        <a:xfrm>
          <a:off x="0" y="2939404"/>
          <a:ext cx="4726201" cy="2939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Higher ROCE indicates better use of capital.</a:t>
          </a:r>
        </a:p>
      </dsp:txBody>
      <dsp:txXfrm>
        <a:off x="0" y="2939404"/>
        <a:ext cx="4726201" cy="29394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BE872-ECE4-47BD-8968-235CFC616A6E}">
      <dsp:nvSpPr>
        <dsp:cNvPr id="0" name=""/>
        <dsp:cNvSpPr/>
      </dsp:nvSpPr>
      <dsp:spPr>
        <a:xfrm>
          <a:off x="1099810" y="696102"/>
          <a:ext cx="1660500" cy="1660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0DF0E-51B4-4D04-AE71-39F7211644BC}">
      <dsp:nvSpPr>
        <dsp:cNvPr id="0" name=""/>
        <dsp:cNvSpPr/>
      </dsp:nvSpPr>
      <dsp:spPr>
        <a:xfrm>
          <a:off x="8506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Measure how efficiently a company uses its assets and resources.</a:t>
          </a:r>
        </a:p>
      </dsp:txBody>
      <dsp:txXfrm>
        <a:off x="85060" y="2776702"/>
        <a:ext cx="3690000" cy="720000"/>
      </dsp:txXfrm>
    </dsp:sp>
    <dsp:sp modelId="{CEFC0389-FBC9-4494-ADAC-D495BE85255D}">
      <dsp:nvSpPr>
        <dsp:cNvPr id="0" name=""/>
        <dsp:cNvSpPr/>
      </dsp:nvSpPr>
      <dsp:spPr>
        <a:xfrm>
          <a:off x="5435560" y="696102"/>
          <a:ext cx="1660500" cy="1660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2E6AD-EE77-44B8-80BE-B0FADF016CCE}">
      <dsp:nvSpPr>
        <dsp:cNvPr id="0" name=""/>
        <dsp:cNvSpPr/>
      </dsp:nvSpPr>
      <dsp:spPr>
        <a:xfrm>
          <a:off x="442081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Focus on operational performance.</a:t>
          </a:r>
        </a:p>
      </dsp:txBody>
      <dsp:txXfrm>
        <a:off x="4420810" y="2776702"/>
        <a:ext cx="369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848D7-41B4-4740-82A7-76563F336739}">
      <dsp:nvSpPr>
        <dsp:cNvPr id="0" name=""/>
        <dsp:cNvSpPr/>
      </dsp:nvSpPr>
      <dsp:spPr>
        <a:xfrm>
          <a:off x="0" y="2288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7BA8A2-89DD-4BF5-9686-6D462AC6F9EB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ED0C8-081C-4B1E-B05D-7A4F53BFFB26}">
      <dsp:nvSpPr>
        <dsp:cNvPr id="0" name=""/>
        <dsp:cNvSpPr/>
      </dsp:nvSpPr>
      <dsp:spPr>
        <a:xfrm>
          <a:off x="1339618" y="2288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Inventory Turnover Period</a:t>
          </a:r>
        </a:p>
      </dsp:txBody>
      <dsp:txXfrm>
        <a:off x="1339618" y="2288"/>
        <a:ext cx="3433549" cy="1159843"/>
      </dsp:txXfrm>
    </dsp:sp>
    <dsp:sp modelId="{920CE7DE-E077-4BD0-A90F-921B9EBE5209}">
      <dsp:nvSpPr>
        <dsp:cNvPr id="0" name=""/>
        <dsp:cNvSpPr/>
      </dsp:nvSpPr>
      <dsp:spPr>
        <a:xfrm>
          <a:off x="0" y="1452092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966352-E41F-4CBD-8A21-3916D4E51996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A36C4-8257-4227-AC69-44DDD5283ED2}">
      <dsp:nvSpPr>
        <dsp:cNvPr id="0" name=""/>
        <dsp:cNvSpPr/>
      </dsp:nvSpPr>
      <dsp:spPr>
        <a:xfrm>
          <a:off x="1339618" y="1452092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Receivables Collection Period</a:t>
          </a:r>
        </a:p>
      </dsp:txBody>
      <dsp:txXfrm>
        <a:off x="1339618" y="1452092"/>
        <a:ext cx="3433549" cy="1159843"/>
      </dsp:txXfrm>
    </dsp:sp>
    <dsp:sp modelId="{B1163661-D0E6-4C93-BD04-4A701480B856}">
      <dsp:nvSpPr>
        <dsp:cNvPr id="0" name=""/>
        <dsp:cNvSpPr/>
      </dsp:nvSpPr>
      <dsp:spPr>
        <a:xfrm>
          <a:off x="0" y="2901896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F9331-6D4E-46CC-9C74-10E11378A330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8A37A1-D413-4628-A8AE-612C20EE97F0}">
      <dsp:nvSpPr>
        <dsp:cNvPr id="0" name=""/>
        <dsp:cNvSpPr/>
      </dsp:nvSpPr>
      <dsp:spPr>
        <a:xfrm>
          <a:off x="1339618" y="2901896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Payables Payment Period</a:t>
          </a:r>
        </a:p>
      </dsp:txBody>
      <dsp:txXfrm>
        <a:off x="1339618" y="2901896"/>
        <a:ext cx="3433549" cy="1159843"/>
      </dsp:txXfrm>
    </dsp:sp>
    <dsp:sp modelId="{7251CA79-A7E3-4306-B2A3-60A16572DC43}">
      <dsp:nvSpPr>
        <dsp:cNvPr id="0" name=""/>
        <dsp:cNvSpPr/>
      </dsp:nvSpPr>
      <dsp:spPr>
        <a:xfrm>
          <a:off x="0" y="4351700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9555E6-6B1B-4380-B354-15C8E38C2509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97FCA-7041-4E2D-890A-58FA2EBF7887}">
      <dsp:nvSpPr>
        <dsp:cNvPr id="0" name=""/>
        <dsp:cNvSpPr/>
      </dsp:nvSpPr>
      <dsp:spPr>
        <a:xfrm>
          <a:off x="1339618" y="4351700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Asset Turnover Ratio</a:t>
          </a:r>
        </a:p>
      </dsp:txBody>
      <dsp:txXfrm>
        <a:off x="1339618" y="4351700"/>
        <a:ext cx="3433549" cy="115984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669DE-B7C6-4BF3-8854-ABE6476D7385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3A816B-9EC8-46E8-AA5F-42D379735920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7FF92-D41F-4FC5-AA37-894A695755FC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Formula:</a:t>
          </a:r>
        </a:p>
      </dsp:txBody>
      <dsp:txXfrm>
        <a:off x="1493203" y="552"/>
        <a:ext cx="6736396" cy="1292816"/>
      </dsp:txXfrm>
    </dsp:sp>
    <dsp:sp modelId="{C640B3AB-A5F5-4CFD-9286-0052038EA931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2F22B2-5EDF-4C4B-8866-0064E61EE2C5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3391A-34D9-4394-9983-1F45D37A0F6E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Trade Receivables / Credit Sales × 365</a:t>
          </a:r>
        </a:p>
      </dsp:txBody>
      <dsp:txXfrm>
        <a:off x="1493203" y="1616573"/>
        <a:ext cx="6736396" cy="1292816"/>
      </dsp:txXfrm>
    </dsp:sp>
    <dsp:sp modelId="{CF747F80-9DAB-4E95-B7FF-82E4131F3AC1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C9983-BED9-4977-81A7-EDE7263472BB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77946-981C-4197-B36C-3FA54161E139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Measures how long customers take to pay.</a:t>
          </a:r>
        </a:p>
      </dsp:txBody>
      <dsp:txXfrm>
        <a:off x="1493203" y="3232593"/>
        <a:ext cx="6736396" cy="129281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4189B-0167-4E4A-A452-50B030F4AC19}">
      <dsp:nvSpPr>
        <dsp:cNvPr id="0" name=""/>
        <dsp:cNvSpPr/>
      </dsp:nvSpPr>
      <dsp:spPr>
        <a:xfrm>
          <a:off x="0" y="1762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9B77AD9-5777-4F5A-9759-09B456FB3878}">
      <dsp:nvSpPr>
        <dsp:cNvPr id="0" name=""/>
        <dsp:cNvSpPr/>
      </dsp:nvSpPr>
      <dsp:spPr>
        <a:xfrm>
          <a:off x="0" y="1762"/>
          <a:ext cx="3815379" cy="120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Receivables = £40,000</a:t>
          </a:r>
        </a:p>
      </dsp:txBody>
      <dsp:txXfrm>
        <a:off x="0" y="1762"/>
        <a:ext cx="3815379" cy="1201963"/>
      </dsp:txXfrm>
    </dsp:sp>
    <dsp:sp modelId="{A4F041A2-9241-4E8E-BA21-FC3D4A151C9F}">
      <dsp:nvSpPr>
        <dsp:cNvPr id="0" name=""/>
        <dsp:cNvSpPr/>
      </dsp:nvSpPr>
      <dsp:spPr>
        <a:xfrm>
          <a:off x="0" y="1203726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22FAEF4-CA1D-435D-9416-D5C431BE367C}">
      <dsp:nvSpPr>
        <dsp:cNvPr id="0" name=""/>
        <dsp:cNvSpPr/>
      </dsp:nvSpPr>
      <dsp:spPr>
        <a:xfrm>
          <a:off x="0" y="1203726"/>
          <a:ext cx="3815379" cy="120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Credit Sales = £300,000</a:t>
          </a:r>
        </a:p>
      </dsp:txBody>
      <dsp:txXfrm>
        <a:off x="0" y="1203726"/>
        <a:ext cx="3815379" cy="1201963"/>
      </dsp:txXfrm>
    </dsp:sp>
    <dsp:sp modelId="{959727AB-DFFD-403E-807E-0263FAF5C172}">
      <dsp:nvSpPr>
        <dsp:cNvPr id="0" name=""/>
        <dsp:cNvSpPr/>
      </dsp:nvSpPr>
      <dsp:spPr>
        <a:xfrm>
          <a:off x="0" y="2405689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A06752D-2524-4042-9339-D42F21B09BF8}">
      <dsp:nvSpPr>
        <dsp:cNvPr id="0" name=""/>
        <dsp:cNvSpPr/>
      </dsp:nvSpPr>
      <dsp:spPr>
        <a:xfrm>
          <a:off x="0" y="2405689"/>
          <a:ext cx="3815379" cy="120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Receivable Period = 40,000 / 300,000 × 365 = 49 days</a:t>
          </a:r>
        </a:p>
      </dsp:txBody>
      <dsp:txXfrm>
        <a:off x="0" y="2405689"/>
        <a:ext cx="3815379" cy="120196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53024E-7A4A-45DC-8D3B-D98E294A4CFE}">
      <dsp:nvSpPr>
        <dsp:cNvPr id="0" name=""/>
        <dsp:cNvSpPr/>
      </dsp:nvSpPr>
      <dsp:spPr>
        <a:xfrm>
          <a:off x="0" y="0"/>
          <a:ext cx="38153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E0694-D140-43CC-9CF5-A701A327E3FA}">
      <dsp:nvSpPr>
        <dsp:cNvPr id="0" name=""/>
        <dsp:cNvSpPr/>
      </dsp:nvSpPr>
      <dsp:spPr>
        <a:xfrm>
          <a:off x="0" y="0"/>
          <a:ext cx="3815379" cy="1804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Customers take about 49 days to pay.</a:t>
          </a:r>
        </a:p>
      </dsp:txBody>
      <dsp:txXfrm>
        <a:off x="0" y="0"/>
        <a:ext cx="3815379" cy="1804708"/>
      </dsp:txXfrm>
    </dsp:sp>
    <dsp:sp modelId="{B1C451D2-5715-445B-B97E-61167E5AB6E1}">
      <dsp:nvSpPr>
        <dsp:cNvPr id="0" name=""/>
        <dsp:cNvSpPr/>
      </dsp:nvSpPr>
      <dsp:spPr>
        <a:xfrm>
          <a:off x="0" y="1804708"/>
          <a:ext cx="381537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B47B3-DEC9-4FC3-8D8B-752DE7A5A1EB}">
      <dsp:nvSpPr>
        <dsp:cNvPr id="0" name=""/>
        <dsp:cNvSpPr/>
      </dsp:nvSpPr>
      <dsp:spPr>
        <a:xfrm>
          <a:off x="0" y="1804708"/>
          <a:ext cx="3815379" cy="1804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If credit terms are 30 days, this may indicate late payments.</a:t>
          </a:r>
        </a:p>
      </dsp:txBody>
      <dsp:txXfrm>
        <a:off x="0" y="1804708"/>
        <a:ext cx="3815379" cy="180470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8DD6E5-8FC1-4A1D-B32F-07A16DEA7157}">
      <dsp:nvSpPr>
        <dsp:cNvPr id="0" name=""/>
        <dsp:cNvSpPr/>
      </dsp:nvSpPr>
      <dsp:spPr>
        <a:xfrm>
          <a:off x="0" y="955306"/>
          <a:ext cx="47262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8F9A0-2A7F-49D4-A012-EFAA4CC8950D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026B3-03E0-40A7-84D8-3FC782D48C77}">
      <dsp:nvSpPr>
        <dsp:cNvPr id="0" name=""/>
        <dsp:cNvSpPr/>
      </dsp:nvSpPr>
      <dsp:spPr>
        <a:xfrm>
          <a:off x="2037007" y="955306"/>
          <a:ext cx="26891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Measure the ability of a business to meet short‑term obligations.</a:t>
          </a:r>
        </a:p>
      </dsp:txBody>
      <dsp:txXfrm>
        <a:off x="2037007" y="955306"/>
        <a:ext cx="2689193" cy="1763642"/>
      </dsp:txXfrm>
    </dsp:sp>
    <dsp:sp modelId="{B95254B1-15A6-4153-A70A-6D1E90AC28F4}">
      <dsp:nvSpPr>
        <dsp:cNvPr id="0" name=""/>
        <dsp:cNvSpPr/>
      </dsp:nvSpPr>
      <dsp:spPr>
        <a:xfrm>
          <a:off x="0" y="3159859"/>
          <a:ext cx="47262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65C7D-F504-43DD-9731-05AC6A1B73CA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CD1B4-C3D0-4417-B58B-00A0880E8E3F}">
      <dsp:nvSpPr>
        <dsp:cNvPr id="0" name=""/>
        <dsp:cNvSpPr/>
      </dsp:nvSpPr>
      <dsp:spPr>
        <a:xfrm>
          <a:off x="2037007" y="3159859"/>
          <a:ext cx="26891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Important for creditors and suppliers.</a:t>
          </a:r>
        </a:p>
      </dsp:txBody>
      <dsp:txXfrm>
        <a:off x="2037007" y="3159859"/>
        <a:ext cx="2689193" cy="176364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449127-4A9F-4EE3-A528-436A30BDC9BB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7C2F43-E223-4F54-9D57-18491BDDA114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CFBCB-A157-4F21-B17C-33B15FB8F718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Formula:</a:t>
          </a:r>
        </a:p>
      </dsp:txBody>
      <dsp:txXfrm>
        <a:off x="1939533" y="717"/>
        <a:ext cx="2786667" cy="1679249"/>
      </dsp:txXfrm>
    </dsp:sp>
    <dsp:sp modelId="{8F208D09-BBA8-4168-B4F2-02DD5CFD12E2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08095D-27F7-44D2-BC77-DDCA2065989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492F83-776A-49A1-9584-ED13526101B7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Current Assets / Current Liabilities</a:t>
          </a:r>
        </a:p>
      </dsp:txBody>
      <dsp:txXfrm>
        <a:off x="1939533" y="2099779"/>
        <a:ext cx="2786667" cy="1679249"/>
      </dsp:txXfrm>
    </dsp:sp>
    <dsp:sp modelId="{92EF5012-400A-441F-B0A9-F83F7AB92B3D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C2012E-B18F-4124-B219-EF799DC1F123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79568E-CEB1-4972-9E58-89D8ECE090A3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Benchmark often around 2:1</a:t>
          </a:r>
        </a:p>
      </dsp:txBody>
      <dsp:txXfrm>
        <a:off x="1939533" y="4198841"/>
        <a:ext cx="2786667" cy="167924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50DEA-7315-4F25-92EF-F1945DAA0CC1}">
      <dsp:nvSpPr>
        <dsp:cNvPr id="0" name=""/>
        <dsp:cNvSpPr/>
      </dsp:nvSpPr>
      <dsp:spPr>
        <a:xfrm>
          <a:off x="0" y="2870"/>
          <a:ext cx="47262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C5D98-BA14-48D4-9554-D2A3AF90B3A1}">
      <dsp:nvSpPr>
        <dsp:cNvPr id="0" name=""/>
        <dsp:cNvSpPr/>
      </dsp:nvSpPr>
      <dsp:spPr>
        <a:xfrm>
          <a:off x="0" y="2870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Current Assets = £200,000</a:t>
          </a:r>
        </a:p>
      </dsp:txBody>
      <dsp:txXfrm>
        <a:off x="0" y="2870"/>
        <a:ext cx="4726201" cy="1957689"/>
      </dsp:txXfrm>
    </dsp:sp>
    <dsp:sp modelId="{AE48A822-EE1E-4FA0-91D0-6A9D4E1163D9}">
      <dsp:nvSpPr>
        <dsp:cNvPr id="0" name=""/>
        <dsp:cNvSpPr/>
      </dsp:nvSpPr>
      <dsp:spPr>
        <a:xfrm>
          <a:off x="0" y="1960559"/>
          <a:ext cx="4726201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6CE0A-EC8A-491A-9595-612763A3B063}">
      <dsp:nvSpPr>
        <dsp:cNvPr id="0" name=""/>
        <dsp:cNvSpPr/>
      </dsp:nvSpPr>
      <dsp:spPr>
        <a:xfrm>
          <a:off x="0" y="1960559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Current Liabilities = £100,000</a:t>
          </a:r>
        </a:p>
      </dsp:txBody>
      <dsp:txXfrm>
        <a:off x="0" y="1960559"/>
        <a:ext cx="4726201" cy="1957689"/>
      </dsp:txXfrm>
    </dsp:sp>
    <dsp:sp modelId="{BE2AC609-85E7-4EBB-B698-18CF79B6A028}">
      <dsp:nvSpPr>
        <dsp:cNvPr id="0" name=""/>
        <dsp:cNvSpPr/>
      </dsp:nvSpPr>
      <dsp:spPr>
        <a:xfrm>
          <a:off x="0" y="3918249"/>
          <a:ext cx="4726201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B7829-FC4E-4FE1-AE7F-762E5491F445}">
      <dsp:nvSpPr>
        <dsp:cNvPr id="0" name=""/>
        <dsp:cNvSpPr/>
      </dsp:nvSpPr>
      <dsp:spPr>
        <a:xfrm>
          <a:off x="0" y="3918249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Current Ratio = 2:1</a:t>
          </a:r>
        </a:p>
      </dsp:txBody>
      <dsp:txXfrm>
        <a:off x="0" y="3918249"/>
        <a:ext cx="4726201" cy="195768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4BD08-23A9-4DB1-9E1D-24CA37547F11}">
      <dsp:nvSpPr>
        <dsp:cNvPr id="0" name=""/>
        <dsp:cNvSpPr/>
      </dsp:nvSpPr>
      <dsp:spPr>
        <a:xfrm>
          <a:off x="0" y="955306"/>
          <a:ext cx="47262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573BA-844D-4044-BC55-68DB0B08DA7A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68089-213F-4880-BB33-600BF470D774}">
      <dsp:nvSpPr>
        <dsp:cNvPr id="0" name=""/>
        <dsp:cNvSpPr/>
      </dsp:nvSpPr>
      <dsp:spPr>
        <a:xfrm>
          <a:off x="2037007" y="955306"/>
          <a:ext cx="26891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company has £2 of current assets for every £1 of short-term debt.</a:t>
          </a:r>
        </a:p>
      </dsp:txBody>
      <dsp:txXfrm>
        <a:off x="2037007" y="955306"/>
        <a:ext cx="2689193" cy="1763642"/>
      </dsp:txXfrm>
    </dsp:sp>
    <dsp:sp modelId="{6B48A8CE-D44F-4AB1-AA4B-C052B42A0ABD}">
      <dsp:nvSpPr>
        <dsp:cNvPr id="0" name=""/>
        <dsp:cNvSpPr/>
      </dsp:nvSpPr>
      <dsp:spPr>
        <a:xfrm>
          <a:off x="0" y="3159859"/>
          <a:ext cx="47262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F5EDD8-9AFD-43AB-908A-BF96B21E862B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53E3E-847D-46C7-8043-2DDC576D111E}">
      <dsp:nvSpPr>
        <dsp:cNvPr id="0" name=""/>
        <dsp:cNvSpPr/>
      </dsp:nvSpPr>
      <dsp:spPr>
        <a:xfrm>
          <a:off x="2037007" y="3159859"/>
          <a:ext cx="26891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suggests good short-term financial stability.</a:t>
          </a:r>
        </a:p>
      </dsp:txBody>
      <dsp:txXfrm>
        <a:off x="2037007" y="3159859"/>
        <a:ext cx="2689193" cy="176364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E5F6E5-D017-47E6-B92A-8AADFDCA43A7}">
      <dsp:nvSpPr>
        <dsp:cNvPr id="0" name=""/>
        <dsp:cNvSpPr/>
      </dsp:nvSpPr>
      <dsp:spPr>
        <a:xfrm>
          <a:off x="0" y="2870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0DB64-0B3C-4A27-AEA3-4A54407D580B}">
      <dsp:nvSpPr>
        <dsp:cNvPr id="0" name=""/>
        <dsp:cNvSpPr/>
      </dsp:nvSpPr>
      <dsp:spPr>
        <a:xfrm>
          <a:off x="0" y="2870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Formula:</a:t>
          </a:r>
        </a:p>
      </dsp:txBody>
      <dsp:txXfrm>
        <a:off x="0" y="2870"/>
        <a:ext cx="4726201" cy="1957689"/>
      </dsp:txXfrm>
    </dsp:sp>
    <dsp:sp modelId="{B1847B0B-4E67-477D-B02C-6FE4CB588F38}">
      <dsp:nvSpPr>
        <dsp:cNvPr id="0" name=""/>
        <dsp:cNvSpPr/>
      </dsp:nvSpPr>
      <dsp:spPr>
        <a:xfrm>
          <a:off x="0" y="1960559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B74F6-B32E-4ACF-AE7E-4AB96C95E195}">
      <dsp:nvSpPr>
        <dsp:cNvPr id="0" name=""/>
        <dsp:cNvSpPr/>
      </dsp:nvSpPr>
      <dsp:spPr>
        <a:xfrm>
          <a:off x="0" y="1960559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(Current Assets – Inventory) / Current Liabilities</a:t>
          </a:r>
        </a:p>
      </dsp:txBody>
      <dsp:txXfrm>
        <a:off x="0" y="1960559"/>
        <a:ext cx="4726201" cy="1957689"/>
      </dsp:txXfrm>
    </dsp:sp>
    <dsp:sp modelId="{E2BF5CFE-3FF8-4EF0-94EB-0F7570CAAD1D}">
      <dsp:nvSpPr>
        <dsp:cNvPr id="0" name=""/>
        <dsp:cNvSpPr/>
      </dsp:nvSpPr>
      <dsp:spPr>
        <a:xfrm>
          <a:off x="0" y="3918249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28E21-78A1-4F3F-AC89-8FA044793339}">
      <dsp:nvSpPr>
        <dsp:cNvPr id="0" name=""/>
        <dsp:cNvSpPr/>
      </dsp:nvSpPr>
      <dsp:spPr>
        <a:xfrm>
          <a:off x="0" y="3918249"/>
          <a:ext cx="4726201" cy="1957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Benchmark ≈ 1:1</a:t>
          </a:r>
        </a:p>
      </dsp:txBody>
      <dsp:txXfrm>
        <a:off x="0" y="3918249"/>
        <a:ext cx="4726201" cy="195768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39F38-65BC-4E08-BF38-4C92770C369E}">
      <dsp:nvSpPr>
        <dsp:cNvPr id="0" name=""/>
        <dsp:cNvSpPr/>
      </dsp:nvSpPr>
      <dsp:spPr>
        <a:xfrm>
          <a:off x="0" y="2439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FC6491-A8C9-4C20-AE13-A003BB80DB9A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C51F4-BE73-4C6B-888B-9F021B8EE3AF}">
      <dsp:nvSpPr>
        <dsp:cNvPr id="0" name=""/>
        <dsp:cNvSpPr/>
      </dsp:nvSpPr>
      <dsp:spPr>
        <a:xfrm>
          <a:off x="1428292" y="2439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Earnings per Share (EPS)</a:t>
          </a:r>
        </a:p>
      </dsp:txBody>
      <dsp:txXfrm>
        <a:off x="1428292" y="2439"/>
        <a:ext cx="3297908" cy="1236616"/>
      </dsp:txXfrm>
    </dsp:sp>
    <dsp:sp modelId="{BB5BAD8C-19BC-48F0-89A9-F5D2E4FDD819}">
      <dsp:nvSpPr>
        <dsp:cNvPr id="0" name=""/>
        <dsp:cNvSpPr/>
      </dsp:nvSpPr>
      <dsp:spPr>
        <a:xfrm>
          <a:off x="0" y="1548210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4B2285-DB34-4F95-941D-C3F855E5D407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8CF00-CC9C-4726-B7D5-0B8D77B7CDC4}">
      <dsp:nvSpPr>
        <dsp:cNvPr id="0" name=""/>
        <dsp:cNvSpPr/>
      </dsp:nvSpPr>
      <dsp:spPr>
        <a:xfrm>
          <a:off x="1428292" y="1548210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Price/Earnings Ratio (P/E)</a:t>
          </a:r>
        </a:p>
      </dsp:txBody>
      <dsp:txXfrm>
        <a:off x="1428292" y="1548210"/>
        <a:ext cx="3297908" cy="1236616"/>
      </dsp:txXfrm>
    </dsp:sp>
    <dsp:sp modelId="{0AC64CFA-DF5A-406A-A297-3D8B5B9397D5}">
      <dsp:nvSpPr>
        <dsp:cNvPr id="0" name=""/>
        <dsp:cNvSpPr/>
      </dsp:nvSpPr>
      <dsp:spPr>
        <a:xfrm>
          <a:off x="0" y="3093981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1E818A-1B4B-4EFD-91FE-3EBFD8041CB1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6F316-B384-44F6-83B9-0E8D69AB6653}">
      <dsp:nvSpPr>
        <dsp:cNvPr id="0" name=""/>
        <dsp:cNvSpPr/>
      </dsp:nvSpPr>
      <dsp:spPr>
        <a:xfrm>
          <a:off x="1428292" y="3093981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Dividend Yield</a:t>
          </a:r>
        </a:p>
      </dsp:txBody>
      <dsp:txXfrm>
        <a:off x="1428292" y="3093981"/>
        <a:ext cx="3297908" cy="1236616"/>
      </dsp:txXfrm>
    </dsp:sp>
    <dsp:sp modelId="{721A2825-12F3-4E61-B9DE-85C5CAEBD138}">
      <dsp:nvSpPr>
        <dsp:cNvPr id="0" name=""/>
        <dsp:cNvSpPr/>
      </dsp:nvSpPr>
      <dsp:spPr>
        <a:xfrm>
          <a:off x="0" y="4639752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FA0988-85F9-4C10-A53A-0EB35C0E3819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203E7-F8BF-445A-A2A8-08F366750C8D}">
      <dsp:nvSpPr>
        <dsp:cNvPr id="0" name=""/>
        <dsp:cNvSpPr/>
      </dsp:nvSpPr>
      <dsp:spPr>
        <a:xfrm>
          <a:off x="1428292" y="4639752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Interest Cover</a:t>
          </a:r>
        </a:p>
      </dsp:txBody>
      <dsp:txXfrm>
        <a:off x="1428292" y="4639752"/>
        <a:ext cx="3297908" cy="123661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55EB06-0AED-4D47-8831-B92D290AAAE6}">
      <dsp:nvSpPr>
        <dsp:cNvPr id="0" name=""/>
        <dsp:cNvSpPr/>
      </dsp:nvSpPr>
      <dsp:spPr>
        <a:xfrm>
          <a:off x="0" y="0"/>
          <a:ext cx="47262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CBA79-F488-40EF-A7D7-6767C6E0BFEE}">
      <dsp:nvSpPr>
        <dsp:cNvPr id="0" name=""/>
        <dsp:cNvSpPr/>
      </dsp:nvSpPr>
      <dsp:spPr>
        <a:xfrm>
          <a:off x="0" y="0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Simplifies financial information</a:t>
          </a:r>
        </a:p>
      </dsp:txBody>
      <dsp:txXfrm>
        <a:off x="0" y="0"/>
        <a:ext cx="4726201" cy="1469702"/>
      </dsp:txXfrm>
    </dsp:sp>
    <dsp:sp modelId="{A8D15B95-8EEA-4138-8687-DA907D286549}">
      <dsp:nvSpPr>
        <dsp:cNvPr id="0" name=""/>
        <dsp:cNvSpPr/>
      </dsp:nvSpPr>
      <dsp:spPr>
        <a:xfrm>
          <a:off x="0" y="1469702"/>
          <a:ext cx="4726201" cy="0"/>
        </a:xfrm>
        <a:prstGeom prst="lin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34FB4A-77D3-4502-A800-D7D3A0799227}">
      <dsp:nvSpPr>
        <dsp:cNvPr id="0" name=""/>
        <dsp:cNvSpPr/>
      </dsp:nvSpPr>
      <dsp:spPr>
        <a:xfrm>
          <a:off x="0" y="1469702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Useful for comparison</a:t>
          </a:r>
        </a:p>
      </dsp:txBody>
      <dsp:txXfrm>
        <a:off x="0" y="1469702"/>
        <a:ext cx="4726201" cy="1469702"/>
      </dsp:txXfrm>
    </dsp:sp>
    <dsp:sp modelId="{42B50236-FACD-4F71-9F15-CB672A3C0233}">
      <dsp:nvSpPr>
        <dsp:cNvPr id="0" name=""/>
        <dsp:cNvSpPr/>
      </dsp:nvSpPr>
      <dsp:spPr>
        <a:xfrm>
          <a:off x="0" y="2939404"/>
          <a:ext cx="4726201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ED254-6477-495C-9286-3D819F3F4A71}">
      <dsp:nvSpPr>
        <dsp:cNvPr id="0" name=""/>
        <dsp:cNvSpPr/>
      </dsp:nvSpPr>
      <dsp:spPr>
        <a:xfrm>
          <a:off x="0" y="2939404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Helps identify trends</a:t>
          </a:r>
        </a:p>
      </dsp:txBody>
      <dsp:txXfrm>
        <a:off x="0" y="2939404"/>
        <a:ext cx="4726201" cy="1469702"/>
      </dsp:txXfrm>
    </dsp:sp>
    <dsp:sp modelId="{7874D375-3239-4166-8836-5C644EE0CFA3}">
      <dsp:nvSpPr>
        <dsp:cNvPr id="0" name=""/>
        <dsp:cNvSpPr/>
      </dsp:nvSpPr>
      <dsp:spPr>
        <a:xfrm>
          <a:off x="0" y="4409106"/>
          <a:ext cx="4726201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43CCB-35F6-46D0-9795-CACEBE213BED}">
      <dsp:nvSpPr>
        <dsp:cNvPr id="0" name=""/>
        <dsp:cNvSpPr/>
      </dsp:nvSpPr>
      <dsp:spPr>
        <a:xfrm>
          <a:off x="0" y="4409106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Supports decision making</a:t>
          </a:r>
        </a:p>
      </dsp:txBody>
      <dsp:txXfrm>
        <a:off x="0" y="4409106"/>
        <a:ext cx="4726201" cy="146970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0125AC-D128-4F49-BC02-EBEED48EB440}">
      <dsp:nvSpPr>
        <dsp:cNvPr id="0" name=""/>
        <dsp:cNvSpPr/>
      </dsp:nvSpPr>
      <dsp:spPr>
        <a:xfrm>
          <a:off x="0" y="2439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81A78-FBE7-4E60-93D6-73777CE49352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2E58F-45C4-4263-9600-94B1677DD037}">
      <dsp:nvSpPr>
        <dsp:cNvPr id="0" name=""/>
        <dsp:cNvSpPr/>
      </dsp:nvSpPr>
      <dsp:spPr>
        <a:xfrm>
          <a:off x="1428292" y="2439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Based on historical data</a:t>
          </a:r>
        </a:p>
      </dsp:txBody>
      <dsp:txXfrm>
        <a:off x="1428292" y="2439"/>
        <a:ext cx="3297908" cy="1236616"/>
      </dsp:txXfrm>
    </dsp:sp>
    <dsp:sp modelId="{88FC2C23-8095-4DD3-B4C5-0CD7A8E87908}">
      <dsp:nvSpPr>
        <dsp:cNvPr id="0" name=""/>
        <dsp:cNvSpPr/>
      </dsp:nvSpPr>
      <dsp:spPr>
        <a:xfrm>
          <a:off x="0" y="1548210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1D3EC-898E-43CC-8011-9A44B1B658D5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4109C-E0C6-4A1F-B850-33CAB1905012}">
      <dsp:nvSpPr>
        <dsp:cNvPr id="0" name=""/>
        <dsp:cNvSpPr/>
      </dsp:nvSpPr>
      <dsp:spPr>
        <a:xfrm>
          <a:off x="1428292" y="1548210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Affected by accounting policies</a:t>
          </a:r>
        </a:p>
      </dsp:txBody>
      <dsp:txXfrm>
        <a:off x="1428292" y="1548210"/>
        <a:ext cx="3297908" cy="1236616"/>
      </dsp:txXfrm>
    </dsp:sp>
    <dsp:sp modelId="{395F1272-D811-4DAF-82D0-CA85CC1B6B2F}">
      <dsp:nvSpPr>
        <dsp:cNvPr id="0" name=""/>
        <dsp:cNvSpPr/>
      </dsp:nvSpPr>
      <dsp:spPr>
        <a:xfrm>
          <a:off x="0" y="3093981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8660A4-9A8D-4268-A139-562C5A302228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1C20C-4FEE-48E1-BD9B-36943AF6C7A9}">
      <dsp:nvSpPr>
        <dsp:cNvPr id="0" name=""/>
        <dsp:cNvSpPr/>
      </dsp:nvSpPr>
      <dsp:spPr>
        <a:xfrm>
          <a:off x="1428292" y="3093981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Cannot predict future with certainty</a:t>
          </a:r>
        </a:p>
      </dsp:txBody>
      <dsp:txXfrm>
        <a:off x="1428292" y="3093981"/>
        <a:ext cx="3297908" cy="1236616"/>
      </dsp:txXfrm>
    </dsp:sp>
    <dsp:sp modelId="{F461F703-9885-4F44-867F-130D7147D713}">
      <dsp:nvSpPr>
        <dsp:cNvPr id="0" name=""/>
        <dsp:cNvSpPr/>
      </dsp:nvSpPr>
      <dsp:spPr>
        <a:xfrm>
          <a:off x="0" y="4639752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C4754-7240-414B-8DEC-4986958A8D87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629B14-4B6B-44E4-89C2-1D34F37F08AA}">
      <dsp:nvSpPr>
        <dsp:cNvPr id="0" name=""/>
        <dsp:cNvSpPr/>
      </dsp:nvSpPr>
      <dsp:spPr>
        <a:xfrm>
          <a:off x="1428292" y="4639752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Must be used together with other analysis</a:t>
          </a:r>
        </a:p>
      </dsp:txBody>
      <dsp:txXfrm>
        <a:off x="1428292" y="4639752"/>
        <a:ext cx="3297908" cy="123661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E4474-3E5B-42CF-8DD6-76F2F553E136}">
      <dsp:nvSpPr>
        <dsp:cNvPr id="0" name=""/>
        <dsp:cNvSpPr/>
      </dsp:nvSpPr>
      <dsp:spPr>
        <a:xfrm>
          <a:off x="0" y="0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C11FE-CBCF-4E9C-AB1D-C7E770103176}">
      <dsp:nvSpPr>
        <dsp:cNvPr id="0" name=""/>
        <dsp:cNvSpPr/>
      </dsp:nvSpPr>
      <dsp:spPr>
        <a:xfrm>
          <a:off x="0" y="0"/>
          <a:ext cx="4726201" cy="2939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Ratios highlight strengths and weaknesses.</a:t>
          </a:r>
        </a:p>
      </dsp:txBody>
      <dsp:txXfrm>
        <a:off x="0" y="0"/>
        <a:ext cx="4726201" cy="2939404"/>
      </dsp:txXfrm>
    </dsp:sp>
    <dsp:sp modelId="{87A13C2C-3EB2-4661-8E20-9058E495A60A}">
      <dsp:nvSpPr>
        <dsp:cNvPr id="0" name=""/>
        <dsp:cNvSpPr/>
      </dsp:nvSpPr>
      <dsp:spPr>
        <a:xfrm>
          <a:off x="0" y="2939404"/>
          <a:ext cx="472620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227B0-44A8-4575-A758-CD1B3794741F}">
      <dsp:nvSpPr>
        <dsp:cNvPr id="0" name=""/>
        <dsp:cNvSpPr/>
      </dsp:nvSpPr>
      <dsp:spPr>
        <a:xfrm>
          <a:off x="0" y="2939404"/>
          <a:ext cx="4726201" cy="2939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However, managers must interpret results and make decisions.</a:t>
          </a:r>
        </a:p>
      </dsp:txBody>
      <dsp:txXfrm>
        <a:off x="0" y="2939404"/>
        <a:ext cx="4726201" cy="293940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A6F99-AA89-4E62-98CA-DEA039EB6674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E1AD5-D5EA-4273-87EF-8C32F9C9A070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F99D69-4640-4E3D-92D9-8B36FBAA4275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Why is profit alone not enough to measure performance?</a:t>
          </a:r>
        </a:p>
      </dsp:txBody>
      <dsp:txXfrm>
        <a:off x="1493203" y="552"/>
        <a:ext cx="6736396" cy="1292816"/>
      </dsp:txXfrm>
    </dsp:sp>
    <dsp:sp modelId="{827AA090-E4D5-4FBB-B329-B951B4A1A48E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A3FFEC-EFA0-4D79-BFE4-D59A0463D19B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88A66-BD0E-4B09-8F0F-CCA3ADC808CB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Why is it important to compare ratios over several years?</a:t>
          </a:r>
        </a:p>
      </dsp:txBody>
      <dsp:txXfrm>
        <a:off x="1493203" y="1616573"/>
        <a:ext cx="6736396" cy="1292816"/>
      </dsp:txXfrm>
    </dsp:sp>
    <dsp:sp modelId="{DD81A2F3-4B90-4F8F-A0BD-651816FC978B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52F5A-243A-4A54-9687-EDEA2F5D9A13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05AF1-6F7C-4BD1-8158-C471A1E8AC0D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Why might ratios differ between industries?</a:t>
          </a:r>
        </a:p>
      </dsp:txBody>
      <dsp:txXfrm>
        <a:off x="1493203" y="3232593"/>
        <a:ext cx="6736396" cy="1292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US" sz="6000"/>
              <a:t>Financial Ratio Analysis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8320882-42EB-B5AF-50F4-1461695B90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58006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5800"/>
              <a:t>Lecture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Understand what financial ratios are</a:t>
            </a:r>
          </a:p>
          <a:p>
            <a:r>
              <a:rPr lang="en-GB" sz="2100"/>
              <a:t>Learn the main categories of ratios</a:t>
            </a:r>
          </a:p>
          <a:p>
            <a:r>
              <a:rPr lang="en-GB" sz="2100"/>
              <a:t>Calculate ratios using examples</a:t>
            </a:r>
          </a:p>
          <a:p>
            <a:r>
              <a:rPr lang="en-GB" sz="2100"/>
              <a:t>Interpret what the results mean</a:t>
            </a:r>
          </a:p>
          <a:p>
            <a:r>
              <a:rPr lang="en-GB" sz="2100"/>
              <a:t>Understand advantages and limitations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What Are Financial Ratios?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Financial ratios are calculations based on financial statements.</a:t>
            </a:r>
          </a:p>
          <a:p>
            <a:r>
              <a:rPr lang="en-GB" sz="2100"/>
              <a:t>They help analyse performance, efficiency and financial position.</a:t>
            </a:r>
          </a:p>
          <a:p>
            <a:r>
              <a:rPr lang="en-GB" sz="2100"/>
              <a:t>Managers, investors and lenders use them to make decisions.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US" sz="3500"/>
              <a:t>Main Financial Statements Used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1A8CFE-9D2D-98FC-84F0-02B606F246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528704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Why Ratio Analysis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Evaluates business performance</a:t>
            </a:r>
          </a:p>
          <a:p>
            <a:r>
              <a:rPr lang="en-GB" sz="2100"/>
              <a:t>Helps managers identify strengths and weaknesses</a:t>
            </a:r>
          </a:p>
          <a:p>
            <a:r>
              <a:rPr lang="en-GB" sz="2100"/>
              <a:t>Supports strategic decision making</a:t>
            </a:r>
          </a:p>
          <a:p>
            <a:r>
              <a:rPr lang="en-GB" sz="2100"/>
              <a:t>Allows comparison with competitors</a:t>
            </a:r>
          </a:p>
          <a:p>
            <a:r>
              <a:rPr lang="en-GB" sz="2100"/>
              <a:t>Helps investors decide where to invest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Main Categories of Ratios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Profitability Ratios</a:t>
            </a:r>
          </a:p>
          <a:p>
            <a:r>
              <a:rPr lang="en-GB" sz="2100"/>
              <a:t>Efficiency Ratios</a:t>
            </a:r>
          </a:p>
          <a:p>
            <a:r>
              <a:rPr lang="en-GB" sz="2100"/>
              <a:t>Liquidity Ratios</a:t>
            </a:r>
          </a:p>
          <a:p>
            <a:r>
              <a:rPr lang="en-GB" sz="2100"/>
              <a:t>Gearing (Leverage) Ratios</a:t>
            </a:r>
          </a:p>
          <a:p>
            <a:r>
              <a:rPr lang="en-GB" sz="2100"/>
              <a:t>Investment Ratios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5800"/>
              <a:t>Profitability Ratios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Measure the ability of a company to generate profit.</a:t>
            </a:r>
          </a:p>
          <a:p>
            <a:r>
              <a:rPr lang="en-GB" sz="2100"/>
              <a:t>Important for managers and investors.</a:t>
            </a:r>
          </a:p>
          <a:p>
            <a:r>
              <a:rPr lang="en-GB" sz="2100"/>
              <a:t>Shows whether business activities are successful.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US" sz="3100"/>
              <a:t>Key Profitability Ratios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r>
              <a:rPr lang="en-GB" sz="2100"/>
              <a:t>Gross Profit Margin</a:t>
            </a:r>
          </a:p>
          <a:p>
            <a:r>
              <a:rPr lang="en-GB" sz="2100"/>
              <a:t>Operating Profit Margin</a:t>
            </a:r>
          </a:p>
          <a:p>
            <a:r>
              <a:rPr lang="en-GB" sz="2100"/>
              <a:t>Return on Capital Employed (ROCE)</a:t>
            </a:r>
          </a:p>
          <a:p>
            <a:r>
              <a:rPr lang="en-GB" sz="2100"/>
              <a:t>Return on Shareholders' Funds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5800"/>
              <a:t>Gross Profit Margin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Formula:</a:t>
            </a:r>
          </a:p>
          <a:p>
            <a:r>
              <a:rPr lang="en-GB" sz="2100"/>
              <a:t>Gross Profit / Sales × 100</a:t>
            </a:r>
          </a:p>
          <a:p>
            <a:r>
              <a:rPr lang="en-GB" sz="2100"/>
              <a:t>Shows how much profit is made after deducting cost of goods sold.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Example: Gross Profit Margin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Sales = £500,000</a:t>
            </a:r>
          </a:p>
          <a:p>
            <a:r>
              <a:rPr lang="en-GB" sz="2100"/>
              <a:t>Cost of Sales = £300,000</a:t>
            </a:r>
          </a:p>
          <a:p>
            <a:r>
              <a:rPr lang="en-GB" sz="2100"/>
              <a:t>Gross Profit = £200,000</a:t>
            </a:r>
          </a:p>
          <a:p>
            <a:r>
              <a:rPr lang="en-GB" sz="2100"/>
              <a:t>Gross Profit Margin = 200,000 / 500,000 × 100 = 40%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Interpretation: Gross Profit Margin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A margin of 40% means the company keeps £0.40 from every £1 of sales before operating costs.</a:t>
            </a:r>
          </a:p>
          <a:p>
            <a:r>
              <a:rPr lang="en-GB" sz="1700"/>
              <a:t>Higher margin usually indicates better cost control or pricing power.</a:t>
            </a:r>
          </a:p>
        </p:txBody>
      </p:sp>
      <p:pic>
        <p:nvPicPr>
          <p:cNvPr id="5" name="Picture 4" descr="White percentage symbol on red background">
            <a:extLst>
              <a:ext uri="{FF2B5EF4-FFF2-40B4-BE49-F238E27FC236}">
                <a16:creationId xmlns:a16="http://schemas.microsoft.com/office/drawing/2014/main" id="{E580CBEA-7AE9-0BCA-904D-22C93C774F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83" r="12640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Operating Profit Margin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Formula:</a:t>
            </a:r>
          </a:p>
          <a:p>
            <a:r>
              <a:rPr lang="en-GB" sz="1700"/>
              <a:t>Operating Profit / Sales × 100</a:t>
            </a:r>
          </a:p>
          <a:p>
            <a:r>
              <a:rPr lang="en-GB" sz="1700"/>
              <a:t>Measures profitability after operating expenses.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64971B52-19E0-7C2F-5C67-726861A59B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22" r="23700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Example: Operating Profit Margin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5267B6C-9BF7-199C-4E53-B57F8CA4F5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249742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Interpretation: Operating Profit Margin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E57B71-87BA-5967-85D9-3A32587EFF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1396429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Return on Capital Employed (ROCE)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41153B-D321-5743-17F5-8B4B31AC66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988556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Example: ROCE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1F2F7A-F8EA-6EF0-4E4C-96730B1FF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9770895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Interpretation: ROCE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280FE9-3ACC-6FE6-A8AA-7E6DD19420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936165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Efficiency Ratios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EC0D9CB5-F398-E2B1-49CD-0C61B1AED8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919014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US" sz="3500"/>
              <a:t>Types of Efficiency Ratios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3BE10E-1EA4-E6FB-652D-7AA79719E1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384659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r>
              <a:rPr lang="en-US" sz="3500"/>
              <a:t>Inventory Turnover Period</a:t>
            </a:r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45C8F5F2-C653-E3ED-6B19-6E71C2FD5F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47" r="23053" b="-2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Formula:</a:t>
            </a:r>
          </a:p>
          <a:p>
            <a:r>
              <a:rPr lang="en-GB" sz="1700"/>
              <a:t>Average Inventory / Cost of Sales × 365</a:t>
            </a:r>
          </a:p>
          <a:p>
            <a:r>
              <a:rPr lang="en-GB" sz="1700"/>
              <a:t>Shows how long stock stays in the business.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Example: Inventory Turnover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Average Inventory = £3,530</a:t>
            </a:r>
          </a:p>
          <a:p>
            <a:r>
              <a:rPr lang="en-GB" sz="1700"/>
              <a:t>Cost of Sales = £22,720</a:t>
            </a:r>
          </a:p>
          <a:p>
            <a:r>
              <a:rPr lang="en-GB" sz="1700"/>
              <a:t>Inventory Turnover = 3,530 / 22,720 × 365 = 56.7 days</a:t>
            </a: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63E1F986-8AA4-E140-FA7A-B13878D827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24" r="29545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Interpretation: Inventory Turnover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Inventory stays in stock for about 57 days.</a:t>
            </a:r>
          </a:p>
          <a:p>
            <a:r>
              <a:rPr lang="en-GB" sz="1700"/>
              <a:t>Lower number = faster sales and better efficiency.</a:t>
            </a:r>
          </a:p>
          <a:p>
            <a:r>
              <a:rPr lang="en-GB" sz="1700"/>
              <a:t>High number may indicate slow-moving stock.</a:t>
            </a: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FE3D48EE-7A05-D60B-A94E-05419B1F2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24" r="29545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Receivables Collection Period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0766811-9EFA-E988-F7A9-153DDAF97E2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685800"/>
            <a:ext cx="3815379" cy="1692835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700"/>
              <a:t>Example: Receivables Period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823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3BC926-191B-72BF-F9E8-DA5457C29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34" r="9605" b="2"/>
          <a:stretch>
            <a:fillRect/>
          </a:stretch>
        </p:blipFill>
        <p:spPr>
          <a:xfrm>
            <a:off x="5145741" y="1048447"/>
            <a:ext cx="360381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7936B4-58F0-05CF-DFAC-42E2BDBEB8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130395"/>
              </p:ext>
            </p:extLst>
          </p:nvPr>
        </p:nvGraphicFramePr>
        <p:xfrm>
          <a:off x="1097280" y="2562784"/>
          <a:ext cx="3815379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685800"/>
            <a:ext cx="3815379" cy="1692835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700"/>
              <a:t>Interpretation: Receivables Period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823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948AB2-B4B1-1E94-C77F-5F62442927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750"/>
          <a:stretch>
            <a:fillRect/>
          </a:stretch>
        </p:blipFill>
        <p:spPr>
          <a:xfrm>
            <a:off x="5145741" y="1048447"/>
            <a:ext cx="360381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6F0889-1F8F-D7F3-E73A-330861CE5D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3065699"/>
              </p:ext>
            </p:extLst>
          </p:nvPr>
        </p:nvGraphicFramePr>
        <p:xfrm>
          <a:off x="1097280" y="2562784"/>
          <a:ext cx="3815379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Liquidity Ratios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EA77B424-E693-827E-BBAE-59362E37BF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610375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Current Ratio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D899ED-E1EF-8467-962F-E8923B7479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9396349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Example: Current Ratio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72AEE0-57B1-C6F8-28F7-CFD20CB77B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0772104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Interpretation: Current Ratio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AACD64-D2D6-5F65-2822-E9A79D77E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4806237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Quick Ratio (Acid Test)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B2DBEA-9CF4-6ED1-C16B-FCED33B64B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0966473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669" y="637762"/>
            <a:ext cx="2174676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Gearing Ratios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3581" y="637762"/>
            <a:ext cx="4200435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8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Measure how much of a company is financed through debt compared with equity.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669" y="637762"/>
            <a:ext cx="2174676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Gearing Formula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3581" y="637762"/>
            <a:ext cx="4200435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8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Long-Term Debt / (Equity + Long-Term Debt) × 100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2173707" cy="5576770"/>
          </a:xfrm>
        </p:spPr>
        <p:txBody>
          <a:bodyPr anchor="t">
            <a:normAutofit/>
          </a:bodyPr>
          <a:lstStyle/>
          <a:p>
            <a:pPr algn="l"/>
            <a:r>
              <a:rPr lang="en-US" sz="4100">
                <a:solidFill>
                  <a:schemeClr val="bg1"/>
                </a:solidFill>
              </a:rPr>
              <a:t>Example: Gearing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9982" y="643465"/>
            <a:ext cx="3429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9982" y="850052"/>
            <a:ext cx="4204029" cy="5326911"/>
          </a:xfrm>
        </p:spPr>
        <p:txBody>
          <a:bodyPr>
            <a:normAutofit/>
          </a:bodyPr>
          <a:lstStyle/>
          <a:p>
            <a:r>
              <a:rPr lang="en-GB" sz="2100"/>
              <a:t>Long-Term Debt = £400,000</a:t>
            </a:r>
          </a:p>
          <a:p>
            <a:r>
              <a:rPr lang="en-GB" sz="2100"/>
              <a:t>Equity = £600,000</a:t>
            </a:r>
          </a:p>
          <a:p>
            <a:r>
              <a:rPr lang="en-GB" sz="2100"/>
              <a:t>Gearing = 400,000 / 1,000,000 × 100 = 40%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2173707" cy="5576770"/>
          </a:xfrm>
        </p:spPr>
        <p:txBody>
          <a:bodyPr anchor="t">
            <a:normAutofit/>
          </a:bodyPr>
          <a:lstStyle/>
          <a:p>
            <a:pPr algn="l"/>
            <a:r>
              <a:rPr lang="en-US" sz="2400">
                <a:solidFill>
                  <a:schemeClr val="bg1"/>
                </a:solidFill>
              </a:rPr>
              <a:t>Interpretation: Gearing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9982" y="643465"/>
            <a:ext cx="3429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9982" y="850052"/>
            <a:ext cx="4204029" cy="5326911"/>
          </a:xfrm>
        </p:spPr>
        <p:txBody>
          <a:bodyPr>
            <a:normAutofit/>
          </a:bodyPr>
          <a:lstStyle/>
          <a:p>
            <a:r>
              <a:rPr lang="en-GB" sz="2100"/>
              <a:t>40% of the company's financing comes from borrowing.</a:t>
            </a:r>
          </a:p>
          <a:p>
            <a:r>
              <a:rPr lang="en-GB" sz="2100"/>
              <a:t>Higher gearing increases financial risk but may increase growth.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45625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668" y="637762"/>
            <a:ext cx="321329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Investment Ratios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1992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4598" y="637762"/>
            <a:ext cx="3229410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5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Used mainly by investors to evaluate company performance.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Examples of Investment Ratios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576EEA-7D25-05C3-6762-D4E80980FA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93503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Advantages of Ratio Analysis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7B218-4D30-E365-6F8F-168288AC92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798900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Limitations of Ratio Analysis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972975-9CEC-859D-E3F4-D870014B33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6910695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Key Message</a:t>
            </a:r>
          </a:p>
        </p:txBody>
      </p:sp>
      <p:grpSp>
        <p:nvGrpSpPr>
          <p:cNvPr id="36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819FE2-1E8E-961C-1DD4-6E72CA3A02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5277756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Class Discussion Questions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1917026-B73F-D869-D25A-DB69912960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55665097-956A-A6CA-2A45-9B4AB8D947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67" r="55539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2363B5-88B2-6AD9-993F-CA4E5239E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Thanks </a:t>
            </a:r>
            <a:endParaRPr lang="en-US" sz="3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7EFC1-DEB2-3273-8E0D-1BC230ABA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Any question 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94340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916</Words>
  <Application>Microsoft Office PowerPoint</Application>
  <PresentationFormat>On-screen Show (4:3)</PresentationFormat>
  <Paragraphs>159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Helvetica Neue Medium</vt:lpstr>
      <vt:lpstr>Arial</vt:lpstr>
      <vt:lpstr>Calibri</vt:lpstr>
      <vt:lpstr>Office Theme</vt:lpstr>
      <vt:lpstr>Financial Ratio Analysis</vt:lpstr>
      <vt:lpstr>Lecture Objectives</vt:lpstr>
      <vt:lpstr>What Are Financial Ratios?</vt:lpstr>
      <vt:lpstr>Main Financial Statements Used</vt:lpstr>
      <vt:lpstr>Why Ratio Analysis Is Important</vt:lpstr>
      <vt:lpstr>Main Categories of Ratios</vt:lpstr>
      <vt:lpstr>Profitability Ratios</vt:lpstr>
      <vt:lpstr>Key Profitability Ratios</vt:lpstr>
      <vt:lpstr>Gross Profit Margin</vt:lpstr>
      <vt:lpstr>Example: Gross Profit Margin</vt:lpstr>
      <vt:lpstr>Interpretation: Gross Profit Margin</vt:lpstr>
      <vt:lpstr>Operating Profit Margin</vt:lpstr>
      <vt:lpstr>Example: Operating Profit Margin</vt:lpstr>
      <vt:lpstr>Interpretation: Operating Profit Margin</vt:lpstr>
      <vt:lpstr>Return on Capital Employed (ROCE)</vt:lpstr>
      <vt:lpstr>Example: ROCE</vt:lpstr>
      <vt:lpstr>Interpretation: ROCE</vt:lpstr>
      <vt:lpstr>Efficiency Ratios</vt:lpstr>
      <vt:lpstr>Types of Efficiency Ratios</vt:lpstr>
      <vt:lpstr>Inventory Turnover Period</vt:lpstr>
      <vt:lpstr>Example: Inventory Turnover</vt:lpstr>
      <vt:lpstr>Interpretation: Inventory Turnover</vt:lpstr>
      <vt:lpstr>Receivables Collection Period</vt:lpstr>
      <vt:lpstr>Example: Receivables Period</vt:lpstr>
      <vt:lpstr>Interpretation: Receivables Period</vt:lpstr>
      <vt:lpstr>Liquidity Ratios</vt:lpstr>
      <vt:lpstr>Current Ratio</vt:lpstr>
      <vt:lpstr>Example: Current Ratio</vt:lpstr>
      <vt:lpstr>Interpretation: Current Ratio</vt:lpstr>
      <vt:lpstr>Quick Ratio (Acid Test)</vt:lpstr>
      <vt:lpstr>Gearing Ratios</vt:lpstr>
      <vt:lpstr>Gearing Formula</vt:lpstr>
      <vt:lpstr>Example: Gearing</vt:lpstr>
      <vt:lpstr>Interpretation: Gearing</vt:lpstr>
      <vt:lpstr>Investment Ratios</vt:lpstr>
      <vt:lpstr>Examples of Investment Ratios</vt:lpstr>
      <vt:lpstr>Advantages of Ratio Analysis</vt:lpstr>
      <vt:lpstr>Limitations of Ratio Analysis</vt:lpstr>
      <vt:lpstr>Key Message</vt:lpstr>
      <vt:lpstr>Class Discussion Questions</vt:lpstr>
      <vt:lpstr>Thanks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Badir Miftah</cp:lastModifiedBy>
  <cp:revision>2</cp:revision>
  <dcterms:created xsi:type="dcterms:W3CDTF">2013-01-27T09:14:16Z</dcterms:created>
  <dcterms:modified xsi:type="dcterms:W3CDTF">2026-03-10T00:25:35Z</dcterms:modified>
  <cp:category/>
</cp:coreProperties>
</file>