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66" r:id="rId3"/>
    <p:sldId id="257" r:id="rId4"/>
    <p:sldId id="258" r:id="rId5"/>
    <p:sldId id="260" r:id="rId6"/>
    <p:sldId id="261" r:id="rId7"/>
    <p:sldId id="262" r:id="rId8"/>
    <p:sldId id="263" r:id="rId9"/>
    <p:sldId id="267" r:id="rId10"/>
    <p:sldId id="268" r:id="rId11"/>
    <p:sldId id="264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6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49D21F-501A-4C7E-8033-B61372036B1E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9A0700-EC21-4D7B-905E-77E7897F2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84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8 slides only but only a guide.</a:t>
            </a:r>
            <a:r>
              <a:rPr lang="en-GB" baseline="0" dirty="0" smtClean="0"/>
              <a:t> You many have more and need to consider how long you talk for.</a:t>
            </a:r>
          </a:p>
          <a:p>
            <a:r>
              <a:rPr lang="en-GB" baseline="0" dirty="0" smtClean="0"/>
              <a:t>How to deliver the presentation it is up to you to decide. </a:t>
            </a:r>
            <a:r>
              <a:rPr lang="en-GB" baseline="0" dirty="0" err="1" smtClean="0"/>
              <a:t>Eg</a:t>
            </a:r>
            <a:r>
              <a:rPr lang="en-GB" baseline="0" dirty="0" smtClean="0"/>
              <a:t> – 1 talks for the first 4 slides, 2=next 4 slides 3= next 4 slides </a:t>
            </a:r>
            <a:r>
              <a:rPr lang="en-GB" baseline="0" dirty="0" err="1" smtClean="0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19A0700-EC21-4D7B-905E-77E7897F25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23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7B9147D-179F-4AD3-BC29-F95324CDD50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9C59E11-7608-4068-9C2F-7B4A776884E6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3886200"/>
            <a:ext cx="8496944" cy="1752600"/>
          </a:xfrm>
        </p:spPr>
        <p:txBody>
          <a:bodyPr/>
          <a:lstStyle/>
          <a:p>
            <a:r>
              <a:rPr lang="en-GB" dirty="0" smtClean="0"/>
              <a:t>Submission Date Friday 10</a:t>
            </a:r>
            <a:r>
              <a:rPr lang="en-GB" baseline="30000" dirty="0" smtClean="0"/>
              <a:t>th</a:t>
            </a:r>
            <a:r>
              <a:rPr lang="en-GB" dirty="0" smtClean="0"/>
              <a:t>  May 2019</a:t>
            </a:r>
          </a:p>
          <a:p>
            <a:r>
              <a:rPr lang="en-GB" dirty="0"/>
              <a:t>Presentations  </a:t>
            </a:r>
            <a:r>
              <a:rPr lang="en-GB" dirty="0" smtClean="0"/>
              <a:t>TBC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Academic Skills - Assignment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339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</a:t>
            </a:r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Each team member is required to:</a:t>
            </a:r>
          </a:p>
          <a:p>
            <a:r>
              <a:rPr lang="en-GB" dirty="0" smtClean="0"/>
              <a:t>Complete an Ethics form enabling research to take place,</a:t>
            </a:r>
          </a:p>
          <a:p>
            <a:r>
              <a:rPr lang="en-GB" dirty="0" smtClean="0"/>
              <a:t>1 person from group to upload </a:t>
            </a:r>
            <a:r>
              <a:rPr lang="en-GB" dirty="0" smtClean="0"/>
              <a:t>a power-point relating to their individual research and findings onto ‘</a:t>
            </a:r>
            <a:r>
              <a:rPr lang="en-GB" dirty="0" err="1" smtClean="0"/>
              <a:t>Turnitin</a:t>
            </a:r>
            <a:r>
              <a:rPr lang="en-GB" dirty="0" smtClean="0"/>
              <a:t>’,</a:t>
            </a:r>
          </a:p>
          <a:p>
            <a:r>
              <a:rPr lang="en-GB" dirty="0" smtClean="0"/>
              <a:t>Each to hand </a:t>
            </a:r>
            <a:r>
              <a:rPr lang="en-GB" dirty="0" smtClean="0"/>
              <a:t>in related documentation e.g. completed questionnaires, ethics form signed by lecturer prior to research taking place, all other documentation generated during assignment completion.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309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 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You are required to Investigate the topic your were given for Assignment 1 using ‘Primary Research Methods’,</a:t>
            </a:r>
          </a:p>
          <a:p>
            <a:endParaRPr lang="en-GB" dirty="0" smtClean="0"/>
          </a:p>
          <a:p>
            <a:r>
              <a:rPr lang="en-GB" dirty="0" smtClean="0"/>
              <a:t>Each group member is required to conduct primary research each using a different research method.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58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Questionnaire: 15 questions, these should be ‘open questions’,</a:t>
            </a:r>
          </a:p>
          <a:p>
            <a:r>
              <a:rPr lang="en-GB" dirty="0" smtClean="0"/>
              <a:t>Focus </a:t>
            </a:r>
            <a:r>
              <a:rPr lang="en-GB" dirty="0" smtClean="0"/>
              <a:t>Group/Interview: Minimum of </a:t>
            </a:r>
            <a:r>
              <a:rPr lang="en-GB" dirty="0" smtClean="0"/>
              <a:t>5 </a:t>
            </a:r>
            <a:r>
              <a:rPr lang="en-GB" dirty="0" smtClean="0"/>
              <a:t>participants,</a:t>
            </a:r>
          </a:p>
          <a:p>
            <a:r>
              <a:rPr lang="en-GB" dirty="0" smtClean="0"/>
              <a:t>Hand-out Questionnaire: Minimum of 15 participants,   </a:t>
            </a:r>
            <a:endParaRPr lang="en-GB" dirty="0" smtClean="0"/>
          </a:p>
          <a:p>
            <a:r>
              <a:rPr lang="en-GB" dirty="0"/>
              <a:t>Online research: 15 participants,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623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Presentation on Power Point, </a:t>
            </a:r>
            <a:r>
              <a:rPr lang="en-GB" dirty="0" smtClean="0">
                <a:solidFill>
                  <a:srgbClr val="FF0000"/>
                </a:solidFill>
              </a:rPr>
              <a:t>MUST</a:t>
            </a:r>
            <a:r>
              <a:rPr lang="en-GB" dirty="0" smtClean="0"/>
              <a:t> include:</a:t>
            </a:r>
          </a:p>
          <a:p>
            <a:r>
              <a:rPr lang="en-GB" dirty="0" smtClean="0"/>
              <a:t>Introduction,</a:t>
            </a:r>
          </a:p>
          <a:p>
            <a:r>
              <a:rPr lang="en-GB" dirty="0" smtClean="0"/>
              <a:t>Background,</a:t>
            </a:r>
          </a:p>
          <a:p>
            <a:r>
              <a:rPr lang="en-GB" dirty="0" smtClean="0"/>
              <a:t>Objectives,</a:t>
            </a:r>
          </a:p>
          <a:p>
            <a:r>
              <a:rPr lang="en-GB" dirty="0" smtClean="0"/>
              <a:t>Process,</a:t>
            </a:r>
          </a:p>
          <a:p>
            <a:r>
              <a:rPr lang="en-GB" dirty="0" smtClean="0"/>
              <a:t>Findings,</a:t>
            </a:r>
          </a:p>
          <a:p>
            <a:r>
              <a:rPr lang="en-GB" dirty="0" smtClean="0"/>
              <a:t>Conclusions,</a:t>
            </a:r>
          </a:p>
          <a:p>
            <a:r>
              <a:rPr lang="en-GB" dirty="0" smtClean="0"/>
              <a:t>Recommendations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801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Presentation on Power Point, </a:t>
            </a:r>
            <a:r>
              <a:rPr lang="en-GB" dirty="0" smtClean="0">
                <a:solidFill>
                  <a:srgbClr val="FF0000"/>
                </a:solidFill>
              </a:rPr>
              <a:t>MUST</a:t>
            </a:r>
            <a:r>
              <a:rPr lang="en-GB" dirty="0" smtClean="0"/>
              <a:t> include:</a:t>
            </a:r>
          </a:p>
          <a:p>
            <a:endParaRPr lang="en-GB" dirty="0" smtClean="0"/>
          </a:p>
          <a:p>
            <a:r>
              <a:rPr lang="en-GB" dirty="0" smtClean="0"/>
              <a:t>A reflection as to the research was completed, how you might do it differently next time, it’s strengths and weaknesses.</a:t>
            </a:r>
          </a:p>
          <a:p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 smtClean="0">
                <a:solidFill>
                  <a:srgbClr val="FF0000"/>
                </a:solidFill>
              </a:rPr>
              <a:t>WILL</a:t>
            </a:r>
            <a:r>
              <a:rPr lang="en-GB" dirty="0" smtClean="0"/>
              <a:t> be asked questions about your subject-be prepared to answer them!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134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Self Assessment</a:t>
            </a:r>
          </a:p>
          <a:p>
            <a:r>
              <a:rPr lang="en-GB" dirty="0" smtClean="0"/>
              <a:t>Students will, in their groups, peer review the presentation of the other groups this will contribute to 10% of the overall mark,</a:t>
            </a:r>
          </a:p>
          <a:p>
            <a:r>
              <a:rPr lang="en-GB" dirty="0" smtClean="0"/>
              <a:t>Each </a:t>
            </a:r>
            <a:r>
              <a:rPr lang="en-GB" dirty="0"/>
              <a:t>s</a:t>
            </a:r>
            <a:r>
              <a:rPr lang="en-GB" dirty="0" smtClean="0"/>
              <a:t>tudent will submit a portfolio of their personal work, each will include a copy of the power point, the notes used to support the presentation, the research strategy findings and analysis (graphs, charts, tables etc.)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8405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Your presentation should include Keywords such as:</a:t>
            </a:r>
          </a:p>
          <a:p>
            <a:r>
              <a:rPr lang="en-GB" dirty="0" smtClean="0"/>
              <a:t>Primary Research,</a:t>
            </a:r>
          </a:p>
          <a:p>
            <a:r>
              <a:rPr lang="en-GB" dirty="0" smtClean="0"/>
              <a:t>Data Collection methods,</a:t>
            </a:r>
          </a:p>
          <a:p>
            <a:r>
              <a:rPr lang="en-GB" dirty="0" smtClean="0"/>
              <a:t>Participants/Sample,</a:t>
            </a:r>
          </a:p>
          <a:p>
            <a:r>
              <a:rPr lang="en-GB" dirty="0" smtClean="0"/>
              <a:t>Analysis,</a:t>
            </a:r>
          </a:p>
          <a:p>
            <a:r>
              <a:rPr lang="en-GB" dirty="0" smtClean="0"/>
              <a:t>Findings, outcomes, conclusions,</a:t>
            </a:r>
          </a:p>
          <a:p>
            <a:r>
              <a:rPr lang="en-GB" dirty="0" smtClean="0"/>
              <a:t>Recommendations.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045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Codes and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theme captures a common, recurring pattern across a dataset,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E.g. A number of firefighters were interviewed regarding their individual skills, a number described ‘training’ as a key point – ‘Training’ becomes a ‘theme’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280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Codes and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Codes tend to be more specific than themes.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capture a single idea associated with a segment of data, and consist of </a:t>
            </a:r>
            <a:r>
              <a:rPr lang="en-GB" dirty="0" smtClean="0"/>
              <a:t>short ‘labels’ </a:t>
            </a:r>
            <a:r>
              <a:rPr lang="en-GB" dirty="0"/>
              <a:t>identifying what is of interest in the </a:t>
            </a:r>
            <a:r>
              <a:rPr lang="en-GB" dirty="0" smtClean="0"/>
              <a:t>data.</a:t>
            </a:r>
          </a:p>
          <a:p>
            <a:endParaRPr lang="en-GB" dirty="0" smtClean="0"/>
          </a:p>
          <a:p>
            <a:r>
              <a:rPr lang="en-GB" dirty="0" smtClean="0"/>
              <a:t>E.g. One participant stated that “the training is available but I can never get time off to attend”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864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AS- 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Your presentation MUST be referenced with each group member submitting an individual reference page.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914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Constructing your Power Point Presentation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889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1: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Introduce yourself and provide the title of your research project,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609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2: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/>
              <a:t>Background’: Provide a historical context to your topic e.g. The ‘Old Age Pensions Act of 1908’ introduced pensions for all persons over 70 years of age. </a:t>
            </a:r>
            <a:r>
              <a:rPr lang="en-GB" b="1" dirty="0"/>
              <a:t>Don’t forget to include the sources of your information.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568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3: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Aims: To </a:t>
            </a:r>
            <a:r>
              <a:rPr lang="en-GB" dirty="0"/>
              <a:t>conduct e.g. interviews with five adults regarding their views and participation in recycling.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632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4: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is good (or bad) about your research method (again reference sources on the value of methods)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330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5: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Objectives</a:t>
            </a:r>
            <a:r>
              <a:rPr lang="en-GB" dirty="0"/>
              <a:t>: To establish what makes people to be motivated in the workplace, what demotivates them, and to identify positive leadership styles that will lead to motivated staff/students.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8561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6: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Findings</a:t>
            </a:r>
            <a:r>
              <a:rPr lang="en-GB" dirty="0"/>
              <a:t>: Present your findings either as quantitative (statistics/numbers) or as qualitative (what people say about the topic</a:t>
            </a:r>
            <a:r>
              <a:rPr lang="en-GB" dirty="0" smtClean="0"/>
              <a:t>).</a:t>
            </a:r>
          </a:p>
          <a:p>
            <a:r>
              <a:rPr lang="en-GB" dirty="0" smtClean="0"/>
              <a:t>If you have carried out Interviews or Focus Groups these are Qualitative rather that Quantitative, accordingly they do not really lend themselves to graphs/charts etc. 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189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7: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/>
              <a:t>do your findings mean? Conclusion, how did the differing research methods compare, did they produce the same results?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2813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8: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534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</a:t>
            </a:r>
            <a:r>
              <a:rPr lang="en-GB" dirty="0"/>
              <a:t>is a guide to your presentation you may need to use more slides, remember you each need to speak for 5 minutes – have enough slides to occupy this time. </a:t>
            </a:r>
          </a:p>
          <a:p>
            <a:r>
              <a:rPr lang="en-GB" dirty="0"/>
              <a:t>As a team you may wish to have a group introduction and conclusion.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0070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5313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108</TotalTime>
  <Words>789</Words>
  <Application>Microsoft Office PowerPoint</Application>
  <PresentationFormat>On-screen Show (4:3)</PresentationFormat>
  <Paragraphs>112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Calibri</vt:lpstr>
      <vt:lpstr>Georgia</vt:lpstr>
      <vt:lpstr>Wingdings</vt:lpstr>
      <vt:lpstr>Wingdings 2</vt:lpstr>
      <vt:lpstr>Civic</vt:lpstr>
      <vt:lpstr>Academic Skills - Assignment 2</vt:lpstr>
      <vt:lpstr>AS- Assignment 2</vt:lpstr>
      <vt:lpstr>AS - Assignment 2</vt:lpstr>
      <vt:lpstr>AS- Assignment 2</vt:lpstr>
      <vt:lpstr>AS- Assignment 2</vt:lpstr>
      <vt:lpstr>AS- Assignment 2</vt:lpstr>
      <vt:lpstr>AS- Assignment 2</vt:lpstr>
      <vt:lpstr>AS- Assignment 2</vt:lpstr>
      <vt:lpstr>Codes and Themes</vt:lpstr>
      <vt:lpstr>Codes and Themes</vt:lpstr>
      <vt:lpstr>AS- Assignment 2</vt:lpstr>
      <vt:lpstr>Constructing your Power Point Presentation</vt:lpstr>
      <vt:lpstr>Slide 1: </vt:lpstr>
      <vt:lpstr>Slide 2:</vt:lpstr>
      <vt:lpstr>Slide 3:</vt:lpstr>
      <vt:lpstr>Slide 4:</vt:lpstr>
      <vt:lpstr>Slide 5: </vt:lpstr>
      <vt:lpstr>Slide 6:</vt:lpstr>
      <vt:lpstr>Slide 7:</vt:lpstr>
      <vt:lpstr>Slide 8:</vt:lpstr>
      <vt:lpstr>PowerPoint Presentation</vt:lpstr>
      <vt:lpstr>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 Wynne</dc:creator>
  <cp:lastModifiedBy>Jane Thomas</cp:lastModifiedBy>
  <cp:revision>13</cp:revision>
  <dcterms:created xsi:type="dcterms:W3CDTF">2015-01-30T10:23:19Z</dcterms:created>
  <dcterms:modified xsi:type="dcterms:W3CDTF">2018-12-10T15:07:36Z</dcterms:modified>
</cp:coreProperties>
</file>