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6"/>
  </p:notesMasterIdLst>
  <p:handoutMasterIdLst>
    <p:handoutMasterId r:id="rId47"/>
  </p:handoutMasterIdLst>
  <p:sldIdLst>
    <p:sldId id="380" r:id="rId6"/>
    <p:sldId id="447" r:id="rId7"/>
    <p:sldId id="453" r:id="rId8"/>
    <p:sldId id="405" r:id="rId9"/>
    <p:sldId id="258" r:id="rId10"/>
    <p:sldId id="308" r:id="rId11"/>
    <p:sldId id="458" r:id="rId12"/>
    <p:sldId id="450" r:id="rId13"/>
    <p:sldId id="459" r:id="rId14"/>
    <p:sldId id="452" r:id="rId15"/>
    <p:sldId id="454" r:id="rId16"/>
    <p:sldId id="416" r:id="rId17"/>
    <p:sldId id="412" r:id="rId18"/>
    <p:sldId id="403" r:id="rId19"/>
    <p:sldId id="457" r:id="rId20"/>
    <p:sldId id="451" r:id="rId21"/>
    <p:sldId id="402" r:id="rId22"/>
    <p:sldId id="469" r:id="rId23"/>
    <p:sldId id="470" r:id="rId24"/>
    <p:sldId id="471" r:id="rId25"/>
    <p:sldId id="473" r:id="rId26"/>
    <p:sldId id="414" r:id="rId27"/>
    <p:sldId id="461" r:id="rId28"/>
    <p:sldId id="460" r:id="rId29"/>
    <p:sldId id="404" r:id="rId30"/>
    <p:sldId id="436" r:id="rId31"/>
    <p:sldId id="443" r:id="rId32"/>
    <p:sldId id="462" r:id="rId33"/>
    <p:sldId id="409" r:id="rId34"/>
    <p:sldId id="410" r:id="rId35"/>
    <p:sldId id="437" r:id="rId36"/>
    <p:sldId id="444" r:id="rId37"/>
    <p:sldId id="463" r:id="rId38"/>
    <p:sldId id="413" r:id="rId39"/>
    <p:sldId id="449" r:id="rId40"/>
    <p:sldId id="280" r:id="rId41"/>
    <p:sldId id="388" r:id="rId42"/>
    <p:sldId id="275" r:id="rId43"/>
    <p:sldId id="401" r:id="rId44"/>
    <p:sldId id="291"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D39E91-8537-4282-99EE-5BA58F5C1F9F}" v="420" dt="2024-05-28T21:37:27.350"/>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50" autoAdjust="0"/>
    <p:restoredTop sz="72078" autoAdjust="0"/>
  </p:normalViewPr>
  <p:slideViewPr>
    <p:cSldViewPr>
      <p:cViewPr varScale="1">
        <p:scale>
          <a:sx n="82" d="100"/>
          <a:sy n="82" d="100"/>
        </p:scale>
        <p:origin x="2352" y="84"/>
      </p:cViewPr>
      <p:guideLst>
        <p:guide orient="horz" pos="2160"/>
        <p:guide pos="2880"/>
      </p:guideLst>
    </p:cSldViewPr>
  </p:slideViewPr>
  <p:outlineViewPr>
    <p:cViewPr>
      <p:scale>
        <a:sx n="33" d="100"/>
        <a:sy n="33" d="100"/>
      </p:scale>
      <p:origin x="0" y="-10738"/>
    </p:cViewPr>
  </p:outlineViewPr>
  <p:notesTextViewPr>
    <p:cViewPr>
      <p:scale>
        <a:sx n="50" d="100"/>
        <a:sy n="50" d="100"/>
      </p:scale>
      <p:origin x="0" y="0"/>
    </p:cViewPr>
  </p:notesText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Taylor" userId="834dc7b14582ed51" providerId="LiveId" clId="{D4D39E91-8537-4282-99EE-5BA58F5C1F9F}"/>
    <pc:docChg chg="undo custSel addSld delSld modSld sldOrd">
      <pc:chgData name="Emily Taylor" userId="834dc7b14582ed51" providerId="LiveId" clId="{D4D39E91-8537-4282-99EE-5BA58F5C1F9F}" dt="2024-05-28T21:43:39.707" v="4778" actId="20577"/>
      <pc:docMkLst>
        <pc:docMk/>
      </pc:docMkLst>
      <pc:sldChg chg="modSp mod modAnim">
        <pc:chgData name="Emily Taylor" userId="834dc7b14582ed51" providerId="LiveId" clId="{D4D39E91-8537-4282-99EE-5BA58F5C1F9F}" dt="2024-05-28T14:33:47.839" v="746" actId="20577"/>
        <pc:sldMkLst>
          <pc:docMk/>
          <pc:sldMk cId="0" sldId="258"/>
        </pc:sldMkLst>
        <pc:spChg chg="mod">
          <ac:chgData name="Emily Taylor" userId="834dc7b14582ed51" providerId="LiveId" clId="{D4D39E91-8537-4282-99EE-5BA58F5C1F9F}" dt="2024-05-28T14:33:47.839" v="746" actId="20577"/>
          <ac:spMkLst>
            <pc:docMk/>
            <pc:sldMk cId="0" sldId="258"/>
            <ac:spMk id="18435" creationId="{F4639A8F-AEB2-4A26-A11C-F928D1C64C7B}"/>
          </ac:spMkLst>
        </pc:spChg>
      </pc:sldChg>
      <pc:sldChg chg="del">
        <pc:chgData name="Emily Taylor" userId="834dc7b14582ed51" providerId="LiveId" clId="{D4D39E91-8537-4282-99EE-5BA58F5C1F9F}" dt="2024-05-28T14:15:56.553" v="217" actId="47"/>
        <pc:sldMkLst>
          <pc:docMk/>
          <pc:sldMk cId="0" sldId="265"/>
        </pc:sldMkLst>
      </pc:sldChg>
      <pc:sldChg chg="modSp mod">
        <pc:chgData name="Emily Taylor" userId="834dc7b14582ed51" providerId="LiveId" clId="{D4D39E91-8537-4282-99EE-5BA58F5C1F9F}" dt="2024-05-28T21:12:50.641" v="4371" actId="20577"/>
        <pc:sldMkLst>
          <pc:docMk/>
          <pc:sldMk cId="2011787625" sldId="275"/>
        </pc:sldMkLst>
        <pc:spChg chg="mod">
          <ac:chgData name="Emily Taylor" userId="834dc7b14582ed51" providerId="LiveId" clId="{D4D39E91-8537-4282-99EE-5BA58F5C1F9F}" dt="2024-05-28T21:12:50.641" v="4371" actId="20577"/>
          <ac:spMkLst>
            <pc:docMk/>
            <pc:sldMk cId="2011787625" sldId="275"/>
            <ac:spMk id="3" creationId="{00000000-0000-0000-0000-000000000000}"/>
          </ac:spMkLst>
        </pc:spChg>
      </pc:sldChg>
      <pc:sldChg chg="del">
        <pc:chgData name="Emily Taylor" userId="834dc7b14582ed51" providerId="LiveId" clId="{D4D39E91-8537-4282-99EE-5BA58F5C1F9F}" dt="2024-05-28T14:15:57.412" v="218" actId="47"/>
        <pc:sldMkLst>
          <pc:docMk/>
          <pc:sldMk cId="2431801" sldId="282"/>
        </pc:sldMkLst>
      </pc:sldChg>
      <pc:sldChg chg="del">
        <pc:chgData name="Emily Taylor" userId="834dc7b14582ed51" providerId="LiveId" clId="{D4D39E91-8537-4282-99EE-5BA58F5C1F9F}" dt="2024-05-28T14:15:58.214" v="219" actId="47"/>
        <pc:sldMkLst>
          <pc:docMk/>
          <pc:sldMk cId="1840949210" sldId="284"/>
        </pc:sldMkLst>
      </pc:sldChg>
      <pc:sldChg chg="modSp mod">
        <pc:chgData name="Emily Taylor" userId="834dc7b14582ed51" providerId="LiveId" clId="{D4D39E91-8537-4282-99EE-5BA58F5C1F9F}" dt="2024-05-28T14:32:53.385" v="730" actId="20577"/>
        <pc:sldMkLst>
          <pc:docMk/>
          <pc:sldMk cId="3155882856" sldId="291"/>
        </pc:sldMkLst>
        <pc:spChg chg="mod">
          <ac:chgData name="Emily Taylor" userId="834dc7b14582ed51" providerId="LiveId" clId="{D4D39E91-8537-4282-99EE-5BA58F5C1F9F}" dt="2024-05-28T14:32:53.385" v="730" actId="20577"/>
          <ac:spMkLst>
            <pc:docMk/>
            <pc:sldMk cId="3155882856" sldId="291"/>
            <ac:spMk id="5" creationId="{D55252CD-B80A-1E41-C6D6-5487E306217A}"/>
          </ac:spMkLst>
        </pc:spChg>
      </pc:sldChg>
      <pc:sldChg chg="modSp mod">
        <pc:chgData name="Emily Taylor" userId="834dc7b14582ed51" providerId="LiveId" clId="{D4D39E91-8537-4282-99EE-5BA58F5C1F9F}" dt="2024-05-28T14:37:52.844" v="747" actId="20577"/>
        <pc:sldMkLst>
          <pc:docMk/>
          <pc:sldMk cId="469417667" sldId="308"/>
        </pc:sldMkLst>
        <pc:spChg chg="mod">
          <ac:chgData name="Emily Taylor" userId="834dc7b14582ed51" providerId="LiveId" clId="{D4D39E91-8537-4282-99EE-5BA58F5C1F9F}" dt="2024-05-28T14:37:52.844" v="747" actId="20577"/>
          <ac:spMkLst>
            <pc:docMk/>
            <pc:sldMk cId="469417667" sldId="308"/>
            <ac:spMk id="3" creationId="{92550952-BE6B-46D5-B01D-0D952675AE8F}"/>
          </ac:spMkLst>
        </pc:spChg>
      </pc:sldChg>
      <pc:sldChg chg="del">
        <pc:chgData name="Emily Taylor" userId="834dc7b14582ed51" providerId="LiveId" clId="{D4D39E91-8537-4282-99EE-5BA58F5C1F9F}" dt="2024-05-28T14:15:48.919" v="212" actId="47"/>
        <pc:sldMkLst>
          <pc:docMk/>
          <pc:sldMk cId="3931653449" sldId="361"/>
        </pc:sldMkLst>
      </pc:sldChg>
      <pc:sldChg chg="del">
        <pc:chgData name="Emily Taylor" userId="834dc7b14582ed51" providerId="LiveId" clId="{D4D39E91-8537-4282-99EE-5BA58F5C1F9F}" dt="2024-05-28T14:15:51.666" v="214" actId="47"/>
        <pc:sldMkLst>
          <pc:docMk/>
          <pc:sldMk cId="1832110927" sldId="364"/>
        </pc:sldMkLst>
      </pc:sldChg>
      <pc:sldChg chg="del">
        <pc:chgData name="Emily Taylor" userId="834dc7b14582ed51" providerId="LiveId" clId="{D4D39E91-8537-4282-99EE-5BA58F5C1F9F}" dt="2024-05-28T14:15:52.570" v="215" actId="47"/>
        <pc:sldMkLst>
          <pc:docMk/>
          <pc:sldMk cId="1735116964" sldId="367"/>
        </pc:sldMkLst>
      </pc:sldChg>
      <pc:sldChg chg="modSp mod">
        <pc:chgData name="Emily Taylor" userId="834dc7b14582ed51" providerId="LiveId" clId="{D4D39E91-8537-4282-99EE-5BA58F5C1F9F}" dt="2024-05-28T14:33:28.533" v="733" actId="20577"/>
        <pc:sldMkLst>
          <pc:docMk/>
          <pc:sldMk cId="3408955283" sldId="380"/>
        </pc:sldMkLst>
        <pc:spChg chg="mod">
          <ac:chgData name="Emily Taylor" userId="834dc7b14582ed51" providerId="LiveId" clId="{D4D39E91-8537-4282-99EE-5BA58F5C1F9F}" dt="2024-05-28T14:33:28.533" v="733" actId="20577"/>
          <ac:spMkLst>
            <pc:docMk/>
            <pc:sldMk cId="3408955283" sldId="380"/>
            <ac:spMk id="2" creationId="{00000000-0000-0000-0000-000000000000}"/>
          </ac:spMkLst>
        </pc:spChg>
      </pc:sldChg>
      <pc:sldChg chg="modSp mod">
        <pc:chgData name="Emily Taylor" userId="834dc7b14582ed51" providerId="LiveId" clId="{D4D39E91-8537-4282-99EE-5BA58F5C1F9F}" dt="2024-05-28T21:14:59.775" v="4494" actId="20577"/>
        <pc:sldMkLst>
          <pc:docMk/>
          <pc:sldMk cId="1824590103" sldId="388"/>
        </pc:sldMkLst>
        <pc:spChg chg="mod">
          <ac:chgData name="Emily Taylor" userId="834dc7b14582ed51" providerId="LiveId" clId="{D4D39E91-8537-4282-99EE-5BA58F5C1F9F}" dt="2024-05-28T21:14:59.775" v="4494" actId="20577"/>
          <ac:spMkLst>
            <pc:docMk/>
            <pc:sldMk cId="1824590103" sldId="388"/>
            <ac:spMk id="3" creationId="{A65FA210-1E1E-1FCF-0F63-53FC9681B622}"/>
          </ac:spMkLst>
        </pc:spChg>
      </pc:sldChg>
      <pc:sldChg chg="del">
        <pc:chgData name="Emily Taylor" userId="834dc7b14582ed51" providerId="LiveId" clId="{D4D39E91-8537-4282-99EE-5BA58F5C1F9F}" dt="2024-05-28T14:30:26.885" v="577" actId="47"/>
        <pc:sldMkLst>
          <pc:docMk/>
          <pc:sldMk cId="3165259172" sldId="393"/>
        </pc:sldMkLst>
      </pc:sldChg>
      <pc:sldChg chg="del">
        <pc:chgData name="Emily Taylor" userId="834dc7b14582ed51" providerId="LiveId" clId="{D4D39E91-8537-4282-99EE-5BA58F5C1F9F}" dt="2024-05-28T14:15:55.787" v="216" actId="47"/>
        <pc:sldMkLst>
          <pc:docMk/>
          <pc:sldMk cId="3237095922" sldId="400"/>
        </pc:sldMkLst>
      </pc:sldChg>
      <pc:sldChg chg="modSp mod">
        <pc:chgData name="Emily Taylor" userId="834dc7b14582ed51" providerId="LiveId" clId="{D4D39E91-8537-4282-99EE-5BA58F5C1F9F}" dt="2024-05-28T21:33:44.765" v="4751"/>
        <pc:sldMkLst>
          <pc:docMk/>
          <pc:sldMk cId="3774332237" sldId="401"/>
        </pc:sldMkLst>
        <pc:spChg chg="mod">
          <ac:chgData name="Emily Taylor" userId="834dc7b14582ed51" providerId="LiveId" clId="{D4D39E91-8537-4282-99EE-5BA58F5C1F9F}" dt="2024-05-28T21:32:35.993" v="4745" actId="1076"/>
          <ac:spMkLst>
            <pc:docMk/>
            <pc:sldMk cId="3774332237" sldId="401"/>
            <ac:spMk id="2" creationId="{F7689DE9-CCDE-6231-557C-639F750B8C0B}"/>
          </ac:spMkLst>
        </pc:spChg>
        <pc:spChg chg="mod">
          <ac:chgData name="Emily Taylor" userId="834dc7b14582ed51" providerId="LiveId" clId="{D4D39E91-8537-4282-99EE-5BA58F5C1F9F}" dt="2024-05-28T21:33:44.765" v="4751"/>
          <ac:spMkLst>
            <pc:docMk/>
            <pc:sldMk cId="3774332237" sldId="401"/>
            <ac:spMk id="3" creationId="{BB649D73-5D1A-7636-7042-E58A963F8CB0}"/>
          </ac:spMkLst>
        </pc:spChg>
      </pc:sldChg>
      <pc:sldChg chg="modSp mod">
        <pc:chgData name="Emily Taylor" userId="834dc7b14582ed51" providerId="LiveId" clId="{D4D39E91-8537-4282-99EE-5BA58F5C1F9F}" dt="2024-05-28T21:09:10.771" v="4159" actId="20577"/>
        <pc:sldMkLst>
          <pc:docMk/>
          <pc:sldMk cId="1033298696" sldId="402"/>
        </pc:sldMkLst>
        <pc:spChg chg="mod">
          <ac:chgData name="Emily Taylor" userId="834dc7b14582ed51" providerId="LiveId" clId="{D4D39E91-8537-4282-99EE-5BA58F5C1F9F}" dt="2024-05-28T20:51:07.577" v="3258" actId="27636"/>
          <ac:spMkLst>
            <pc:docMk/>
            <pc:sldMk cId="1033298696" sldId="402"/>
            <ac:spMk id="2" creationId="{512983E9-4658-ED78-3C90-873B8B3C4CFD}"/>
          </ac:spMkLst>
        </pc:spChg>
        <pc:spChg chg="mod">
          <ac:chgData name="Emily Taylor" userId="834dc7b14582ed51" providerId="LiveId" clId="{D4D39E91-8537-4282-99EE-5BA58F5C1F9F}" dt="2024-05-28T21:09:10.771" v="4159" actId="20577"/>
          <ac:spMkLst>
            <pc:docMk/>
            <pc:sldMk cId="1033298696" sldId="402"/>
            <ac:spMk id="3" creationId="{056CF1FE-97E2-2803-F57D-6D82903976AC}"/>
          </ac:spMkLst>
        </pc:spChg>
      </pc:sldChg>
      <pc:sldChg chg="modSp mod">
        <pc:chgData name="Emily Taylor" userId="834dc7b14582ed51" providerId="LiveId" clId="{D4D39E91-8537-4282-99EE-5BA58F5C1F9F}" dt="2024-05-28T21:07:44.326" v="4150" actId="20577"/>
        <pc:sldMkLst>
          <pc:docMk/>
          <pc:sldMk cId="1793897044" sldId="403"/>
        </pc:sldMkLst>
        <pc:spChg chg="mod">
          <ac:chgData name="Emily Taylor" userId="834dc7b14582ed51" providerId="LiveId" clId="{D4D39E91-8537-4282-99EE-5BA58F5C1F9F}" dt="2024-05-28T21:07:44.326" v="4150" actId="20577"/>
          <ac:spMkLst>
            <pc:docMk/>
            <pc:sldMk cId="1793897044" sldId="403"/>
            <ac:spMk id="3" creationId="{EED405F6-9EF9-44BD-2497-9C2A99F79906}"/>
          </ac:spMkLst>
        </pc:spChg>
      </pc:sldChg>
      <pc:sldChg chg="modNotesTx">
        <pc:chgData name="Emily Taylor" userId="834dc7b14582ed51" providerId="LiveId" clId="{D4D39E91-8537-4282-99EE-5BA58F5C1F9F}" dt="2024-05-28T21:16:09.984" v="4495" actId="255"/>
        <pc:sldMkLst>
          <pc:docMk/>
          <pc:sldMk cId="2208446151" sldId="404"/>
        </pc:sldMkLst>
      </pc:sldChg>
      <pc:sldChg chg="modNotesTx">
        <pc:chgData name="Emily Taylor" userId="834dc7b14582ed51" providerId="LiveId" clId="{D4D39E91-8537-4282-99EE-5BA58F5C1F9F}" dt="2024-05-28T21:42:35.773" v="4773" actId="255"/>
        <pc:sldMkLst>
          <pc:docMk/>
          <pc:sldMk cId="2770742399" sldId="405"/>
        </pc:sldMkLst>
      </pc:sldChg>
      <pc:sldChg chg="del">
        <pc:chgData name="Emily Taylor" userId="834dc7b14582ed51" providerId="LiveId" clId="{D4D39E91-8537-4282-99EE-5BA58F5C1F9F}" dt="2024-05-28T14:18:01.119" v="433" actId="47"/>
        <pc:sldMkLst>
          <pc:docMk/>
          <pc:sldMk cId="2993398807" sldId="406"/>
        </pc:sldMkLst>
      </pc:sldChg>
      <pc:sldChg chg="modSp del mod">
        <pc:chgData name="Emily Taylor" userId="834dc7b14582ed51" providerId="LiveId" clId="{D4D39E91-8537-4282-99EE-5BA58F5C1F9F}" dt="2024-05-28T16:19:36.365" v="1696" actId="47"/>
        <pc:sldMkLst>
          <pc:docMk/>
          <pc:sldMk cId="3841010400" sldId="407"/>
        </pc:sldMkLst>
        <pc:spChg chg="mod">
          <ac:chgData name="Emily Taylor" userId="834dc7b14582ed51" providerId="LiveId" clId="{D4D39E91-8537-4282-99EE-5BA58F5C1F9F}" dt="2024-05-28T14:18:37.370" v="458" actId="20577"/>
          <ac:spMkLst>
            <pc:docMk/>
            <pc:sldMk cId="3841010400" sldId="407"/>
            <ac:spMk id="2" creationId="{512983E9-4658-ED78-3C90-873B8B3C4CFD}"/>
          </ac:spMkLst>
        </pc:spChg>
        <pc:spChg chg="mod">
          <ac:chgData name="Emily Taylor" userId="834dc7b14582ed51" providerId="LiveId" clId="{D4D39E91-8537-4282-99EE-5BA58F5C1F9F}" dt="2024-05-28T14:18:40.842" v="460" actId="27636"/>
          <ac:spMkLst>
            <pc:docMk/>
            <pc:sldMk cId="3841010400" sldId="407"/>
            <ac:spMk id="3" creationId="{056CF1FE-97E2-2803-F57D-6D82903976AC}"/>
          </ac:spMkLst>
        </pc:spChg>
      </pc:sldChg>
      <pc:sldChg chg="modSp del mod">
        <pc:chgData name="Emily Taylor" userId="834dc7b14582ed51" providerId="LiveId" clId="{D4D39E91-8537-4282-99EE-5BA58F5C1F9F}" dt="2024-05-28T16:19:38.951" v="1697" actId="47"/>
        <pc:sldMkLst>
          <pc:docMk/>
          <pc:sldMk cId="3129185861" sldId="408"/>
        </pc:sldMkLst>
        <pc:spChg chg="mod">
          <ac:chgData name="Emily Taylor" userId="834dc7b14582ed51" providerId="LiveId" clId="{D4D39E91-8537-4282-99EE-5BA58F5C1F9F}" dt="2024-05-28T14:18:49.994" v="471" actId="20577"/>
          <ac:spMkLst>
            <pc:docMk/>
            <pc:sldMk cId="3129185861" sldId="408"/>
            <ac:spMk id="2" creationId="{DCF08B44-6318-08AD-3BBA-641E1F5DF59D}"/>
          </ac:spMkLst>
        </pc:spChg>
        <pc:spChg chg="mod">
          <ac:chgData name="Emily Taylor" userId="834dc7b14582ed51" providerId="LiveId" clId="{D4D39E91-8537-4282-99EE-5BA58F5C1F9F}" dt="2024-05-28T14:19:51.919" v="475" actId="27636"/>
          <ac:spMkLst>
            <pc:docMk/>
            <pc:sldMk cId="3129185861" sldId="408"/>
            <ac:spMk id="3" creationId="{4A13EA66-272D-A609-6936-DBC80812B3A8}"/>
          </ac:spMkLst>
        </pc:spChg>
      </pc:sldChg>
      <pc:sldChg chg="modSp modNotesTx">
        <pc:chgData name="Emily Taylor" userId="834dc7b14582ed51" providerId="LiveId" clId="{D4D39E91-8537-4282-99EE-5BA58F5C1F9F}" dt="2024-05-28T21:43:31.452" v="4777" actId="6549"/>
        <pc:sldMkLst>
          <pc:docMk/>
          <pc:sldMk cId="4070196122" sldId="409"/>
        </pc:sldMkLst>
        <pc:spChg chg="mod">
          <ac:chgData name="Emily Taylor" userId="834dc7b14582ed51" providerId="LiveId" clId="{D4D39E91-8537-4282-99EE-5BA58F5C1F9F}" dt="2024-05-28T21:37:20.339" v="4755" actId="113"/>
          <ac:spMkLst>
            <pc:docMk/>
            <pc:sldMk cId="4070196122" sldId="409"/>
            <ac:spMk id="7" creationId="{0103A290-9DB9-4C01-8D9B-3D940DC05E4E}"/>
          </ac:spMkLst>
        </pc:spChg>
      </pc:sldChg>
      <pc:sldChg chg="modSp modNotesTx">
        <pc:chgData name="Emily Taylor" userId="834dc7b14582ed51" providerId="LiveId" clId="{D4D39E91-8537-4282-99EE-5BA58F5C1F9F}" dt="2024-05-28T21:43:39.707" v="4778" actId="20577"/>
        <pc:sldMkLst>
          <pc:docMk/>
          <pc:sldMk cId="2372570629" sldId="410"/>
        </pc:sldMkLst>
        <pc:spChg chg="mod">
          <ac:chgData name="Emily Taylor" userId="834dc7b14582ed51" providerId="LiveId" clId="{D4D39E91-8537-4282-99EE-5BA58F5C1F9F}" dt="2024-05-28T21:37:27.350" v="4756" actId="113"/>
          <ac:spMkLst>
            <pc:docMk/>
            <pc:sldMk cId="2372570629" sldId="410"/>
            <ac:spMk id="5" creationId="{0D8A92E0-D8FD-4969-BD83-7AFF3EDB4BC7}"/>
          </ac:spMkLst>
        </pc:spChg>
      </pc:sldChg>
      <pc:sldChg chg="del">
        <pc:chgData name="Emily Taylor" userId="834dc7b14582ed51" providerId="LiveId" clId="{D4D39E91-8537-4282-99EE-5BA58F5C1F9F}" dt="2024-05-28T14:38:35.715" v="748" actId="47"/>
        <pc:sldMkLst>
          <pc:docMk/>
          <pc:sldMk cId="3683853839" sldId="410"/>
        </pc:sldMkLst>
      </pc:sldChg>
      <pc:sldChg chg="del">
        <pc:chgData name="Emily Taylor" userId="834dc7b14582ed51" providerId="LiveId" clId="{D4D39E91-8537-4282-99EE-5BA58F5C1F9F}" dt="2024-05-28T14:38:36.389" v="749" actId="47"/>
        <pc:sldMkLst>
          <pc:docMk/>
          <pc:sldMk cId="3758216538" sldId="411"/>
        </pc:sldMkLst>
      </pc:sldChg>
      <pc:sldChg chg="modSp mod ord">
        <pc:chgData name="Emily Taylor" userId="834dc7b14582ed51" providerId="LiveId" clId="{D4D39E91-8537-4282-99EE-5BA58F5C1F9F}" dt="2024-05-28T14:28:32.638" v="576"/>
        <pc:sldMkLst>
          <pc:docMk/>
          <pc:sldMk cId="246280227" sldId="412"/>
        </pc:sldMkLst>
        <pc:spChg chg="mod">
          <ac:chgData name="Emily Taylor" userId="834dc7b14582ed51" providerId="LiveId" clId="{D4D39E91-8537-4282-99EE-5BA58F5C1F9F}" dt="2024-05-28T14:16:10.626" v="231" actId="20577"/>
          <ac:spMkLst>
            <pc:docMk/>
            <pc:sldMk cId="246280227" sldId="412"/>
            <ac:spMk id="3" creationId="{92550952-BE6B-46D5-B01D-0D952675AE8F}"/>
          </ac:spMkLst>
        </pc:spChg>
      </pc:sldChg>
      <pc:sldChg chg="modSp mod">
        <pc:chgData name="Emily Taylor" userId="834dc7b14582ed51" providerId="LiveId" clId="{D4D39E91-8537-4282-99EE-5BA58F5C1F9F}" dt="2024-05-28T14:20:42.652" v="544" actId="20577"/>
        <pc:sldMkLst>
          <pc:docMk/>
          <pc:sldMk cId="1651789087" sldId="413"/>
        </pc:sldMkLst>
        <pc:spChg chg="mod">
          <ac:chgData name="Emily Taylor" userId="834dc7b14582ed51" providerId="LiveId" clId="{D4D39E91-8537-4282-99EE-5BA58F5C1F9F}" dt="2024-05-28T14:20:42.652" v="544" actId="20577"/>
          <ac:spMkLst>
            <pc:docMk/>
            <pc:sldMk cId="1651789087" sldId="413"/>
            <ac:spMk id="3" creationId="{92550952-BE6B-46D5-B01D-0D952675AE8F}"/>
          </ac:spMkLst>
        </pc:spChg>
      </pc:sldChg>
      <pc:sldChg chg="modSp mod">
        <pc:chgData name="Emily Taylor" userId="834dc7b14582ed51" providerId="LiveId" clId="{D4D39E91-8537-4282-99EE-5BA58F5C1F9F}" dt="2024-05-28T21:36:11.782" v="4754" actId="20577"/>
        <pc:sldMkLst>
          <pc:docMk/>
          <pc:sldMk cId="549716345" sldId="414"/>
        </pc:sldMkLst>
        <pc:spChg chg="mod">
          <ac:chgData name="Emily Taylor" userId="834dc7b14582ed51" providerId="LiveId" clId="{D4D39E91-8537-4282-99EE-5BA58F5C1F9F}" dt="2024-05-28T21:36:11.782" v="4754" actId="20577"/>
          <ac:spMkLst>
            <pc:docMk/>
            <pc:sldMk cId="549716345" sldId="414"/>
            <ac:spMk id="3" creationId="{A6E7D476-680D-903B-5FBD-62D878C5D318}"/>
          </ac:spMkLst>
        </pc:spChg>
      </pc:sldChg>
      <pc:sldChg chg="ord">
        <pc:chgData name="Emily Taylor" userId="834dc7b14582ed51" providerId="LiveId" clId="{D4D39E91-8537-4282-99EE-5BA58F5C1F9F}" dt="2024-05-28T14:38:42.331" v="751"/>
        <pc:sldMkLst>
          <pc:docMk/>
          <pc:sldMk cId="2816167714" sldId="416"/>
        </pc:sldMkLst>
      </pc:sldChg>
      <pc:sldChg chg="del">
        <pc:chgData name="Emily Taylor" userId="834dc7b14582ed51" providerId="LiveId" clId="{D4D39E91-8537-4282-99EE-5BA58F5C1F9F}" dt="2024-05-28T14:15:37.908" v="205" actId="47"/>
        <pc:sldMkLst>
          <pc:docMk/>
          <pc:sldMk cId="2776736469" sldId="417"/>
        </pc:sldMkLst>
      </pc:sldChg>
      <pc:sldChg chg="del">
        <pc:chgData name="Emily Taylor" userId="834dc7b14582ed51" providerId="LiveId" clId="{D4D39E91-8537-4282-99EE-5BA58F5C1F9F}" dt="2024-05-28T14:15:39.140" v="206" actId="47"/>
        <pc:sldMkLst>
          <pc:docMk/>
          <pc:sldMk cId="1009250263" sldId="418"/>
        </pc:sldMkLst>
      </pc:sldChg>
      <pc:sldChg chg="del">
        <pc:chgData name="Emily Taylor" userId="834dc7b14582ed51" providerId="LiveId" clId="{D4D39E91-8537-4282-99EE-5BA58F5C1F9F}" dt="2024-05-28T14:15:49.742" v="213" actId="47"/>
        <pc:sldMkLst>
          <pc:docMk/>
          <pc:sldMk cId="1722149264" sldId="423"/>
        </pc:sldMkLst>
      </pc:sldChg>
      <pc:sldChg chg="del">
        <pc:chgData name="Emily Taylor" userId="834dc7b14582ed51" providerId="LiveId" clId="{D4D39E91-8537-4282-99EE-5BA58F5C1F9F}" dt="2024-05-28T14:15:44.485" v="210" actId="47"/>
        <pc:sldMkLst>
          <pc:docMk/>
          <pc:sldMk cId="1925847484" sldId="425"/>
        </pc:sldMkLst>
      </pc:sldChg>
      <pc:sldChg chg="del">
        <pc:chgData name="Emily Taylor" userId="834dc7b14582ed51" providerId="LiveId" clId="{D4D39E91-8537-4282-99EE-5BA58F5C1F9F}" dt="2024-05-28T14:15:45.506" v="211" actId="47"/>
        <pc:sldMkLst>
          <pc:docMk/>
          <pc:sldMk cId="3185141775" sldId="426"/>
        </pc:sldMkLst>
      </pc:sldChg>
      <pc:sldChg chg="del">
        <pc:chgData name="Emily Taylor" userId="834dc7b14582ed51" providerId="LiveId" clId="{D4D39E91-8537-4282-99EE-5BA58F5C1F9F}" dt="2024-05-28T14:16:02.581" v="220" actId="47"/>
        <pc:sldMkLst>
          <pc:docMk/>
          <pc:sldMk cId="3682020734" sldId="433"/>
        </pc:sldMkLst>
      </pc:sldChg>
      <pc:sldChg chg="del">
        <pc:chgData name="Emily Taylor" userId="834dc7b14582ed51" providerId="LiveId" clId="{D4D39E91-8537-4282-99EE-5BA58F5C1F9F}" dt="2024-05-28T14:30:56.873" v="579" actId="47"/>
        <pc:sldMkLst>
          <pc:docMk/>
          <pc:sldMk cId="3332493825" sldId="443"/>
        </pc:sldMkLst>
      </pc:sldChg>
      <pc:sldChg chg="modSp mod">
        <pc:chgData name="Emily Taylor" userId="834dc7b14582ed51" providerId="LiveId" clId="{D4D39E91-8537-4282-99EE-5BA58F5C1F9F}" dt="2024-05-28T14:47:55.968" v="871" actId="12"/>
        <pc:sldMkLst>
          <pc:docMk/>
          <pc:sldMk cId="3596226885" sldId="444"/>
        </pc:sldMkLst>
        <pc:spChg chg="mod">
          <ac:chgData name="Emily Taylor" userId="834dc7b14582ed51" providerId="LiveId" clId="{D4D39E91-8537-4282-99EE-5BA58F5C1F9F}" dt="2024-05-28T14:47:46.437" v="869" actId="20577"/>
          <ac:spMkLst>
            <pc:docMk/>
            <pc:sldMk cId="3596226885" sldId="444"/>
            <ac:spMk id="2" creationId="{B8C36C9B-5EEA-5E00-C1D0-ED808C7F8E50}"/>
          </ac:spMkLst>
        </pc:spChg>
        <pc:spChg chg="mod">
          <ac:chgData name="Emily Taylor" userId="834dc7b14582ed51" providerId="LiveId" clId="{D4D39E91-8537-4282-99EE-5BA58F5C1F9F}" dt="2024-05-28T14:47:55.968" v="871" actId="12"/>
          <ac:spMkLst>
            <pc:docMk/>
            <pc:sldMk cId="3596226885" sldId="444"/>
            <ac:spMk id="3" creationId="{C7C532F3-17E4-CE87-9DD6-67965652DF62}"/>
          </ac:spMkLst>
        </pc:spChg>
      </pc:sldChg>
      <pc:sldChg chg="del">
        <pc:chgData name="Emily Taylor" userId="834dc7b14582ed51" providerId="LiveId" clId="{D4D39E91-8537-4282-99EE-5BA58F5C1F9F}" dt="2024-05-28T14:30:29.537" v="578" actId="47"/>
        <pc:sldMkLst>
          <pc:docMk/>
          <pc:sldMk cId="1987802110" sldId="446"/>
        </pc:sldMkLst>
      </pc:sldChg>
      <pc:sldChg chg="del">
        <pc:chgData name="Emily Taylor" userId="834dc7b14582ed51" providerId="LiveId" clId="{D4D39E91-8537-4282-99EE-5BA58F5C1F9F}" dt="2024-05-28T14:15:40.718" v="207" actId="47"/>
        <pc:sldMkLst>
          <pc:docMk/>
          <pc:sldMk cId="836902470" sldId="448"/>
        </pc:sldMkLst>
      </pc:sldChg>
      <pc:sldChg chg="modSp mod">
        <pc:chgData name="Emily Taylor" userId="834dc7b14582ed51" providerId="LiveId" clId="{D4D39E91-8537-4282-99EE-5BA58F5C1F9F}" dt="2024-05-28T20:59:12.167" v="3931" actId="20577"/>
        <pc:sldMkLst>
          <pc:docMk/>
          <pc:sldMk cId="3654480926" sldId="449"/>
        </pc:sldMkLst>
        <pc:spChg chg="mod">
          <ac:chgData name="Emily Taylor" userId="834dc7b14582ed51" providerId="LiveId" clId="{D4D39E91-8537-4282-99EE-5BA58F5C1F9F}" dt="2024-05-28T20:59:12.167" v="3931" actId="20577"/>
          <ac:spMkLst>
            <pc:docMk/>
            <pc:sldMk cId="3654480926" sldId="449"/>
            <ac:spMk id="3" creationId="{231B640F-5228-EDF9-15C1-34CBEB3C0B77}"/>
          </ac:spMkLst>
        </pc:spChg>
      </pc:sldChg>
      <pc:sldChg chg="addSp delSp modSp mod">
        <pc:chgData name="Emily Taylor" userId="834dc7b14582ed51" providerId="LiveId" clId="{D4D39E91-8537-4282-99EE-5BA58F5C1F9F}" dt="2024-05-28T16:23:55.803" v="1739" actId="14100"/>
        <pc:sldMkLst>
          <pc:docMk/>
          <pc:sldMk cId="2018703063" sldId="451"/>
        </pc:sldMkLst>
        <pc:spChg chg="add del mod">
          <ac:chgData name="Emily Taylor" userId="834dc7b14582ed51" providerId="LiveId" clId="{D4D39E91-8537-4282-99EE-5BA58F5C1F9F}" dt="2024-05-28T16:12:58.611" v="984" actId="22"/>
          <ac:spMkLst>
            <pc:docMk/>
            <pc:sldMk cId="2018703063" sldId="451"/>
            <ac:spMk id="4" creationId="{88610B0F-DDF8-0455-F88E-9DE3E2C0B0FC}"/>
          </ac:spMkLst>
        </pc:spChg>
        <pc:picChg chg="del">
          <ac:chgData name="Emily Taylor" userId="834dc7b14582ed51" providerId="LiveId" clId="{D4D39E91-8537-4282-99EE-5BA58F5C1F9F}" dt="2024-05-28T14:17:53.954" v="432" actId="478"/>
          <ac:picMkLst>
            <pc:docMk/>
            <pc:sldMk cId="2018703063" sldId="451"/>
            <ac:picMk id="5" creationId="{2930EFDD-6B42-BD40-D17C-BC44455E7744}"/>
          </ac:picMkLst>
        </pc:picChg>
        <pc:picChg chg="add mod ord">
          <ac:chgData name="Emily Taylor" userId="834dc7b14582ed51" providerId="LiveId" clId="{D4D39E91-8537-4282-99EE-5BA58F5C1F9F}" dt="2024-05-28T16:23:55.803" v="1739" actId="14100"/>
          <ac:picMkLst>
            <pc:docMk/>
            <pc:sldMk cId="2018703063" sldId="451"/>
            <ac:picMk id="7" creationId="{41B180CA-CC03-15C4-0E1C-8A9C3AB6F464}"/>
          </ac:picMkLst>
        </pc:picChg>
      </pc:sldChg>
      <pc:sldChg chg="del">
        <pc:chgData name="Emily Taylor" userId="834dc7b14582ed51" providerId="LiveId" clId="{D4D39E91-8537-4282-99EE-5BA58F5C1F9F}" dt="2024-05-28T14:16:03.442" v="221" actId="47"/>
        <pc:sldMkLst>
          <pc:docMk/>
          <pc:sldMk cId="3734773866" sldId="452"/>
        </pc:sldMkLst>
      </pc:sldChg>
      <pc:sldChg chg="modNotesTx">
        <pc:chgData name="Emily Taylor" userId="834dc7b14582ed51" providerId="LiveId" clId="{D4D39E91-8537-4282-99EE-5BA58F5C1F9F}" dt="2024-05-28T21:42:50.722" v="4775" actId="113"/>
        <pc:sldMkLst>
          <pc:docMk/>
          <pc:sldMk cId="324973627" sldId="454"/>
        </pc:sldMkLst>
      </pc:sldChg>
      <pc:sldChg chg="del">
        <pc:chgData name="Emily Taylor" userId="834dc7b14582ed51" providerId="LiveId" clId="{D4D39E91-8537-4282-99EE-5BA58F5C1F9F}" dt="2024-05-28T14:15:42.425" v="208" actId="47"/>
        <pc:sldMkLst>
          <pc:docMk/>
          <pc:sldMk cId="4121394231" sldId="454"/>
        </pc:sldMkLst>
      </pc:sldChg>
      <pc:sldChg chg="del">
        <pc:chgData name="Emily Taylor" userId="834dc7b14582ed51" providerId="LiveId" clId="{D4D39E91-8537-4282-99EE-5BA58F5C1F9F}" dt="2024-05-28T14:15:43.344" v="209" actId="47"/>
        <pc:sldMkLst>
          <pc:docMk/>
          <pc:sldMk cId="3765305419" sldId="455"/>
        </pc:sldMkLst>
      </pc:sldChg>
      <pc:sldChg chg="del">
        <pc:chgData name="Emily Taylor" userId="834dc7b14582ed51" providerId="LiveId" clId="{D4D39E91-8537-4282-99EE-5BA58F5C1F9F}" dt="2024-05-28T14:38:46.829" v="752" actId="47"/>
        <pc:sldMkLst>
          <pc:docMk/>
          <pc:sldMk cId="1439726307" sldId="456"/>
        </pc:sldMkLst>
      </pc:sldChg>
      <pc:sldChg chg="modSp mod">
        <pc:chgData name="Emily Taylor" userId="834dc7b14582ed51" providerId="LiveId" clId="{D4D39E91-8537-4282-99EE-5BA58F5C1F9F}" dt="2024-05-28T21:08:09.698" v="4158" actId="20577"/>
        <pc:sldMkLst>
          <pc:docMk/>
          <pc:sldMk cId="424186107" sldId="457"/>
        </pc:sldMkLst>
        <pc:spChg chg="mod">
          <ac:chgData name="Emily Taylor" userId="834dc7b14582ed51" providerId="LiveId" clId="{D4D39E91-8537-4282-99EE-5BA58F5C1F9F}" dt="2024-05-28T21:08:09.698" v="4158" actId="20577"/>
          <ac:spMkLst>
            <pc:docMk/>
            <pc:sldMk cId="424186107" sldId="457"/>
            <ac:spMk id="3" creationId="{417E136E-C777-8980-5959-1B942439A23D}"/>
          </ac:spMkLst>
        </pc:spChg>
      </pc:sldChg>
      <pc:sldChg chg="modSp">
        <pc:chgData name="Emily Taylor" userId="834dc7b14582ed51" providerId="LiveId" clId="{D4D39E91-8537-4282-99EE-5BA58F5C1F9F}" dt="2024-05-28T21:06:33.431" v="4054" actId="20577"/>
        <pc:sldMkLst>
          <pc:docMk/>
          <pc:sldMk cId="3819911530" sldId="458"/>
        </pc:sldMkLst>
        <pc:spChg chg="mod">
          <ac:chgData name="Emily Taylor" userId="834dc7b14582ed51" providerId="LiveId" clId="{D4D39E91-8537-4282-99EE-5BA58F5C1F9F}" dt="2024-05-28T21:06:33.431" v="4054" actId="20577"/>
          <ac:spMkLst>
            <pc:docMk/>
            <pc:sldMk cId="3819911530" sldId="458"/>
            <ac:spMk id="3" creationId="{DC864C99-8FDA-4167-67BC-32DF1819C929}"/>
          </ac:spMkLst>
        </pc:spChg>
      </pc:sldChg>
      <pc:sldChg chg="modSp mod">
        <pc:chgData name="Emily Taylor" userId="834dc7b14582ed51" providerId="LiveId" clId="{D4D39E91-8537-4282-99EE-5BA58F5C1F9F}" dt="2024-05-28T14:42:07.576" v="780" actId="20577"/>
        <pc:sldMkLst>
          <pc:docMk/>
          <pc:sldMk cId="2776585280" sldId="460"/>
        </pc:sldMkLst>
        <pc:spChg chg="mod">
          <ac:chgData name="Emily Taylor" userId="834dc7b14582ed51" providerId="LiveId" clId="{D4D39E91-8537-4282-99EE-5BA58F5C1F9F}" dt="2024-05-28T14:42:07.576" v="780" actId="20577"/>
          <ac:spMkLst>
            <pc:docMk/>
            <pc:sldMk cId="2776585280" sldId="460"/>
            <ac:spMk id="3" creationId="{92550952-BE6B-46D5-B01D-0D952675AE8F}"/>
          </ac:spMkLst>
        </pc:spChg>
      </pc:sldChg>
      <pc:sldChg chg="ord">
        <pc:chgData name="Emily Taylor" userId="834dc7b14582ed51" providerId="LiveId" clId="{D4D39E91-8537-4282-99EE-5BA58F5C1F9F}" dt="2024-05-28T14:43:17.118" v="782"/>
        <pc:sldMkLst>
          <pc:docMk/>
          <pc:sldMk cId="923635415" sldId="461"/>
        </pc:sldMkLst>
      </pc:sldChg>
      <pc:sldChg chg="modNotesTx">
        <pc:chgData name="Emily Taylor" userId="834dc7b14582ed51" providerId="LiveId" clId="{D4D39E91-8537-4282-99EE-5BA58F5C1F9F}" dt="2024-05-28T14:44:24.293" v="783" actId="20577"/>
        <pc:sldMkLst>
          <pc:docMk/>
          <pc:sldMk cId="538812213" sldId="462"/>
        </pc:sldMkLst>
      </pc:sldChg>
      <pc:sldChg chg="del">
        <pc:chgData name="Emily Taylor" userId="834dc7b14582ed51" providerId="LiveId" clId="{D4D39E91-8537-4282-99EE-5BA58F5C1F9F}" dt="2024-05-28T21:03:03.868" v="4009" actId="47"/>
        <pc:sldMkLst>
          <pc:docMk/>
          <pc:sldMk cId="4277066846" sldId="464"/>
        </pc:sldMkLst>
      </pc:sldChg>
      <pc:sldChg chg="del">
        <pc:chgData name="Emily Taylor" userId="834dc7b14582ed51" providerId="LiveId" clId="{D4D39E91-8537-4282-99EE-5BA58F5C1F9F}" dt="2024-05-28T16:22:20.652" v="1738" actId="47"/>
        <pc:sldMkLst>
          <pc:docMk/>
          <pc:sldMk cId="1268814521" sldId="465"/>
        </pc:sldMkLst>
      </pc:sldChg>
      <pc:sldChg chg="del">
        <pc:chgData name="Emily Taylor" userId="834dc7b14582ed51" providerId="LiveId" clId="{D4D39E91-8537-4282-99EE-5BA58F5C1F9F}" dt="2024-05-28T21:03:10.539" v="4010" actId="47"/>
        <pc:sldMkLst>
          <pc:docMk/>
          <pc:sldMk cId="4294852816" sldId="466"/>
        </pc:sldMkLst>
      </pc:sldChg>
      <pc:sldChg chg="modSp del mod">
        <pc:chgData name="Emily Taylor" userId="834dc7b14582ed51" providerId="LiveId" clId="{D4D39E91-8537-4282-99EE-5BA58F5C1F9F}" dt="2024-05-28T16:44:31.699" v="3174" actId="47"/>
        <pc:sldMkLst>
          <pc:docMk/>
          <pc:sldMk cId="4029295413" sldId="467"/>
        </pc:sldMkLst>
        <pc:spChg chg="mod">
          <ac:chgData name="Emily Taylor" userId="834dc7b14582ed51" providerId="LiveId" clId="{D4D39E91-8537-4282-99EE-5BA58F5C1F9F}" dt="2024-05-28T16:44:28.406" v="3173" actId="20577"/>
          <ac:spMkLst>
            <pc:docMk/>
            <pc:sldMk cId="4029295413" sldId="467"/>
            <ac:spMk id="2" creationId="{60553BD0-69D1-FBAD-3054-731593AF96E0}"/>
          </ac:spMkLst>
        </pc:spChg>
        <pc:spChg chg="mod">
          <ac:chgData name="Emily Taylor" userId="834dc7b14582ed51" providerId="LiveId" clId="{D4D39E91-8537-4282-99EE-5BA58F5C1F9F}" dt="2024-05-28T16:44:27.234" v="3172" actId="20577"/>
          <ac:spMkLst>
            <pc:docMk/>
            <pc:sldMk cId="4029295413" sldId="467"/>
            <ac:spMk id="3" creationId="{99BBC72F-D722-1CD7-FAAF-1DB029A14875}"/>
          </ac:spMkLst>
        </pc:spChg>
      </pc:sldChg>
      <pc:sldChg chg="del">
        <pc:chgData name="Emily Taylor" userId="834dc7b14582ed51" providerId="LiveId" clId="{D4D39E91-8537-4282-99EE-5BA58F5C1F9F}" dt="2024-05-28T16:19:35.135" v="1695" actId="47"/>
        <pc:sldMkLst>
          <pc:docMk/>
          <pc:sldMk cId="1523500259" sldId="468"/>
        </pc:sldMkLst>
      </pc:sldChg>
      <pc:sldChg chg="addSp delSp modSp mod chgLayout">
        <pc:chgData name="Emily Taylor" userId="834dc7b14582ed51" providerId="LiveId" clId="{D4D39E91-8537-4282-99EE-5BA58F5C1F9F}" dt="2024-05-28T20:51:36.056" v="3273" actId="20577"/>
        <pc:sldMkLst>
          <pc:docMk/>
          <pc:sldMk cId="1388831839" sldId="469"/>
        </pc:sldMkLst>
        <pc:spChg chg="mod ord">
          <ac:chgData name="Emily Taylor" userId="834dc7b14582ed51" providerId="LiveId" clId="{D4D39E91-8537-4282-99EE-5BA58F5C1F9F}" dt="2024-05-28T16:21:31.543" v="1703" actId="700"/>
          <ac:spMkLst>
            <pc:docMk/>
            <pc:sldMk cId="1388831839" sldId="469"/>
            <ac:spMk id="2" creationId="{512983E9-4658-ED78-3C90-873B8B3C4CFD}"/>
          </ac:spMkLst>
        </pc:spChg>
        <pc:spChg chg="mod ord">
          <ac:chgData name="Emily Taylor" userId="834dc7b14582ed51" providerId="LiveId" clId="{D4D39E91-8537-4282-99EE-5BA58F5C1F9F}" dt="2024-05-28T20:51:36.056" v="3273" actId="20577"/>
          <ac:spMkLst>
            <pc:docMk/>
            <pc:sldMk cId="1388831839" sldId="469"/>
            <ac:spMk id="3" creationId="{056CF1FE-97E2-2803-F57D-6D82903976AC}"/>
          </ac:spMkLst>
        </pc:spChg>
        <pc:spChg chg="add del mod">
          <ac:chgData name="Emily Taylor" userId="834dc7b14582ed51" providerId="LiveId" clId="{D4D39E91-8537-4282-99EE-5BA58F5C1F9F}" dt="2024-05-28T16:21:08.199" v="1701" actId="22"/>
          <ac:spMkLst>
            <pc:docMk/>
            <pc:sldMk cId="1388831839" sldId="469"/>
            <ac:spMk id="5" creationId="{A46884B2-18E7-5762-3D09-C1D23B89A175}"/>
          </ac:spMkLst>
        </pc:spChg>
      </pc:sldChg>
      <pc:sldChg chg="modSp mod">
        <pc:chgData name="Emily Taylor" userId="834dc7b14582ed51" providerId="LiveId" clId="{D4D39E91-8537-4282-99EE-5BA58F5C1F9F}" dt="2024-05-28T20:52:22.400" v="3366" actId="27636"/>
        <pc:sldMkLst>
          <pc:docMk/>
          <pc:sldMk cId="241353590" sldId="470"/>
        </pc:sldMkLst>
        <pc:spChg chg="mod">
          <ac:chgData name="Emily Taylor" userId="834dc7b14582ed51" providerId="LiveId" clId="{D4D39E91-8537-4282-99EE-5BA58F5C1F9F}" dt="2024-05-28T16:17:57.986" v="1415" actId="20577"/>
          <ac:spMkLst>
            <pc:docMk/>
            <pc:sldMk cId="241353590" sldId="470"/>
            <ac:spMk id="2" creationId="{512983E9-4658-ED78-3C90-873B8B3C4CFD}"/>
          </ac:spMkLst>
        </pc:spChg>
        <pc:spChg chg="mod">
          <ac:chgData name="Emily Taylor" userId="834dc7b14582ed51" providerId="LiveId" clId="{D4D39E91-8537-4282-99EE-5BA58F5C1F9F}" dt="2024-05-28T20:52:22.400" v="3366" actId="27636"/>
          <ac:spMkLst>
            <pc:docMk/>
            <pc:sldMk cId="241353590" sldId="470"/>
            <ac:spMk id="3" creationId="{056CF1FE-97E2-2803-F57D-6D82903976AC}"/>
          </ac:spMkLst>
        </pc:spChg>
      </pc:sldChg>
      <pc:sldChg chg="modSp mod modNotesTx">
        <pc:chgData name="Emily Taylor" userId="834dc7b14582ed51" providerId="LiveId" clId="{D4D39E91-8537-4282-99EE-5BA58F5C1F9F}" dt="2024-05-28T20:58:03.785" v="3919" actId="255"/>
        <pc:sldMkLst>
          <pc:docMk/>
          <pc:sldMk cId="2850298704" sldId="471"/>
        </pc:sldMkLst>
        <pc:spChg chg="mod">
          <ac:chgData name="Emily Taylor" userId="834dc7b14582ed51" providerId="LiveId" clId="{D4D39E91-8537-4282-99EE-5BA58F5C1F9F}" dt="2024-05-28T20:58:03.785" v="3919" actId="255"/>
          <ac:spMkLst>
            <pc:docMk/>
            <pc:sldMk cId="2850298704" sldId="471"/>
            <ac:spMk id="2" creationId="{512983E9-4658-ED78-3C90-873B8B3C4CFD}"/>
          </ac:spMkLst>
        </pc:spChg>
        <pc:spChg chg="mod">
          <ac:chgData name="Emily Taylor" userId="834dc7b14582ed51" providerId="LiveId" clId="{D4D39E91-8537-4282-99EE-5BA58F5C1F9F}" dt="2024-05-28T20:55:49.478" v="3683" actId="20577"/>
          <ac:spMkLst>
            <pc:docMk/>
            <pc:sldMk cId="2850298704" sldId="471"/>
            <ac:spMk id="3" creationId="{056CF1FE-97E2-2803-F57D-6D82903976AC}"/>
          </ac:spMkLst>
        </pc:spChg>
      </pc:sldChg>
      <pc:sldChg chg="modSp new del mod">
        <pc:chgData name="Emily Taylor" userId="834dc7b14582ed51" providerId="LiveId" clId="{D4D39E91-8537-4282-99EE-5BA58F5C1F9F}" dt="2024-05-28T16:45:54.612" v="3254" actId="47"/>
        <pc:sldMkLst>
          <pc:docMk/>
          <pc:sldMk cId="3928057459" sldId="472"/>
        </pc:sldMkLst>
        <pc:spChg chg="mod">
          <ac:chgData name="Emily Taylor" userId="834dc7b14582ed51" providerId="LiveId" clId="{D4D39E91-8537-4282-99EE-5BA58F5C1F9F}" dt="2024-05-28T16:24:56.981" v="1777" actId="20577"/>
          <ac:spMkLst>
            <pc:docMk/>
            <pc:sldMk cId="3928057459" sldId="472"/>
            <ac:spMk id="2" creationId="{B5AAB8E5-8F5C-2E68-280C-621EECED12C0}"/>
          </ac:spMkLst>
        </pc:spChg>
      </pc:sldChg>
      <pc:sldChg chg="modSp mod chgLayout">
        <pc:chgData name="Emily Taylor" userId="834dc7b14582ed51" providerId="LiveId" clId="{D4D39E91-8537-4282-99EE-5BA58F5C1F9F}" dt="2024-05-28T21:11:19.094" v="4256" actId="20577"/>
        <pc:sldMkLst>
          <pc:docMk/>
          <pc:sldMk cId="4024480675" sldId="473"/>
        </pc:sldMkLst>
        <pc:spChg chg="mod ord">
          <ac:chgData name="Emily Taylor" userId="834dc7b14582ed51" providerId="LiveId" clId="{D4D39E91-8537-4282-99EE-5BA58F5C1F9F}" dt="2024-05-28T16:28:22.020" v="2305" actId="700"/>
          <ac:spMkLst>
            <pc:docMk/>
            <pc:sldMk cId="4024480675" sldId="473"/>
            <ac:spMk id="2" creationId="{512983E9-4658-ED78-3C90-873B8B3C4CFD}"/>
          </ac:spMkLst>
        </pc:spChg>
        <pc:spChg chg="mod ord">
          <ac:chgData name="Emily Taylor" userId="834dc7b14582ed51" providerId="LiveId" clId="{D4D39E91-8537-4282-99EE-5BA58F5C1F9F}" dt="2024-05-28T21:11:19.094" v="4256" actId="20577"/>
          <ac:spMkLst>
            <pc:docMk/>
            <pc:sldMk cId="4024480675" sldId="473"/>
            <ac:spMk id="3" creationId="{056CF1FE-97E2-2803-F57D-6D82903976AC}"/>
          </ac:spMkLst>
        </pc:spChg>
      </pc:sldChg>
      <pc:sldChg chg="new del">
        <pc:chgData name="Emily Taylor" userId="834dc7b14582ed51" providerId="LiveId" clId="{D4D39E91-8537-4282-99EE-5BA58F5C1F9F}" dt="2024-05-28T16:42:20.142" v="3060" actId="47"/>
        <pc:sldMkLst>
          <pc:docMk/>
          <pc:sldMk cId="1233082786" sldId="4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06/06/2024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6/6/2024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a:t>
            </a:fld>
            <a:endParaRPr lang="en-US"/>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On Moodle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7115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5</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150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1" dirty="0"/>
              <a:t>Lecturers – you could set this for homework if you are worried about time</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360495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4800"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2383838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Image has hyperlink to video </a:t>
            </a:r>
            <a:r>
              <a:rPr lang="en-GB" sz="2800" dirty="0">
                <a:hlinkClick r:id="rId3"/>
              </a:rPr>
              <a:t>https://www.youtube.com/watch?v=QoI67VeE3ds</a:t>
            </a:r>
            <a:endParaRPr lang="en-GB" sz="28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8999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7529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40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3929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56955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362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r>
              <a:rPr lang="en-GB" altLang="en-US" sz="2800" dirty="0"/>
              <a:t>A DOI, or Digital Object Identifier, is a string of numbers, letters and symbols used to uniquely identify an article or document, and to provide it with a permanent web address (URL).</a:t>
            </a:r>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961AD73-05AB-41C3-A112-6C804F00DC3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00909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37</a:t>
            </a:fld>
            <a:endParaRPr lang="en-US"/>
          </a:p>
        </p:txBody>
      </p:sp>
    </p:spTree>
    <p:extLst>
      <p:ext uri="{BB962C8B-B14F-4D97-AF65-F5344CB8AC3E}">
        <p14:creationId xmlns:p14="http://schemas.microsoft.com/office/powerpoint/2010/main" val="3192966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200"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40</a:t>
            </a:fld>
            <a:endParaRPr lang="en-US"/>
          </a:p>
        </p:txBody>
      </p:sp>
    </p:spTree>
    <p:extLst>
      <p:ext uri="{BB962C8B-B14F-4D97-AF65-F5344CB8AC3E}">
        <p14:creationId xmlns:p14="http://schemas.microsoft.com/office/powerpoint/2010/main" val="1461986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06/06/2024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06/06/2024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06/06/2024</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ur01.safelinks.protection.outlook.com/?url=https%3A%2F%2Foutlook.office365.com%2Fowa%2Fcalendar%2FAcademicServices121%40uowtsd.onmicrosoft.com%2Fbookings%2F&amp;data=05%7C02%7Ce.taylor%40uwtsd.ac.uk%7Ccad4922e842947a88d9c08dc24105230%7C4e0f11f9046e45059cb8db2152311e21%7C0%7C0%7C638424899752519458%7CUnknown%7CTWFpbGZsb3d8eyJWIjoiMC4wLjAwMDAiLCJQIjoiV2luMzIiLCJBTiI6Ik1haWwiLCJXVCI6Mn0%3D%7C0%7C%7C%7C&amp;sdata=tCOuAivaqoyEJIkECAIlOP1%2FmTodzzsFcryvTSJjZBM%3D&amp;reserve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outlook.office365.com%2Fowa%2Fcalendar%2Fdigitalskillsuwtsdacuk%40uowtsd.onmicrosoft.com%2Fbookings%2F&amp;data=05%7C02%7Ce.taylor%40uwtsd.ac.uk%7Ccad4922e842947a88d9c08dc24105230%7C4e0f11f9046e45059cb8db2152311e21%7C0%7C0%7C638424899752530157%7CUnknown%7CTWFpbGZsb3d8eyJWIjoiMC4wLjAwMDAiLCJQIjoiV2luMzIiLCJBTiI6Ik1haWwiLCJXVCI6Mn0%3D%7C0%7C%7C%7C&amp;sdata=5mWcSKqKEVA%2FwlP9wyMfC%2FUmn4yNCUuz%2BgzBVHSGSj0%3D&amp;reserved=0" TargetMode="External"/><Relationship Id="rId4" Type="http://schemas.openxmlformats.org/officeDocument/2006/relationships/hyperlink" Target="mailto:birminghamlibrary@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s://wordwall.net/resource/60922164"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ibguides.tees.ac.uk/reflective" TargetMode="External"/><Relationship Id="rId2" Type="http://schemas.openxmlformats.org/officeDocument/2006/relationships/hyperlink" Target="https://www.ed.ac.uk/reflection/reflectors-toolkit/reflecting-on-experience/what-so-what-now-what" TargetMode="External"/><Relationship Id="rId1" Type="http://schemas.openxmlformats.org/officeDocument/2006/relationships/slideLayout" Target="../slideLayouts/slideLayout2.xml"/><Relationship Id="rId4" Type="http://schemas.openxmlformats.org/officeDocument/2006/relationships/hyperlink" Target="https://www.youtube.com/watch?v=QoI67VeE3d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908720"/>
            <a:ext cx="8352928" cy="4824536"/>
          </a:xfrm>
        </p:spPr>
        <p:txBody>
          <a:bodyPr>
            <a:normAutofit fontScale="90000"/>
          </a:bodyPr>
          <a:lstStyle/>
          <a:p>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(LCHS4001)</a:t>
            </a:r>
            <a:br>
              <a:rPr lang="en-GB" sz="3200" b="1" dirty="0">
                <a:solidFill>
                  <a:schemeClr val="accent2">
                    <a:lumMod val="20000"/>
                    <a:lumOff val="80000"/>
                  </a:schemeClr>
                </a:solidFill>
              </a:rPr>
            </a:br>
            <a:r>
              <a:rPr lang="en-GB" sz="5300" b="1" dirty="0">
                <a:solidFill>
                  <a:schemeClr val="accent2">
                    <a:lumMod val="20000"/>
                    <a:lumOff val="80000"/>
                  </a:schemeClr>
                </a:solidFill>
              </a:rPr>
              <a:t>Session 4:</a:t>
            </a:r>
            <a:br>
              <a:rPr lang="en-GB" sz="7300" b="1" dirty="0">
                <a:solidFill>
                  <a:schemeClr val="accent2">
                    <a:lumMod val="20000"/>
                    <a:lumOff val="80000"/>
                  </a:schemeClr>
                </a:solidFill>
              </a:rPr>
            </a:br>
            <a:r>
              <a:rPr lang="en-GB" sz="5300" b="1" dirty="0">
                <a:solidFill>
                  <a:schemeClr val="accent2">
                    <a:lumMod val="20000"/>
                    <a:lumOff val="80000"/>
                  </a:schemeClr>
                </a:solidFill>
              </a:rPr>
              <a:t>Writing an </a:t>
            </a:r>
            <a:br>
              <a:rPr lang="en-GB" sz="5300" b="1" dirty="0">
                <a:solidFill>
                  <a:schemeClr val="accent2">
                    <a:lumMod val="20000"/>
                    <a:lumOff val="80000"/>
                  </a:schemeClr>
                </a:solidFill>
              </a:rPr>
            </a:br>
            <a:r>
              <a:rPr lang="en-GB" sz="5300" b="1" dirty="0">
                <a:solidFill>
                  <a:schemeClr val="accent2">
                    <a:lumMod val="20000"/>
                    <a:lumOff val="80000"/>
                  </a:schemeClr>
                </a:solidFill>
              </a:rPr>
              <a:t>academic paragraph</a:t>
            </a:r>
            <a:br>
              <a:rPr lang="en-GB" sz="5300" b="1" dirty="0">
                <a:solidFill>
                  <a:schemeClr val="accent2">
                    <a:lumMod val="20000"/>
                    <a:lumOff val="80000"/>
                  </a:schemeClr>
                </a:solidFill>
              </a:rPr>
            </a:br>
            <a:r>
              <a:rPr lang="en-GB" sz="5300" b="1" dirty="0">
                <a:solidFill>
                  <a:schemeClr val="accent2">
                    <a:lumMod val="20000"/>
                    <a:lumOff val="80000"/>
                  </a:schemeClr>
                </a:solidFill>
              </a:rPr>
              <a:t>The practice of reflection</a:t>
            </a:r>
            <a:endParaRPr lang="en-GB" altLang="en-US" sz="53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B89B9-57DE-D147-CE29-6F5B57EF0199}"/>
              </a:ext>
            </a:extLst>
          </p:cNvPr>
          <p:cNvSpPr>
            <a:spLocks noGrp="1"/>
          </p:cNvSpPr>
          <p:nvPr>
            <p:ph type="title"/>
          </p:nvPr>
        </p:nvSpPr>
        <p:spPr/>
        <p:txBody>
          <a:bodyPr>
            <a:noAutofit/>
          </a:bodyPr>
          <a:lstStyle/>
          <a:p>
            <a:r>
              <a:rPr lang="en-GB" sz="3800" b="1" dirty="0"/>
              <a:t>Notices: English Language Support (Quay Place - weekdays)</a:t>
            </a:r>
          </a:p>
        </p:txBody>
      </p:sp>
      <p:pic>
        <p:nvPicPr>
          <p:cNvPr id="4" name="Content Placeholder 3">
            <a:extLst>
              <a:ext uri="{FF2B5EF4-FFF2-40B4-BE49-F238E27FC236}">
                <a16:creationId xmlns:a16="http://schemas.microsoft.com/office/drawing/2014/main" id="{5017C10F-90C8-B37D-CCBD-853CCF343AC5}"/>
              </a:ext>
            </a:extLst>
          </p:cNvPr>
          <p:cNvPicPr>
            <a:picLocks noGrp="1" noChangeAspect="1"/>
          </p:cNvPicPr>
          <p:nvPr>
            <p:ph idx="1"/>
          </p:nvPr>
        </p:nvPicPr>
        <p:blipFill>
          <a:blip r:embed="rId2"/>
          <a:stretch>
            <a:fillRect/>
          </a:stretch>
        </p:blipFill>
        <p:spPr>
          <a:xfrm>
            <a:off x="2613818" y="1600200"/>
            <a:ext cx="3916363" cy="3916363"/>
          </a:xfrm>
          <a:prstGeom prst="rect">
            <a:avLst/>
          </a:prstGeom>
        </p:spPr>
      </p:pic>
    </p:spTree>
    <p:extLst>
      <p:ext uri="{BB962C8B-B14F-4D97-AF65-F5344CB8AC3E}">
        <p14:creationId xmlns:p14="http://schemas.microsoft.com/office/powerpoint/2010/main" val="255175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fontScale="90000"/>
          </a:bodyPr>
          <a:lstStyle/>
          <a:p>
            <a:r>
              <a:rPr lang="en-GB" sz="3800" b="1" dirty="0"/>
              <a:t>Notices: Library/Digital Skills Support</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pple-system"/>
                <a:ea typeface="+mn-ea"/>
                <a:cs typeface="+mn-cs"/>
              </a:rPr>
              <a:t>Academic Liaison Librarian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pple-system"/>
                <a:ea typeface="+mn-ea"/>
                <a:cs typeface="+mn-cs"/>
              </a:rPr>
              <a:t>Book a one-to-one session with one of our Academic Liaison Librarians to develop your research, reading and referencing skills. </a:t>
            </a:r>
            <a:br>
              <a:rPr kumimoji="0" lang="en-GB" sz="2400" b="0" i="0" u="none" strike="noStrike" kern="1200" cap="none" spc="0" normalizeH="0" baseline="0" noProof="0" dirty="0">
                <a:ln>
                  <a:noFill/>
                </a:ln>
                <a:solidFill>
                  <a:prstClr val="black"/>
                </a:solidFill>
                <a:effectLst/>
                <a:uLnTx/>
                <a:uFillTx/>
                <a:latin typeface="-apple-system"/>
                <a:ea typeface="+mn-ea"/>
                <a:cs typeface="+mn-cs"/>
              </a:rPr>
            </a:br>
            <a:r>
              <a:rPr kumimoji="0" lang="en-GB" sz="2400" b="0" i="0" u="none" strike="noStrike" kern="1200" cap="none" spc="0" normalizeH="0" baseline="0" noProof="0" dirty="0">
                <a:ln>
                  <a:noFill/>
                </a:ln>
                <a:solidFill>
                  <a:prstClr val="black"/>
                </a:solidFill>
                <a:effectLst/>
                <a:uLnTx/>
                <a:uFillTx/>
                <a:latin typeface="-apple-system"/>
                <a:ea typeface="+mn-ea"/>
                <a:cs typeface="+mn-cs"/>
                <a:hlinkClick r:id="rId3"/>
              </a:rPr>
              <a:t>Click here to book</a:t>
            </a:r>
            <a:r>
              <a:rPr kumimoji="0" lang="en-GB" sz="2400" b="0" i="0" u="none" strike="noStrike" kern="1200" cap="none" spc="0" normalizeH="0" baseline="0" noProof="0" dirty="0">
                <a:ln>
                  <a:noFill/>
                </a:ln>
                <a:solidFill>
                  <a:prstClr val="black"/>
                </a:solidFill>
                <a:effectLst/>
                <a:uLnTx/>
                <a:uFillTx/>
                <a:latin typeface="-apple-system"/>
                <a:ea typeface="+mn-ea"/>
                <a:cs typeface="+mn-cs"/>
              </a:rPr>
              <a:t> or email </a:t>
            </a:r>
            <a:r>
              <a:rPr kumimoji="0" lang="en-GB" sz="2400" b="0" i="0" u="none" strike="noStrike" kern="1200" cap="none" spc="0" normalizeH="0" baseline="0" noProof="0" dirty="0">
                <a:ln>
                  <a:noFill/>
                </a:ln>
                <a:solidFill>
                  <a:prstClr val="black"/>
                </a:solidFill>
                <a:effectLst/>
                <a:uLnTx/>
                <a:uFillTx/>
                <a:latin typeface="-apple-system"/>
                <a:ea typeface="+mn-ea"/>
                <a:cs typeface="+mn-cs"/>
                <a:hlinkClick r:id="rId4"/>
              </a:rPr>
              <a:t>birminghamlibrary@uwtsd.ac.uk</a:t>
            </a:r>
            <a:r>
              <a:rPr kumimoji="0" lang="en-GB" sz="2400" b="0" i="0" u="none" strike="noStrike" kern="1200" cap="none" spc="0" normalizeH="0" baseline="0" noProof="0" dirty="0">
                <a:ln>
                  <a:noFill/>
                </a:ln>
                <a:solidFill>
                  <a:prstClr val="black"/>
                </a:solidFill>
                <a:effectLst/>
                <a:uLnTx/>
                <a:uFillTx/>
                <a:latin typeface="-apple-system"/>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latin typeface="-apple-system"/>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latin typeface="-apple-system"/>
                <a:ea typeface="+mn-ea"/>
                <a:cs typeface="+mn-cs"/>
              </a:rPr>
              <a:t>Digital Skills Support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pple-system"/>
                <a:ea typeface="+mn-ea"/>
                <a:cs typeface="+mn-cs"/>
              </a:rPr>
              <a:t>Book a one-to-one session with one of our Digital Skills Advisors to develop your IT skills </a:t>
            </a:r>
            <a:r>
              <a:rPr lang="en-GB" sz="2400" dirty="0">
                <a:solidFill>
                  <a:prstClr val="black"/>
                </a:solidFill>
                <a:latin typeface="-apple-system"/>
                <a:hlinkClick r:id="rId5"/>
              </a:rPr>
              <a:t>Click here to book</a:t>
            </a:r>
            <a:r>
              <a:rPr lang="en-GB" sz="2400" dirty="0">
                <a:solidFill>
                  <a:prstClr val="black"/>
                </a:solidFill>
                <a:latin typeface="-apple-system"/>
              </a:rPr>
              <a:t> </a:t>
            </a:r>
            <a:r>
              <a:rPr kumimoji="0" lang="en-GB" sz="2400" b="0" i="0" u="none" strike="noStrike" kern="1200" cap="none" spc="0" normalizeH="0" baseline="0" noProof="0" dirty="0">
                <a:ln>
                  <a:noFill/>
                </a:ln>
                <a:solidFill>
                  <a:prstClr val="black"/>
                </a:solidFill>
                <a:effectLst/>
                <a:uLnTx/>
                <a:uFillTx/>
                <a:latin typeface="-apple-system"/>
                <a:ea typeface="+mn-ea"/>
                <a:cs typeface="+mn-cs"/>
              </a:rPr>
              <a:t>(Or ask for Taran!)</a:t>
            </a:r>
          </a:p>
          <a:p>
            <a:endParaRPr lang="en-GB" dirty="0"/>
          </a:p>
        </p:txBody>
      </p:sp>
    </p:spTree>
    <p:extLst>
      <p:ext uri="{BB962C8B-B14F-4D97-AF65-F5344CB8AC3E}">
        <p14:creationId xmlns:p14="http://schemas.microsoft.com/office/powerpoint/2010/main" val="3857163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E6D7-7A34-9661-C605-439466D7A05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213BCBE-BC8F-D0F1-0672-B6A6C1CB193C}"/>
              </a:ext>
            </a:extLst>
          </p:cNvPr>
          <p:cNvSpPr>
            <a:spLocks noGrp="1"/>
          </p:cNvSpPr>
          <p:nvPr>
            <p:ph idx="1"/>
          </p:nvPr>
        </p:nvSpPr>
        <p:spPr/>
        <p:txBody>
          <a:bodyPr/>
          <a:lstStyle/>
          <a:p>
            <a:pPr marL="0" indent="0" algn="ctr">
              <a:buNone/>
            </a:pPr>
            <a:endParaRPr lang="en-GB" dirty="0"/>
          </a:p>
          <a:p>
            <a:pPr marL="0" indent="0" algn="ctr">
              <a:buNone/>
            </a:pPr>
            <a:r>
              <a:rPr lang="en-GB" sz="6000" b="1" dirty="0"/>
              <a:t>Recap quiz!</a:t>
            </a:r>
          </a:p>
        </p:txBody>
      </p:sp>
    </p:spTree>
    <p:extLst>
      <p:ext uri="{BB962C8B-B14F-4D97-AF65-F5344CB8AC3E}">
        <p14:creationId xmlns:p14="http://schemas.microsoft.com/office/powerpoint/2010/main" val="2770742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In this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lnSpcReduction="10000"/>
          </a:bodyPr>
          <a:lstStyle/>
          <a:p>
            <a:pPr eaLnBrk="1" hangingPunct="1"/>
            <a:r>
              <a:rPr lang="en-GB" altLang="en-US" dirty="0">
                <a:latin typeface="Arial" panose="020B0604020202020204" pitchFamily="34" charset="0"/>
                <a:cs typeface="Arial" panose="020B0604020202020204" pitchFamily="34" charset="0"/>
              </a:rPr>
              <a:t>Learn how to structure an academic paragraph</a:t>
            </a:r>
          </a:p>
          <a:p>
            <a:pPr eaLnBrk="1" hangingPunct="1"/>
            <a:r>
              <a:rPr lang="en-GB" altLang="en-US" dirty="0">
                <a:effectLst/>
                <a:latin typeface="Arial" panose="020B0604020202020204" pitchFamily="34" charset="0"/>
                <a:cs typeface="Arial" panose="020B0604020202020204" pitchFamily="34" charset="0"/>
              </a:rPr>
              <a:t>Do our second “formative feedback” activity on notetaking</a:t>
            </a:r>
          </a:p>
          <a:p>
            <a:pPr eaLnBrk="1" hangingPunct="1"/>
            <a:r>
              <a:rPr lang="en-GB" altLang="en-US" dirty="0">
                <a:effectLst/>
                <a:latin typeface="Arial" panose="020B0604020202020204" pitchFamily="34" charset="0"/>
                <a:cs typeface="Arial" panose="020B0604020202020204" pitchFamily="34" charset="0"/>
              </a:rPr>
              <a:t>Explore the practice of reflection</a:t>
            </a:r>
          </a:p>
          <a:p>
            <a:pPr eaLnBrk="1" hangingPunct="1"/>
            <a:r>
              <a:rPr lang="en-GB" altLang="en-US" dirty="0">
                <a:latin typeface="Arial" panose="020B0604020202020204" pitchFamily="34" charset="0"/>
                <a:cs typeface="Arial" panose="020B0604020202020204" pitchFamily="34" charset="0"/>
              </a:rPr>
              <a:t>Learn how to reference a journal article</a:t>
            </a:r>
            <a:endParaRPr lang="en-GB" altLang="en-US" dirty="0">
              <a:effectLst/>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866BF1D-FA55-4E1C-BFC1-590C9FB41A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6924" y="4807425"/>
            <a:ext cx="1425352" cy="9483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Writing an </a:t>
            </a:r>
            <a:br>
              <a:rPr lang="en-GB" sz="4050" b="1" dirty="0"/>
            </a:br>
            <a:r>
              <a:rPr lang="en-GB" sz="4050" b="1" dirty="0"/>
              <a:t>academic paragraph</a:t>
            </a:r>
          </a:p>
        </p:txBody>
      </p:sp>
    </p:spTree>
    <p:extLst>
      <p:ext uri="{BB962C8B-B14F-4D97-AF65-F5344CB8AC3E}">
        <p14:creationId xmlns:p14="http://schemas.microsoft.com/office/powerpoint/2010/main" val="469417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B712E-60D3-0AC8-3096-286D2B359DD7}"/>
              </a:ext>
            </a:extLst>
          </p:cNvPr>
          <p:cNvSpPr>
            <a:spLocks noGrp="1"/>
          </p:cNvSpPr>
          <p:nvPr>
            <p:ph type="title"/>
          </p:nvPr>
        </p:nvSpPr>
        <p:spPr/>
        <p:txBody>
          <a:bodyPr>
            <a:normAutofit/>
          </a:bodyPr>
          <a:lstStyle/>
          <a:p>
            <a:r>
              <a:rPr lang="en-GB" sz="4400" b="1" dirty="0"/>
              <a:t>A good academic paragraph</a:t>
            </a:r>
          </a:p>
        </p:txBody>
      </p:sp>
      <p:sp>
        <p:nvSpPr>
          <p:cNvPr id="3" name="Content Placeholder 2">
            <a:extLst>
              <a:ext uri="{FF2B5EF4-FFF2-40B4-BE49-F238E27FC236}">
                <a16:creationId xmlns:a16="http://schemas.microsoft.com/office/drawing/2014/main" id="{DC864C99-8FDA-4167-67BC-32DF1819C929}"/>
              </a:ext>
            </a:extLst>
          </p:cNvPr>
          <p:cNvSpPr>
            <a:spLocks noGrp="1"/>
          </p:cNvSpPr>
          <p:nvPr>
            <p:ph idx="1"/>
          </p:nvPr>
        </p:nvSpPr>
        <p:spPr/>
        <p:txBody>
          <a:bodyPr>
            <a:normAutofit fontScale="85000" lnSpcReduction="20000"/>
          </a:bodyPr>
          <a:lstStyle/>
          <a:p>
            <a:r>
              <a:rPr lang="en-GB" dirty="0"/>
              <a:t>First sentence – is called the </a:t>
            </a:r>
            <a:r>
              <a:rPr lang="en-GB" b="1" dirty="0"/>
              <a:t>topic sentence</a:t>
            </a:r>
            <a:r>
              <a:rPr lang="en-GB" dirty="0"/>
              <a:t>. It tells us what the paragraph is going to be about – what is the main point of the paragraph? </a:t>
            </a:r>
          </a:p>
          <a:p>
            <a:endParaRPr lang="en-GB" dirty="0"/>
          </a:p>
          <a:p>
            <a:r>
              <a:rPr lang="en-GB" dirty="0"/>
              <a:t>Middle sentences – these are called the </a:t>
            </a:r>
            <a:r>
              <a:rPr lang="en-GB" b="1" dirty="0"/>
              <a:t>supporting sentences, </a:t>
            </a:r>
            <a:r>
              <a:rPr lang="en-GB" dirty="0"/>
              <a:t>and they explain and develop the point using </a:t>
            </a:r>
            <a:r>
              <a:rPr lang="en-GB" b="1" i="1" u="sng" dirty="0"/>
              <a:t>evidence</a:t>
            </a:r>
            <a:r>
              <a:rPr lang="en-GB" dirty="0"/>
              <a:t> (with in-text citations).</a:t>
            </a:r>
          </a:p>
          <a:p>
            <a:endParaRPr lang="en-GB" dirty="0"/>
          </a:p>
          <a:p>
            <a:r>
              <a:rPr lang="en-GB" dirty="0"/>
              <a:t>Final sentence – this is the </a:t>
            </a:r>
            <a:r>
              <a:rPr lang="en-GB" b="1" dirty="0"/>
              <a:t>concluding or linking sentence </a:t>
            </a:r>
            <a:r>
              <a:rPr lang="en-GB" dirty="0"/>
              <a:t>and it sums up the paragraph and/or links to the next paragraph.</a:t>
            </a:r>
          </a:p>
          <a:p>
            <a:endParaRPr lang="en-GB" dirty="0"/>
          </a:p>
          <a:p>
            <a:pPr marL="0" indent="0">
              <a:buNone/>
            </a:pPr>
            <a:r>
              <a:rPr lang="en-GB" i="1" dirty="0"/>
              <a:t>These are the most important three basic elements (there are more complex approaches, which you can learn later)</a:t>
            </a:r>
          </a:p>
          <a:p>
            <a:endParaRPr lang="en-GB" dirty="0"/>
          </a:p>
          <a:p>
            <a:pPr marL="0" indent="0">
              <a:buNone/>
            </a:pPr>
            <a:endParaRPr lang="en-GB" dirty="0"/>
          </a:p>
        </p:txBody>
      </p:sp>
    </p:spTree>
    <p:extLst>
      <p:ext uri="{BB962C8B-B14F-4D97-AF65-F5344CB8AC3E}">
        <p14:creationId xmlns:p14="http://schemas.microsoft.com/office/powerpoint/2010/main" val="381991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6788-F199-3C6E-81F3-5528540EBFCE}"/>
              </a:ext>
            </a:extLst>
          </p:cNvPr>
          <p:cNvSpPr>
            <a:spLocks noGrp="1"/>
          </p:cNvSpPr>
          <p:nvPr>
            <p:ph type="title"/>
          </p:nvPr>
        </p:nvSpPr>
        <p:spPr/>
        <p:txBody>
          <a:bodyPr>
            <a:normAutofit/>
          </a:bodyPr>
          <a:lstStyle/>
          <a:p>
            <a:r>
              <a:rPr lang="en-GB" sz="4400" b="1" dirty="0"/>
              <a:t>Example</a:t>
            </a:r>
          </a:p>
        </p:txBody>
      </p:sp>
      <p:sp>
        <p:nvSpPr>
          <p:cNvPr id="8" name="Content Placeholder 7">
            <a:extLst>
              <a:ext uri="{FF2B5EF4-FFF2-40B4-BE49-F238E27FC236}">
                <a16:creationId xmlns:a16="http://schemas.microsoft.com/office/drawing/2014/main" id="{D91A9AC4-14B4-6380-265E-39E0418A908B}"/>
              </a:ext>
            </a:extLst>
          </p:cNvPr>
          <p:cNvSpPr>
            <a:spLocks noGrp="1"/>
          </p:cNvSpPr>
          <p:nvPr>
            <p:ph sz="half" idx="1"/>
          </p:nvPr>
        </p:nvSpPr>
        <p:spPr>
          <a:xfrm>
            <a:off x="457200" y="1600201"/>
            <a:ext cx="3034680" cy="3989040"/>
          </a:xfrm>
        </p:spPr>
        <p:txBody>
          <a:bodyPr>
            <a:normAutofit/>
          </a:bodyPr>
          <a:lstStyle/>
          <a:p>
            <a:pPr marL="42862" indent="0" algn="r">
              <a:buNone/>
            </a:pPr>
            <a:r>
              <a:rPr lang="en-GB" dirty="0"/>
              <a:t>Topic sentence </a:t>
            </a:r>
            <a:r>
              <a:rPr lang="en-GB" dirty="0">
                <a:ea typeface="Yu Mincho" panose="02020400000000000000" pitchFamily="18" charset="-128"/>
              </a:rPr>
              <a:t>➔</a:t>
            </a:r>
          </a:p>
          <a:p>
            <a:pPr marL="42862" indent="0" algn="r">
              <a:buNone/>
            </a:pPr>
            <a:endParaRPr lang="en-GB" dirty="0">
              <a:ea typeface="Yu Mincho" panose="02020400000000000000" pitchFamily="18" charset="-128"/>
            </a:endParaRPr>
          </a:p>
          <a:p>
            <a:pPr marL="42862" indent="0" algn="r">
              <a:buNone/>
            </a:pPr>
            <a:r>
              <a:rPr lang="en-GB" dirty="0">
                <a:ea typeface="Yu Mincho" panose="02020400000000000000" pitchFamily="18" charset="-128"/>
              </a:rPr>
              <a:t>Supporting sentences➔</a:t>
            </a:r>
          </a:p>
          <a:p>
            <a:pPr marL="42862" indent="0" algn="r">
              <a:buNone/>
            </a:pPr>
            <a:r>
              <a:rPr lang="en-GB" dirty="0"/>
              <a:t>***with more than one piece of evidence***</a:t>
            </a:r>
          </a:p>
          <a:p>
            <a:pPr marL="42862" indent="0" algn="r">
              <a:buNone/>
            </a:pPr>
            <a:endParaRPr lang="en-GB" dirty="0"/>
          </a:p>
          <a:p>
            <a:pPr marL="42862" indent="0" algn="r">
              <a:buNone/>
            </a:pPr>
            <a:r>
              <a:rPr lang="en-GB" dirty="0"/>
              <a:t>Concluding sentence</a:t>
            </a:r>
            <a:r>
              <a:rPr lang="en-GB" dirty="0">
                <a:latin typeface="Yu Mincho" panose="02020400000000000000" pitchFamily="18" charset="-128"/>
                <a:ea typeface="Yu Mincho" panose="02020400000000000000" pitchFamily="18" charset="-128"/>
              </a:rPr>
              <a:t>➔</a:t>
            </a:r>
            <a:r>
              <a:rPr lang="en-GB" dirty="0"/>
              <a:t> (concludes and links to next paragraph) </a:t>
            </a:r>
          </a:p>
        </p:txBody>
      </p:sp>
      <p:sp>
        <p:nvSpPr>
          <p:cNvPr id="7" name="Content Placeholder 6">
            <a:extLst>
              <a:ext uri="{FF2B5EF4-FFF2-40B4-BE49-F238E27FC236}">
                <a16:creationId xmlns:a16="http://schemas.microsoft.com/office/drawing/2014/main" id="{12BF64E3-A852-248D-F869-0ECEA3AC9A85}"/>
              </a:ext>
            </a:extLst>
          </p:cNvPr>
          <p:cNvSpPr>
            <a:spLocks noGrp="1"/>
          </p:cNvSpPr>
          <p:nvPr>
            <p:ph sz="half" idx="2"/>
          </p:nvPr>
        </p:nvSpPr>
        <p:spPr>
          <a:xfrm>
            <a:off x="3491414" y="1600201"/>
            <a:ext cx="5410944" cy="3989040"/>
          </a:xfrm>
        </p:spPr>
        <p:txBody>
          <a:bodyPr>
            <a:normAutofit/>
          </a:bodyPr>
          <a:lstStyle/>
          <a:p>
            <a:pPr marL="0" indent="0">
              <a:buNone/>
            </a:pPr>
            <a:r>
              <a:rPr lang="en-GB" dirty="0"/>
              <a:t>The ability to reflect is an important skill for anyone working in health and social care. Reflection helps us to understand our own actions and to develop for the benefit of both ourselves and others (Cottrell, 2021). In addition, reflection can help us with self-care, processing difficulties and developing resilience (</a:t>
            </a:r>
            <a:r>
              <a:rPr lang="en-GB" dirty="0" err="1"/>
              <a:t>Bassot</a:t>
            </a:r>
            <a:r>
              <a:rPr lang="en-GB" dirty="0"/>
              <a:t>, 2020). However, while healthcare workers need to engage in self-reflection when working in challenging situations, they also need to be part of a supportive team. </a:t>
            </a:r>
          </a:p>
          <a:p>
            <a:endParaRPr lang="en-GB" dirty="0"/>
          </a:p>
        </p:txBody>
      </p:sp>
    </p:spTree>
    <p:extLst>
      <p:ext uri="{BB962C8B-B14F-4D97-AF65-F5344CB8AC3E}">
        <p14:creationId xmlns:p14="http://schemas.microsoft.com/office/powerpoint/2010/main" val="1096994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3D28-0694-8A67-A333-FDF532F544AF}"/>
              </a:ext>
            </a:extLst>
          </p:cNvPr>
          <p:cNvSpPr>
            <a:spLocks noGrp="1"/>
          </p:cNvSpPr>
          <p:nvPr>
            <p:ph type="title"/>
          </p:nvPr>
        </p:nvSpPr>
        <p:spPr/>
        <p:txBody>
          <a:bodyPr>
            <a:normAutofit/>
          </a:bodyPr>
          <a:lstStyle/>
          <a:p>
            <a:r>
              <a:rPr lang="en-GB" sz="4400" b="1" dirty="0"/>
              <a:t>Tips for supporting sentences</a:t>
            </a:r>
          </a:p>
        </p:txBody>
      </p:sp>
      <p:sp>
        <p:nvSpPr>
          <p:cNvPr id="5" name="Content Placeholder 4">
            <a:extLst>
              <a:ext uri="{FF2B5EF4-FFF2-40B4-BE49-F238E27FC236}">
                <a16:creationId xmlns:a16="http://schemas.microsoft.com/office/drawing/2014/main" id="{F4E28A3A-FB62-2298-E445-F3300C48C402}"/>
              </a:ext>
            </a:extLst>
          </p:cNvPr>
          <p:cNvSpPr>
            <a:spLocks noGrp="1"/>
          </p:cNvSpPr>
          <p:nvPr>
            <p:ph idx="1"/>
          </p:nvPr>
        </p:nvSpPr>
        <p:spPr/>
        <p:txBody>
          <a:bodyPr>
            <a:normAutofit fontScale="92500"/>
          </a:bodyPr>
          <a:lstStyle/>
          <a:p>
            <a:pPr marL="0" indent="0">
              <a:buNone/>
            </a:pPr>
            <a:r>
              <a:rPr lang="en-GB" dirty="0"/>
              <a:t>The supporting sentences can:</a:t>
            </a:r>
          </a:p>
          <a:p>
            <a:endParaRPr lang="en-GB" dirty="0"/>
          </a:p>
          <a:p>
            <a:r>
              <a:rPr lang="en-GB" dirty="0"/>
              <a:t>Show that there is agreement in the literature on this topic – perhaps different authors agree</a:t>
            </a:r>
          </a:p>
          <a:p>
            <a:r>
              <a:rPr lang="en-GB" dirty="0"/>
              <a:t>Show that different authors agree but the second one is adding something even more interesting or specific</a:t>
            </a:r>
          </a:p>
          <a:p>
            <a:r>
              <a:rPr lang="en-GB" dirty="0"/>
              <a:t>Show that there is disagreement in the literature – perhaps a topic is controversial</a:t>
            </a:r>
          </a:p>
          <a:p>
            <a:r>
              <a:rPr lang="en-GB" dirty="0"/>
              <a:t>Show that something used to be the case (perhaps in an older article) but now there is a new idea (perhaps in a newer article)</a:t>
            </a:r>
          </a:p>
        </p:txBody>
      </p:sp>
    </p:spTree>
    <p:extLst>
      <p:ext uri="{BB962C8B-B14F-4D97-AF65-F5344CB8AC3E}">
        <p14:creationId xmlns:p14="http://schemas.microsoft.com/office/powerpoint/2010/main" val="104199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fade">
                                      <p:cBhvr>
                                        <p:cTn id="2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D3E0-45BF-16EF-2452-29094020B6E0}"/>
              </a:ext>
            </a:extLst>
          </p:cNvPr>
          <p:cNvSpPr>
            <a:spLocks noGrp="1"/>
          </p:cNvSpPr>
          <p:nvPr>
            <p:ph type="title"/>
          </p:nvPr>
        </p:nvSpPr>
        <p:spPr/>
        <p:txBody>
          <a:bodyPr>
            <a:normAutofit/>
          </a:bodyPr>
          <a:lstStyle/>
          <a:p>
            <a:r>
              <a:rPr lang="en-GB" sz="4400" b="1" dirty="0"/>
              <a:t>Activity</a:t>
            </a:r>
          </a:p>
        </p:txBody>
      </p:sp>
      <p:sp>
        <p:nvSpPr>
          <p:cNvPr id="3" name="Content Placeholder 2">
            <a:extLst>
              <a:ext uri="{FF2B5EF4-FFF2-40B4-BE49-F238E27FC236}">
                <a16:creationId xmlns:a16="http://schemas.microsoft.com/office/drawing/2014/main" id="{203EBE73-298A-86B8-7417-491641C27AF4}"/>
              </a:ext>
            </a:extLst>
          </p:cNvPr>
          <p:cNvSpPr>
            <a:spLocks noGrp="1"/>
          </p:cNvSpPr>
          <p:nvPr>
            <p:ph idx="1"/>
          </p:nvPr>
        </p:nvSpPr>
        <p:spPr/>
        <p:txBody>
          <a:bodyPr/>
          <a:lstStyle/>
          <a:p>
            <a:pPr marL="0" indent="0" algn="ctr">
              <a:buNone/>
            </a:pPr>
            <a:r>
              <a:rPr lang="en-GB" dirty="0"/>
              <a:t>Try the paragraph activity on Moodle</a:t>
            </a:r>
          </a:p>
        </p:txBody>
      </p:sp>
    </p:spTree>
    <p:extLst>
      <p:ext uri="{BB962C8B-B14F-4D97-AF65-F5344CB8AC3E}">
        <p14:creationId xmlns:p14="http://schemas.microsoft.com/office/powerpoint/2010/main" val="3404165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DAAA-3F31-BFFF-E849-775D6C43F63B}"/>
              </a:ext>
            </a:extLst>
          </p:cNvPr>
          <p:cNvSpPr>
            <a:spLocks noGrp="1"/>
          </p:cNvSpPr>
          <p:nvPr>
            <p:ph type="title"/>
          </p:nvPr>
        </p:nvSpPr>
        <p:spPr/>
        <p:txBody>
          <a:bodyPr>
            <a:normAutofit/>
          </a:bodyPr>
          <a:lstStyle/>
          <a:p>
            <a:r>
              <a:rPr lang="en-GB" sz="4400" b="1" dirty="0"/>
              <a:t>Linking words</a:t>
            </a:r>
          </a:p>
        </p:txBody>
      </p:sp>
      <p:sp>
        <p:nvSpPr>
          <p:cNvPr id="3" name="Content Placeholder 2">
            <a:extLst>
              <a:ext uri="{FF2B5EF4-FFF2-40B4-BE49-F238E27FC236}">
                <a16:creationId xmlns:a16="http://schemas.microsoft.com/office/drawing/2014/main" id="{901B769A-209D-4402-92DB-CD1779599E88}"/>
              </a:ext>
            </a:extLst>
          </p:cNvPr>
          <p:cNvSpPr>
            <a:spLocks noGrp="1"/>
          </p:cNvSpPr>
          <p:nvPr>
            <p:ph idx="1"/>
          </p:nvPr>
        </p:nvSpPr>
        <p:spPr/>
        <p:txBody>
          <a:bodyPr/>
          <a:lstStyle/>
          <a:p>
            <a:pPr marL="0" indent="0" algn="ctr">
              <a:buNone/>
            </a:pPr>
            <a:r>
              <a:rPr lang="en-GB" dirty="0"/>
              <a:t>How can we flow from one sentence to another?</a:t>
            </a:r>
          </a:p>
          <a:p>
            <a:pPr marL="0" indent="0" algn="ctr">
              <a:buNone/>
            </a:pPr>
            <a:endParaRPr lang="en-GB" dirty="0"/>
          </a:p>
          <a:p>
            <a:pPr marL="0" indent="0" algn="ctr">
              <a:buNone/>
            </a:pPr>
            <a:r>
              <a:rPr lang="en-GB" dirty="0"/>
              <a:t>Try this quiz: what do the linking words mean? </a:t>
            </a:r>
          </a:p>
          <a:p>
            <a:pPr marL="0" indent="0" algn="ctr">
              <a:buNone/>
            </a:pPr>
            <a:endParaRPr lang="en-GB" dirty="0"/>
          </a:p>
          <a:p>
            <a:pPr marL="0" indent="0" algn="ctr">
              <a:buNone/>
            </a:pPr>
            <a:r>
              <a:rPr lang="en-GB" dirty="0">
                <a:hlinkClick r:id="rId3"/>
              </a:rPr>
              <a:t>https://wordwall.net/resource</a:t>
            </a:r>
            <a:r>
              <a:rPr lang="en-GB">
                <a:hlinkClick r:id="rId3"/>
              </a:rPr>
              <a:t>/60922164</a:t>
            </a:r>
            <a:endParaRPr lang="en-GB"/>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324973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816167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3400" b="1" dirty="0"/>
              <a:t>Formative Feedback Activity</a:t>
            </a:r>
          </a:p>
          <a:p>
            <a:pPr marL="0" indent="0" algn="ctr">
              <a:buNone/>
            </a:pPr>
            <a:r>
              <a:rPr lang="en-GB" sz="3400" b="1" dirty="0"/>
              <a:t>Notetaking</a:t>
            </a:r>
          </a:p>
        </p:txBody>
      </p:sp>
    </p:spTree>
    <p:extLst>
      <p:ext uri="{BB962C8B-B14F-4D97-AF65-F5344CB8AC3E}">
        <p14:creationId xmlns:p14="http://schemas.microsoft.com/office/powerpoint/2010/main" val="246280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2E59B-7137-32B4-D37A-185AF621AF80}"/>
              </a:ext>
            </a:extLst>
          </p:cNvPr>
          <p:cNvSpPr>
            <a:spLocks noGrp="1"/>
          </p:cNvSpPr>
          <p:nvPr>
            <p:ph type="title"/>
          </p:nvPr>
        </p:nvSpPr>
        <p:spPr/>
        <p:txBody>
          <a:bodyPr/>
          <a:lstStyle/>
          <a:p>
            <a:r>
              <a:rPr lang="en-GB" b="1" dirty="0"/>
              <a:t>Formative feedback activities: The Rules</a:t>
            </a:r>
          </a:p>
        </p:txBody>
      </p:sp>
      <p:sp>
        <p:nvSpPr>
          <p:cNvPr id="3" name="Content Placeholder 2">
            <a:extLst>
              <a:ext uri="{FF2B5EF4-FFF2-40B4-BE49-F238E27FC236}">
                <a16:creationId xmlns:a16="http://schemas.microsoft.com/office/drawing/2014/main" id="{EED405F6-9EF9-44BD-2497-9C2A99F79906}"/>
              </a:ext>
            </a:extLst>
          </p:cNvPr>
          <p:cNvSpPr>
            <a:spLocks noGrp="1"/>
          </p:cNvSpPr>
          <p:nvPr>
            <p:ph idx="1"/>
          </p:nvPr>
        </p:nvSpPr>
        <p:spPr/>
        <p:txBody>
          <a:bodyPr>
            <a:normAutofit fontScale="92500" lnSpcReduction="20000"/>
          </a:bodyPr>
          <a:lstStyle/>
          <a:p>
            <a:pPr marL="0" indent="0">
              <a:buNone/>
            </a:pPr>
            <a:r>
              <a:rPr lang="en-GB" dirty="0"/>
              <a:t>In order to be awarded some marks:</a:t>
            </a:r>
          </a:p>
          <a:p>
            <a:r>
              <a:rPr lang="en-GB" dirty="0"/>
              <a:t>You must work on the task in class</a:t>
            </a:r>
          </a:p>
          <a:p>
            <a:r>
              <a:rPr lang="en-GB" dirty="0"/>
              <a:t>You must upload what you have done before the end of the class (</a:t>
            </a:r>
            <a:r>
              <a:rPr lang="en-GB" u="sng" dirty="0"/>
              <a:t>it doesn’t have to be finished and the marks are only for engaging with the task – you are not receiving a grade</a:t>
            </a:r>
            <a:r>
              <a:rPr lang="en-GB" dirty="0"/>
              <a:t>)</a:t>
            </a:r>
          </a:p>
          <a:p>
            <a:r>
              <a:rPr lang="en-GB" dirty="0"/>
              <a:t>You can work on your laptop/a computer and upload your work by 13.15 if you have a morning class/18.00 if you have an afternoon class</a:t>
            </a:r>
          </a:p>
          <a:p>
            <a:pPr marL="0" indent="0">
              <a:buNone/>
            </a:pPr>
            <a:endParaRPr lang="en-GB" dirty="0"/>
          </a:p>
          <a:p>
            <a:r>
              <a:rPr lang="en-GB" dirty="0"/>
              <a:t>This week, you are going to give each other feedback – follow your lecturer’s instructions. You need to upload your feedback as well as your work. </a:t>
            </a:r>
          </a:p>
          <a:p>
            <a:pPr marL="0" indent="0">
              <a:buNone/>
            </a:pPr>
            <a:endParaRPr lang="en-GB" dirty="0"/>
          </a:p>
        </p:txBody>
      </p:sp>
    </p:spTree>
    <p:extLst>
      <p:ext uri="{BB962C8B-B14F-4D97-AF65-F5344CB8AC3E}">
        <p14:creationId xmlns:p14="http://schemas.microsoft.com/office/powerpoint/2010/main" val="179389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9413-889A-7C03-F6CB-6ED70E97502A}"/>
              </a:ext>
            </a:extLst>
          </p:cNvPr>
          <p:cNvSpPr>
            <a:spLocks noGrp="1"/>
          </p:cNvSpPr>
          <p:nvPr>
            <p:ph type="title"/>
          </p:nvPr>
        </p:nvSpPr>
        <p:spPr/>
        <p:txBody>
          <a:bodyPr/>
          <a:lstStyle/>
          <a:p>
            <a:r>
              <a:rPr lang="en-GB" b="1" dirty="0"/>
              <a:t>Purpose of this week’s </a:t>
            </a:r>
            <a:br>
              <a:rPr lang="en-GB" b="1" dirty="0"/>
            </a:br>
            <a:r>
              <a:rPr lang="en-GB" b="1" dirty="0"/>
              <a:t>formative feedback activity</a:t>
            </a:r>
          </a:p>
        </p:txBody>
      </p:sp>
      <p:sp>
        <p:nvSpPr>
          <p:cNvPr id="3" name="Content Placeholder 2">
            <a:extLst>
              <a:ext uri="{FF2B5EF4-FFF2-40B4-BE49-F238E27FC236}">
                <a16:creationId xmlns:a16="http://schemas.microsoft.com/office/drawing/2014/main" id="{417E136E-C777-8980-5959-1B942439A23D}"/>
              </a:ext>
            </a:extLst>
          </p:cNvPr>
          <p:cNvSpPr>
            <a:spLocks noGrp="1"/>
          </p:cNvSpPr>
          <p:nvPr>
            <p:ph idx="1"/>
          </p:nvPr>
        </p:nvSpPr>
        <p:spPr/>
        <p:txBody>
          <a:bodyPr/>
          <a:lstStyle/>
          <a:p>
            <a:r>
              <a:rPr lang="en-GB" dirty="0"/>
              <a:t>To develop your skills in (1) notetaking and (2) giving and receiving feedback</a:t>
            </a:r>
          </a:p>
          <a:p>
            <a:endParaRPr lang="en-GB" dirty="0"/>
          </a:p>
          <a:p>
            <a:pPr lvl="1"/>
            <a:r>
              <a:rPr lang="en-GB" dirty="0"/>
              <a:t>To </a:t>
            </a:r>
            <a:r>
              <a:rPr lang="en-GB" b="1" dirty="0"/>
              <a:t>experiment using what you learnt</a:t>
            </a:r>
            <a:r>
              <a:rPr lang="en-GB" dirty="0"/>
              <a:t> in Session 3 about notetaking and giving and receiving feedback</a:t>
            </a:r>
          </a:p>
          <a:p>
            <a:pPr lvl="1"/>
            <a:r>
              <a:rPr lang="en-GB" dirty="0"/>
              <a:t>To </a:t>
            </a:r>
            <a:r>
              <a:rPr lang="en-GB" b="1" dirty="0"/>
              <a:t>practice taking the next step </a:t>
            </a:r>
            <a:r>
              <a:rPr lang="en-GB" dirty="0"/>
              <a:t>towards producing a piece of work</a:t>
            </a:r>
          </a:p>
          <a:p>
            <a:pPr lvl="1"/>
            <a:r>
              <a:rPr lang="en-GB" dirty="0"/>
              <a:t>To </a:t>
            </a:r>
            <a:r>
              <a:rPr lang="en-GB" b="1" dirty="0"/>
              <a:t>actually take another step </a:t>
            </a:r>
            <a:r>
              <a:rPr lang="en-GB" dirty="0"/>
              <a:t>for your own assessment!</a:t>
            </a:r>
          </a:p>
        </p:txBody>
      </p:sp>
    </p:spTree>
    <p:extLst>
      <p:ext uri="{BB962C8B-B14F-4D97-AF65-F5344CB8AC3E}">
        <p14:creationId xmlns:p14="http://schemas.microsoft.com/office/powerpoint/2010/main" val="424186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85CF5-26D2-FC11-E50A-1B49A8F8AED0}"/>
              </a:ext>
            </a:extLst>
          </p:cNvPr>
          <p:cNvSpPr>
            <a:spLocks noGrp="1"/>
          </p:cNvSpPr>
          <p:nvPr>
            <p:ph type="title"/>
          </p:nvPr>
        </p:nvSpPr>
        <p:spPr/>
        <p:txBody>
          <a:bodyPr/>
          <a:lstStyle/>
          <a:p>
            <a:r>
              <a:rPr lang="en-GB" b="1" dirty="0"/>
              <a:t>The feedback criteria for this activity</a:t>
            </a:r>
          </a:p>
        </p:txBody>
      </p:sp>
      <p:pic>
        <p:nvPicPr>
          <p:cNvPr id="7" name="Content Placeholder 6">
            <a:extLst>
              <a:ext uri="{FF2B5EF4-FFF2-40B4-BE49-F238E27FC236}">
                <a16:creationId xmlns:a16="http://schemas.microsoft.com/office/drawing/2014/main" id="{41B180CA-CC03-15C4-0E1C-8A9C3AB6F464}"/>
              </a:ext>
            </a:extLst>
          </p:cNvPr>
          <p:cNvPicPr>
            <a:picLocks noGrp="1" noChangeAspect="1"/>
          </p:cNvPicPr>
          <p:nvPr>
            <p:ph idx="1"/>
          </p:nvPr>
        </p:nvPicPr>
        <p:blipFill>
          <a:blip r:embed="rId2"/>
          <a:stretch>
            <a:fillRect/>
          </a:stretch>
        </p:blipFill>
        <p:spPr>
          <a:xfrm>
            <a:off x="1610639" y="1417638"/>
            <a:ext cx="5913689" cy="4274955"/>
          </a:xfrm>
        </p:spPr>
      </p:pic>
    </p:spTree>
    <p:extLst>
      <p:ext uri="{BB962C8B-B14F-4D97-AF65-F5344CB8AC3E}">
        <p14:creationId xmlns:p14="http://schemas.microsoft.com/office/powerpoint/2010/main" val="2018703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rmAutofit/>
          </a:bodyPr>
          <a:lstStyle/>
          <a:p>
            <a:r>
              <a:rPr lang="en-GB" b="1" dirty="0">
                <a:solidFill>
                  <a:prstClr val="black"/>
                </a:solidFill>
                <a:latin typeface="Myriad Pro"/>
              </a:rPr>
              <a:t>Notetaking</a:t>
            </a:r>
            <a:br>
              <a:rPr lang="en-GB" b="1" dirty="0">
                <a:solidFill>
                  <a:prstClr val="black"/>
                </a:solidFill>
                <a:latin typeface="Myriad Pro"/>
              </a:rPr>
            </a:br>
            <a:r>
              <a:rPr lang="en-GB" sz="2700" b="1" dirty="0">
                <a:solidFill>
                  <a:prstClr val="black"/>
                </a:solidFill>
                <a:latin typeface="Myriad Pro"/>
              </a:rPr>
              <a:t>Step one – choose a few pages to make notes on!</a:t>
            </a:r>
            <a:endParaRPr lang="en-GB" sz="2700" b="1" dirty="0"/>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a:bodyPr>
          <a:lstStyle/>
          <a:p>
            <a:endParaRPr lang="en-GB" dirty="0"/>
          </a:p>
          <a:p>
            <a:r>
              <a:rPr lang="en-GB" dirty="0"/>
              <a:t>Choose a few pages from a book/article that you found last week (when searching for literature) and think would be useful for you to read</a:t>
            </a:r>
          </a:p>
          <a:p>
            <a:endParaRPr lang="en-GB" dirty="0"/>
          </a:p>
          <a:p>
            <a:r>
              <a:rPr lang="en-GB" dirty="0"/>
              <a:t>If you do not have one, choose from the module reading list</a:t>
            </a:r>
          </a:p>
          <a:p>
            <a:endParaRPr lang="en-GB" dirty="0"/>
          </a:p>
          <a:p>
            <a:pPr marL="0" indent="0">
              <a:buNone/>
            </a:pPr>
            <a:endParaRPr lang="en-GB" dirty="0"/>
          </a:p>
        </p:txBody>
      </p:sp>
    </p:spTree>
    <p:extLst>
      <p:ext uri="{BB962C8B-B14F-4D97-AF65-F5344CB8AC3E}">
        <p14:creationId xmlns:p14="http://schemas.microsoft.com/office/powerpoint/2010/main" val="1033298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rmAutofit/>
          </a:bodyPr>
          <a:lstStyle/>
          <a:p>
            <a:r>
              <a:rPr lang="en-GB" b="1" dirty="0">
                <a:solidFill>
                  <a:prstClr val="black"/>
                </a:solidFill>
                <a:latin typeface="Myriad Pro"/>
              </a:rPr>
              <a:t>Notetaking</a:t>
            </a:r>
            <a:br>
              <a:rPr lang="en-GB" b="1" dirty="0">
                <a:solidFill>
                  <a:prstClr val="black"/>
                </a:solidFill>
                <a:latin typeface="Myriad Pro"/>
              </a:rPr>
            </a:br>
            <a:r>
              <a:rPr lang="en-GB" b="1" dirty="0">
                <a:solidFill>
                  <a:prstClr val="black"/>
                </a:solidFill>
                <a:latin typeface="Myriad Pro"/>
              </a:rPr>
              <a:t>Step two – choose a notetaking method</a:t>
            </a:r>
            <a:endParaRPr lang="en-GB" sz="2400" b="1" dirty="0"/>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a:bodyPr>
          <a:lstStyle/>
          <a:p>
            <a:pPr marL="0" indent="0">
              <a:buNone/>
            </a:pPr>
            <a:r>
              <a:rPr lang="en-GB" dirty="0"/>
              <a:t>Remind yourself of the methods of notetaking suggested in Week 3:</a:t>
            </a:r>
          </a:p>
          <a:p>
            <a:pPr marL="0" indent="0">
              <a:buNone/>
            </a:pPr>
            <a:endParaRPr lang="en-GB" dirty="0"/>
          </a:p>
          <a:p>
            <a:pPr marL="0" indent="0">
              <a:buNone/>
            </a:pPr>
            <a:r>
              <a:rPr lang="en-GB" dirty="0"/>
              <a:t>Mind maps</a:t>
            </a:r>
          </a:p>
          <a:p>
            <a:pPr marL="0" indent="0">
              <a:buNone/>
            </a:pPr>
            <a:r>
              <a:rPr lang="en-GB" dirty="0"/>
              <a:t>Cornell notes</a:t>
            </a:r>
          </a:p>
          <a:p>
            <a:pPr marL="0" indent="0">
              <a:buNone/>
            </a:pPr>
            <a:r>
              <a:rPr lang="en-GB" dirty="0"/>
              <a:t>Outline notes</a:t>
            </a:r>
          </a:p>
          <a:p>
            <a:pPr marL="0" indent="0">
              <a:buNone/>
            </a:pPr>
            <a:endParaRPr lang="en-GB" dirty="0"/>
          </a:p>
          <a:p>
            <a:pPr marL="0" indent="0">
              <a:buNone/>
            </a:pPr>
            <a:r>
              <a:rPr lang="en-GB" dirty="0"/>
              <a:t>Which would you like to use?</a:t>
            </a:r>
          </a:p>
          <a:p>
            <a:pPr marL="0" indent="0">
              <a:buNone/>
            </a:pPr>
            <a:endParaRPr lang="en-GB" dirty="0"/>
          </a:p>
        </p:txBody>
      </p:sp>
    </p:spTree>
    <p:extLst>
      <p:ext uri="{BB962C8B-B14F-4D97-AF65-F5344CB8AC3E}">
        <p14:creationId xmlns:p14="http://schemas.microsoft.com/office/powerpoint/2010/main" val="1388831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rmAutofit/>
          </a:bodyPr>
          <a:lstStyle/>
          <a:p>
            <a:r>
              <a:rPr lang="en-GB" b="1" dirty="0">
                <a:solidFill>
                  <a:prstClr val="black"/>
                </a:solidFill>
                <a:latin typeface="Myriad Pro"/>
              </a:rPr>
              <a:t>Notetaking</a:t>
            </a:r>
            <a:br>
              <a:rPr lang="en-GB" b="1" dirty="0">
                <a:solidFill>
                  <a:prstClr val="black"/>
                </a:solidFill>
                <a:latin typeface="Myriad Pro"/>
              </a:rPr>
            </a:br>
            <a:r>
              <a:rPr lang="en-GB" b="1" dirty="0">
                <a:solidFill>
                  <a:prstClr val="black"/>
                </a:solidFill>
                <a:latin typeface="Myriad Pro"/>
              </a:rPr>
              <a:t>Step three – make notes!</a:t>
            </a:r>
            <a:endParaRPr lang="en-GB" sz="2400" b="1" dirty="0"/>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fontScale="92500" lnSpcReduction="20000"/>
          </a:bodyPr>
          <a:lstStyle/>
          <a:p>
            <a:endParaRPr lang="en-GB" dirty="0"/>
          </a:p>
          <a:p>
            <a:r>
              <a:rPr lang="en-GB" dirty="0"/>
              <a:t>Jot down your purpose in taking notes</a:t>
            </a:r>
          </a:p>
          <a:p>
            <a:endParaRPr lang="en-GB" dirty="0"/>
          </a:p>
          <a:p>
            <a:r>
              <a:rPr lang="en-GB" dirty="0"/>
              <a:t>Make notes using your chosen method</a:t>
            </a:r>
          </a:p>
          <a:p>
            <a:endParaRPr lang="en-GB" dirty="0"/>
          </a:p>
          <a:p>
            <a:r>
              <a:rPr lang="en-GB" dirty="0"/>
              <a:t>Don’t forget to include the details of the source you have made notes on (including the page numbers – as your peer will need to compare them with your notes)</a:t>
            </a:r>
          </a:p>
          <a:p>
            <a:endParaRPr lang="en-GB" dirty="0"/>
          </a:p>
          <a:p>
            <a:r>
              <a:rPr lang="en-GB" dirty="0"/>
              <a:t>If you have time, add a question for the person who will be giving you feedback (e.g. what would you like feedback on, in particular?)</a:t>
            </a:r>
          </a:p>
        </p:txBody>
      </p:sp>
    </p:spTree>
    <p:extLst>
      <p:ext uri="{BB962C8B-B14F-4D97-AF65-F5344CB8AC3E}">
        <p14:creationId xmlns:p14="http://schemas.microsoft.com/office/powerpoint/2010/main" val="241353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rmAutofit fontScale="90000"/>
          </a:bodyPr>
          <a:lstStyle/>
          <a:p>
            <a:r>
              <a:rPr lang="en-GB" b="1" dirty="0">
                <a:solidFill>
                  <a:prstClr val="black"/>
                </a:solidFill>
                <a:latin typeface="Myriad Pro"/>
              </a:rPr>
              <a:t>Notetaking</a:t>
            </a:r>
            <a:br>
              <a:rPr lang="en-GB" b="1" dirty="0">
                <a:solidFill>
                  <a:prstClr val="black"/>
                </a:solidFill>
                <a:latin typeface="Myriad Pro"/>
              </a:rPr>
            </a:br>
            <a:r>
              <a:rPr lang="en-GB" sz="3100" b="1" dirty="0">
                <a:solidFill>
                  <a:prstClr val="black"/>
                </a:solidFill>
                <a:latin typeface="Myriad Pro"/>
              </a:rPr>
              <a:t>Step four – share notes (pairs)</a:t>
            </a:r>
            <a:br>
              <a:rPr lang="en-GB" sz="3100" b="1" dirty="0">
                <a:solidFill>
                  <a:prstClr val="black"/>
                </a:solidFill>
                <a:latin typeface="Myriad Pro"/>
              </a:rPr>
            </a:br>
            <a:r>
              <a:rPr lang="en-GB" sz="3100" b="1" dirty="0">
                <a:solidFill>
                  <a:prstClr val="black"/>
                </a:solidFill>
                <a:latin typeface="Myriad Pro"/>
              </a:rPr>
              <a:t>and prepare for feedback</a:t>
            </a:r>
            <a:endParaRPr lang="en-GB" sz="3100" b="1" dirty="0"/>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lnSpcReduction="10000"/>
          </a:bodyPr>
          <a:lstStyle/>
          <a:p>
            <a:r>
              <a:rPr lang="en-GB" dirty="0"/>
              <a:t>Think back to Session 3 and the feedback process – how can you give feedback well? </a:t>
            </a:r>
          </a:p>
          <a:p>
            <a:endParaRPr lang="en-GB" dirty="0"/>
          </a:p>
          <a:p>
            <a:r>
              <a:rPr lang="en-GB" dirty="0"/>
              <a:t>Look at the criteria for the task and the notes your peer has made</a:t>
            </a:r>
          </a:p>
          <a:p>
            <a:r>
              <a:rPr lang="en-GB" dirty="0"/>
              <a:t>Look at the text that they have made notes from</a:t>
            </a:r>
          </a:p>
          <a:p>
            <a:r>
              <a:rPr lang="en-GB" dirty="0"/>
              <a:t>Prepare to give feedback considering the following:</a:t>
            </a:r>
          </a:p>
          <a:p>
            <a:pPr lvl="1"/>
            <a:r>
              <a:rPr lang="en-GB" dirty="0"/>
              <a:t>The criteria</a:t>
            </a:r>
          </a:p>
          <a:p>
            <a:pPr lvl="1"/>
            <a:r>
              <a:rPr lang="en-GB" dirty="0"/>
              <a:t>How you will express the feedback (e.g. will you use the sandwich method)</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850298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83E9-4658-ED78-3C90-873B8B3C4CFD}"/>
              </a:ext>
            </a:extLst>
          </p:cNvPr>
          <p:cNvSpPr>
            <a:spLocks noGrp="1"/>
          </p:cNvSpPr>
          <p:nvPr>
            <p:ph type="title"/>
          </p:nvPr>
        </p:nvSpPr>
        <p:spPr/>
        <p:txBody>
          <a:bodyPr>
            <a:normAutofit/>
          </a:bodyPr>
          <a:lstStyle/>
          <a:p>
            <a:r>
              <a:rPr lang="en-GB" b="1" dirty="0">
                <a:solidFill>
                  <a:prstClr val="black"/>
                </a:solidFill>
                <a:latin typeface="Myriad Pro"/>
              </a:rPr>
              <a:t>Notetaking</a:t>
            </a:r>
            <a:br>
              <a:rPr lang="en-GB" b="1" dirty="0">
                <a:solidFill>
                  <a:prstClr val="black"/>
                </a:solidFill>
                <a:latin typeface="Myriad Pro"/>
              </a:rPr>
            </a:br>
            <a:r>
              <a:rPr lang="en-GB" b="1" dirty="0">
                <a:solidFill>
                  <a:prstClr val="black"/>
                </a:solidFill>
                <a:latin typeface="Myriad Pro"/>
              </a:rPr>
              <a:t>Step five – give and receive feedback</a:t>
            </a:r>
            <a:endParaRPr lang="en-GB" sz="2400" b="1" dirty="0"/>
          </a:p>
        </p:txBody>
      </p:sp>
      <p:sp>
        <p:nvSpPr>
          <p:cNvPr id="3" name="Content Placeholder 2">
            <a:extLst>
              <a:ext uri="{FF2B5EF4-FFF2-40B4-BE49-F238E27FC236}">
                <a16:creationId xmlns:a16="http://schemas.microsoft.com/office/drawing/2014/main" id="{056CF1FE-97E2-2803-F57D-6D82903976AC}"/>
              </a:ext>
            </a:extLst>
          </p:cNvPr>
          <p:cNvSpPr>
            <a:spLocks noGrp="1"/>
          </p:cNvSpPr>
          <p:nvPr>
            <p:ph idx="1"/>
          </p:nvPr>
        </p:nvSpPr>
        <p:spPr/>
        <p:txBody>
          <a:bodyPr>
            <a:normAutofit fontScale="92500"/>
          </a:bodyPr>
          <a:lstStyle/>
          <a:p>
            <a:pPr marL="0" indent="0">
              <a:buNone/>
            </a:pPr>
            <a:r>
              <a:rPr lang="en-GB" dirty="0"/>
              <a:t>Give feedback – you can use the template or do it verbally </a:t>
            </a:r>
            <a:r>
              <a:rPr lang="en-GB" i="1" dirty="0"/>
              <a:t>(remember that if you give it verbally you need to make and save an audio recording e.g. on your phone and then upload it)</a:t>
            </a:r>
          </a:p>
          <a:p>
            <a:pPr marL="0" indent="0">
              <a:buNone/>
            </a:pPr>
            <a:endParaRPr lang="en-GB" dirty="0"/>
          </a:p>
          <a:p>
            <a:pPr marL="0" indent="0">
              <a:buNone/>
            </a:pPr>
            <a:r>
              <a:rPr lang="en-GB" dirty="0"/>
              <a:t>Receive feedback </a:t>
            </a:r>
          </a:p>
          <a:p>
            <a:pPr marL="0" indent="0">
              <a:buNone/>
            </a:pPr>
            <a:r>
              <a:rPr lang="en-GB" dirty="0"/>
              <a:t>Remember what we learnt in Week 3 about receiving feedback. You may wish to:</a:t>
            </a:r>
          </a:p>
          <a:p>
            <a:r>
              <a:rPr lang="en-GB" dirty="0"/>
              <a:t>Ask questions for clarification</a:t>
            </a:r>
          </a:p>
          <a:p>
            <a:r>
              <a:rPr lang="en-GB" dirty="0"/>
              <a:t>Consider what you wish to take on board and what you wish to put aside </a:t>
            </a:r>
          </a:p>
          <a:p>
            <a:pPr marL="0" indent="0">
              <a:buNone/>
            </a:pPr>
            <a:endParaRPr lang="en-GB" dirty="0"/>
          </a:p>
        </p:txBody>
      </p:sp>
    </p:spTree>
    <p:extLst>
      <p:ext uri="{BB962C8B-B14F-4D97-AF65-F5344CB8AC3E}">
        <p14:creationId xmlns:p14="http://schemas.microsoft.com/office/powerpoint/2010/main" val="4024480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69AF1-3A67-09FD-40F0-6432D6BB80D4}"/>
              </a:ext>
            </a:extLst>
          </p:cNvPr>
          <p:cNvSpPr>
            <a:spLocks noGrp="1"/>
          </p:cNvSpPr>
          <p:nvPr>
            <p:ph type="title"/>
          </p:nvPr>
        </p:nvSpPr>
        <p:spPr/>
        <p:txBody>
          <a:bodyPr>
            <a:normAutofit/>
          </a:bodyPr>
          <a:lstStyle/>
          <a:p>
            <a:r>
              <a:rPr lang="en-GB" sz="4400" b="1" dirty="0"/>
              <a:t>Very Important</a:t>
            </a:r>
          </a:p>
        </p:txBody>
      </p:sp>
      <p:sp>
        <p:nvSpPr>
          <p:cNvPr id="3" name="Content Placeholder 2">
            <a:extLst>
              <a:ext uri="{FF2B5EF4-FFF2-40B4-BE49-F238E27FC236}">
                <a16:creationId xmlns:a16="http://schemas.microsoft.com/office/drawing/2014/main" id="{A6E7D476-680D-903B-5FBD-62D878C5D318}"/>
              </a:ext>
            </a:extLst>
          </p:cNvPr>
          <p:cNvSpPr>
            <a:spLocks noGrp="1"/>
          </p:cNvSpPr>
          <p:nvPr>
            <p:ph idx="1"/>
          </p:nvPr>
        </p:nvSpPr>
        <p:spPr/>
        <p:txBody>
          <a:bodyPr/>
          <a:lstStyle/>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1" i="0" u="none" strike="noStrike" kern="1200" cap="none" spc="0" normalizeH="0" baseline="0" noProof="0" dirty="0">
                <a:ln>
                  <a:noFill/>
                </a:ln>
                <a:solidFill>
                  <a:prstClr val="black"/>
                </a:solidFill>
                <a:effectLst/>
                <a:uLnTx/>
                <a:uFillTx/>
                <a:latin typeface="Myriad Pro"/>
                <a:ea typeface="+mn-ea"/>
                <a:cs typeface="+mn-cs"/>
              </a:rPr>
              <a:t>By the end of today’s session, make sure you have saved your work (your notes and feedback)</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Remember to upload what you have done, following your lecturer’s instructions, before you leave class </a:t>
            </a:r>
          </a:p>
          <a:p>
            <a:endParaRPr lang="en-GB" dirty="0"/>
          </a:p>
          <a:p>
            <a:pPr marL="0" indent="0" algn="ctr">
              <a:buNone/>
            </a:pPr>
            <a:r>
              <a:rPr lang="en-GB" dirty="0"/>
              <a:t>Well done for getting started!</a:t>
            </a:r>
          </a:p>
        </p:txBody>
      </p:sp>
    </p:spTree>
    <p:extLst>
      <p:ext uri="{BB962C8B-B14F-4D97-AF65-F5344CB8AC3E}">
        <p14:creationId xmlns:p14="http://schemas.microsoft.com/office/powerpoint/2010/main" val="549716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923635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3400" b="1" dirty="0"/>
              <a:t>The practice of reflection</a:t>
            </a:r>
          </a:p>
        </p:txBody>
      </p:sp>
    </p:spTree>
    <p:extLst>
      <p:ext uri="{BB962C8B-B14F-4D97-AF65-F5344CB8AC3E}">
        <p14:creationId xmlns:p14="http://schemas.microsoft.com/office/powerpoint/2010/main" val="2776585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t>What is reflection?</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cstate="print"/>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199" y="142640"/>
            <a:ext cx="8229600" cy="1143000"/>
          </a:xfrm>
        </p:spPr>
        <p:txBody>
          <a:bodyPr>
            <a:normAutofit/>
          </a:bodyPr>
          <a:lstStyle/>
          <a:p>
            <a:r>
              <a:rPr lang="en-GB" sz="4400" b="1" dirty="0"/>
              <a:t>Importance of Reflection</a:t>
            </a:r>
          </a:p>
        </p:txBody>
      </p:sp>
      <p:sp>
        <p:nvSpPr>
          <p:cNvPr id="22" name="Freeform 21"/>
          <p:cNvSpPr/>
          <p:nvPr/>
        </p:nvSpPr>
        <p:spPr>
          <a:xfrm>
            <a:off x="2880561" y="2800095"/>
            <a:ext cx="3382876" cy="3296899"/>
          </a:xfrm>
          <a:custGeom>
            <a:avLst/>
            <a:gdLst>
              <a:gd name="connsiteX0" fmla="*/ 0 w 3382876"/>
              <a:gd name="connsiteY0" fmla="*/ 1648450 h 3296899"/>
              <a:gd name="connsiteX1" fmla="*/ 1691438 w 3382876"/>
              <a:gd name="connsiteY1" fmla="*/ 0 h 3296899"/>
              <a:gd name="connsiteX2" fmla="*/ 3382876 w 3382876"/>
              <a:gd name="connsiteY2" fmla="*/ 1648450 h 3296899"/>
              <a:gd name="connsiteX3" fmla="*/ 1691438 w 3382876"/>
              <a:gd name="connsiteY3" fmla="*/ 3296900 h 3296899"/>
              <a:gd name="connsiteX4" fmla="*/ 0 w 3382876"/>
              <a:gd name="connsiteY4" fmla="*/ 1648450 h 3296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2876" h="3296899">
                <a:moveTo>
                  <a:pt x="0" y="1648450"/>
                </a:moveTo>
                <a:cubicBezTo>
                  <a:pt x="0" y="738036"/>
                  <a:pt x="757283" y="0"/>
                  <a:pt x="1691438" y="0"/>
                </a:cubicBezTo>
                <a:cubicBezTo>
                  <a:pt x="2625593" y="0"/>
                  <a:pt x="3382876" y="738036"/>
                  <a:pt x="3382876" y="1648450"/>
                </a:cubicBezTo>
                <a:cubicBezTo>
                  <a:pt x="3382876" y="2558864"/>
                  <a:pt x="2625593" y="3296900"/>
                  <a:pt x="1691438" y="3296900"/>
                </a:cubicBezTo>
                <a:cubicBezTo>
                  <a:pt x="757283" y="3296900"/>
                  <a:pt x="0" y="2558864"/>
                  <a:pt x="0" y="1648450"/>
                </a:cubicBezTo>
                <a:close/>
              </a:path>
            </a:pathLst>
          </a:custGeom>
          <a:blipFill rotWithShape="0">
            <a:blip r:embed="rId2" cstate="print"/>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13191" tIns="500600" rIns="513191" bIns="500600"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US" sz="2800" b="1" i="0" u="none" strike="noStrike" kern="1200" cap="none" spc="0" normalizeH="0" baseline="0" noProof="0" dirty="0">
                <a:ln>
                  <a:noFill/>
                </a:ln>
                <a:solidFill>
                  <a:srgbClr val="92D050"/>
                </a:solidFill>
                <a:effectLst/>
                <a:uLnTx/>
                <a:uFillTx/>
                <a:latin typeface="Myriad Pro"/>
                <a:ea typeface="+mn-ea"/>
                <a:cs typeface="+mn-cs"/>
              </a:rPr>
              <a:t>Professional</a:t>
            </a:r>
          </a:p>
        </p:txBody>
      </p:sp>
      <p:grpSp>
        <p:nvGrpSpPr>
          <p:cNvPr id="37" name="Group 36"/>
          <p:cNvGrpSpPr/>
          <p:nvPr/>
        </p:nvGrpSpPr>
        <p:grpSpPr>
          <a:xfrm>
            <a:off x="424887" y="3793128"/>
            <a:ext cx="2368813" cy="1396220"/>
            <a:chOff x="424887" y="3793128"/>
            <a:chExt cx="2368813" cy="1396220"/>
          </a:xfrm>
        </p:grpSpPr>
        <p:sp>
          <p:nvSpPr>
            <p:cNvPr id="23" name="Left Arrow 22"/>
            <p:cNvSpPr/>
            <p:nvPr/>
          </p:nvSpPr>
          <p:spPr>
            <a:xfrm rot="10755180">
              <a:off x="1297461" y="4219693"/>
              <a:ext cx="1496239"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Myriad Pro"/>
                <a:ea typeface="+mn-ea"/>
                <a:cs typeface="+mn-cs"/>
              </a:endParaRPr>
            </a:p>
          </p:txBody>
        </p:sp>
        <p:sp>
          <p:nvSpPr>
            <p:cNvPr id="24" name="Freeform 23"/>
            <p:cNvSpPr/>
            <p:nvPr/>
          </p:nvSpPr>
          <p:spPr>
            <a:xfrm>
              <a:off x="424887" y="3793128"/>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86614" tIns="86614" rIns="86614" bIns="86614"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Myriad Pro"/>
                  <a:ea typeface="+mn-ea"/>
                  <a:cs typeface="+mn-cs"/>
                </a:rPr>
                <a:t>Knowledge</a:t>
              </a:r>
            </a:p>
          </p:txBody>
        </p:sp>
      </p:grpSp>
      <p:grpSp>
        <p:nvGrpSpPr>
          <p:cNvPr id="36" name="Group 35"/>
          <p:cNvGrpSpPr/>
          <p:nvPr/>
        </p:nvGrpSpPr>
        <p:grpSpPr>
          <a:xfrm>
            <a:off x="1192632" y="1566631"/>
            <a:ext cx="2241824" cy="1472658"/>
            <a:chOff x="1192632" y="1566631"/>
            <a:chExt cx="2241824" cy="1472658"/>
          </a:xfrm>
        </p:grpSpPr>
        <p:sp>
          <p:nvSpPr>
            <p:cNvPr id="25" name="Left Arrow 24"/>
            <p:cNvSpPr/>
            <p:nvPr/>
          </p:nvSpPr>
          <p:spPr>
            <a:xfrm rot="13263696">
              <a:off x="1873244" y="2515707"/>
              <a:ext cx="1561212"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Myriad Pro"/>
                <a:ea typeface="+mn-ea"/>
                <a:cs typeface="+mn-cs"/>
              </a:endParaRPr>
            </a:p>
          </p:txBody>
        </p:sp>
        <p:sp>
          <p:nvSpPr>
            <p:cNvPr id="26" name="Freeform 25"/>
            <p:cNvSpPr/>
            <p:nvPr/>
          </p:nvSpPr>
          <p:spPr>
            <a:xfrm>
              <a:off x="1192632"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86614" tIns="86614" rIns="86614" bIns="86614"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Myriad Pro"/>
                  <a:ea typeface="+mn-ea"/>
                  <a:cs typeface="+mn-cs"/>
                </a:rPr>
                <a:t>Skills</a:t>
              </a:r>
              <a:endParaRPr kumimoji="0" lang="en-US" sz="2400" b="0" i="0" u="none" strike="noStrike" kern="1200" cap="none" spc="0" normalizeH="0" baseline="0" noProof="0" dirty="0">
                <a:ln>
                  <a:noFill/>
                </a:ln>
                <a:solidFill>
                  <a:prstClr val="white"/>
                </a:solidFill>
                <a:effectLst/>
                <a:uLnTx/>
                <a:uFillTx/>
                <a:latin typeface="Myriad Pro"/>
                <a:ea typeface="+mn-ea"/>
                <a:cs typeface="+mn-cs"/>
              </a:endParaRPr>
            </a:p>
          </p:txBody>
        </p:sp>
      </p:grpSp>
      <p:grpSp>
        <p:nvGrpSpPr>
          <p:cNvPr id="35" name="Group 34"/>
          <p:cNvGrpSpPr/>
          <p:nvPr/>
        </p:nvGrpSpPr>
        <p:grpSpPr>
          <a:xfrm>
            <a:off x="3699362" y="1053900"/>
            <a:ext cx="1745275" cy="1734536"/>
            <a:chOff x="3699362" y="1053900"/>
            <a:chExt cx="1745275" cy="1734536"/>
          </a:xfrm>
        </p:grpSpPr>
        <p:sp>
          <p:nvSpPr>
            <p:cNvPr id="27" name="Left Arrow 26"/>
            <p:cNvSpPr/>
            <p:nvPr/>
          </p:nvSpPr>
          <p:spPr>
            <a:xfrm rot="16200000">
              <a:off x="4076779" y="2031425"/>
              <a:ext cx="990440"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Myriad Pro"/>
                <a:ea typeface="+mn-ea"/>
                <a:cs typeface="+mn-cs"/>
              </a:endParaRPr>
            </a:p>
          </p:txBody>
        </p:sp>
        <p:sp>
          <p:nvSpPr>
            <p:cNvPr id="28" name="Freeform 27"/>
            <p:cNvSpPr/>
            <p:nvPr/>
          </p:nvSpPr>
          <p:spPr>
            <a:xfrm>
              <a:off x="3699362" y="1053900"/>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86614" tIns="86614" rIns="86614" bIns="86614"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Myriad Pro"/>
                  <a:ea typeface="+mn-ea"/>
                  <a:cs typeface="+mn-cs"/>
                </a:rPr>
                <a:t>Experience</a:t>
              </a:r>
              <a:endParaRPr kumimoji="0" lang="en-US" sz="2400" b="0" i="0" u="none" strike="noStrike" kern="1200" cap="none" spc="0" normalizeH="0" baseline="0" noProof="0" dirty="0">
                <a:ln>
                  <a:noFill/>
                </a:ln>
                <a:solidFill>
                  <a:prstClr val="white"/>
                </a:solidFill>
                <a:effectLst/>
                <a:uLnTx/>
                <a:uFillTx/>
                <a:latin typeface="Myriad Pro"/>
                <a:ea typeface="+mn-ea"/>
                <a:cs typeface="+mn-cs"/>
              </a:endParaRPr>
            </a:p>
          </p:txBody>
        </p:sp>
      </p:grpSp>
      <p:grpSp>
        <p:nvGrpSpPr>
          <p:cNvPr id="34" name="Group 33"/>
          <p:cNvGrpSpPr/>
          <p:nvPr/>
        </p:nvGrpSpPr>
        <p:grpSpPr>
          <a:xfrm>
            <a:off x="5724447" y="1566631"/>
            <a:ext cx="2280676" cy="1478801"/>
            <a:chOff x="5724447" y="1566631"/>
            <a:chExt cx="2280676" cy="1478801"/>
          </a:xfrm>
        </p:grpSpPr>
        <p:sp>
          <p:nvSpPr>
            <p:cNvPr id="29" name="Left Arrow 28"/>
            <p:cNvSpPr/>
            <p:nvPr/>
          </p:nvSpPr>
          <p:spPr>
            <a:xfrm rot="19172376">
              <a:off x="5724447" y="2521850"/>
              <a:ext cx="1599267"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Myriad Pro"/>
                <a:ea typeface="+mn-ea"/>
                <a:cs typeface="+mn-cs"/>
              </a:endParaRPr>
            </a:p>
          </p:txBody>
        </p:sp>
        <p:sp>
          <p:nvSpPr>
            <p:cNvPr id="30" name="Freeform 29"/>
            <p:cNvSpPr/>
            <p:nvPr/>
          </p:nvSpPr>
          <p:spPr>
            <a:xfrm>
              <a:off x="6259848"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86614" tIns="86614" rIns="86614" bIns="86614"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Myriad Pro"/>
                  <a:ea typeface="+mn-ea"/>
                  <a:cs typeface="+mn-cs"/>
                </a:rPr>
                <a:t>Constantly updated</a:t>
              </a:r>
            </a:p>
          </p:txBody>
        </p:sp>
      </p:grpSp>
      <p:grpSp>
        <p:nvGrpSpPr>
          <p:cNvPr id="33" name="Group 32"/>
          <p:cNvGrpSpPr/>
          <p:nvPr/>
        </p:nvGrpSpPr>
        <p:grpSpPr>
          <a:xfrm>
            <a:off x="6344880" y="3716363"/>
            <a:ext cx="2274448" cy="1396220"/>
            <a:chOff x="6344880" y="3716363"/>
            <a:chExt cx="2274448" cy="1396220"/>
          </a:xfrm>
        </p:grpSpPr>
        <p:sp>
          <p:nvSpPr>
            <p:cNvPr id="31" name="Left Arrow 30"/>
            <p:cNvSpPr/>
            <p:nvPr/>
          </p:nvSpPr>
          <p:spPr>
            <a:xfrm rot="21563107">
              <a:off x="6344880" y="4160204"/>
              <a:ext cx="1401851" cy="523582"/>
            </a:xfrm>
            <a:prstGeom prst="leftArrow">
              <a:avLst>
                <a:gd name="adj1" fmla="val 60000"/>
                <a:gd name="adj2" fmla="val 50000"/>
              </a:avLst>
            </a:prstGeom>
            <a:solidFill>
              <a:srgbClr val="FF0000"/>
            </a:solidFill>
          </p:spPr>
          <p:style>
            <a:lnRef idx="0">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Myriad Pro"/>
                <a:ea typeface="+mn-ea"/>
                <a:cs typeface="+mn-cs"/>
              </a:endParaRPr>
            </a:p>
          </p:txBody>
        </p:sp>
        <p:sp>
          <p:nvSpPr>
            <p:cNvPr id="32" name="Freeform 31"/>
            <p:cNvSpPr/>
            <p:nvPr/>
          </p:nvSpPr>
          <p:spPr>
            <a:xfrm>
              <a:off x="6874053" y="3716363"/>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a:solidFill>
              <a:srgbClr val="FF0000"/>
            </a:solidFill>
          </p:spPr>
          <p:style>
            <a:lnRef idx="2">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fontRef>
          </p:style>
          <p:txBody>
            <a:bodyPr spcFirstLastPara="0" vert="horz" wrap="square" lIns="86614" tIns="86614" rIns="86614" bIns="86614"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Myriad Pro"/>
                  <a:ea typeface="+mn-ea"/>
                  <a:cs typeface="+mn-cs"/>
                </a:rPr>
                <a:t>Ability to reflect</a:t>
              </a:r>
            </a:p>
          </p:txBody>
        </p:sp>
      </p:grpSp>
      <p:sp>
        <p:nvSpPr>
          <p:cNvPr id="38" name="Oval 37"/>
          <p:cNvSpPr/>
          <p:nvPr/>
        </p:nvSpPr>
        <p:spPr>
          <a:xfrm>
            <a:off x="6012160" y="3269867"/>
            <a:ext cx="3024336" cy="2304256"/>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226359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0-#ppt_w/2"/>
                                          </p:val>
                                        </p:tav>
                                        <p:tav tm="100000">
                                          <p:val>
                                            <p:strVal val="#ppt_x"/>
                                          </p:val>
                                        </p:tav>
                                      </p:tavLst>
                                    </p:anim>
                                    <p:anim calcmode="lin" valueType="num">
                                      <p:cBhvr additive="base">
                                        <p:cTn id="14"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nodeType="click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500" fill="hold"/>
                                        <p:tgtEl>
                                          <p:spTgt spid="34"/>
                                        </p:tgtEl>
                                        <p:attrNameLst>
                                          <p:attrName>ppt_x</p:attrName>
                                        </p:attrNameLst>
                                      </p:cBhvr>
                                      <p:tavLst>
                                        <p:tav tm="0">
                                          <p:val>
                                            <p:strVal val="1+#ppt_w/2"/>
                                          </p:val>
                                        </p:tav>
                                        <p:tav tm="100000">
                                          <p:val>
                                            <p:strVal val="#ppt_x"/>
                                          </p:val>
                                        </p:tav>
                                      </p:tavLst>
                                    </p:anim>
                                    <p:anim calcmode="lin" valueType="num">
                                      <p:cBhvr additive="base">
                                        <p:cTn id="26"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1+#ppt_w/2"/>
                                          </p:val>
                                        </p:tav>
                                        <p:tav tm="100000">
                                          <p:val>
                                            <p:strVal val="#ppt_x"/>
                                          </p:val>
                                        </p:tav>
                                      </p:tavLst>
                                    </p:anim>
                                    <p:anim calcmode="lin" valueType="num">
                                      <p:cBhvr additive="base">
                                        <p:cTn id="32" dur="500" fill="hold"/>
                                        <p:tgtEl>
                                          <p:spTgt spid="33"/>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21" presetClass="entr" presetSubtype="1"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heel(1)">
                                      <p:cBhvr>
                                        <p:cTn id="36"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DCA4-1B7F-9E67-D393-E3B7BD7F9A39}"/>
              </a:ext>
            </a:extLst>
          </p:cNvPr>
          <p:cNvSpPr>
            <a:spLocks noGrp="1"/>
          </p:cNvSpPr>
          <p:nvPr>
            <p:ph type="title"/>
          </p:nvPr>
        </p:nvSpPr>
        <p:spPr/>
        <p:txBody>
          <a:bodyPr>
            <a:normAutofit fontScale="90000"/>
          </a:bodyPr>
          <a:lstStyle/>
          <a:p>
            <a:r>
              <a:rPr lang="en-GB" sz="4400" b="1" dirty="0"/>
              <a:t>What makes a good reflection?</a:t>
            </a:r>
          </a:p>
        </p:txBody>
      </p:sp>
      <p:sp>
        <p:nvSpPr>
          <p:cNvPr id="3" name="Content Placeholder 2">
            <a:extLst>
              <a:ext uri="{FF2B5EF4-FFF2-40B4-BE49-F238E27FC236}">
                <a16:creationId xmlns:a16="http://schemas.microsoft.com/office/drawing/2014/main" id="{D3F0A24F-5D9C-BA32-8BE9-757D1FD22F76}"/>
              </a:ext>
            </a:extLst>
          </p:cNvPr>
          <p:cNvSpPr>
            <a:spLocks noGrp="1"/>
          </p:cNvSpPr>
          <p:nvPr>
            <p:ph idx="1"/>
          </p:nvPr>
        </p:nvSpPr>
        <p:spPr/>
        <p:txBody>
          <a:bodyPr>
            <a:normAutofit fontScale="92500"/>
          </a:bodyPr>
          <a:lstStyle/>
          <a:p>
            <a:pPr marL="0" indent="0">
              <a:buNone/>
            </a:pPr>
            <a:r>
              <a:rPr lang="en-GB" sz="3200" dirty="0"/>
              <a:t>Look at Anna’s Story 1 and discuss</a:t>
            </a:r>
          </a:p>
          <a:p>
            <a:pPr marL="0" indent="0">
              <a:buNone/>
            </a:pPr>
            <a:endParaRPr lang="en-GB" sz="3200" dirty="0"/>
          </a:p>
          <a:p>
            <a:pPr marL="0" indent="0">
              <a:buNone/>
            </a:pPr>
            <a:r>
              <a:rPr lang="en-GB" sz="3200" dirty="0"/>
              <a:t>Then look at Anna’s Story 2 and compare it – what has improved? </a:t>
            </a:r>
          </a:p>
          <a:p>
            <a:endParaRPr lang="en-GB" dirty="0"/>
          </a:p>
          <a:p>
            <a:endParaRPr lang="en-GB" dirty="0"/>
          </a:p>
          <a:p>
            <a:endParaRPr lang="en-GB" dirty="0"/>
          </a:p>
          <a:p>
            <a:pPr marL="0" indent="0">
              <a:buNone/>
            </a:pPr>
            <a:r>
              <a:rPr lang="en-GB" dirty="0"/>
              <a:t>Anna’s stories (on Moodle) come from </a:t>
            </a:r>
            <a:r>
              <a:rPr lang="en-GB" dirty="0" err="1"/>
              <a:t>Teeside</a:t>
            </a:r>
            <a:r>
              <a:rPr lang="en-GB" dirty="0"/>
              <a:t> University (2024)</a:t>
            </a:r>
          </a:p>
        </p:txBody>
      </p:sp>
    </p:spTree>
    <p:extLst>
      <p:ext uri="{BB962C8B-B14F-4D97-AF65-F5344CB8AC3E}">
        <p14:creationId xmlns:p14="http://schemas.microsoft.com/office/powerpoint/2010/main" val="1543951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normAutofit/>
          </a:bodyPr>
          <a:lstStyle/>
          <a:p>
            <a:r>
              <a:rPr lang="en-GB" sz="4400" b="1"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457200" y="1600201"/>
            <a:ext cx="8229600" cy="1143000"/>
          </a:xfrm>
        </p:spPr>
        <p:txBody>
          <a:bodyPr/>
          <a:lstStyle/>
          <a:p>
            <a:pPr marL="0" indent="0">
              <a:buNone/>
            </a:pPr>
            <a:r>
              <a:rPr lang="en-GB" dirty="0" err="1"/>
              <a:t>Bassot</a:t>
            </a:r>
            <a:r>
              <a:rPr lang="en-GB" dirty="0"/>
              <a:t> (2020) describes models of reflection including:</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5602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l"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8" name="Freeform: Shape 7">
            <a:extLst>
              <a:ext uri="{FF2B5EF4-FFF2-40B4-BE49-F238E27FC236}">
                <a16:creationId xmlns:a16="http://schemas.microsoft.com/office/drawing/2014/main" id="{6B4662B7-DE22-4AA1-B66E-57A32B680D9B}"/>
              </a:ext>
            </a:extLst>
          </p:cNvPr>
          <p:cNvSpPr/>
          <p:nvPr/>
        </p:nvSpPr>
        <p:spPr>
          <a:xfrm>
            <a:off x="1664684" y="2690331"/>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Myriad Pro"/>
                <a:ea typeface="+mn-ea"/>
                <a:cs typeface="+mn-cs"/>
              </a:rPr>
              <a:t>ERA Model (Jasper, 2013)</a:t>
            </a:r>
          </a:p>
        </p:txBody>
      </p:sp>
      <p:sp>
        <p:nvSpPr>
          <p:cNvPr id="10" name="Freeform: Shape 9">
            <a:extLst>
              <a:ext uri="{FF2B5EF4-FFF2-40B4-BE49-F238E27FC236}">
                <a16:creationId xmlns:a16="http://schemas.microsoft.com/office/drawing/2014/main" id="{2C76ECB4-C064-457A-92E9-5278AE41F522}"/>
              </a:ext>
            </a:extLst>
          </p:cNvPr>
          <p:cNvSpPr/>
          <p:nvPr/>
        </p:nvSpPr>
        <p:spPr>
          <a:xfrm>
            <a:off x="1860351"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r"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3" name="Freeform: Shape 12">
            <a:extLst>
              <a:ext uri="{FF2B5EF4-FFF2-40B4-BE49-F238E27FC236}">
                <a16:creationId xmlns:a16="http://schemas.microsoft.com/office/drawing/2014/main" id="{6200F17F-BBB8-46C2-ABB0-1B0C92D60EAF}"/>
              </a:ext>
            </a:extLst>
          </p:cNvPr>
          <p:cNvSpPr/>
          <p:nvPr/>
        </p:nvSpPr>
        <p:spPr>
          <a:xfrm>
            <a:off x="5602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l"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4" name="Freeform: Shape 13">
            <a:extLst>
              <a:ext uri="{FF2B5EF4-FFF2-40B4-BE49-F238E27FC236}">
                <a16:creationId xmlns:a16="http://schemas.microsoft.com/office/drawing/2014/main" id="{BB388A61-1AC5-44FA-A1DB-7F2E30194EE7}"/>
              </a:ext>
            </a:extLst>
          </p:cNvPr>
          <p:cNvSpPr/>
          <p:nvPr/>
        </p:nvSpPr>
        <p:spPr>
          <a:xfrm>
            <a:off x="5265327" y="2690331"/>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Myriad Pro"/>
                <a:ea typeface="+mn-ea"/>
                <a:cs typeface="+mn-cs"/>
              </a:rPr>
              <a:t> ‘What?’ Model (Driscoll, 2007)</a:t>
            </a:r>
          </a:p>
        </p:txBody>
      </p:sp>
    </p:spTree>
    <p:extLst>
      <p:ext uri="{BB962C8B-B14F-4D97-AF65-F5344CB8AC3E}">
        <p14:creationId xmlns:p14="http://schemas.microsoft.com/office/powerpoint/2010/main" val="53881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Myriad Pro"/>
                <a:ea typeface="+mn-ea"/>
                <a:cs typeface="+mn-cs"/>
              </a:rPr>
              <a:t>ERA Model (Jasper, 2013)</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2254271"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Myriad Pro"/>
                <a:ea typeface="+mn-ea"/>
                <a:cs typeface="+mn-cs"/>
              </a:rPr>
              <a:t>Experience</a:t>
            </a:r>
            <a:r>
              <a:rPr kumimoji="0" lang="en-GB" sz="1800" b="0" i="0" u="none" strike="noStrike" kern="1200" cap="none" spc="0" normalizeH="0" baseline="0" noProof="0" dirty="0">
                <a:ln>
                  <a:noFill/>
                </a:ln>
                <a:solidFill>
                  <a:prstClr val="white"/>
                </a:solidFill>
                <a:effectLst/>
                <a:uLnTx/>
                <a:uFillTx/>
                <a:latin typeface="Myriad Pro"/>
                <a:ea typeface="+mn-ea"/>
                <a:cs typeface="+mn-cs"/>
              </a:rPr>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Myriad Pro"/>
                <a:ea typeface="+mn-ea"/>
                <a:cs typeface="+mn-cs"/>
              </a:rPr>
              <a:t>Reflection</a:t>
            </a:r>
            <a:endParaRPr kumimoji="0" lang="en-GB" sz="18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Myriad Pro"/>
                <a:ea typeface="+mn-ea"/>
                <a:cs typeface="+mn-cs"/>
              </a:rPr>
              <a:t>Action</a:t>
            </a:r>
            <a:r>
              <a:rPr kumimoji="0" lang="en-GB" sz="1800" b="0" i="0" u="none" strike="noStrike" kern="1200" cap="none" spc="0" normalizeH="0" baseline="0" noProof="0" dirty="0">
                <a:ln>
                  <a:noFill/>
                </a:ln>
                <a:solidFill>
                  <a:prstClr val="white"/>
                </a:solidFill>
                <a:effectLst/>
                <a:uLnTx/>
                <a:uFillTx/>
                <a:latin typeface="Myriad Pro"/>
                <a:ea typeface="+mn-ea"/>
                <a:cs typeface="+mn-cs"/>
              </a:rPr>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7019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Myriad Pro"/>
                <a:ea typeface="+mn-ea"/>
                <a:cs typeface="+mn-cs"/>
              </a:rPr>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6231193"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marR="0" lvl="0" indent="0" algn="ctr" defTabSz="1955800" rtl="0" eaLnBrk="1" fontAlgn="auto" latinLnBrk="0" hangingPunct="1">
              <a:lnSpc>
                <a:spcPct val="90000"/>
              </a:lnSpc>
              <a:spcBef>
                <a:spcPct val="0"/>
              </a:spcBef>
              <a:spcAft>
                <a:spcPct val="350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Myriad Pro"/>
                <a:ea typeface="+mn-ea"/>
                <a:cs typeface="+mn-cs"/>
              </a:rPr>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marR="0" lvl="0" indent="0" algn="ctr" defTabSz="1955800" rtl="0" eaLnBrk="1" fontAlgn="auto" latinLnBrk="0" hangingPunct="1">
              <a:lnSpc>
                <a:spcPct val="90000"/>
              </a:lnSpc>
              <a:spcBef>
                <a:spcPct val="0"/>
              </a:spcBef>
              <a:spcAft>
                <a:spcPct val="350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Myriad Pro"/>
                <a:ea typeface="+mn-ea"/>
                <a:cs typeface="+mn-cs"/>
              </a:rPr>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marR="0" lvl="0" indent="0" algn="ctr" defTabSz="1955800" rtl="0" eaLnBrk="1" fontAlgn="auto" latinLnBrk="0" hangingPunct="1">
              <a:lnSpc>
                <a:spcPct val="90000"/>
              </a:lnSpc>
              <a:spcBef>
                <a:spcPct val="0"/>
              </a:spcBef>
              <a:spcAft>
                <a:spcPct val="350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Myriad Pro"/>
                <a:ea typeface="+mn-ea"/>
                <a:cs typeface="+mn-cs"/>
              </a:rPr>
              <a:t>Now what?</a:t>
            </a:r>
          </a:p>
        </p:txBody>
      </p:sp>
    </p:spTree>
    <p:extLst>
      <p:ext uri="{BB962C8B-B14F-4D97-AF65-F5344CB8AC3E}">
        <p14:creationId xmlns:p14="http://schemas.microsoft.com/office/powerpoint/2010/main" val="237257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96D3D-CA46-8F33-C347-123CEFB00BF5}"/>
              </a:ext>
            </a:extLst>
          </p:cNvPr>
          <p:cNvSpPr>
            <a:spLocks noGrp="1"/>
          </p:cNvSpPr>
          <p:nvPr>
            <p:ph type="title"/>
          </p:nvPr>
        </p:nvSpPr>
        <p:spPr/>
        <p:txBody>
          <a:bodyPr>
            <a:noAutofit/>
          </a:bodyPr>
          <a:lstStyle/>
          <a:p>
            <a:r>
              <a:rPr lang="en-GB" sz="4400" b="1" dirty="0"/>
              <a:t>Three stages in both models</a:t>
            </a:r>
          </a:p>
        </p:txBody>
      </p:sp>
      <p:sp>
        <p:nvSpPr>
          <p:cNvPr id="3" name="Content Placeholder 2">
            <a:extLst>
              <a:ext uri="{FF2B5EF4-FFF2-40B4-BE49-F238E27FC236}">
                <a16:creationId xmlns:a16="http://schemas.microsoft.com/office/drawing/2014/main" id="{8651061D-44FD-0F7D-AF5F-ACEE7702619C}"/>
              </a:ext>
            </a:extLst>
          </p:cNvPr>
          <p:cNvSpPr>
            <a:spLocks noGrp="1"/>
          </p:cNvSpPr>
          <p:nvPr>
            <p:ph idx="1"/>
          </p:nvPr>
        </p:nvSpPr>
        <p:spPr/>
        <p:txBody>
          <a:bodyPr>
            <a:noAutofit/>
          </a:bodyPr>
          <a:lstStyle/>
          <a:p>
            <a:pPr marL="0" indent="0">
              <a:buNone/>
            </a:pPr>
            <a:r>
              <a:rPr lang="en-GB" sz="1800" b="1" dirty="0"/>
              <a:t>Experience: What? – description (Who, What, Where, When)</a:t>
            </a:r>
          </a:p>
          <a:p>
            <a:pPr algn="l"/>
            <a:r>
              <a:rPr lang="en-GB" sz="1800" dirty="0"/>
              <a:t>W</a:t>
            </a:r>
            <a:r>
              <a:rPr lang="en-GB" sz="1800" b="0" i="0" u="none" strike="noStrike" baseline="0" dirty="0"/>
              <a:t>hat happened/what did you do/what did other people do? </a:t>
            </a:r>
          </a:p>
          <a:p>
            <a:pPr algn="l"/>
            <a:r>
              <a:rPr lang="en-GB" sz="1800" b="0" i="0" u="none" strike="noStrike" baseline="0" dirty="0"/>
              <a:t>What was your experience? </a:t>
            </a:r>
            <a:r>
              <a:rPr lang="en-GB" sz="1800" dirty="0"/>
              <a:t>What were you thinking and feeling at the time?</a:t>
            </a:r>
          </a:p>
          <a:p>
            <a:pPr marL="0" indent="0" algn="l">
              <a:buNone/>
            </a:pPr>
            <a:r>
              <a:rPr lang="en-GB" sz="1800" b="1" i="0" u="none" strike="noStrike" baseline="0" dirty="0"/>
              <a:t>Reflection: So what? – analyse and interpret (Why, How)</a:t>
            </a:r>
          </a:p>
          <a:p>
            <a:pPr algn="l"/>
            <a:r>
              <a:rPr lang="en-GB" sz="1800" dirty="0"/>
              <a:t>How do you feel looking back? How can you explain what happened?</a:t>
            </a:r>
          </a:p>
          <a:p>
            <a:pPr algn="l"/>
            <a:r>
              <a:rPr lang="en-GB" sz="1800" dirty="0"/>
              <a:t>Why did the good parts go well? Why did the other parts not go so well?</a:t>
            </a:r>
          </a:p>
          <a:p>
            <a:pPr algn="l"/>
            <a:r>
              <a:rPr lang="en-GB" sz="1800" dirty="0"/>
              <a:t>Can you draw on any sources of information to develop your understanding?</a:t>
            </a:r>
          </a:p>
          <a:p>
            <a:pPr algn="l"/>
            <a:r>
              <a:rPr lang="en-GB" sz="1800" b="0" i="0" u="none" strike="noStrike" baseline="0" dirty="0"/>
              <a:t>What is the significance of what happened? What have </a:t>
            </a:r>
            <a:r>
              <a:rPr lang="en-GB" sz="1800" dirty="0"/>
              <a:t>you</a:t>
            </a:r>
            <a:r>
              <a:rPr lang="en-GB" sz="1800" b="0" i="0" u="none" strike="noStrike" baseline="0" dirty="0"/>
              <a:t> learnt?</a:t>
            </a:r>
          </a:p>
          <a:p>
            <a:pPr marL="0" indent="0" algn="l">
              <a:buNone/>
            </a:pPr>
            <a:r>
              <a:rPr lang="en-GB" sz="1800" b="1" i="0" u="none" strike="noStrike" baseline="0" dirty="0"/>
              <a:t>Action: Now what? - plan</a:t>
            </a:r>
          </a:p>
          <a:p>
            <a:pPr algn="l"/>
            <a:r>
              <a:rPr lang="en-GB" sz="1800" i="0" u="none" strike="noStrike" baseline="0" dirty="0"/>
              <a:t>What alternatives are there?</a:t>
            </a:r>
          </a:p>
          <a:p>
            <a:pPr algn="l"/>
            <a:r>
              <a:rPr lang="en-GB" sz="1800" b="0" i="0" u="none" strike="noStrike" baseline="0" dirty="0"/>
              <a:t>How will you do things differently in future? What is your action plan?</a:t>
            </a:r>
            <a:endParaRPr lang="en-GB" sz="1800" dirty="0"/>
          </a:p>
        </p:txBody>
      </p:sp>
    </p:spTree>
    <p:extLst>
      <p:ext uri="{BB962C8B-B14F-4D97-AF65-F5344CB8AC3E}">
        <p14:creationId xmlns:p14="http://schemas.microsoft.com/office/powerpoint/2010/main" val="2169554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36C9B-5EEA-5E00-C1D0-ED808C7F8E50}"/>
              </a:ext>
            </a:extLst>
          </p:cNvPr>
          <p:cNvSpPr>
            <a:spLocks noGrp="1"/>
          </p:cNvSpPr>
          <p:nvPr>
            <p:ph type="title"/>
          </p:nvPr>
        </p:nvSpPr>
        <p:spPr/>
        <p:txBody>
          <a:bodyPr>
            <a:normAutofit/>
          </a:bodyPr>
          <a:lstStyle/>
          <a:p>
            <a:r>
              <a:rPr lang="en-GB" sz="4400" b="1" dirty="0"/>
              <a:t>Samples of use of the model</a:t>
            </a:r>
          </a:p>
        </p:txBody>
      </p:sp>
      <p:sp>
        <p:nvSpPr>
          <p:cNvPr id="3" name="Content Placeholder 2">
            <a:extLst>
              <a:ext uri="{FF2B5EF4-FFF2-40B4-BE49-F238E27FC236}">
                <a16:creationId xmlns:a16="http://schemas.microsoft.com/office/drawing/2014/main" id="{C7C532F3-17E4-CE87-9DD6-67965652DF62}"/>
              </a:ext>
            </a:extLst>
          </p:cNvPr>
          <p:cNvSpPr>
            <a:spLocks noGrp="1"/>
          </p:cNvSpPr>
          <p:nvPr>
            <p:ph idx="1"/>
          </p:nvPr>
        </p:nvSpPr>
        <p:spPr/>
        <p:txBody>
          <a:bodyPr/>
          <a:lstStyle/>
          <a:p>
            <a:pPr marL="0" indent="0">
              <a:buNone/>
            </a:pPr>
            <a:r>
              <a:rPr lang="en-GB" dirty="0"/>
              <a:t>Look at the examples of using the What? So What? Now What? model on Moodle (Edinburgh University, 2020)</a:t>
            </a:r>
          </a:p>
          <a:p>
            <a:endParaRPr lang="en-GB" dirty="0"/>
          </a:p>
          <a:p>
            <a:pPr marL="0" indent="0">
              <a:buNone/>
            </a:pPr>
            <a:r>
              <a:rPr lang="en-GB" dirty="0"/>
              <a:t>What have the students included in each stage?  </a:t>
            </a:r>
          </a:p>
          <a:p>
            <a:pPr marL="0" indent="0">
              <a:buNone/>
            </a:pPr>
            <a:endParaRPr lang="en-GB" dirty="0"/>
          </a:p>
        </p:txBody>
      </p:sp>
    </p:spTree>
    <p:extLst>
      <p:ext uri="{BB962C8B-B14F-4D97-AF65-F5344CB8AC3E}">
        <p14:creationId xmlns:p14="http://schemas.microsoft.com/office/powerpoint/2010/main" val="3596226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684173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Referencing a journal article</a:t>
            </a:r>
          </a:p>
        </p:txBody>
      </p:sp>
    </p:spTree>
    <p:extLst>
      <p:ext uri="{BB962C8B-B14F-4D97-AF65-F5344CB8AC3E}">
        <p14:creationId xmlns:p14="http://schemas.microsoft.com/office/powerpoint/2010/main" val="16517890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C7AED-E520-D695-B543-6EF3BFC938E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31B640F-5228-EDF9-15C1-34CBEB3C0B77}"/>
              </a:ext>
            </a:extLst>
          </p:cNvPr>
          <p:cNvSpPr>
            <a:spLocks noGrp="1"/>
          </p:cNvSpPr>
          <p:nvPr>
            <p:ph idx="1"/>
          </p:nvPr>
        </p:nvSpPr>
        <p:spPr/>
        <p:txBody>
          <a:bodyPr>
            <a:normAutofit/>
          </a:bodyPr>
          <a:lstStyle/>
          <a:p>
            <a:pPr marL="0" indent="0" algn="ctr">
              <a:buNone/>
            </a:pPr>
            <a:r>
              <a:rPr lang="en-GB" sz="4000" dirty="0"/>
              <a:t>Have a go at the </a:t>
            </a:r>
          </a:p>
          <a:p>
            <a:pPr marL="0" indent="0" algn="ctr">
              <a:buNone/>
            </a:pPr>
            <a:r>
              <a:rPr lang="en-GB" sz="4000" dirty="0"/>
              <a:t>Referencing Activity </a:t>
            </a:r>
          </a:p>
          <a:p>
            <a:pPr marL="0" indent="0" algn="ctr">
              <a:buNone/>
            </a:pPr>
            <a:r>
              <a:rPr lang="en-GB" sz="4000" dirty="0"/>
              <a:t>for Journal Articles </a:t>
            </a:r>
          </a:p>
          <a:p>
            <a:pPr marL="0" indent="0" algn="ctr">
              <a:buNone/>
            </a:pPr>
            <a:r>
              <a:rPr lang="en-GB" sz="4000" dirty="0"/>
              <a:t>on Moodle</a:t>
            </a:r>
          </a:p>
        </p:txBody>
      </p:sp>
    </p:spTree>
    <p:extLst>
      <p:ext uri="{BB962C8B-B14F-4D97-AF65-F5344CB8AC3E}">
        <p14:creationId xmlns:p14="http://schemas.microsoft.com/office/powerpoint/2010/main" val="3654480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Autofit/>
          </a:bodyPr>
          <a:lstStyle/>
          <a:p>
            <a:r>
              <a:rPr lang="en-GB" altLang="en-US" b="1" dirty="0">
                <a:ln>
                  <a:noFill/>
                </a:ln>
                <a:effectLst/>
                <a:latin typeface="+mn-lt"/>
                <a:cs typeface="Arial" panose="020B0604020202020204" pitchFamily="34" charset="0"/>
              </a:rPr>
              <a:t>Referencing a journal article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724346" y="2085766"/>
            <a:ext cx="8135126" cy="2196496"/>
          </a:xfrm>
        </p:spPr>
        <p:txBody>
          <a:bodyPr>
            <a:normAutofit fontScale="32500" lnSpcReduction="20000"/>
          </a:bodyPr>
          <a:lstStyle/>
          <a:p>
            <a:pPr marL="0" indent="0">
              <a:buFont typeface="Arial" panose="020B0604020202020204" pitchFamily="34" charset="0"/>
              <a:buNone/>
            </a:pPr>
            <a:endParaRPr lang="en-GB" altLang="en-US" dirty="0"/>
          </a:p>
          <a:p>
            <a:pPr marL="0" indent="0">
              <a:lnSpc>
                <a:spcPct val="170000"/>
              </a:lnSpc>
              <a:buNone/>
            </a:pPr>
            <a:r>
              <a:rPr lang="en-GB" altLang="en-US" sz="6200" dirty="0">
                <a:highlight>
                  <a:srgbClr val="00FF00"/>
                </a:highlight>
              </a:rPr>
              <a:t>Graham, R. and Clarke, V. </a:t>
            </a:r>
            <a:r>
              <a:rPr lang="en-GB" altLang="en-US" sz="6200" dirty="0">
                <a:highlight>
                  <a:srgbClr val="00FFFF"/>
                </a:highlight>
              </a:rPr>
              <a:t>(2021) </a:t>
            </a:r>
            <a:r>
              <a:rPr lang="en-GB" altLang="en-US" sz="6200" i="1" dirty="0">
                <a:highlight>
                  <a:srgbClr val="FF00FF"/>
                </a:highlight>
              </a:rPr>
              <a:t>‘</a:t>
            </a:r>
            <a:r>
              <a:rPr lang="en-GB" altLang="en-US" sz="6200" dirty="0">
                <a:highlight>
                  <a:srgbClr val="FF00FF"/>
                </a:highlight>
              </a:rPr>
              <a:t>Staying strong: Exploring experiences of managing emotional distress for African Caribbean women living in the UK’, </a:t>
            </a:r>
            <a:r>
              <a:rPr lang="en-GB" altLang="en-US" sz="6200" i="1" dirty="0">
                <a:highlight>
                  <a:srgbClr val="0000FF"/>
                </a:highlight>
              </a:rPr>
              <a:t>Feminism &amp; psychology, </a:t>
            </a:r>
            <a:r>
              <a:rPr lang="en-GB" altLang="en-US" sz="6200" dirty="0">
                <a:highlight>
                  <a:srgbClr val="00FF00"/>
                </a:highlight>
              </a:rPr>
              <a:t>31(1), </a:t>
            </a:r>
            <a:r>
              <a:rPr lang="en-GB" altLang="en-US" sz="6200" dirty="0">
                <a:highlight>
                  <a:srgbClr val="FFFF00"/>
                </a:highlight>
              </a:rPr>
              <a:t>pp. 140-159. </a:t>
            </a:r>
            <a:r>
              <a:rPr lang="en-GB" altLang="en-US" sz="6200" dirty="0">
                <a:highlight>
                  <a:srgbClr val="808000"/>
                </a:highlight>
              </a:rPr>
              <a:t>Available at: </a:t>
            </a:r>
            <a:r>
              <a:rPr lang="en-GB" sz="6200" dirty="0">
                <a:highlight>
                  <a:srgbClr val="808000"/>
                </a:highlight>
              </a:rPr>
              <a:t>https://doi.org/10.1177/0959353520964672.</a:t>
            </a:r>
            <a:endParaRPr lang="en-GB" altLang="en-US" sz="6200" dirty="0">
              <a:highlight>
                <a:srgbClr val="808000"/>
              </a:highlight>
            </a:endParaRPr>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1763688" y="1671684"/>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977105" y="1353065"/>
            <a:ext cx="29979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rPr>
              <a:t>Surname  comma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rPr>
              <a:t>Initial  full stop </a:t>
            </a:r>
            <a:br>
              <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rPr>
            </a:br>
            <a:r>
              <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rPr>
              <a:t>(include all authors)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endParaRP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3771606" y="2041998"/>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3238622" y="1454343"/>
            <a:ext cx="194468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FFFF"/>
                </a:highlight>
                <a:uLnTx/>
                <a:uFillTx/>
                <a:latin typeface="Arial" panose="020B0604020202020204" pitchFamily="34" charset="0"/>
                <a:ea typeface="+mn-ea"/>
                <a:cs typeface="+mn-cs"/>
              </a:rPr>
              <a:t>Year of p</a:t>
            </a:r>
            <a:r>
              <a:rPr kumimoji="0" lang="en-GB" altLang="en-US" sz="1800" b="1" i="0" u="none" strike="noStrike" kern="1200" cap="none" spc="0" normalizeH="0" baseline="0" noProof="0" dirty="0" err="1">
                <a:ln>
                  <a:noFill/>
                </a:ln>
                <a:solidFill>
                  <a:prstClr val="black"/>
                </a:solidFill>
                <a:effectLst/>
                <a:highlight>
                  <a:srgbClr val="00FFFF"/>
                </a:highlight>
                <a:uLnTx/>
                <a:uFillTx/>
                <a:latin typeface="Arial" panose="020B0604020202020204" pitchFamily="34" charset="0"/>
                <a:ea typeface="+mn-ea"/>
                <a:cs typeface="+mn-cs"/>
              </a:rPr>
              <a:t>ublication</a:t>
            </a:r>
            <a:endParaRPr kumimoji="0" lang="en-GB" altLang="en-US" sz="1800" b="1" i="0" u="none" strike="noStrike" kern="1200" cap="none" spc="0" normalizeH="0" baseline="0" noProof="0" dirty="0">
              <a:ln>
                <a:noFill/>
              </a:ln>
              <a:solidFill>
                <a:prstClr val="black"/>
              </a:solidFill>
              <a:effectLst/>
              <a:highlight>
                <a:srgbClr val="00FFFF"/>
              </a:highligh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FFFF"/>
                </a:highlight>
                <a:uLnTx/>
                <a:uFillTx/>
                <a:latin typeface="Arial" panose="020B0604020202020204" pitchFamily="34" charset="0"/>
                <a:ea typeface="+mn-ea"/>
                <a:cs typeface="+mn-cs"/>
              </a:rPr>
              <a:t>in brackets</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6804248" y="1794251"/>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5860588" y="1197738"/>
            <a:ext cx="299794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FF00FF"/>
                </a:highlight>
                <a:uLnTx/>
                <a:uFillTx/>
                <a:latin typeface="Arial" panose="020B0604020202020204" pitchFamily="34" charset="0"/>
                <a:ea typeface="+mn-ea"/>
                <a:cs typeface="+mn-cs"/>
              </a:rPr>
              <a:t>Title of journal article in single inverted commas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FF00FF"/>
                </a:highlight>
                <a:uLnTx/>
                <a:uFillTx/>
                <a:latin typeface="Arial" panose="020B0604020202020204" pitchFamily="34" charset="0"/>
                <a:ea typeface="+mn-ea"/>
                <a:cs typeface="+mn-cs"/>
              </a:rPr>
              <a:t>(end with a comma)</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4507886" y="3686518"/>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4691129" y="4282262"/>
            <a:ext cx="2459732"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mn-cs"/>
              </a:rPr>
              <a:t>Page numbers (followed by a full stop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mn-cs"/>
              </a:rPr>
              <a:t>(p. for one page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mn-ea"/>
                <a:cs typeface="+mn-cs"/>
              </a:rPr>
              <a:t>pp. for multiple pages)</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7236296" y="3551516"/>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6655215" y="3974158"/>
            <a:ext cx="259730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808000"/>
                </a:highlight>
                <a:uLnTx/>
                <a:uFillTx/>
                <a:latin typeface="Arial" panose="020B0604020202020204" pitchFamily="34" charset="0"/>
                <a:ea typeface="+mn-ea"/>
                <a:cs typeface="+mn-cs"/>
              </a:rPr>
              <a:t>DOI (begin with Available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808000"/>
                </a:highlight>
                <a:uLnTx/>
                <a:uFillTx/>
                <a:latin typeface="Arial" panose="020B0604020202020204" pitchFamily="34" charset="0"/>
                <a:ea typeface="+mn-ea"/>
                <a:cs typeface="+mn-cs"/>
              </a:rPr>
              <a:t>And end with full stop)</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5858759" y="3693353"/>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3433836" y="4275312"/>
            <a:ext cx="1569697"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FF00"/>
                </a:highlight>
                <a:uLnTx/>
                <a:uFillTx/>
                <a:latin typeface="Arial" panose="020B0604020202020204" pitchFamily="34" charset="0"/>
                <a:ea typeface="+mn-ea"/>
                <a:cs typeface="+mn-cs"/>
              </a:rPr>
              <a:t>Issue information – volume and part (end with a comma)</a:t>
            </a:r>
          </a:p>
        </p:txBody>
      </p:sp>
      <p:sp>
        <p:nvSpPr>
          <p:cNvPr id="6" name="TextBox 12">
            <a:extLst>
              <a:ext uri="{FF2B5EF4-FFF2-40B4-BE49-F238E27FC236}">
                <a16:creationId xmlns:a16="http://schemas.microsoft.com/office/drawing/2014/main" id="{AF3083A3-B604-20EE-1BDA-55A01923622A}"/>
              </a:ext>
            </a:extLst>
          </p:cNvPr>
          <p:cNvSpPr txBox="1">
            <a:spLocks noChangeArrowheads="1"/>
          </p:cNvSpPr>
          <p:nvPr/>
        </p:nvSpPr>
        <p:spPr bwMode="auto">
          <a:xfrm>
            <a:off x="1369287" y="4297324"/>
            <a:ext cx="230630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1" i="0" u="none" strike="noStrike" kern="1200" cap="none" spc="0" normalizeH="0" baseline="0" noProof="0" dirty="0">
                <a:ln>
                  <a:noFill/>
                </a:ln>
                <a:solidFill>
                  <a:prstClr val="black"/>
                </a:solidFill>
                <a:effectLst/>
                <a:highlight>
                  <a:srgbClr val="0000FF"/>
                </a:highlight>
                <a:uLnTx/>
                <a:uFillTx/>
                <a:latin typeface="Arial" panose="020B0604020202020204" pitchFamily="34" charset="0"/>
                <a:ea typeface="+mn-ea"/>
                <a:cs typeface="+mn-cs"/>
              </a:rPr>
              <a:t>Title of journal in italics (end with a comma)</a:t>
            </a:r>
          </a:p>
        </p:txBody>
      </p:sp>
      <p:cxnSp>
        <p:nvCxnSpPr>
          <p:cNvPr id="2" name="Straight Arrow Connector 1">
            <a:extLst>
              <a:ext uri="{FF2B5EF4-FFF2-40B4-BE49-F238E27FC236}">
                <a16:creationId xmlns:a16="http://schemas.microsoft.com/office/drawing/2014/main" id="{0109D174-A94F-57FF-387F-AA110A1AAAC1}"/>
              </a:ext>
            </a:extLst>
          </p:cNvPr>
          <p:cNvCxnSpPr>
            <a:cxnSpLocks/>
          </p:cNvCxnSpPr>
          <p:nvPr/>
        </p:nvCxnSpPr>
        <p:spPr>
          <a:xfrm flipV="1">
            <a:off x="2416909" y="3672848"/>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1" end="1"/>
                                            </p:txEl>
                                          </p:spTgt>
                                        </p:tgtEl>
                                        <p:attrNameLst>
                                          <p:attrName>style.visibility</p:attrName>
                                        </p:attrNameLst>
                                      </p:cBhvr>
                                      <p:to>
                                        <p:strVal val="visible"/>
                                      </p:to>
                                    </p:set>
                                    <p:animEffect transition="in" filter="fade">
                                      <p:cBhvr>
                                        <p:cTn id="12" dur="500"/>
                                        <p:tgtEl>
                                          <p:spTgt spid="460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par>
                                <p:cTn id="42" presetID="10" presetClass="entr" presetSubtype="0" fill="hold" nodeType="withEffect">
                                  <p:stCondLst>
                                    <p:cond delay="0"/>
                                  </p:stCondLst>
                                  <p:childTnLst>
                                    <p:set>
                                      <p:cBhvr>
                                        <p:cTn id="43" dur="1" fill="hold">
                                          <p:stCondLst>
                                            <p:cond delay="0"/>
                                          </p:stCondLst>
                                        </p:cTn>
                                        <p:tgtEl>
                                          <p:spTgt spid="2"/>
                                        </p:tgtEl>
                                        <p:attrNameLst>
                                          <p:attrName>style.visibility</p:attrName>
                                        </p:attrNameLst>
                                      </p:cBhvr>
                                      <p:to>
                                        <p:strVal val="visible"/>
                                      </p:to>
                                    </p:set>
                                    <p:animEffect transition="in" filter="fade">
                                      <p:cBhvr>
                                        <p:cTn id="44" dur="500"/>
                                        <p:tgtEl>
                                          <p:spTgt spid="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46095"/>
                                        </p:tgtEl>
                                        <p:attrNameLst>
                                          <p:attrName>style.visibility</p:attrName>
                                        </p:attrNameLst>
                                      </p:cBhvr>
                                      <p:to>
                                        <p:strVal val="visible"/>
                                      </p:to>
                                    </p:set>
                                    <p:animEffect transition="in" filter="fade">
                                      <p:cBhvr>
                                        <p:cTn id="54" dur="500"/>
                                        <p:tgtEl>
                                          <p:spTgt spid="46095"/>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6091"/>
                                        </p:tgtEl>
                                        <p:attrNameLst>
                                          <p:attrName>style.visibility</p:attrName>
                                        </p:attrNameLst>
                                      </p:cBhvr>
                                      <p:to>
                                        <p:strVal val="visible"/>
                                      </p:to>
                                    </p:set>
                                    <p:animEffect transition="in" filter="fade">
                                      <p:cBhvr>
                                        <p:cTn id="59" dur="500"/>
                                        <p:tgtEl>
                                          <p:spTgt spid="46091"/>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1"/>
                                        </p:tgtEl>
                                        <p:attrNameLst>
                                          <p:attrName>style.visibility</p:attrName>
                                        </p:attrNameLst>
                                      </p:cBhvr>
                                      <p:to>
                                        <p:strVal val="visible"/>
                                      </p:to>
                                    </p:set>
                                    <p:animEffect transition="in" filter="fade">
                                      <p:cBhvr>
                                        <p:cTn id="64" dur="500"/>
                                        <p:tgtEl>
                                          <p:spTgt spid="21"/>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fade">
                                      <p:cBhvr>
                                        <p:cTn id="69" dur="500"/>
                                        <p:tgtEl>
                                          <p:spTgt spid="18"/>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46093"/>
                                        </p:tgtEl>
                                        <p:attrNameLst>
                                          <p:attrName>style.visibility</p:attrName>
                                        </p:attrNameLst>
                                      </p:cBhvr>
                                      <p:to>
                                        <p:strVal val="visible"/>
                                      </p:to>
                                    </p:set>
                                    <p:animEffect transition="in" filter="fade">
                                      <p:cBhvr>
                                        <p:cTn id="74" dur="500"/>
                                        <p:tgtEl>
                                          <p:spTgt spid="460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1" grpId="0"/>
      <p:bldP spid="46093" grpId="0"/>
      <p:bldP spid="46095"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A13E-1E05-0203-C5A6-55975B9C548F}"/>
              </a:ext>
            </a:extLst>
          </p:cNvPr>
          <p:cNvSpPr>
            <a:spLocks noGrp="1"/>
          </p:cNvSpPr>
          <p:nvPr>
            <p:ph type="title"/>
          </p:nvPr>
        </p:nvSpPr>
        <p:spPr/>
        <p:txBody>
          <a:bodyPr/>
          <a:lstStyle/>
          <a:p>
            <a:r>
              <a:rPr lang="en-GB" b="1" dirty="0"/>
              <a:t>Reflective journal entry </a:t>
            </a:r>
          </a:p>
        </p:txBody>
      </p:sp>
      <p:sp>
        <p:nvSpPr>
          <p:cNvPr id="3" name="Content Placeholder 2">
            <a:extLst>
              <a:ext uri="{FF2B5EF4-FFF2-40B4-BE49-F238E27FC236}">
                <a16:creationId xmlns:a16="http://schemas.microsoft.com/office/drawing/2014/main" id="{A65FA210-1E1E-1FCF-0F63-53FC9681B622}"/>
              </a:ext>
            </a:extLst>
          </p:cNvPr>
          <p:cNvSpPr>
            <a:spLocks noGrp="1"/>
          </p:cNvSpPr>
          <p:nvPr>
            <p:ph idx="1"/>
          </p:nvPr>
        </p:nvSpPr>
        <p:spPr/>
        <p:txBody>
          <a:bodyPr>
            <a:normAutofit/>
          </a:bodyPr>
          <a:lstStyle/>
          <a:p>
            <a:pPr marL="0" indent="0">
              <a:buNone/>
            </a:pPr>
            <a:r>
              <a:rPr lang="en-GB" dirty="0"/>
              <a:t>Write this week’s entry in your reflective journal. You could consider:</a:t>
            </a:r>
          </a:p>
          <a:p>
            <a:endParaRPr lang="en-GB" dirty="0"/>
          </a:p>
          <a:p>
            <a:r>
              <a:rPr lang="en-GB" dirty="0"/>
              <a:t>What was it like to give feedback to someone else?</a:t>
            </a:r>
          </a:p>
          <a:p>
            <a:r>
              <a:rPr lang="en-GB" dirty="0"/>
              <a:t>What was it like to receive feedback? </a:t>
            </a:r>
          </a:p>
          <a:p>
            <a:r>
              <a:rPr lang="en-GB" dirty="0"/>
              <a:t>What have I learnt about notetaking? </a:t>
            </a:r>
          </a:p>
        </p:txBody>
      </p:sp>
    </p:spTree>
    <p:extLst>
      <p:ext uri="{BB962C8B-B14F-4D97-AF65-F5344CB8AC3E}">
        <p14:creationId xmlns:p14="http://schemas.microsoft.com/office/powerpoint/2010/main" val="1824590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lstStyle/>
          <a:p>
            <a:r>
              <a:rPr lang="en-GB" dirty="0"/>
              <a:t>Can you name three parts of an academic paragraph? </a:t>
            </a:r>
          </a:p>
          <a:p>
            <a:endParaRPr lang="en-GB" dirty="0"/>
          </a:p>
          <a:p>
            <a:r>
              <a:rPr lang="en-GB" dirty="0"/>
              <a:t>What time periods are involved in reflection? </a:t>
            </a:r>
          </a:p>
          <a:p>
            <a:endParaRPr lang="en-GB" dirty="0"/>
          </a:p>
          <a:p>
            <a:endParaRPr lang="en-GB"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5508104" y="3888105"/>
            <a:ext cx="2945728" cy="1622715"/>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9DE9-CCDE-6231-557C-639F750B8C0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BB649D73-5D1A-7636-7042-E58A963F8CB0}"/>
              </a:ext>
            </a:extLst>
          </p:cNvPr>
          <p:cNvSpPr>
            <a:spLocks noGrp="1"/>
          </p:cNvSpPr>
          <p:nvPr>
            <p:ph idx="1"/>
          </p:nvPr>
        </p:nvSpPr>
        <p:spPr>
          <a:xfrm>
            <a:off x="0" y="1052736"/>
            <a:ext cx="9036496" cy="4680520"/>
          </a:xfrm>
        </p:spPr>
        <p:txBody>
          <a:bodyPr>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Bassot, B. (2020) </a:t>
            </a:r>
            <a:r>
              <a:rPr kumimoji="0" lang="en-GB" sz="2000" b="0" i="1" u="none" strike="noStrike" kern="1200" cap="none" spc="0" normalizeH="0" baseline="0" noProof="0" dirty="0">
                <a:ln>
                  <a:noFill/>
                </a:ln>
                <a:solidFill>
                  <a:prstClr val="black"/>
                </a:solidFill>
                <a:effectLst/>
                <a:uLnTx/>
                <a:uFillTx/>
                <a:latin typeface="Myriad Pro"/>
                <a:ea typeface="+mn-ea"/>
                <a:cs typeface="+mn-cs"/>
              </a:rPr>
              <a:t>The Reflective Journal.</a:t>
            </a:r>
            <a:r>
              <a:rPr kumimoji="0" lang="en-GB" sz="2000" b="0" i="0" u="none" strike="noStrike" kern="1200" cap="none" spc="0" normalizeH="0" baseline="0" noProof="0" dirty="0">
                <a:ln>
                  <a:noFill/>
                </a:ln>
                <a:solidFill>
                  <a:prstClr val="black"/>
                </a:solidFill>
                <a:effectLst/>
                <a:uLnTx/>
                <a:uFillTx/>
                <a:latin typeface="Myriad Pro"/>
                <a:ea typeface="+mn-ea"/>
                <a:cs typeface="+mn-cs"/>
              </a:rPr>
              <a:t> 3</a:t>
            </a:r>
            <a:r>
              <a:rPr kumimoji="0" lang="en-GB" sz="2000" b="0" i="0" u="none" strike="noStrike" kern="1200" cap="none" spc="0" normalizeH="0" baseline="30000" noProof="0" dirty="0">
                <a:ln>
                  <a:noFill/>
                </a:ln>
                <a:solidFill>
                  <a:prstClr val="black"/>
                </a:solidFill>
                <a:effectLst/>
                <a:uLnTx/>
                <a:uFillTx/>
                <a:latin typeface="Myriad Pro"/>
                <a:ea typeface="+mn-ea"/>
                <a:cs typeface="+mn-cs"/>
              </a:rPr>
              <a:t>rd</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edn</a:t>
            </a:r>
            <a:r>
              <a:rPr kumimoji="0" lang="en-GB" sz="2000" b="0" i="0" u="none" strike="noStrike" kern="1200" cap="none" spc="0" normalizeH="0" baseline="0" noProof="0" dirty="0">
                <a:ln>
                  <a:noFill/>
                </a:ln>
                <a:solidFill>
                  <a:prstClr val="black"/>
                </a:solidFill>
                <a:effectLst/>
                <a:uLnTx/>
                <a:uFillTx/>
                <a:latin typeface="Myriad Pro"/>
                <a:ea typeface="+mn-ea"/>
                <a:cs typeface="+mn-cs"/>
              </a:rPr>
              <a:t>. London: Red Globe Press.</a:t>
            </a:r>
          </a:p>
          <a:p>
            <a:pPr marL="0" indent="0">
              <a:buNone/>
            </a:pPr>
            <a:r>
              <a:rPr lang="en-GB" sz="2000" dirty="0"/>
              <a:t>Cottrell, S. (2021) </a:t>
            </a:r>
            <a:r>
              <a:rPr lang="en-GB" sz="2000" i="1" dirty="0"/>
              <a:t>Skills for Success: Personal Development and Employability</a:t>
            </a:r>
            <a:r>
              <a:rPr lang="en-GB" sz="2000" dirty="0"/>
              <a:t>. 4</a:t>
            </a:r>
            <a:r>
              <a:rPr lang="en-GB" sz="2000" baseline="30000" dirty="0"/>
              <a:t>th</a:t>
            </a:r>
            <a:r>
              <a:rPr lang="en-GB" sz="2000" dirty="0"/>
              <a:t> </a:t>
            </a:r>
            <a:r>
              <a:rPr lang="en-GB" sz="2000" dirty="0" err="1"/>
              <a:t>edn</a:t>
            </a:r>
            <a:r>
              <a:rPr lang="en-GB" sz="2000" dirty="0"/>
              <a:t>. London: Red Globe Press.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Driscoll, J. (2007) </a:t>
            </a:r>
            <a:r>
              <a:rPr kumimoji="0" lang="en-GB" sz="2000" b="0" i="1" u="none" strike="noStrike" kern="1200" cap="none" spc="0" normalizeH="0" baseline="0" noProof="0" dirty="0">
                <a:ln>
                  <a:noFill/>
                </a:ln>
                <a:solidFill>
                  <a:prstClr val="black"/>
                </a:solidFill>
                <a:effectLst/>
                <a:uLnTx/>
                <a:uFillTx/>
                <a:latin typeface="Myriad Pro"/>
                <a:ea typeface="+mn-ea"/>
                <a:cs typeface="+mn-cs"/>
              </a:rPr>
              <a:t>Practising Clinical Supervision: A reflective approach for healthcare professionals.</a:t>
            </a:r>
            <a:r>
              <a:rPr kumimoji="0" lang="en-GB" sz="2000" b="0" i="0" u="none" strike="noStrike" kern="1200" cap="none" spc="0" normalizeH="0" baseline="0" noProof="0" dirty="0">
                <a:ln>
                  <a:noFill/>
                </a:ln>
                <a:solidFill>
                  <a:prstClr val="black"/>
                </a:solidFill>
                <a:effectLst/>
                <a:uLnTx/>
                <a:uFillTx/>
                <a:latin typeface="Myriad Pro"/>
                <a:ea typeface="+mn-ea"/>
                <a:cs typeface="+mn-cs"/>
              </a:rPr>
              <a:t> 2</a:t>
            </a:r>
            <a:r>
              <a:rPr kumimoji="0" lang="en-GB" sz="2000" b="0" i="0" u="none" strike="noStrike" kern="1200" cap="none" spc="0" normalizeH="0" baseline="30000" noProof="0" dirty="0">
                <a:ln>
                  <a:noFill/>
                </a:ln>
                <a:solidFill>
                  <a:prstClr val="black"/>
                </a:solidFill>
                <a:effectLst/>
                <a:uLnTx/>
                <a:uFillTx/>
                <a:latin typeface="Myriad Pro"/>
                <a:ea typeface="+mn-ea"/>
                <a:cs typeface="+mn-cs"/>
              </a:rPr>
              <a:t>nd</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edn</a:t>
            </a:r>
            <a:r>
              <a:rPr kumimoji="0" lang="en-GB" sz="2000" b="0" i="0" u="none" strike="noStrike" kern="1200" cap="none" spc="0" normalizeH="0" baseline="0" noProof="0" dirty="0">
                <a:ln>
                  <a:noFill/>
                </a:ln>
                <a:solidFill>
                  <a:prstClr val="black"/>
                </a:solidFill>
                <a:effectLst/>
                <a:uLnTx/>
                <a:uFillTx/>
                <a:latin typeface="Myriad Pro"/>
                <a:ea typeface="+mn-ea"/>
                <a:cs typeface="+mn-cs"/>
              </a:rPr>
              <a:t>. Edinburgh: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Balliere</a:t>
            </a:r>
            <a:r>
              <a:rPr kumimoji="0" lang="en-GB" sz="2000" b="0" i="0" u="none" strike="noStrike" kern="1200" cap="none" spc="0" normalizeH="0" baseline="0" noProof="0" dirty="0">
                <a:ln>
                  <a:noFill/>
                </a:ln>
                <a:solidFill>
                  <a:prstClr val="black"/>
                </a:solidFill>
                <a:effectLst/>
                <a:uLnTx/>
                <a:uFillTx/>
                <a:latin typeface="Myriad Pro"/>
                <a:ea typeface="+mn-ea"/>
                <a:cs typeface="+mn-cs"/>
              </a:rPr>
              <a:t> Tindall, Elsevier.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Edinburgh University (2024) </a:t>
            </a:r>
            <a:r>
              <a:rPr kumimoji="0" lang="en-GB" sz="2000" b="0" i="1" u="none" strike="noStrike" kern="1200" cap="none" spc="0" normalizeH="0" baseline="0" noProof="0" dirty="0">
                <a:ln>
                  <a:noFill/>
                </a:ln>
                <a:solidFill>
                  <a:prstClr val="black"/>
                </a:solidFill>
                <a:effectLst/>
                <a:uLnTx/>
                <a:uFillTx/>
                <a:latin typeface="Myriad Pro"/>
                <a:ea typeface="+mn-ea"/>
                <a:cs typeface="+mn-cs"/>
              </a:rPr>
              <a:t>Reflection Toolkit</a:t>
            </a:r>
            <a:r>
              <a:rPr kumimoji="0" lang="en-GB" sz="2000" b="0" i="0" u="none" strike="noStrike" kern="1200" cap="none" spc="0" normalizeH="0" baseline="0" noProof="0" dirty="0">
                <a:ln>
                  <a:noFill/>
                </a:ln>
                <a:solidFill>
                  <a:prstClr val="black"/>
                </a:solidFill>
                <a:effectLst/>
                <a:uLnTx/>
                <a:uFillTx/>
                <a:latin typeface="Myriad Pro"/>
                <a:ea typeface="+mn-ea"/>
                <a:cs typeface="+mn-cs"/>
              </a:rPr>
              <a:t>. Available at: </a:t>
            </a:r>
            <a:r>
              <a:rPr kumimoji="0" lang="en-GB" sz="2000" b="0" i="0" u="none" strike="noStrike" kern="1200" cap="none" spc="0" normalizeH="0" baseline="0" noProof="0" dirty="0">
                <a:ln>
                  <a:noFill/>
                </a:ln>
                <a:solidFill>
                  <a:prstClr val="black"/>
                </a:solidFill>
                <a:effectLst/>
                <a:uLnTx/>
                <a:uFillTx/>
                <a:latin typeface="Myriad Pro"/>
                <a:ea typeface="+mn-ea"/>
                <a:cs typeface="+mn-cs"/>
                <a:hlinkClick r:id="rId2"/>
              </a:rPr>
              <a:t>https://www.ed.ac.uk/reflection/reflectors-toolkit/reflecting-on-experience/what-so-what-now-what</a:t>
            </a:r>
            <a:r>
              <a:rPr kumimoji="0" lang="en-GB" sz="2000" b="0" i="0" u="none" strike="noStrike" kern="1200" cap="none" spc="0" normalizeH="0" baseline="0" noProof="0" dirty="0">
                <a:ln>
                  <a:noFill/>
                </a:ln>
                <a:solidFill>
                  <a:prstClr val="black"/>
                </a:solidFill>
                <a:effectLst/>
                <a:uLnTx/>
                <a:uFillTx/>
                <a:latin typeface="Myriad Pro"/>
                <a:ea typeface="+mn-ea"/>
                <a:cs typeface="+mn-cs"/>
              </a:rPr>
              <a:t>  (Accessed: 24 February 2024).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Jasper, M. (2013) </a:t>
            </a:r>
            <a:r>
              <a:rPr kumimoji="0" lang="en-GB" sz="2000" b="0" i="1" u="none" strike="noStrike" kern="1200" cap="none" spc="0" normalizeH="0" baseline="0" noProof="0" dirty="0">
                <a:ln>
                  <a:noFill/>
                </a:ln>
                <a:solidFill>
                  <a:prstClr val="black"/>
                </a:solidFill>
                <a:effectLst/>
                <a:uLnTx/>
                <a:uFillTx/>
                <a:latin typeface="Myriad Pro"/>
                <a:ea typeface="+mn-ea"/>
                <a:cs typeface="+mn-cs"/>
              </a:rPr>
              <a:t>Beginning Reflective Practice</a:t>
            </a:r>
            <a:r>
              <a:rPr kumimoji="0" lang="en-GB" sz="2000" b="0" i="0" u="none" strike="noStrike" kern="1200" cap="none" spc="0" normalizeH="0" baseline="0" noProof="0" dirty="0">
                <a:ln>
                  <a:noFill/>
                </a:ln>
                <a:solidFill>
                  <a:prstClr val="black"/>
                </a:solidFill>
                <a:effectLst/>
                <a:uLnTx/>
                <a:uFillTx/>
                <a:latin typeface="Myriad Pro"/>
                <a:ea typeface="+mn-ea"/>
                <a:cs typeface="+mn-cs"/>
              </a:rPr>
              <a:t>. 2</a:t>
            </a:r>
            <a:r>
              <a:rPr kumimoji="0" lang="en-GB" sz="2000" b="0" i="0" u="none" strike="noStrike" kern="1200" cap="none" spc="0" normalizeH="0" baseline="30000" noProof="0" dirty="0">
                <a:ln>
                  <a:noFill/>
                </a:ln>
                <a:solidFill>
                  <a:prstClr val="black"/>
                </a:solidFill>
                <a:effectLst/>
                <a:uLnTx/>
                <a:uFillTx/>
                <a:latin typeface="Myriad Pro"/>
                <a:ea typeface="+mn-ea"/>
                <a:cs typeface="+mn-cs"/>
              </a:rPr>
              <a:t>nd</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edn</a:t>
            </a:r>
            <a:r>
              <a:rPr kumimoji="0" lang="en-GB" sz="2000" b="0" i="0" u="none" strike="noStrike" kern="1200" cap="none" spc="0" normalizeH="0" baseline="0" noProof="0" dirty="0">
                <a:ln>
                  <a:noFill/>
                </a:ln>
                <a:solidFill>
                  <a:prstClr val="black"/>
                </a:solidFill>
                <a:effectLst/>
                <a:uLnTx/>
                <a:uFillTx/>
                <a:latin typeface="Myriad Pro"/>
                <a:ea typeface="+mn-ea"/>
                <a:cs typeface="+mn-cs"/>
              </a:rPr>
              <a:t>. Andover: Cengage Learning. </a:t>
            </a:r>
          </a:p>
          <a:p>
            <a:pPr marL="0" indent="0">
              <a:buNone/>
            </a:pPr>
            <a:r>
              <a:rPr lang="en-GB" sz="2000" dirty="0" err="1"/>
              <a:t>Teeside</a:t>
            </a:r>
            <a:r>
              <a:rPr lang="en-GB" sz="2000" dirty="0"/>
              <a:t> University (2024) </a:t>
            </a:r>
            <a:r>
              <a:rPr lang="en-GB" sz="2000" i="1" dirty="0"/>
              <a:t>Reflective Writing</a:t>
            </a:r>
            <a:r>
              <a:rPr lang="en-GB" sz="2000" dirty="0"/>
              <a:t>. Available at: </a:t>
            </a:r>
            <a:r>
              <a:rPr lang="en-GB" sz="2000" dirty="0">
                <a:hlinkClick r:id="rId3"/>
              </a:rPr>
              <a:t>https://libguides.tees.ac.uk/reflective</a:t>
            </a:r>
            <a:r>
              <a:rPr lang="en-GB" sz="2000" dirty="0"/>
              <a:t> (Accessed: 29 February 2024). </a:t>
            </a:r>
          </a:p>
          <a:p>
            <a:pPr marL="0" indent="0">
              <a:buNone/>
            </a:pPr>
            <a:r>
              <a:rPr lang="en-GB" sz="2000" dirty="0"/>
              <a:t>University of Hull (2014) </a:t>
            </a:r>
            <a:r>
              <a:rPr lang="en-GB" sz="2000" i="1" dirty="0"/>
              <a:t>Reflective Writing</a:t>
            </a:r>
            <a:r>
              <a:rPr lang="en-GB" sz="2000" dirty="0"/>
              <a:t>. 3 March. Available at: </a:t>
            </a:r>
            <a:r>
              <a:rPr lang="en-GB" sz="2000" dirty="0">
                <a:hlinkClick r:id="rId4"/>
              </a:rPr>
              <a:t>https://www.youtube.com/watch?v=QoI67VeE3ds</a:t>
            </a:r>
            <a:r>
              <a:rPr lang="en-GB" sz="2000" dirty="0"/>
              <a:t>    (Accessed: 28 May 2024). </a:t>
            </a:r>
          </a:p>
        </p:txBody>
      </p:sp>
    </p:spTree>
    <p:extLst>
      <p:ext uri="{BB962C8B-B14F-4D97-AF65-F5344CB8AC3E}">
        <p14:creationId xmlns:p14="http://schemas.microsoft.com/office/powerpoint/2010/main" val="3774332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lum bright="70000" contrast="-70000"/>
          </a:blip>
          <a:stretch>
            <a:fillRect/>
          </a:stretch>
        </p:blipFill>
        <p:spPr>
          <a:xfrm>
            <a:off x="1164444" y="871830"/>
            <a:ext cx="6836556" cy="4274359"/>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439652" y="1970838"/>
            <a:ext cx="6243342" cy="2912678"/>
          </a:xfrm>
          <a:noFill/>
          <a:effectLst>
            <a:softEdge rad="127000"/>
          </a:effectLst>
        </p:spPr>
        <p:txBody>
          <a:bodyPr>
            <a:normAutofit/>
          </a:bodyPr>
          <a:lstStyle/>
          <a:p>
            <a:pPr marL="0" indent="0">
              <a:buNone/>
            </a:pPr>
            <a:r>
              <a:rPr lang="en-GB" b="1" dirty="0"/>
              <a:t>We will look at:</a:t>
            </a:r>
            <a:endParaRPr lang="en-GB" sz="3900" b="1" dirty="0">
              <a:solidFill>
                <a:srgbClr val="FF0000"/>
              </a:solidFill>
            </a:endParaRPr>
          </a:p>
        </p:txBody>
      </p:sp>
      <p:sp>
        <p:nvSpPr>
          <p:cNvPr id="5" name="TextBox 4">
            <a:extLst>
              <a:ext uri="{FF2B5EF4-FFF2-40B4-BE49-F238E27FC236}">
                <a16:creationId xmlns:a16="http://schemas.microsoft.com/office/drawing/2014/main" id="{D55252CD-B80A-1E41-C6D6-5487E306217A}"/>
              </a:ext>
            </a:extLst>
          </p:cNvPr>
          <p:cNvSpPr txBox="1"/>
          <p:nvPr/>
        </p:nvSpPr>
        <p:spPr>
          <a:xfrm>
            <a:off x="2051720" y="2708920"/>
            <a:ext cx="5256584" cy="2677656"/>
          </a:xfrm>
          <a:prstGeom prst="rect">
            <a:avLst/>
          </a:prstGeom>
          <a:noFill/>
        </p:spPr>
        <p:txBody>
          <a:bodyPr wrap="square" rtlCol="0">
            <a:spAutoFit/>
          </a:bodyPr>
          <a:lstStyle/>
          <a:p>
            <a:pPr marL="342900" indent="-342900">
              <a:buFont typeface="Arial" panose="020B0604020202020204" pitchFamily="34" charset="0"/>
              <a:buChar char="•"/>
            </a:pPr>
            <a:r>
              <a:rPr lang="en-GB" sz="2400" b="1" dirty="0"/>
              <a:t>Employability skills in more depth</a:t>
            </a:r>
          </a:p>
          <a:p>
            <a:endParaRPr lang="en-GB" sz="2400" b="1" dirty="0"/>
          </a:p>
          <a:p>
            <a:r>
              <a:rPr lang="en-GB" sz="2400" b="1" dirty="0"/>
              <a:t>AND</a:t>
            </a:r>
          </a:p>
          <a:p>
            <a:pPr marL="285750" indent="-285750">
              <a:buFont typeface="Arial" panose="020B0604020202020204" pitchFamily="34" charset="0"/>
              <a:buChar char="•"/>
            </a:pPr>
            <a:r>
              <a:rPr lang="en-GB" sz="2400" b="1" dirty="0"/>
              <a:t>Write an academic paragraph</a:t>
            </a:r>
          </a:p>
          <a:p>
            <a:pPr marL="285750" indent="-285750">
              <a:buFont typeface="Arial" panose="020B0604020202020204" pitchFamily="34" charset="0"/>
              <a:buChar char="•"/>
            </a:pPr>
            <a:r>
              <a:rPr lang="en-GB" sz="2400" b="1" dirty="0"/>
              <a:t>Do a mid-term review</a:t>
            </a:r>
          </a:p>
          <a:p>
            <a:pPr marL="285750" indent="-285750">
              <a:buFont typeface="Arial" panose="020B0604020202020204" pitchFamily="34" charset="0"/>
              <a:buChar char="•"/>
            </a:pPr>
            <a:r>
              <a:rPr lang="en-GB" sz="2400" b="1" dirty="0"/>
              <a:t>And do a bit more referencing</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4052</TotalTime>
  <Words>1945</Words>
  <Application>Microsoft Office PowerPoint</Application>
  <PresentationFormat>On-screen Show (4:3)</PresentationFormat>
  <Paragraphs>240</Paragraphs>
  <Slides>40</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-apple-system</vt:lpstr>
      <vt:lpstr>Myriad Pro</vt:lpstr>
      <vt:lpstr>Yu Mincho</vt:lpstr>
      <vt:lpstr>Arial</vt:lpstr>
      <vt:lpstr>Calibri</vt:lpstr>
      <vt:lpstr>Times New Roman</vt:lpstr>
      <vt:lpstr>20140311PresentationUWTSDTemplate</vt:lpstr>
      <vt:lpstr>1_20140311PresentationUWTSDTemplate</vt:lpstr>
      <vt:lpstr>Certificate of Higher Education – Skills for the Workplace Health and Social Care  Academic and Employability Skills (LCHS4001) Session 4: Writing an  academic paragraph The practice of reflection</vt:lpstr>
      <vt:lpstr>Notices: English Language Support (Quay Place - weekdays)</vt:lpstr>
      <vt:lpstr>Notices: Library/Digital Skills Support</vt:lpstr>
      <vt:lpstr>PowerPoint Presentation</vt:lpstr>
      <vt:lpstr>In this session we will…</vt:lpstr>
      <vt:lpstr>PowerPoint Presentation</vt:lpstr>
      <vt:lpstr>A good academic paragraph</vt:lpstr>
      <vt:lpstr>Example</vt:lpstr>
      <vt:lpstr>Tips for supporting sentences</vt:lpstr>
      <vt:lpstr>Activity</vt:lpstr>
      <vt:lpstr>Linking words</vt:lpstr>
      <vt:lpstr>PowerPoint Presentation</vt:lpstr>
      <vt:lpstr>PowerPoint Presentation</vt:lpstr>
      <vt:lpstr>Formative feedback activities: The Rules</vt:lpstr>
      <vt:lpstr>Purpose of this week’s  formative feedback activity</vt:lpstr>
      <vt:lpstr>The feedback criteria for this activity</vt:lpstr>
      <vt:lpstr>Notetaking Step one – choose a few pages to make notes on!</vt:lpstr>
      <vt:lpstr>Notetaking Step two – choose a notetaking method</vt:lpstr>
      <vt:lpstr>Notetaking Step three – make notes!</vt:lpstr>
      <vt:lpstr>Notetaking Step four – share notes (pairs) and prepare for feedback</vt:lpstr>
      <vt:lpstr>Notetaking Step five – give and receive feedback</vt:lpstr>
      <vt:lpstr>Very Important</vt:lpstr>
      <vt:lpstr>PowerPoint Presentation</vt:lpstr>
      <vt:lpstr>PowerPoint Presentation</vt:lpstr>
      <vt:lpstr>What is reflection?</vt:lpstr>
      <vt:lpstr>Importance of Reflection</vt:lpstr>
      <vt:lpstr>What makes a good reflection?</vt:lpstr>
      <vt:lpstr>Models of Reflection</vt:lpstr>
      <vt:lpstr>PowerPoint Presentation</vt:lpstr>
      <vt:lpstr>PowerPoint Presentation</vt:lpstr>
      <vt:lpstr>Three stages in both models</vt:lpstr>
      <vt:lpstr>Samples of use of the model</vt:lpstr>
      <vt:lpstr>PowerPoint Presentation</vt:lpstr>
      <vt:lpstr>PowerPoint Presentation</vt:lpstr>
      <vt:lpstr>PowerPoint Presentation</vt:lpstr>
      <vt:lpstr>Referencing a journal article</vt:lpstr>
      <vt:lpstr>Reflective journal entry </vt:lpstr>
      <vt:lpstr>Summary</vt:lpstr>
      <vt:lpstr>References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Munodzinesa Zuwirai</cp:lastModifiedBy>
  <cp:revision>191</cp:revision>
  <dcterms:created xsi:type="dcterms:W3CDTF">2015-04-14T15:21:28Z</dcterms:created>
  <dcterms:modified xsi:type="dcterms:W3CDTF">2024-06-06T09:43:29Z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