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2" r:id="rId5"/>
    <p:sldMasterId id="2147483691" r:id="rId6"/>
  </p:sldMasterIdLst>
  <p:notesMasterIdLst>
    <p:notesMasterId r:id="rId27"/>
  </p:notesMasterIdLst>
  <p:handoutMasterIdLst>
    <p:handoutMasterId r:id="rId28"/>
  </p:handoutMasterIdLst>
  <p:sldIdLst>
    <p:sldId id="398" r:id="rId7"/>
    <p:sldId id="1117" r:id="rId8"/>
    <p:sldId id="1098" r:id="rId9"/>
    <p:sldId id="1101" r:id="rId10"/>
    <p:sldId id="1110" r:id="rId11"/>
    <p:sldId id="1111" r:id="rId12"/>
    <p:sldId id="1113" r:id="rId13"/>
    <p:sldId id="1114" r:id="rId14"/>
    <p:sldId id="1115" r:id="rId15"/>
    <p:sldId id="1109" r:id="rId16"/>
    <p:sldId id="303" r:id="rId17"/>
    <p:sldId id="1100" r:id="rId18"/>
    <p:sldId id="266" r:id="rId19"/>
    <p:sldId id="267" r:id="rId20"/>
    <p:sldId id="269" r:id="rId21"/>
    <p:sldId id="268" r:id="rId22"/>
    <p:sldId id="1099" r:id="rId23"/>
    <p:sldId id="1085" r:id="rId24"/>
    <p:sldId id="1086" r:id="rId25"/>
    <p:sldId id="1116" r:id="rId26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 clrMode="gray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3C58"/>
    <a:srgbClr val="24ABD0"/>
    <a:srgbClr val="E7F2FC"/>
    <a:srgbClr val="CBE4F9"/>
    <a:srgbClr val="EEF8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235225-5BA4-4816-BF81-99F5CB9EE1B1}" v="119" dt="2026-04-28T11:39:45.9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762" autoAdjust="0"/>
  </p:normalViewPr>
  <p:slideViewPr>
    <p:cSldViewPr snapToGrid="0">
      <p:cViewPr varScale="1">
        <p:scale>
          <a:sx n="97" d="100"/>
          <a:sy n="97" d="100"/>
        </p:scale>
        <p:origin x="1122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microsoft.com/office/2015/10/relationships/revisionInfo" Target="revisionInfo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Crossman" userId="d902ac89-ff56-4e5d-982f-3384b0284abe" providerId="ADAL" clId="{7DC2A359-64FE-41F3-8768-39479F3AFF33}"/>
    <pc:docChg chg="undo custSel addSld delSld modSld sldOrd delMainMaster">
      <pc:chgData name="Julie Crossman" userId="d902ac89-ff56-4e5d-982f-3384b0284abe" providerId="ADAL" clId="{7DC2A359-64FE-41F3-8768-39479F3AFF33}" dt="2026-04-28T11:39:49.642" v="1128" actId="26606"/>
      <pc:docMkLst>
        <pc:docMk/>
      </pc:docMkLst>
      <pc:sldChg chg="del">
        <pc:chgData name="Julie Crossman" userId="d902ac89-ff56-4e5d-982f-3384b0284abe" providerId="ADAL" clId="{7DC2A359-64FE-41F3-8768-39479F3AFF33}" dt="2026-04-28T08:16:02.758" v="0" actId="47"/>
        <pc:sldMkLst>
          <pc:docMk/>
          <pc:sldMk cId="4028472305" sldId="256"/>
        </pc:sldMkLst>
      </pc:sldChg>
      <pc:sldChg chg="delSp del mod">
        <pc:chgData name="Julie Crossman" userId="d902ac89-ff56-4e5d-982f-3384b0284abe" providerId="ADAL" clId="{7DC2A359-64FE-41F3-8768-39479F3AFF33}" dt="2026-04-28T10:30:21.875" v="144" actId="47"/>
        <pc:sldMkLst>
          <pc:docMk/>
          <pc:sldMk cId="3406055787" sldId="260"/>
        </pc:sldMkLst>
        <pc:picChg chg="del">
          <ac:chgData name="Julie Crossman" userId="d902ac89-ff56-4e5d-982f-3384b0284abe" providerId="ADAL" clId="{7DC2A359-64FE-41F3-8768-39479F3AFF33}" dt="2026-04-28T08:17:32.898" v="43" actId="478"/>
          <ac:picMkLst>
            <pc:docMk/>
            <pc:sldMk cId="3406055787" sldId="260"/>
            <ac:picMk id="5" creationId="{00000000-0000-0000-0000-000000000000}"/>
          </ac:picMkLst>
        </pc:picChg>
      </pc:sldChg>
      <pc:sldChg chg="add ord">
        <pc:chgData name="Julie Crossman" userId="d902ac89-ff56-4e5d-982f-3384b0284abe" providerId="ADAL" clId="{7DC2A359-64FE-41F3-8768-39479F3AFF33}" dt="2026-04-28T11:31:41.211" v="1093"/>
        <pc:sldMkLst>
          <pc:docMk/>
          <pc:sldMk cId="0" sldId="266"/>
        </pc:sldMkLst>
      </pc:sldChg>
      <pc:sldChg chg="add ord">
        <pc:chgData name="Julie Crossman" userId="d902ac89-ff56-4e5d-982f-3384b0284abe" providerId="ADAL" clId="{7DC2A359-64FE-41F3-8768-39479F3AFF33}" dt="2026-04-28T11:31:41.211" v="1093"/>
        <pc:sldMkLst>
          <pc:docMk/>
          <pc:sldMk cId="0" sldId="267"/>
        </pc:sldMkLst>
      </pc:sldChg>
      <pc:sldChg chg="add ord">
        <pc:chgData name="Julie Crossman" userId="d902ac89-ff56-4e5d-982f-3384b0284abe" providerId="ADAL" clId="{7DC2A359-64FE-41F3-8768-39479F3AFF33}" dt="2026-04-28T11:31:41.211" v="1093"/>
        <pc:sldMkLst>
          <pc:docMk/>
          <pc:sldMk cId="0" sldId="268"/>
        </pc:sldMkLst>
      </pc:sldChg>
      <pc:sldChg chg="add ord">
        <pc:chgData name="Julie Crossman" userId="d902ac89-ff56-4e5d-982f-3384b0284abe" providerId="ADAL" clId="{7DC2A359-64FE-41F3-8768-39479F3AFF33}" dt="2026-04-28T11:31:41.211" v="1093"/>
        <pc:sldMkLst>
          <pc:docMk/>
          <pc:sldMk cId="0" sldId="269"/>
        </pc:sldMkLst>
      </pc:sldChg>
      <pc:sldChg chg="modSp add mod ord modAnim">
        <pc:chgData name="Julie Crossman" userId="d902ac89-ff56-4e5d-982f-3384b0284abe" providerId="ADAL" clId="{7DC2A359-64FE-41F3-8768-39479F3AFF33}" dt="2026-04-28T11:31:41.211" v="1093"/>
        <pc:sldMkLst>
          <pc:docMk/>
          <pc:sldMk cId="427934638" sldId="303"/>
        </pc:sldMkLst>
        <pc:spChg chg="mod">
          <ac:chgData name="Julie Crossman" userId="d902ac89-ff56-4e5d-982f-3384b0284abe" providerId="ADAL" clId="{7DC2A359-64FE-41F3-8768-39479F3AFF33}" dt="2026-04-28T10:18:01.789" v="131" actId="14100"/>
          <ac:spMkLst>
            <pc:docMk/>
            <pc:sldMk cId="427934638" sldId="303"/>
            <ac:spMk id="86018" creationId="{00000000-0000-0000-0000-000000000000}"/>
          </ac:spMkLst>
        </pc:spChg>
        <pc:spChg chg="mod">
          <ac:chgData name="Julie Crossman" userId="d902ac89-ff56-4e5d-982f-3384b0284abe" providerId="ADAL" clId="{7DC2A359-64FE-41F3-8768-39479F3AFF33}" dt="2026-04-28T10:18:06.202" v="132" actId="1076"/>
          <ac:spMkLst>
            <pc:docMk/>
            <pc:sldMk cId="427934638" sldId="303"/>
            <ac:spMk id="86019" creationId="{00000000-0000-0000-0000-000000000000}"/>
          </ac:spMkLst>
        </pc:spChg>
        <pc:picChg chg="mod">
          <ac:chgData name="Julie Crossman" userId="d902ac89-ff56-4e5d-982f-3384b0284abe" providerId="ADAL" clId="{7DC2A359-64FE-41F3-8768-39479F3AFF33}" dt="2026-04-28T10:17:30.998" v="123" actId="1076"/>
          <ac:picMkLst>
            <pc:docMk/>
            <pc:sldMk cId="427934638" sldId="303"/>
            <ac:picMk id="1026" creationId="{0FC63EDC-A1FC-747A-F9DF-FEBDBC78B897}"/>
          </ac:picMkLst>
        </pc:picChg>
        <pc:picChg chg="mod">
          <ac:chgData name="Julie Crossman" userId="d902ac89-ff56-4e5d-982f-3384b0284abe" providerId="ADAL" clId="{7DC2A359-64FE-41F3-8768-39479F3AFF33}" dt="2026-04-28T10:17:58.315" v="130" actId="1076"/>
          <ac:picMkLst>
            <pc:docMk/>
            <pc:sldMk cId="427934638" sldId="303"/>
            <ac:picMk id="4098" creationId="{00000000-0000-0000-0000-000000000000}"/>
          </ac:picMkLst>
        </pc:picChg>
      </pc:sldChg>
      <pc:sldChg chg="del">
        <pc:chgData name="Julie Crossman" userId="d902ac89-ff56-4e5d-982f-3384b0284abe" providerId="ADAL" clId="{7DC2A359-64FE-41F3-8768-39479F3AFF33}" dt="2026-04-28T11:09:03.623" v="768" actId="47"/>
        <pc:sldMkLst>
          <pc:docMk/>
          <pc:sldMk cId="2753922794" sldId="369"/>
        </pc:sldMkLst>
      </pc:sldChg>
      <pc:sldChg chg="del">
        <pc:chgData name="Julie Crossman" userId="d902ac89-ff56-4e5d-982f-3384b0284abe" providerId="ADAL" clId="{7DC2A359-64FE-41F3-8768-39479F3AFF33}" dt="2026-04-28T11:17:49.620" v="963" actId="47"/>
        <pc:sldMkLst>
          <pc:docMk/>
          <pc:sldMk cId="766930516" sldId="370"/>
        </pc:sldMkLst>
      </pc:sldChg>
      <pc:sldChg chg="del ord">
        <pc:chgData name="Julie Crossman" userId="d902ac89-ff56-4e5d-982f-3384b0284abe" providerId="ADAL" clId="{7DC2A359-64FE-41F3-8768-39479F3AFF33}" dt="2026-04-28T11:30:31.197" v="1078" actId="47"/>
        <pc:sldMkLst>
          <pc:docMk/>
          <pc:sldMk cId="2969159306" sldId="371"/>
        </pc:sldMkLst>
      </pc:sldChg>
      <pc:sldChg chg="del">
        <pc:chgData name="Julie Crossman" userId="d902ac89-ff56-4e5d-982f-3384b0284abe" providerId="ADAL" clId="{7DC2A359-64FE-41F3-8768-39479F3AFF33}" dt="2026-04-28T11:09:13.520" v="771" actId="47"/>
        <pc:sldMkLst>
          <pc:docMk/>
          <pc:sldMk cId="2730927918" sldId="372"/>
        </pc:sldMkLst>
      </pc:sldChg>
      <pc:sldChg chg="del">
        <pc:chgData name="Julie Crossman" userId="d902ac89-ff56-4e5d-982f-3384b0284abe" providerId="ADAL" clId="{7DC2A359-64FE-41F3-8768-39479F3AFF33}" dt="2026-04-28T11:31:05.271" v="1087" actId="47"/>
        <pc:sldMkLst>
          <pc:docMk/>
          <pc:sldMk cId="529100190" sldId="374"/>
        </pc:sldMkLst>
      </pc:sldChg>
      <pc:sldChg chg="addSp delSp modSp del mod">
        <pc:chgData name="Julie Crossman" userId="d902ac89-ff56-4e5d-982f-3384b0284abe" providerId="ADAL" clId="{7DC2A359-64FE-41F3-8768-39479F3AFF33}" dt="2026-04-28T11:31:13.648" v="1091" actId="47"/>
        <pc:sldMkLst>
          <pc:docMk/>
          <pc:sldMk cId="2868106521" sldId="380"/>
        </pc:sldMkLst>
        <pc:spChg chg="del mod">
          <ac:chgData name="Julie Crossman" userId="d902ac89-ff56-4e5d-982f-3384b0284abe" providerId="ADAL" clId="{7DC2A359-64FE-41F3-8768-39479F3AFF33}" dt="2026-04-28T10:33:10.315" v="161" actId="21"/>
          <ac:spMkLst>
            <pc:docMk/>
            <pc:sldMk cId="2868106521" sldId="380"/>
            <ac:spMk id="2" creationId="{00000000-0000-0000-0000-000000000000}"/>
          </ac:spMkLst>
        </pc:spChg>
        <pc:spChg chg="del mod">
          <ac:chgData name="Julie Crossman" userId="d902ac89-ff56-4e5d-982f-3384b0284abe" providerId="ADAL" clId="{7DC2A359-64FE-41F3-8768-39479F3AFF33}" dt="2026-04-28T10:33:17.855" v="163" actId="21"/>
          <ac:spMkLst>
            <pc:docMk/>
            <pc:sldMk cId="2868106521" sldId="380"/>
            <ac:spMk id="3" creationId="{00000000-0000-0000-0000-000000000000}"/>
          </ac:spMkLst>
        </pc:spChg>
        <pc:spChg chg="add mod">
          <ac:chgData name="Julie Crossman" userId="d902ac89-ff56-4e5d-982f-3384b0284abe" providerId="ADAL" clId="{7DC2A359-64FE-41F3-8768-39479F3AFF33}" dt="2026-04-28T10:33:10.315" v="161" actId="21"/>
          <ac:spMkLst>
            <pc:docMk/>
            <pc:sldMk cId="2868106521" sldId="380"/>
            <ac:spMk id="6" creationId="{1CAD41BE-F108-D053-1EA6-E9344888E7A8}"/>
          </ac:spMkLst>
        </pc:spChg>
        <pc:spChg chg="add mod">
          <ac:chgData name="Julie Crossman" userId="d902ac89-ff56-4e5d-982f-3384b0284abe" providerId="ADAL" clId="{7DC2A359-64FE-41F3-8768-39479F3AFF33}" dt="2026-04-28T10:33:17.855" v="163" actId="21"/>
          <ac:spMkLst>
            <pc:docMk/>
            <pc:sldMk cId="2868106521" sldId="380"/>
            <ac:spMk id="8" creationId="{89011DD1-3CED-B6DE-74CD-5D644F2C95CE}"/>
          </ac:spMkLst>
        </pc:spChg>
        <pc:picChg chg="del">
          <ac:chgData name="Julie Crossman" userId="d902ac89-ff56-4e5d-982f-3384b0284abe" providerId="ADAL" clId="{7DC2A359-64FE-41F3-8768-39479F3AFF33}" dt="2026-04-28T10:31:49.358" v="146" actId="478"/>
          <ac:picMkLst>
            <pc:docMk/>
            <pc:sldMk cId="2868106521" sldId="380"/>
            <ac:picMk id="5" creationId="{00000000-0000-0000-0000-000000000000}"/>
          </ac:picMkLst>
        </pc:picChg>
      </pc:sldChg>
      <pc:sldChg chg="del">
        <pc:chgData name="Julie Crossman" userId="d902ac89-ff56-4e5d-982f-3384b0284abe" providerId="ADAL" clId="{7DC2A359-64FE-41F3-8768-39479F3AFF33}" dt="2026-04-28T11:19:07.115" v="969" actId="47"/>
        <pc:sldMkLst>
          <pc:docMk/>
          <pc:sldMk cId="3384018113" sldId="381"/>
        </pc:sldMkLst>
      </pc:sldChg>
      <pc:sldChg chg="del">
        <pc:chgData name="Julie Crossman" userId="d902ac89-ff56-4e5d-982f-3384b0284abe" providerId="ADAL" clId="{7DC2A359-64FE-41F3-8768-39479F3AFF33}" dt="2026-04-28T10:52:20.479" v="449" actId="47"/>
        <pc:sldMkLst>
          <pc:docMk/>
          <pc:sldMk cId="1715804" sldId="384"/>
        </pc:sldMkLst>
      </pc:sldChg>
      <pc:sldChg chg="del">
        <pc:chgData name="Julie Crossman" userId="d902ac89-ff56-4e5d-982f-3384b0284abe" providerId="ADAL" clId="{7DC2A359-64FE-41F3-8768-39479F3AFF33}" dt="2026-04-28T11:30:37.489" v="1079" actId="47"/>
        <pc:sldMkLst>
          <pc:docMk/>
          <pc:sldMk cId="4066368688" sldId="385"/>
        </pc:sldMkLst>
      </pc:sldChg>
      <pc:sldChg chg="del">
        <pc:chgData name="Julie Crossman" userId="d902ac89-ff56-4e5d-982f-3384b0284abe" providerId="ADAL" clId="{7DC2A359-64FE-41F3-8768-39479F3AFF33}" dt="2026-04-28T11:09:07.285" v="769" actId="47"/>
        <pc:sldMkLst>
          <pc:docMk/>
          <pc:sldMk cId="4189383724" sldId="386"/>
        </pc:sldMkLst>
      </pc:sldChg>
      <pc:sldChg chg="del">
        <pc:chgData name="Julie Crossman" userId="d902ac89-ff56-4e5d-982f-3384b0284abe" providerId="ADAL" clId="{7DC2A359-64FE-41F3-8768-39479F3AFF33}" dt="2026-04-28T11:31:07.018" v="1088" actId="47"/>
        <pc:sldMkLst>
          <pc:docMk/>
          <pc:sldMk cId="465980476" sldId="387"/>
        </pc:sldMkLst>
      </pc:sldChg>
      <pc:sldChg chg="del">
        <pc:chgData name="Julie Crossman" userId="d902ac89-ff56-4e5d-982f-3384b0284abe" providerId="ADAL" clId="{7DC2A359-64FE-41F3-8768-39479F3AFF33}" dt="2026-04-28T11:30:54.187" v="1083" actId="47"/>
        <pc:sldMkLst>
          <pc:docMk/>
          <pc:sldMk cId="3126069358" sldId="389"/>
        </pc:sldMkLst>
      </pc:sldChg>
      <pc:sldChg chg="del">
        <pc:chgData name="Julie Crossman" userId="d902ac89-ff56-4e5d-982f-3384b0284abe" providerId="ADAL" clId="{7DC2A359-64FE-41F3-8768-39479F3AFF33}" dt="2026-04-28T11:31:01.521" v="1085" actId="47"/>
        <pc:sldMkLst>
          <pc:docMk/>
          <pc:sldMk cId="3036805565" sldId="390"/>
        </pc:sldMkLst>
      </pc:sldChg>
      <pc:sldChg chg="del">
        <pc:chgData name="Julie Crossman" userId="d902ac89-ff56-4e5d-982f-3384b0284abe" providerId="ADAL" clId="{7DC2A359-64FE-41F3-8768-39479F3AFF33}" dt="2026-04-28T11:30:50.410" v="1081" actId="47"/>
        <pc:sldMkLst>
          <pc:docMk/>
          <pc:sldMk cId="1643276451" sldId="392"/>
        </pc:sldMkLst>
      </pc:sldChg>
      <pc:sldChg chg="del">
        <pc:chgData name="Julie Crossman" userId="d902ac89-ff56-4e5d-982f-3384b0284abe" providerId="ADAL" clId="{7DC2A359-64FE-41F3-8768-39479F3AFF33}" dt="2026-04-28T11:30:51.967" v="1082" actId="47"/>
        <pc:sldMkLst>
          <pc:docMk/>
          <pc:sldMk cId="3364145870" sldId="393"/>
        </pc:sldMkLst>
      </pc:sldChg>
      <pc:sldChg chg="del">
        <pc:chgData name="Julie Crossman" userId="d902ac89-ff56-4e5d-982f-3384b0284abe" providerId="ADAL" clId="{7DC2A359-64FE-41F3-8768-39479F3AFF33}" dt="2026-04-28T11:30:57.347" v="1084" actId="47"/>
        <pc:sldMkLst>
          <pc:docMk/>
          <pc:sldMk cId="2174744145" sldId="394"/>
        </pc:sldMkLst>
      </pc:sldChg>
      <pc:sldChg chg="del">
        <pc:chgData name="Julie Crossman" userId="d902ac89-ff56-4e5d-982f-3384b0284abe" providerId="ADAL" clId="{7DC2A359-64FE-41F3-8768-39479F3AFF33}" dt="2026-04-28T11:30:45.426" v="1080" actId="47"/>
        <pc:sldMkLst>
          <pc:docMk/>
          <pc:sldMk cId="1540809282" sldId="395"/>
        </pc:sldMkLst>
      </pc:sldChg>
      <pc:sldChg chg="del">
        <pc:chgData name="Julie Crossman" userId="d902ac89-ff56-4e5d-982f-3384b0284abe" providerId="ADAL" clId="{7DC2A359-64FE-41F3-8768-39479F3AFF33}" dt="2026-04-28T11:31:03.986" v="1086" actId="47"/>
        <pc:sldMkLst>
          <pc:docMk/>
          <pc:sldMk cId="1182230303" sldId="396"/>
        </pc:sldMkLst>
      </pc:sldChg>
      <pc:sldChg chg="del">
        <pc:chgData name="Julie Crossman" userId="d902ac89-ff56-4e5d-982f-3384b0284abe" providerId="ADAL" clId="{7DC2A359-64FE-41F3-8768-39479F3AFF33}" dt="2026-04-28T11:09:10.950" v="770" actId="47"/>
        <pc:sldMkLst>
          <pc:docMk/>
          <pc:sldMk cId="3856484117" sldId="397"/>
        </pc:sldMkLst>
      </pc:sldChg>
      <pc:sldChg chg="addSp delSp modSp mod delDesignElem chgLayout">
        <pc:chgData name="Julie Crossman" userId="d902ac89-ff56-4e5d-982f-3384b0284abe" providerId="ADAL" clId="{7DC2A359-64FE-41F3-8768-39479F3AFF33}" dt="2026-04-28T08:17:27.956" v="42" actId="20577"/>
        <pc:sldMkLst>
          <pc:docMk/>
          <pc:sldMk cId="0" sldId="398"/>
        </pc:sldMkLst>
        <pc:spChg chg="mod">
          <ac:chgData name="Julie Crossman" userId="d902ac89-ff56-4e5d-982f-3384b0284abe" providerId="ADAL" clId="{7DC2A359-64FE-41F3-8768-39479F3AFF33}" dt="2026-04-28T08:17:27.956" v="42" actId="20577"/>
          <ac:spMkLst>
            <pc:docMk/>
            <pc:sldMk cId="0" sldId="398"/>
            <ac:spMk id="4" creationId="{00000000-0000-0000-0000-000000000000}"/>
          </ac:spMkLst>
        </pc:spChg>
        <pc:spChg chg="add del">
          <ac:chgData name="Julie Crossman" userId="d902ac89-ff56-4e5d-982f-3384b0284abe" providerId="ADAL" clId="{7DC2A359-64FE-41F3-8768-39479F3AFF33}" dt="2026-04-28T08:16:43.429" v="5" actId="26606"/>
          <ac:spMkLst>
            <pc:docMk/>
            <pc:sldMk cId="0" sldId="398"/>
            <ac:spMk id="1050" creationId="{9E90EB45-EEE9-4563-8179-65EF62AE0978}"/>
          </ac:spMkLst>
        </pc:spChg>
        <pc:spChg chg="add del">
          <ac:chgData name="Julie Crossman" userId="d902ac89-ff56-4e5d-982f-3384b0284abe" providerId="ADAL" clId="{7DC2A359-64FE-41F3-8768-39479F3AFF33}" dt="2026-04-28T08:16:43.429" v="5" actId="26606"/>
          <ac:spMkLst>
            <pc:docMk/>
            <pc:sldMk cId="0" sldId="398"/>
            <ac:spMk id="1051" creationId="{23D0EF74-AD1E-4FD9-914D-8EC9058EBBA3}"/>
          </ac:spMkLst>
        </pc:spChg>
        <pc:spChg chg="add del">
          <ac:chgData name="Julie Crossman" userId="d902ac89-ff56-4e5d-982f-3384b0284abe" providerId="ADAL" clId="{7DC2A359-64FE-41F3-8768-39479F3AFF33}" dt="2026-04-28T08:16:43.415" v="4" actId="26606"/>
          <ac:spMkLst>
            <pc:docMk/>
            <pc:sldMk cId="0" sldId="398"/>
            <ac:spMk id="1056" creationId="{A169D286-F4D7-4C8B-A6BD-D05384C7F1D8}"/>
          </ac:spMkLst>
        </pc:spChg>
        <pc:spChg chg="add del">
          <ac:chgData name="Julie Crossman" userId="d902ac89-ff56-4e5d-982f-3384b0284abe" providerId="ADAL" clId="{7DC2A359-64FE-41F3-8768-39479F3AFF33}" dt="2026-04-28T08:16:43.415" v="4" actId="26606"/>
          <ac:spMkLst>
            <pc:docMk/>
            <pc:sldMk cId="0" sldId="398"/>
            <ac:spMk id="1058" creationId="{39E8235E-135E-4261-8F54-2B316E493C42}"/>
          </ac:spMkLst>
        </pc:spChg>
        <pc:spChg chg="add del">
          <ac:chgData name="Julie Crossman" userId="d902ac89-ff56-4e5d-982f-3384b0284abe" providerId="ADAL" clId="{7DC2A359-64FE-41F3-8768-39479F3AFF33}" dt="2026-04-28T08:16:43.415" v="4" actId="26606"/>
          <ac:spMkLst>
            <pc:docMk/>
            <pc:sldMk cId="0" sldId="398"/>
            <ac:spMk id="1060" creationId="{D4ED8EC3-4D57-4620-93CE-4E6661F09A3E}"/>
          </ac:spMkLst>
        </pc:spChg>
        <pc:spChg chg="add del">
          <ac:chgData name="Julie Crossman" userId="d902ac89-ff56-4e5d-982f-3384b0284abe" providerId="ADAL" clId="{7DC2A359-64FE-41F3-8768-39479F3AFF33}" dt="2026-04-28T08:16:43.415" v="4" actId="26606"/>
          <ac:spMkLst>
            <pc:docMk/>
            <pc:sldMk cId="0" sldId="398"/>
            <ac:spMk id="1062" creationId="{83BCB34A-2F40-4F41-8488-A134C1C155B7}"/>
          </ac:spMkLst>
        </pc:spChg>
        <pc:spChg chg="add del">
          <ac:chgData name="Julie Crossman" userId="d902ac89-ff56-4e5d-982f-3384b0284abe" providerId="ADAL" clId="{7DC2A359-64FE-41F3-8768-39479F3AFF33}" dt="2026-04-28T08:16:43.415" v="4" actId="26606"/>
          <ac:spMkLst>
            <pc:docMk/>
            <pc:sldMk cId="0" sldId="398"/>
            <ac:spMk id="1064" creationId="{F78382DC-4207-465E-B379-1E16448AA222}"/>
          </ac:spMkLst>
        </pc:spChg>
        <pc:spChg chg="add">
          <ac:chgData name="Julie Crossman" userId="d902ac89-ff56-4e5d-982f-3384b0284abe" providerId="ADAL" clId="{7DC2A359-64FE-41F3-8768-39479F3AFF33}" dt="2026-04-28T08:16:43.429" v="5" actId="26606"/>
          <ac:spMkLst>
            <pc:docMk/>
            <pc:sldMk cId="0" sldId="398"/>
            <ac:spMk id="1066" creationId="{9E90EB45-EEE9-4563-8179-65EF62AE0978}"/>
          </ac:spMkLst>
        </pc:spChg>
        <pc:spChg chg="add">
          <ac:chgData name="Julie Crossman" userId="d902ac89-ff56-4e5d-982f-3384b0284abe" providerId="ADAL" clId="{7DC2A359-64FE-41F3-8768-39479F3AFF33}" dt="2026-04-28T08:16:43.429" v="5" actId="26606"/>
          <ac:spMkLst>
            <pc:docMk/>
            <pc:sldMk cId="0" sldId="398"/>
            <ac:spMk id="1067" creationId="{23D0EF74-AD1E-4FD9-914D-8EC9058EBBA3}"/>
          </ac:spMkLst>
        </pc:spChg>
        <pc:grpChg chg="add mod">
          <ac:chgData name="Julie Crossman" userId="d902ac89-ff56-4e5d-982f-3384b0284abe" providerId="ADAL" clId="{7DC2A359-64FE-41F3-8768-39479F3AFF33}" dt="2026-04-28T08:16:43.429" v="5" actId="26606"/>
          <ac:grpSpMkLst>
            <pc:docMk/>
            <pc:sldMk cId="0" sldId="398"/>
            <ac:grpSpMk id="2" creationId="{00000000-0000-0000-0000-000000000000}"/>
          </ac:grpSpMkLst>
        </pc:grpChg>
        <pc:picChg chg="mod">
          <ac:chgData name="Julie Crossman" userId="d902ac89-ff56-4e5d-982f-3384b0284abe" providerId="ADAL" clId="{7DC2A359-64FE-41F3-8768-39479F3AFF33}" dt="2026-04-28T08:16:43.415" v="4" actId="26606"/>
          <ac:picMkLst>
            <pc:docMk/>
            <pc:sldMk cId="0" sldId="398"/>
            <ac:picMk id="8" creationId="{AB6F2266-78DB-18D1-7F3F-4F9AA1A57298}"/>
          </ac:picMkLst>
        </pc:picChg>
      </pc:sldChg>
      <pc:sldChg chg="add ord">
        <pc:chgData name="Julie Crossman" userId="d902ac89-ff56-4e5d-982f-3384b0284abe" providerId="ADAL" clId="{7DC2A359-64FE-41F3-8768-39479F3AFF33}" dt="2026-04-28T11:31:41.211" v="1093"/>
        <pc:sldMkLst>
          <pc:docMk/>
          <pc:sldMk cId="0" sldId="1085"/>
        </pc:sldMkLst>
      </pc:sldChg>
      <pc:sldChg chg="add ord">
        <pc:chgData name="Julie Crossman" userId="d902ac89-ff56-4e5d-982f-3384b0284abe" providerId="ADAL" clId="{7DC2A359-64FE-41F3-8768-39479F3AFF33}" dt="2026-04-28T11:31:41.211" v="1093"/>
        <pc:sldMkLst>
          <pc:docMk/>
          <pc:sldMk cId="0" sldId="1086"/>
        </pc:sldMkLst>
      </pc:sldChg>
      <pc:sldChg chg="addSp delSp modSp add mod">
        <pc:chgData name="Julie Crossman" userId="d902ac89-ff56-4e5d-982f-3384b0284abe" providerId="ADAL" clId="{7DC2A359-64FE-41F3-8768-39479F3AFF33}" dt="2026-04-28T10:30:07.084" v="143" actId="113"/>
        <pc:sldMkLst>
          <pc:docMk/>
          <pc:sldMk cId="1024986153" sldId="1098"/>
        </pc:sldMkLst>
        <pc:spChg chg="mod">
          <ac:chgData name="Julie Crossman" userId="d902ac89-ff56-4e5d-982f-3384b0284abe" providerId="ADAL" clId="{7DC2A359-64FE-41F3-8768-39479F3AFF33}" dt="2026-04-28T10:30:07.084" v="143" actId="113"/>
          <ac:spMkLst>
            <pc:docMk/>
            <pc:sldMk cId="1024986153" sldId="1098"/>
            <ac:spMk id="3" creationId="{12FB89DC-B908-0DDD-7015-E978453FA07A}"/>
          </ac:spMkLst>
        </pc:spChg>
        <pc:spChg chg="mod ord">
          <ac:chgData name="Julie Crossman" userId="d902ac89-ff56-4e5d-982f-3384b0284abe" providerId="ADAL" clId="{7DC2A359-64FE-41F3-8768-39479F3AFF33}" dt="2026-04-28T10:29:17.292" v="141" actId="26606"/>
          <ac:spMkLst>
            <pc:docMk/>
            <pc:sldMk cId="1024986153" sldId="1098"/>
            <ac:spMk id="7" creationId="{ACAF9F0E-C1D9-0E85-3DFE-FF56619BF25B}"/>
          </ac:spMkLst>
        </pc:spChg>
        <pc:spChg chg="del">
          <ac:chgData name="Julie Crossman" userId="d902ac89-ff56-4e5d-982f-3384b0284abe" providerId="ADAL" clId="{7DC2A359-64FE-41F3-8768-39479F3AFF33}" dt="2026-04-28T10:29:17.292" v="141" actId="26606"/>
          <ac:spMkLst>
            <pc:docMk/>
            <pc:sldMk cId="1024986153" sldId="1098"/>
            <ac:spMk id="22" creationId="{F13C74B1-5B17-4795-BED0-7140497B445A}"/>
          </ac:spMkLst>
        </pc:spChg>
        <pc:spChg chg="del">
          <ac:chgData name="Julie Crossman" userId="d902ac89-ff56-4e5d-982f-3384b0284abe" providerId="ADAL" clId="{7DC2A359-64FE-41F3-8768-39479F3AFF33}" dt="2026-04-28T10:29:17.292" v="141" actId="26606"/>
          <ac:spMkLst>
            <pc:docMk/>
            <pc:sldMk cId="1024986153" sldId="1098"/>
            <ac:spMk id="24" creationId="{D4974D33-8DC5-464E-8C6D-BE58F0669C17}"/>
          </ac:spMkLst>
        </pc:spChg>
        <pc:spChg chg="add">
          <ac:chgData name="Julie Crossman" userId="d902ac89-ff56-4e5d-982f-3384b0284abe" providerId="ADAL" clId="{7DC2A359-64FE-41F3-8768-39479F3AFF33}" dt="2026-04-28T10:29:17.292" v="141" actId="26606"/>
          <ac:spMkLst>
            <pc:docMk/>
            <pc:sldMk cId="1024986153" sldId="1098"/>
            <ac:spMk id="29" creationId="{F13C74B1-5B17-4795-BED0-7140497B445A}"/>
          </ac:spMkLst>
        </pc:spChg>
        <pc:spChg chg="add">
          <ac:chgData name="Julie Crossman" userId="d902ac89-ff56-4e5d-982f-3384b0284abe" providerId="ADAL" clId="{7DC2A359-64FE-41F3-8768-39479F3AFF33}" dt="2026-04-28T10:29:17.292" v="141" actId="26606"/>
          <ac:spMkLst>
            <pc:docMk/>
            <pc:sldMk cId="1024986153" sldId="1098"/>
            <ac:spMk id="31" creationId="{D4974D33-8DC5-464E-8C6D-BE58F0669C17}"/>
          </ac:spMkLst>
        </pc:spChg>
        <pc:picChg chg="mod">
          <ac:chgData name="Julie Crossman" userId="d902ac89-ff56-4e5d-982f-3384b0284abe" providerId="ADAL" clId="{7DC2A359-64FE-41F3-8768-39479F3AFF33}" dt="2026-04-28T10:29:17.292" v="141" actId="26606"/>
          <ac:picMkLst>
            <pc:docMk/>
            <pc:sldMk cId="1024986153" sldId="1098"/>
            <ac:picMk id="5" creationId="{29A54B9E-4ED4-4CEF-29E8-8098727595C4}"/>
          </ac:picMkLst>
        </pc:picChg>
      </pc:sldChg>
      <pc:sldChg chg="add ord">
        <pc:chgData name="Julie Crossman" userId="d902ac89-ff56-4e5d-982f-3384b0284abe" providerId="ADAL" clId="{7DC2A359-64FE-41F3-8768-39479F3AFF33}" dt="2026-04-28T11:31:41.211" v="1093"/>
        <pc:sldMkLst>
          <pc:docMk/>
          <pc:sldMk cId="3557906427" sldId="1099"/>
        </pc:sldMkLst>
      </pc:sldChg>
      <pc:sldChg chg="new del">
        <pc:chgData name="Julie Crossman" userId="d902ac89-ff56-4e5d-982f-3384b0284abe" providerId="ADAL" clId="{7DC2A359-64FE-41F3-8768-39479F3AFF33}" dt="2026-04-28T08:29:38.822" v="99" actId="47"/>
        <pc:sldMkLst>
          <pc:docMk/>
          <pc:sldMk cId="1632396108" sldId="1100"/>
        </pc:sldMkLst>
      </pc:sldChg>
      <pc:sldChg chg="addSp delSp modSp new mod ord modClrScheme chgLayout">
        <pc:chgData name="Julie Crossman" userId="d902ac89-ff56-4e5d-982f-3384b0284abe" providerId="ADAL" clId="{7DC2A359-64FE-41F3-8768-39479F3AFF33}" dt="2026-04-28T11:31:41.211" v="1093"/>
        <pc:sldMkLst>
          <pc:docMk/>
          <pc:sldMk cId="3074361022" sldId="1100"/>
        </pc:sldMkLst>
        <pc:spChg chg="del mod">
          <ac:chgData name="Julie Crossman" userId="d902ac89-ff56-4e5d-982f-3384b0284abe" providerId="ADAL" clId="{7DC2A359-64FE-41F3-8768-39479F3AFF33}" dt="2026-04-28T10:26:37.882" v="136" actId="26606"/>
          <ac:spMkLst>
            <pc:docMk/>
            <pc:sldMk cId="3074361022" sldId="1100"/>
            <ac:spMk id="2" creationId="{3A9458F6-AC40-0CBD-36C0-ABA2217D8EF5}"/>
          </ac:spMkLst>
        </pc:spChg>
        <pc:picChg chg="add mod">
          <ac:chgData name="Julie Crossman" userId="d902ac89-ff56-4e5d-982f-3384b0284abe" providerId="ADAL" clId="{7DC2A359-64FE-41F3-8768-39479F3AFF33}" dt="2026-04-28T10:26:37.882" v="136" actId="26606"/>
          <ac:picMkLst>
            <pc:docMk/>
            <pc:sldMk cId="3074361022" sldId="1100"/>
            <ac:picMk id="1026" creationId="{AE64225B-EF60-2B5B-CECF-9FA0F21621D3}"/>
          </ac:picMkLst>
        </pc:picChg>
      </pc:sldChg>
      <pc:sldChg chg="addSp delSp modSp new mod setBg setClrOvrMap">
        <pc:chgData name="Julie Crossman" userId="d902ac89-ff56-4e5d-982f-3384b0284abe" providerId="ADAL" clId="{7DC2A359-64FE-41F3-8768-39479F3AFF33}" dt="2026-04-28T10:45:04.428" v="291" actId="1076"/>
        <pc:sldMkLst>
          <pc:docMk/>
          <pc:sldMk cId="2931909680" sldId="1101"/>
        </pc:sldMkLst>
        <pc:spChg chg="add mod ord">
          <ac:chgData name="Julie Crossman" userId="d902ac89-ff56-4e5d-982f-3384b0284abe" providerId="ADAL" clId="{7DC2A359-64FE-41F3-8768-39479F3AFF33}" dt="2026-04-28T10:45:04.428" v="291" actId="1076"/>
          <ac:spMkLst>
            <pc:docMk/>
            <pc:sldMk cId="2931909680" sldId="1101"/>
            <ac:spMk id="2" creationId="{00000000-0000-0000-0000-000000000000}"/>
          </ac:spMkLst>
        </pc:spChg>
        <pc:spChg chg="add mod ord">
          <ac:chgData name="Julie Crossman" userId="d902ac89-ff56-4e5d-982f-3384b0284abe" providerId="ADAL" clId="{7DC2A359-64FE-41F3-8768-39479F3AFF33}" dt="2026-04-28T10:44:48.160" v="289" actId="1076"/>
          <ac:spMkLst>
            <pc:docMk/>
            <pc:sldMk cId="2931909680" sldId="1101"/>
            <ac:spMk id="3" creationId="{00000000-0000-0000-0000-000000000000}"/>
          </ac:spMkLst>
        </pc:spChg>
        <pc:spChg chg="add mod ord">
          <ac:chgData name="Julie Crossman" userId="d902ac89-ff56-4e5d-982f-3384b0284abe" providerId="ADAL" clId="{7DC2A359-64FE-41F3-8768-39479F3AFF33}" dt="2026-04-28T10:44:44.422" v="288" actId="1076"/>
          <ac:spMkLst>
            <pc:docMk/>
            <pc:sldMk cId="2931909680" sldId="1101"/>
            <ac:spMk id="4" creationId="{D79CAC0A-6D2F-6D00-7F92-9CE1A3003657}"/>
          </ac:spMkLst>
        </pc:spChg>
        <pc:spChg chg="add del">
          <ac:chgData name="Julie Crossman" userId="d902ac89-ff56-4e5d-982f-3384b0284abe" providerId="ADAL" clId="{7DC2A359-64FE-41F3-8768-39479F3AFF33}" dt="2026-04-28T10:38:13.300" v="228" actId="26606"/>
          <ac:spMkLst>
            <pc:docMk/>
            <pc:sldMk cId="2931909680" sldId="1101"/>
            <ac:spMk id="9" creationId="{B95B9BA8-1D69-4796-85F5-B6D0BD52354B}"/>
          </ac:spMkLst>
        </pc:spChg>
        <pc:grpChg chg="add del">
          <ac:chgData name="Julie Crossman" userId="d902ac89-ff56-4e5d-982f-3384b0284abe" providerId="ADAL" clId="{7DC2A359-64FE-41F3-8768-39479F3AFF33}" dt="2026-04-28T10:38:13.300" v="228" actId="26606"/>
          <ac:grpSpMkLst>
            <pc:docMk/>
            <pc:sldMk cId="2931909680" sldId="1101"/>
            <ac:grpSpMk id="11" creationId="{5F892E19-92E7-4BB2-8C3F-DBDFE8D9D324}"/>
          </ac:grpSpMkLst>
        </pc:grpChg>
        <pc:picChg chg="add mod">
          <ac:chgData name="Julie Crossman" userId="d902ac89-ff56-4e5d-982f-3384b0284abe" providerId="ADAL" clId="{7DC2A359-64FE-41F3-8768-39479F3AFF33}" dt="2026-04-28T10:44:29.356" v="286" actId="1076"/>
          <ac:picMkLst>
            <pc:docMk/>
            <pc:sldMk cId="2931909680" sldId="1101"/>
            <ac:picMk id="2050" creationId="{A0C5A070-6554-93FE-3F8C-792075A91922}"/>
          </ac:picMkLst>
        </pc:picChg>
      </pc:sldChg>
      <pc:sldChg chg="modSp add mod ord">
        <pc:chgData name="Julie Crossman" userId="d902ac89-ff56-4e5d-982f-3384b0284abe" providerId="ADAL" clId="{7DC2A359-64FE-41F3-8768-39479F3AFF33}" dt="2026-04-28T11:31:10.680" v="1090"/>
        <pc:sldMkLst>
          <pc:docMk/>
          <pc:sldMk cId="3557215285" sldId="1109"/>
        </pc:sldMkLst>
        <pc:spChg chg="mod">
          <ac:chgData name="Julie Crossman" userId="d902ac89-ff56-4e5d-982f-3384b0284abe" providerId="ADAL" clId="{7DC2A359-64FE-41F3-8768-39479F3AFF33}" dt="2026-04-28T10:37:27.407" v="225" actId="14100"/>
          <ac:spMkLst>
            <pc:docMk/>
            <pc:sldMk cId="3557215285" sldId="1109"/>
            <ac:spMk id="2" creationId="{1C88CCFF-34FF-6508-6B97-2DAB8DF660D6}"/>
          </ac:spMkLst>
        </pc:spChg>
        <pc:spChg chg="mod">
          <ac:chgData name="Julie Crossman" userId="d902ac89-ff56-4e5d-982f-3384b0284abe" providerId="ADAL" clId="{7DC2A359-64FE-41F3-8768-39479F3AFF33}" dt="2026-04-28T10:37:23.027" v="224" actId="14100"/>
          <ac:spMkLst>
            <pc:docMk/>
            <pc:sldMk cId="3557215285" sldId="1109"/>
            <ac:spMk id="3" creationId="{AC5F5A48-A92D-A5F9-F6E5-2A986F6B6254}"/>
          </ac:spMkLst>
        </pc:spChg>
        <pc:picChg chg="mod">
          <ac:chgData name="Julie Crossman" userId="d902ac89-ff56-4e5d-982f-3384b0284abe" providerId="ADAL" clId="{7DC2A359-64FE-41F3-8768-39479F3AFF33}" dt="2026-04-28T10:37:14.519" v="223" actId="14100"/>
          <ac:picMkLst>
            <pc:docMk/>
            <pc:sldMk cId="3557215285" sldId="1109"/>
            <ac:picMk id="5" creationId="{756E721F-31F4-C24A-067B-1DBC27EEFA3A}"/>
          </ac:picMkLst>
        </pc:picChg>
      </pc:sldChg>
      <pc:sldChg chg="addSp modSp new mod modAnim">
        <pc:chgData name="Julie Crossman" userId="d902ac89-ff56-4e5d-982f-3384b0284abe" providerId="ADAL" clId="{7DC2A359-64FE-41F3-8768-39479F3AFF33}" dt="2026-04-28T11:34:22.738" v="1125"/>
        <pc:sldMkLst>
          <pc:docMk/>
          <pc:sldMk cId="3709020655" sldId="1110"/>
        </pc:sldMkLst>
        <pc:spChg chg="add mod">
          <ac:chgData name="Julie Crossman" userId="d902ac89-ff56-4e5d-982f-3384b0284abe" providerId="ADAL" clId="{7DC2A359-64FE-41F3-8768-39479F3AFF33}" dt="2026-04-28T10:52:10.215" v="448"/>
          <ac:spMkLst>
            <pc:docMk/>
            <pc:sldMk cId="3709020655" sldId="1110"/>
            <ac:spMk id="3" creationId="{647D7F6F-1325-6C1E-097E-3DA4012B379D}"/>
          </ac:spMkLst>
        </pc:spChg>
        <pc:graphicFrameChg chg="add mod modGraphic">
          <ac:chgData name="Julie Crossman" userId="d902ac89-ff56-4e5d-982f-3384b0284abe" providerId="ADAL" clId="{7DC2A359-64FE-41F3-8768-39479F3AFF33}" dt="2026-04-28T10:53:56.763" v="450" actId="14100"/>
          <ac:graphicFrameMkLst>
            <pc:docMk/>
            <pc:sldMk cId="3709020655" sldId="1110"/>
            <ac:graphicFrameMk id="2" creationId="{593B9D05-1266-2B98-B107-211ACF6FB873}"/>
          </ac:graphicFrameMkLst>
        </pc:graphicFrameChg>
      </pc:sldChg>
      <pc:sldChg chg="addSp delSp modSp new mod modAnim">
        <pc:chgData name="Julie Crossman" userId="d902ac89-ff56-4e5d-982f-3384b0284abe" providerId="ADAL" clId="{7DC2A359-64FE-41F3-8768-39479F3AFF33}" dt="2026-04-28T11:34:00.338" v="1123"/>
        <pc:sldMkLst>
          <pc:docMk/>
          <pc:sldMk cId="4189058881" sldId="1111"/>
        </pc:sldMkLst>
        <pc:spChg chg="add mod">
          <ac:chgData name="Julie Crossman" userId="d902ac89-ff56-4e5d-982f-3384b0284abe" providerId="ADAL" clId="{7DC2A359-64FE-41F3-8768-39479F3AFF33}" dt="2026-04-28T11:08:38.685" v="767" actId="1076"/>
          <ac:spMkLst>
            <pc:docMk/>
            <pc:sldMk cId="4189058881" sldId="1111"/>
            <ac:spMk id="2" creationId="{8BE11B4F-3EAE-DECC-E97F-8BA783600D53}"/>
          </ac:spMkLst>
        </pc:spChg>
        <pc:spChg chg="add del mod">
          <ac:chgData name="Julie Crossman" userId="d902ac89-ff56-4e5d-982f-3384b0284abe" providerId="ADAL" clId="{7DC2A359-64FE-41F3-8768-39479F3AFF33}" dt="2026-04-28T11:06:14.733" v="536"/>
          <ac:spMkLst>
            <pc:docMk/>
            <pc:sldMk cId="4189058881" sldId="1111"/>
            <ac:spMk id="3" creationId="{24CC64CC-B4A1-8262-BB0C-BB8FA8BE92C2}"/>
          </ac:spMkLst>
        </pc:spChg>
        <pc:spChg chg="add mod">
          <ac:chgData name="Julie Crossman" userId="d902ac89-ff56-4e5d-982f-3384b0284abe" providerId="ADAL" clId="{7DC2A359-64FE-41F3-8768-39479F3AFF33}" dt="2026-04-28T11:06:13.317" v="534" actId="255"/>
          <ac:spMkLst>
            <pc:docMk/>
            <pc:sldMk cId="4189058881" sldId="1111"/>
            <ac:spMk id="4" creationId="{AA83F2E0-F1ED-4934-B179-0BBFB17C642D}"/>
          </ac:spMkLst>
        </pc:spChg>
        <pc:picChg chg="add mod">
          <ac:chgData name="Julie Crossman" userId="d902ac89-ff56-4e5d-982f-3384b0284abe" providerId="ADAL" clId="{7DC2A359-64FE-41F3-8768-39479F3AFF33}" dt="2026-04-28T11:07:25.446" v="605" actId="1076"/>
          <ac:picMkLst>
            <pc:docMk/>
            <pc:sldMk cId="4189058881" sldId="1111"/>
            <ac:picMk id="3074" creationId="{658DAFA0-DA92-A1DA-D7D3-288A74778699}"/>
          </ac:picMkLst>
        </pc:picChg>
      </pc:sldChg>
      <pc:sldChg chg="new del">
        <pc:chgData name="Julie Crossman" userId="d902ac89-ff56-4e5d-982f-3384b0284abe" providerId="ADAL" clId="{7DC2A359-64FE-41F3-8768-39479F3AFF33}" dt="2026-04-28T11:09:37.777" v="774" actId="47"/>
        <pc:sldMkLst>
          <pc:docMk/>
          <pc:sldMk cId="1885952246" sldId="1112"/>
        </pc:sldMkLst>
      </pc:sldChg>
      <pc:sldChg chg="addSp delSp modSp add mod">
        <pc:chgData name="Julie Crossman" userId="d902ac89-ff56-4e5d-982f-3384b0284abe" providerId="ADAL" clId="{7DC2A359-64FE-41F3-8768-39479F3AFF33}" dt="2026-04-28T11:17:36.396" v="962" actId="27636"/>
        <pc:sldMkLst>
          <pc:docMk/>
          <pc:sldMk cId="349596589" sldId="1113"/>
        </pc:sldMkLst>
        <pc:spChg chg="mod">
          <ac:chgData name="Julie Crossman" userId="d902ac89-ff56-4e5d-982f-3384b0284abe" providerId="ADAL" clId="{7DC2A359-64FE-41F3-8768-39479F3AFF33}" dt="2026-04-28T11:17:36.396" v="962" actId="27636"/>
          <ac:spMkLst>
            <pc:docMk/>
            <pc:sldMk cId="349596589" sldId="1113"/>
            <ac:spMk id="3" creationId="{241947EB-66DB-7A5C-BE5F-2FC8A70055BB}"/>
          </ac:spMkLst>
        </pc:spChg>
        <pc:spChg chg="mod">
          <ac:chgData name="Julie Crossman" userId="d902ac89-ff56-4e5d-982f-3384b0284abe" providerId="ADAL" clId="{7DC2A359-64FE-41F3-8768-39479F3AFF33}" dt="2026-04-28T11:13:57.237" v="787" actId="26606"/>
          <ac:spMkLst>
            <pc:docMk/>
            <pc:sldMk cId="349596589" sldId="1113"/>
            <ac:spMk id="7" creationId="{F27D8C1A-5F62-E7EB-2D87-FD8EA271AD54}"/>
          </ac:spMkLst>
        </pc:spChg>
        <pc:spChg chg="del">
          <ac:chgData name="Julie Crossman" userId="d902ac89-ff56-4e5d-982f-3384b0284abe" providerId="ADAL" clId="{7DC2A359-64FE-41F3-8768-39479F3AFF33}" dt="2026-04-28T11:13:57.237" v="787" actId="26606"/>
          <ac:spMkLst>
            <pc:docMk/>
            <pc:sldMk cId="349596589" sldId="1113"/>
            <ac:spMk id="29" creationId="{B94CA93C-5F9B-B03A-5E09-9C3EA8D1832B}"/>
          </ac:spMkLst>
        </pc:spChg>
        <pc:spChg chg="del">
          <ac:chgData name="Julie Crossman" userId="d902ac89-ff56-4e5d-982f-3384b0284abe" providerId="ADAL" clId="{7DC2A359-64FE-41F3-8768-39479F3AFF33}" dt="2026-04-28T11:13:57.237" v="787" actId="26606"/>
          <ac:spMkLst>
            <pc:docMk/>
            <pc:sldMk cId="349596589" sldId="1113"/>
            <ac:spMk id="31" creationId="{71221FAE-535C-E039-354B-17B6259EF890}"/>
          </ac:spMkLst>
        </pc:spChg>
        <pc:spChg chg="add">
          <ac:chgData name="Julie Crossman" userId="d902ac89-ff56-4e5d-982f-3384b0284abe" providerId="ADAL" clId="{7DC2A359-64FE-41F3-8768-39479F3AFF33}" dt="2026-04-28T11:13:57.237" v="787" actId="26606"/>
          <ac:spMkLst>
            <pc:docMk/>
            <pc:sldMk cId="349596589" sldId="1113"/>
            <ac:spMk id="36" creationId="{04812C46-200A-4DEB-A05E-3ED6C68C2387}"/>
          </ac:spMkLst>
        </pc:spChg>
        <pc:spChg chg="add">
          <ac:chgData name="Julie Crossman" userId="d902ac89-ff56-4e5d-982f-3384b0284abe" providerId="ADAL" clId="{7DC2A359-64FE-41F3-8768-39479F3AFF33}" dt="2026-04-28T11:13:57.237" v="787" actId="26606"/>
          <ac:spMkLst>
            <pc:docMk/>
            <pc:sldMk cId="349596589" sldId="1113"/>
            <ac:spMk id="38" creationId="{D1EA859B-E555-4109-94F3-6700E046E008}"/>
          </ac:spMkLst>
        </pc:spChg>
        <pc:picChg chg="mod ord">
          <ac:chgData name="Julie Crossman" userId="d902ac89-ff56-4e5d-982f-3384b0284abe" providerId="ADAL" clId="{7DC2A359-64FE-41F3-8768-39479F3AFF33}" dt="2026-04-28T11:13:57.237" v="787" actId="26606"/>
          <ac:picMkLst>
            <pc:docMk/>
            <pc:sldMk cId="349596589" sldId="1113"/>
            <ac:picMk id="5" creationId="{45928DB4-6543-A37E-604A-4CB82B91CD9E}"/>
          </ac:picMkLst>
        </pc:picChg>
      </pc:sldChg>
      <pc:sldChg chg="addSp modSp new mod setBg">
        <pc:chgData name="Julie Crossman" userId="d902ac89-ff56-4e5d-982f-3384b0284abe" providerId="ADAL" clId="{7DC2A359-64FE-41F3-8768-39479F3AFF33}" dt="2026-04-28T11:18:52.748" v="966" actId="26606"/>
        <pc:sldMkLst>
          <pc:docMk/>
          <pc:sldMk cId="2984440139" sldId="1114"/>
        </pc:sldMkLst>
        <pc:spChg chg="add">
          <ac:chgData name="Julie Crossman" userId="d902ac89-ff56-4e5d-982f-3384b0284abe" providerId="ADAL" clId="{7DC2A359-64FE-41F3-8768-39479F3AFF33}" dt="2026-04-28T11:18:52.748" v="966" actId="26606"/>
          <ac:spMkLst>
            <pc:docMk/>
            <pc:sldMk cId="2984440139" sldId="1114"/>
            <ac:spMk id="4103" creationId="{AB8C311F-7253-4AED-9701-7FC0708C41C7}"/>
          </ac:spMkLst>
        </pc:spChg>
        <pc:spChg chg="add">
          <ac:chgData name="Julie Crossman" userId="d902ac89-ff56-4e5d-982f-3384b0284abe" providerId="ADAL" clId="{7DC2A359-64FE-41F3-8768-39479F3AFF33}" dt="2026-04-28T11:18:52.748" v="966" actId="26606"/>
          <ac:spMkLst>
            <pc:docMk/>
            <pc:sldMk cId="2984440139" sldId="1114"/>
            <ac:spMk id="4105" creationId="{E2384209-CB15-4CDF-9D31-C44FD9A3F20D}"/>
          </ac:spMkLst>
        </pc:spChg>
        <pc:spChg chg="add">
          <ac:chgData name="Julie Crossman" userId="d902ac89-ff56-4e5d-982f-3384b0284abe" providerId="ADAL" clId="{7DC2A359-64FE-41F3-8768-39479F3AFF33}" dt="2026-04-28T11:18:52.748" v="966" actId="26606"/>
          <ac:spMkLst>
            <pc:docMk/>
            <pc:sldMk cId="2984440139" sldId="1114"/>
            <ac:spMk id="4107" creationId="{2633B3B5-CC90-43F0-8714-D31D1F3F0209}"/>
          </ac:spMkLst>
        </pc:spChg>
        <pc:spChg chg="add">
          <ac:chgData name="Julie Crossman" userId="d902ac89-ff56-4e5d-982f-3384b0284abe" providerId="ADAL" clId="{7DC2A359-64FE-41F3-8768-39479F3AFF33}" dt="2026-04-28T11:18:52.748" v="966" actId="26606"/>
          <ac:spMkLst>
            <pc:docMk/>
            <pc:sldMk cId="2984440139" sldId="1114"/>
            <ac:spMk id="4109" creationId="{A8D57A06-A426-446D-B02C-A2DC6B62E45E}"/>
          </ac:spMkLst>
        </pc:spChg>
        <pc:picChg chg="add mod">
          <ac:chgData name="Julie Crossman" userId="d902ac89-ff56-4e5d-982f-3384b0284abe" providerId="ADAL" clId="{7DC2A359-64FE-41F3-8768-39479F3AFF33}" dt="2026-04-28T11:18:52.748" v="966" actId="26606"/>
          <ac:picMkLst>
            <pc:docMk/>
            <pc:sldMk cId="2984440139" sldId="1114"/>
            <ac:picMk id="4098" creationId="{5E081A4E-A93E-AC3C-14ED-195F370C075F}"/>
          </ac:picMkLst>
        </pc:picChg>
      </pc:sldChg>
      <pc:sldChg chg="addSp delSp modSp new mod">
        <pc:chgData name="Julie Crossman" userId="d902ac89-ff56-4e5d-982f-3384b0284abe" providerId="ADAL" clId="{7DC2A359-64FE-41F3-8768-39479F3AFF33}" dt="2026-04-28T11:30:23.537" v="1077" actId="1076"/>
        <pc:sldMkLst>
          <pc:docMk/>
          <pc:sldMk cId="52546932" sldId="1115"/>
        </pc:sldMkLst>
        <pc:spChg chg="add del mod">
          <ac:chgData name="Julie Crossman" userId="d902ac89-ff56-4e5d-982f-3384b0284abe" providerId="ADAL" clId="{7DC2A359-64FE-41F3-8768-39479F3AFF33}" dt="2026-04-28T11:21:12.573" v="973"/>
          <ac:spMkLst>
            <pc:docMk/>
            <pc:sldMk cId="52546932" sldId="1115"/>
            <ac:spMk id="2" creationId="{DB917201-B6AD-C529-2710-D311E9809623}"/>
          </ac:spMkLst>
        </pc:spChg>
        <pc:spChg chg="add mod">
          <ac:chgData name="Julie Crossman" userId="d902ac89-ff56-4e5d-982f-3384b0284abe" providerId="ADAL" clId="{7DC2A359-64FE-41F3-8768-39479F3AFF33}" dt="2026-04-28T11:27:31.783" v="1045" actId="1076"/>
          <ac:spMkLst>
            <pc:docMk/>
            <pc:sldMk cId="52546932" sldId="1115"/>
            <ac:spMk id="5" creationId="{797C3C44-13CD-53BD-B231-D7DEB370627E}"/>
          </ac:spMkLst>
        </pc:spChg>
        <pc:spChg chg="add mod">
          <ac:chgData name="Julie Crossman" userId="d902ac89-ff56-4e5d-982f-3384b0284abe" providerId="ADAL" clId="{7DC2A359-64FE-41F3-8768-39479F3AFF33}" dt="2026-04-28T11:27:39.575" v="1048" actId="1076"/>
          <ac:spMkLst>
            <pc:docMk/>
            <pc:sldMk cId="52546932" sldId="1115"/>
            <ac:spMk id="6" creationId="{4808505E-CF4D-6418-A5CA-3600D78E41EA}"/>
          </ac:spMkLst>
        </pc:spChg>
        <pc:spChg chg="add mod">
          <ac:chgData name="Julie Crossman" userId="d902ac89-ff56-4e5d-982f-3384b0284abe" providerId="ADAL" clId="{7DC2A359-64FE-41F3-8768-39479F3AFF33}" dt="2026-04-28T11:27:45.046" v="1049" actId="1076"/>
          <ac:spMkLst>
            <pc:docMk/>
            <pc:sldMk cId="52546932" sldId="1115"/>
            <ac:spMk id="7" creationId="{61DAC62B-BDC4-D5B7-2177-8F8B559E409D}"/>
          </ac:spMkLst>
        </pc:spChg>
        <pc:spChg chg="add mod">
          <ac:chgData name="Julie Crossman" userId="d902ac89-ff56-4e5d-982f-3384b0284abe" providerId="ADAL" clId="{7DC2A359-64FE-41F3-8768-39479F3AFF33}" dt="2026-04-28T11:30:20.417" v="1076" actId="1076"/>
          <ac:spMkLst>
            <pc:docMk/>
            <pc:sldMk cId="52546932" sldId="1115"/>
            <ac:spMk id="10" creationId="{BF8FD999-9B3C-C8BF-6139-36A2147D8D4A}"/>
          </ac:spMkLst>
        </pc:spChg>
        <pc:picChg chg="add mod modCrop">
          <ac:chgData name="Julie Crossman" userId="d902ac89-ff56-4e5d-982f-3384b0284abe" providerId="ADAL" clId="{7DC2A359-64FE-41F3-8768-39479F3AFF33}" dt="2026-04-28T11:27:36.830" v="1047" actId="1076"/>
          <ac:picMkLst>
            <pc:docMk/>
            <pc:sldMk cId="52546932" sldId="1115"/>
            <ac:picMk id="4" creationId="{850BB9DB-8063-B512-9189-4E85F3F16411}"/>
          </ac:picMkLst>
        </pc:picChg>
        <pc:picChg chg="add mod">
          <ac:chgData name="Julie Crossman" userId="d902ac89-ff56-4e5d-982f-3384b0284abe" providerId="ADAL" clId="{7DC2A359-64FE-41F3-8768-39479F3AFF33}" dt="2026-04-28T11:30:17.452" v="1075" actId="1076"/>
          <ac:picMkLst>
            <pc:docMk/>
            <pc:sldMk cId="52546932" sldId="1115"/>
            <ac:picMk id="9" creationId="{471B2165-5B34-5AD2-FEBE-3D9F8DAD7730}"/>
          </ac:picMkLst>
        </pc:picChg>
        <pc:picChg chg="add mod">
          <ac:chgData name="Julie Crossman" userId="d902ac89-ff56-4e5d-982f-3384b0284abe" providerId="ADAL" clId="{7DC2A359-64FE-41F3-8768-39479F3AFF33}" dt="2026-04-28T11:30:23.537" v="1077" actId="1076"/>
          <ac:picMkLst>
            <pc:docMk/>
            <pc:sldMk cId="52546932" sldId="1115"/>
            <ac:picMk id="12" creationId="{89591627-3DA8-CB91-B303-F0DDA64702D7}"/>
          </ac:picMkLst>
        </pc:picChg>
        <pc:picChg chg="add mod">
          <ac:chgData name="Julie Crossman" userId="d902ac89-ff56-4e5d-982f-3384b0284abe" providerId="ADAL" clId="{7DC2A359-64FE-41F3-8768-39479F3AFF33}" dt="2026-04-28T11:27:34.208" v="1046" actId="1076"/>
          <ac:picMkLst>
            <pc:docMk/>
            <pc:sldMk cId="52546932" sldId="1115"/>
            <ac:picMk id="5122" creationId="{BD683B2F-CE05-2E0F-E8C2-911A629E325C}"/>
          </ac:picMkLst>
        </pc:picChg>
      </pc:sldChg>
      <pc:sldChg chg="addSp delSp modSp new mod modClrScheme chgLayout">
        <pc:chgData name="Julie Crossman" userId="d902ac89-ff56-4e5d-982f-3384b0284abe" providerId="ADAL" clId="{7DC2A359-64FE-41F3-8768-39479F3AFF33}" dt="2026-04-28T11:33:33.075" v="1118" actId="14100"/>
        <pc:sldMkLst>
          <pc:docMk/>
          <pc:sldMk cId="2216691458" sldId="1116"/>
        </pc:sldMkLst>
        <pc:spChg chg="del">
          <ac:chgData name="Julie Crossman" userId="d902ac89-ff56-4e5d-982f-3384b0284abe" providerId="ADAL" clId="{7DC2A359-64FE-41F3-8768-39479F3AFF33}" dt="2026-04-28T11:33:02.431" v="1096" actId="26606"/>
          <ac:spMkLst>
            <pc:docMk/>
            <pc:sldMk cId="2216691458" sldId="1116"/>
            <ac:spMk id="2" creationId="{F763F376-7073-7C9C-00F5-ECBDAB521531}"/>
          </ac:spMkLst>
        </pc:spChg>
        <pc:spChg chg="del">
          <ac:chgData name="Julie Crossman" userId="d902ac89-ff56-4e5d-982f-3384b0284abe" providerId="ADAL" clId="{7DC2A359-64FE-41F3-8768-39479F3AFF33}" dt="2026-04-28T11:33:02.431" v="1096" actId="26606"/>
          <ac:spMkLst>
            <pc:docMk/>
            <pc:sldMk cId="2216691458" sldId="1116"/>
            <ac:spMk id="3" creationId="{AB8DF5F4-F8BC-0930-77FD-343596016D6F}"/>
          </ac:spMkLst>
        </pc:spChg>
        <pc:spChg chg="add mod">
          <ac:chgData name="Julie Crossman" userId="d902ac89-ff56-4e5d-982f-3384b0284abe" providerId="ADAL" clId="{7DC2A359-64FE-41F3-8768-39479F3AFF33}" dt="2026-04-28T11:33:33.075" v="1118" actId="14100"/>
          <ac:spMkLst>
            <pc:docMk/>
            <pc:sldMk cId="2216691458" sldId="1116"/>
            <ac:spMk id="9" creationId="{A48E5DC9-5E4A-A5CB-CA41-E0A604628B16}"/>
          </ac:spMkLst>
        </pc:spChg>
        <pc:picChg chg="add mod">
          <ac:chgData name="Julie Crossman" userId="d902ac89-ff56-4e5d-982f-3384b0284abe" providerId="ADAL" clId="{7DC2A359-64FE-41F3-8768-39479F3AFF33}" dt="2026-04-28T11:33:02.431" v="1096" actId="26606"/>
          <ac:picMkLst>
            <pc:docMk/>
            <pc:sldMk cId="2216691458" sldId="1116"/>
            <ac:picMk id="4" creationId="{B629EE44-51BD-D9A5-13DC-D81406F434FD}"/>
          </ac:picMkLst>
        </pc:picChg>
      </pc:sldChg>
      <pc:sldChg chg="addSp modSp new mod setBg modAnim">
        <pc:chgData name="Julie Crossman" userId="d902ac89-ff56-4e5d-982f-3384b0284abe" providerId="ADAL" clId="{7DC2A359-64FE-41F3-8768-39479F3AFF33}" dt="2026-04-28T11:39:49.642" v="1128" actId="26606"/>
        <pc:sldMkLst>
          <pc:docMk/>
          <pc:sldMk cId="2238177599" sldId="1117"/>
        </pc:sldMkLst>
        <pc:spChg chg="add">
          <ac:chgData name="Julie Crossman" userId="d902ac89-ff56-4e5d-982f-3384b0284abe" providerId="ADAL" clId="{7DC2A359-64FE-41F3-8768-39479F3AFF33}" dt="2026-04-28T11:39:49.642" v="1128" actId="26606"/>
          <ac:spMkLst>
            <pc:docMk/>
            <pc:sldMk cId="2238177599" sldId="1117"/>
            <ac:spMk id="7" creationId="{AB8C311F-7253-4AED-9701-7FC0708C41C7}"/>
          </ac:spMkLst>
        </pc:spChg>
        <pc:spChg chg="add">
          <ac:chgData name="Julie Crossman" userId="d902ac89-ff56-4e5d-982f-3384b0284abe" providerId="ADAL" clId="{7DC2A359-64FE-41F3-8768-39479F3AFF33}" dt="2026-04-28T11:39:49.642" v="1128" actId="26606"/>
          <ac:spMkLst>
            <pc:docMk/>
            <pc:sldMk cId="2238177599" sldId="1117"/>
            <ac:spMk id="9" creationId="{E2384209-CB15-4CDF-9D31-C44FD9A3F20D}"/>
          </ac:spMkLst>
        </pc:spChg>
        <pc:spChg chg="add">
          <ac:chgData name="Julie Crossman" userId="d902ac89-ff56-4e5d-982f-3384b0284abe" providerId="ADAL" clId="{7DC2A359-64FE-41F3-8768-39479F3AFF33}" dt="2026-04-28T11:39:49.642" v="1128" actId="26606"/>
          <ac:spMkLst>
            <pc:docMk/>
            <pc:sldMk cId="2238177599" sldId="1117"/>
            <ac:spMk id="11" creationId="{2633B3B5-CC90-43F0-8714-D31D1F3F0209}"/>
          </ac:spMkLst>
        </pc:spChg>
        <pc:spChg chg="add">
          <ac:chgData name="Julie Crossman" userId="d902ac89-ff56-4e5d-982f-3384b0284abe" providerId="ADAL" clId="{7DC2A359-64FE-41F3-8768-39479F3AFF33}" dt="2026-04-28T11:39:49.642" v="1128" actId="26606"/>
          <ac:spMkLst>
            <pc:docMk/>
            <pc:sldMk cId="2238177599" sldId="1117"/>
            <ac:spMk id="13" creationId="{A8D57A06-A426-446D-B02C-A2DC6B62E45E}"/>
          </ac:spMkLst>
        </pc:spChg>
        <pc:picChg chg="add mod">
          <ac:chgData name="Julie Crossman" userId="d902ac89-ff56-4e5d-982f-3384b0284abe" providerId="ADAL" clId="{7DC2A359-64FE-41F3-8768-39479F3AFF33}" dt="2026-04-28T11:39:49.642" v="1128" actId="26606"/>
          <ac:picMkLst>
            <pc:docMk/>
            <pc:sldMk cId="2238177599" sldId="1117"/>
            <ac:picMk id="2" creationId="{214C44E1-6C3C-02B6-5F42-1A2234AC192C}"/>
          </ac:picMkLst>
        </pc:picChg>
      </pc:sldChg>
      <pc:sldMasterChg chg="del delSldLayout">
        <pc:chgData name="Julie Crossman" userId="d902ac89-ff56-4e5d-982f-3384b0284abe" providerId="ADAL" clId="{7DC2A359-64FE-41F3-8768-39479F3AFF33}" dt="2026-04-28T11:31:13.648" v="1091" actId="47"/>
        <pc:sldMasterMkLst>
          <pc:docMk/>
          <pc:sldMasterMk cId="637017333" sldId="2147483648"/>
        </pc:sldMasterMkLst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75880645" sldId="2147483649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1861903015" sldId="2147483650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2181350662" sldId="2147483651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2408740811" sldId="2147483652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3044404830" sldId="2147483653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1293505104" sldId="2147483654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231099650" sldId="2147483655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2403223369" sldId="2147483656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2536763344" sldId="2147483657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2885291963" sldId="2147483658"/>
          </pc:sldLayoutMkLst>
        </pc:sldLayoutChg>
        <pc:sldLayoutChg chg="del">
          <pc:chgData name="Julie Crossman" userId="d902ac89-ff56-4e5d-982f-3384b0284abe" providerId="ADAL" clId="{7DC2A359-64FE-41F3-8768-39479F3AFF33}" dt="2026-04-28T11:31:13.648" v="1091" actId="47"/>
          <pc:sldLayoutMkLst>
            <pc:docMk/>
            <pc:sldMasterMk cId="637017333" sldId="2147483648"/>
            <pc:sldLayoutMk cId="2691687140" sldId="214748365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EC140C-58F8-403F-B870-24A7B4DCD54A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51A0DAE7-564D-4486-BD62-D1A16B4A596B}">
      <dgm:prSet phldrT="[Text]" phldr="0"/>
      <dgm:spPr>
        <a:solidFill>
          <a:srgbClr val="24ABD0"/>
        </a:solidFill>
      </dgm:spPr>
      <dgm:t>
        <a:bodyPr/>
        <a:lstStyle/>
        <a:p>
          <a:r>
            <a:rPr lang="en-GB" dirty="0"/>
            <a:t>Powerful questions</a:t>
          </a:r>
        </a:p>
      </dgm:t>
    </dgm:pt>
    <dgm:pt modelId="{8D962E29-7765-4241-9101-B4DA5FCB4C0B}" type="parTrans" cxnId="{C8CA688B-D2D2-42D3-9273-0BE4915C8FC4}">
      <dgm:prSet/>
      <dgm:spPr/>
      <dgm:t>
        <a:bodyPr/>
        <a:lstStyle/>
        <a:p>
          <a:endParaRPr lang="en-GB"/>
        </a:p>
      </dgm:t>
    </dgm:pt>
    <dgm:pt modelId="{26D461DB-9F32-415F-A62B-3AB9375F9D52}" type="sibTrans" cxnId="{C8CA688B-D2D2-42D3-9273-0BE4915C8FC4}">
      <dgm:prSet/>
      <dgm:spPr/>
      <dgm:t>
        <a:bodyPr/>
        <a:lstStyle/>
        <a:p>
          <a:endParaRPr lang="en-GB"/>
        </a:p>
      </dgm:t>
    </dgm:pt>
    <dgm:pt modelId="{C4A8B57D-C1E9-428A-90C1-66A4F8A9C9A5}">
      <dgm:prSet phldrT="[Text]" phldr="0"/>
      <dgm:spPr>
        <a:solidFill>
          <a:srgbClr val="24ABD0"/>
        </a:solidFill>
      </dgm:spPr>
      <dgm:t>
        <a:bodyPr/>
        <a:lstStyle/>
        <a:p>
          <a:r>
            <a:rPr lang="en-GB" dirty="0"/>
            <a:t>Sharing and learning</a:t>
          </a:r>
        </a:p>
      </dgm:t>
    </dgm:pt>
    <dgm:pt modelId="{1474DBC8-07FA-4F7A-AF27-0F23D80C60A6}" type="parTrans" cxnId="{61EF5E22-47C1-421B-B288-97862BE5F059}">
      <dgm:prSet/>
      <dgm:spPr/>
      <dgm:t>
        <a:bodyPr/>
        <a:lstStyle/>
        <a:p>
          <a:endParaRPr lang="en-GB"/>
        </a:p>
      </dgm:t>
    </dgm:pt>
    <dgm:pt modelId="{2D4A13D6-9DB8-475E-A2ED-04623284FFAC}" type="sibTrans" cxnId="{61EF5E22-47C1-421B-B288-97862BE5F059}">
      <dgm:prSet/>
      <dgm:spPr/>
      <dgm:t>
        <a:bodyPr/>
        <a:lstStyle/>
        <a:p>
          <a:endParaRPr lang="en-GB"/>
        </a:p>
      </dgm:t>
    </dgm:pt>
    <dgm:pt modelId="{3CE98E96-328E-45BD-8101-6D836D15959F}">
      <dgm:prSet phldrT="[Text]" phldr="0"/>
      <dgm:spPr>
        <a:solidFill>
          <a:srgbClr val="24ABD0"/>
        </a:solidFill>
      </dgm:spPr>
      <dgm:t>
        <a:bodyPr/>
        <a:lstStyle/>
        <a:p>
          <a:r>
            <a:rPr lang="en-GB" dirty="0"/>
            <a:t>Reflection</a:t>
          </a:r>
        </a:p>
      </dgm:t>
    </dgm:pt>
    <dgm:pt modelId="{D4C71F65-0E4A-424F-B7E8-6801983CC67F}" type="parTrans" cxnId="{D8F13092-9126-45C8-81E4-AB96E0ACDC34}">
      <dgm:prSet/>
      <dgm:spPr/>
      <dgm:t>
        <a:bodyPr/>
        <a:lstStyle/>
        <a:p>
          <a:endParaRPr lang="en-GB"/>
        </a:p>
      </dgm:t>
    </dgm:pt>
    <dgm:pt modelId="{D1EA9C0C-B8FB-466F-B386-C1263AF65429}" type="sibTrans" cxnId="{D8F13092-9126-45C8-81E4-AB96E0ACDC34}">
      <dgm:prSet/>
      <dgm:spPr/>
      <dgm:t>
        <a:bodyPr/>
        <a:lstStyle/>
        <a:p>
          <a:endParaRPr lang="en-GB"/>
        </a:p>
      </dgm:t>
    </dgm:pt>
    <dgm:pt modelId="{92E9D594-6874-4B21-9CD3-C8337133B965}">
      <dgm:prSet phldrT="[Text]" phldr="0"/>
      <dgm:spPr>
        <a:solidFill>
          <a:srgbClr val="24ABD0"/>
        </a:solidFill>
      </dgm:spPr>
      <dgm:t>
        <a:bodyPr/>
        <a:lstStyle/>
        <a:p>
          <a:r>
            <a:rPr lang="en-GB" dirty="0"/>
            <a:t>Action (Do)</a:t>
          </a:r>
        </a:p>
      </dgm:t>
    </dgm:pt>
    <dgm:pt modelId="{DA75D22E-A098-44D0-A03B-BD700C675D7F}" type="parTrans" cxnId="{4CC33E6A-BBC8-4AC2-BFAC-C2ADCE0AB4C8}">
      <dgm:prSet/>
      <dgm:spPr/>
      <dgm:t>
        <a:bodyPr/>
        <a:lstStyle/>
        <a:p>
          <a:endParaRPr lang="en-GB"/>
        </a:p>
      </dgm:t>
    </dgm:pt>
    <dgm:pt modelId="{27276180-0C9D-4F57-9E2A-C085C8EF6F4B}" type="sibTrans" cxnId="{4CC33E6A-BBC8-4AC2-BFAC-C2ADCE0AB4C8}">
      <dgm:prSet/>
      <dgm:spPr/>
      <dgm:t>
        <a:bodyPr/>
        <a:lstStyle/>
        <a:p>
          <a:endParaRPr lang="en-GB"/>
        </a:p>
      </dgm:t>
    </dgm:pt>
    <dgm:pt modelId="{E0B9ED9E-71CB-42C0-AED7-6FEF6AE7C6F3}">
      <dgm:prSet phldrT="[Text]" phldr="0"/>
      <dgm:spPr>
        <a:solidFill>
          <a:srgbClr val="24ABD0"/>
        </a:solidFill>
      </dgm:spPr>
      <dgm:t>
        <a:bodyPr/>
        <a:lstStyle/>
        <a:p>
          <a:r>
            <a:rPr lang="en-GB" dirty="0"/>
            <a:t>Development: Group &amp; individual</a:t>
          </a:r>
        </a:p>
      </dgm:t>
    </dgm:pt>
    <dgm:pt modelId="{1ACEE6A7-6755-46B1-A521-09FCAD84BDF9}" type="parTrans" cxnId="{528BEE37-11BC-448F-A67C-DE4EA2851FFE}">
      <dgm:prSet/>
      <dgm:spPr/>
      <dgm:t>
        <a:bodyPr/>
        <a:lstStyle/>
        <a:p>
          <a:endParaRPr lang="en-GB"/>
        </a:p>
      </dgm:t>
    </dgm:pt>
    <dgm:pt modelId="{CC80EBF4-AE52-4FDE-9019-4E63FA48A7D1}" type="sibTrans" cxnId="{528BEE37-11BC-448F-A67C-DE4EA2851FFE}">
      <dgm:prSet/>
      <dgm:spPr/>
      <dgm:t>
        <a:bodyPr/>
        <a:lstStyle/>
        <a:p>
          <a:endParaRPr lang="en-GB"/>
        </a:p>
      </dgm:t>
    </dgm:pt>
    <dgm:pt modelId="{1FA64574-2148-4F8E-803B-9948CCF7E798}">
      <dgm:prSet/>
      <dgm:spPr>
        <a:solidFill>
          <a:srgbClr val="24ABD0"/>
        </a:solidFill>
      </dgm:spPr>
      <dgm:t>
        <a:bodyPr/>
        <a:lstStyle/>
        <a:p>
          <a:r>
            <a:rPr lang="en-GB" dirty="0"/>
            <a:t>Active listening</a:t>
          </a:r>
        </a:p>
      </dgm:t>
    </dgm:pt>
    <dgm:pt modelId="{91C86914-EB0F-4A71-B146-03D357BAF38B}" type="parTrans" cxnId="{79AE3D5D-3DE0-4F3A-9B31-1A87B85FB653}">
      <dgm:prSet/>
      <dgm:spPr/>
      <dgm:t>
        <a:bodyPr/>
        <a:lstStyle/>
        <a:p>
          <a:endParaRPr lang="en-GB"/>
        </a:p>
      </dgm:t>
    </dgm:pt>
    <dgm:pt modelId="{F806B6D5-560D-45A9-8E2B-790E3A6F8A72}" type="sibTrans" cxnId="{79AE3D5D-3DE0-4F3A-9B31-1A87B85FB653}">
      <dgm:prSet/>
      <dgm:spPr/>
      <dgm:t>
        <a:bodyPr/>
        <a:lstStyle/>
        <a:p>
          <a:endParaRPr lang="en-GB"/>
        </a:p>
      </dgm:t>
    </dgm:pt>
    <dgm:pt modelId="{37F295BF-4FC1-4DEE-A249-5FA464A276F5}" type="pres">
      <dgm:prSet presAssocID="{63EC140C-58F8-403F-B870-24A7B4DCD54A}" presName="cycle" presStyleCnt="0">
        <dgm:presLayoutVars>
          <dgm:dir/>
          <dgm:resizeHandles val="exact"/>
        </dgm:presLayoutVars>
      </dgm:prSet>
      <dgm:spPr/>
    </dgm:pt>
    <dgm:pt modelId="{19452B1B-774B-4B07-96B4-9A22709C535A}" type="pres">
      <dgm:prSet presAssocID="{51A0DAE7-564D-4486-BD62-D1A16B4A596B}" presName="node" presStyleLbl="node1" presStyleIdx="0" presStyleCnt="6" custRadScaleRad="93809" custRadScaleInc="1669">
        <dgm:presLayoutVars>
          <dgm:bulletEnabled val="1"/>
        </dgm:presLayoutVars>
      </dgm:prSet>
      <dgm:spPr/>
    </dgm:pt>
    <dgm:pt modelId="{9EA70745-AEBD-4E60-8E13-7A13EB7CA6E2}" type="pres">
      <dgm:prSet presAssocID="{51A0DAE7-564D-4486-BD62-D1A16B4A596B}" presName="spNode" presStyleCnt="0"/>
      <dgm:spPr/>
    </dgm:pt>
    <dgm:pt modelId="{9F6E4757-2797-4FFB-9D23-2FB97001E5C9}" type="pres">
      <dgm:prSet presAssocID="{26D461DB-9F32-415F-A62B-3AB9375F9D52}" presName="sibTrans" presStyleLbl="sibTrans1D1" presStyleIdx="0" presStyleCnt="6"/>
      <dgm:spPr/>
    </dgm:pt>
    <dgm:pt modelId="{E7068AC7-6F26-4C49-9B03-A22049547C1D}" type="pres">
      <dgm:prSet presAssocID="{1FA64574-2148-4F8E-803B-9948CCF7E798}" presName="node" presStyleLbl="node1" presStyleIdx="1" presStyleCnt="6">
        <dgm:presLayoutVars>
          <dgm:bulletEnabled val="1"/>
        </dgm:presLayoutVars>
      </dgm:prSet>
      <dgm:spPr/>
    </dgm:pt>
    <dgm:pt modelId="{9663CFF6-7FDF-4222-A699-19DED5308DCF}" type="pres">
      <dgm:prSet presAssocID="{1FA64574-2148-4F8E-803B-9948CCF7E798}" presName="spNode" presStyleCnt="0"/>
      <dgm:spPr/>
    </dgm:pt>
    <dgm:pt modelId="{F377B8BE-2D47-4D35-B8DE-88CDAFEEC7DC}" type="pres">
      <dgm:prSet presAssocID="{F806B6D5-560D-45A9-8E2B-790E3A6F8A72}" presName="sibTrans" presStyleLbl="sibTrans1D1" presStyleIdx="1" presStyleCnt="6"/>
      <dgm:spPr/>
    </dgm:pt>
    <dgm:pt modelId="{7736FCFA-213C-4989-887F-0DF16F3F37AA}" type="pres">
      <dgm:prSet presAssocID="{C4A8B57D-C1E9-428A-90C1-66A4F8A9C9A5}" presName="node" presStyleLbl="node1" presStyleIdx="2" presStyleCnt="6">
        <dgm:presLayoutVars>
          <dgm:bulletEnabled val="1"/>
        </dgm:presLayoutVars>
      </dgm:prSet>
      <dgm:spPr/>
    </dgm:pt>
    <dgm:pt modelId="{7A692EC3-A752-4783-BFB4-58B15BFAB0EC}" type="pres">
      <dgm:prSet presAssocID="{C4A8B57D-C1E9-428A-90C1-66A4F8A9C9A5}" presName="spNode" presStyleCnt="0"/>
      <dgm:spPr/>
    </dgm:pt>
    <dgm:pt modelId="{6E53C325-4AA7-443C-AF4F-CDFC87882BA0}" type="pres">
      <dgm:prSet presAssocID="{2D4A13D6-9DB8-475E-A2ED-04623284FFAC}" presName="sibTrans" presStyleLbl="sibTrans1D1" presStyleIdx="2" presStyleCnt="6"/>
      <dgm:spPr/>
    </dgm:pt>
    <dgm:pt modelId="{8297CBA0-DAF7-4C43-AFB5-A7DD91F2E136}" type="pres">
      <dgm:prSet presAssocID="{3CE98E96-328E-45BD-8101-6D836D15959F}" presName="node" presStyleLbl="node1" presStyleIdx="3" presStyleCnt="6" custRadScaleRad="92352" custRadScaleInc="-1695">
        <dgm:presLayoutVars>
          <dgm:bulletEnabled val="1"/>
        </dgm:presLayoutVars>
      </dgm:prSet>
      <dgm:spPr/>
    </dgm:pt>
    <dgm:pt modelId="{5CEF384A-BF08-4DF4-91E2-B0AEFC5BBBC8}" type="pres">
      <dgm:prSet presAssocID="{3CE98E96-328E-45BD-8101-6D836D15959F}" presName="spNode" presStyleCnt="0"/>
      <dgm:spPr/>
    </dgm:pt>
    <dgm:pt modelId="{9CC445D1-63FB-4C68-9DEE-A1C493BB3B3F}" type="pres">
      <dgm:prSet presAssocID="{D1EA9C0C-B8FB-466F-B386-C1263AF65429}" presName="sibTrans" presStyleLbl="sibTrans1D1" presStyleIdx="3" presStyleCnt="6"/>
      <dgm:spPr/>
    </dgm:pt>
    <dgm:pt modelId="{E477D5EE-C03C-4D89-9731-BB0DEE879FE4}" type="pres">
      <dgm:prSet presAssocID="{92E9D594-6874-4B21-9CD3-C8337133B965}" presName="node" presStyleLbl="node1" presStyleIdx="4" presStyleCnt="6">
        <dgm:presLayoutVars>
          <dgm:bulletEnabled val="1"/>
        </dgm:presLayoutVars>
      </dgm:prSet>
      <dgm:spPr/>
    </dgm:pt>
    <dgm:pt modelId="{59D797D5-B19B-4EB4-9871-6B2799DB7803}" type="pres">
      <dgm:prSet presAssocID="{92E9D594-6874-4B21-9CD3-C8337133B965}" presName="spNode" presStyleCnt="0"/>
      <dgm:spPr/>
    </dgm:pt>
    <dgm:pt modelId="{6A16630A-6E47-4735-919D-C5B62498F80A}" type="pres">
      <dgm:prSet presAssocID="{27276180-0C9D-4F57-9E2A-C085C8EF6F4B}" presName="sibTrans" presStyleLbl="sibTrans1D1" presStyleIdx="4" presStyleCnt="6"/>
      <dgm:spPr/>
    </dgm:pt>
    <dgm:pt modelId="{A2DE6A43-14ED-493A-A0E4-228084C7267B}" type="pres">
      <dgm:prSet presAssocID="{E0B9ED9E-71CB-42C0-AED7-6FEF6AE7C6F3}" presName="node" presStyleLbl="node1" presStyleIdx="5" presStyleCnt="6">
        <dgm:presLayoutVars>
          <dgm:bulletEnabled val="1"/>
        </dgm:presLayoutVars>
      </dgm:prSet>
      <dgm:spPr/>
    </dgm:pt>
    <dgm:pt modelId="{04859855-76DD-485B-A859-396D888318CC}" type="pres">
      <dgm:prSet presAssocID="{E0B9ED9E-71CB-42C0-AED7-6FEF6AE7C6F3}" presName="spNode" presStyleCnt="0"/>
      <dgm:spPr/>
    </dgm:pt>
    <dgm:pt modelId="{6CF2A0E1-B934-4185-86CA-75B7FC1B0810}" type="pres">
      <dgm:prSet presAssocID="{CC80EBF4-AE52-4FDE-9019-4E63FA48A7D1}" presName="sibTrans" presStyleLbl="sibTrans1D1" presStyleIdx="5" presStyleCnt="6"/>
      <dgm:spPr/>
    </dgm:pt>
  </dgm:ptLst>
  <dgm:cxnLst>
    <dgm:cxn modelId="{2EE73419-4DAC-47EF-B41A-80CEF8094F2E}" type="presOf" srcId="{D1EA9C0C-B8FB-466F-B386-C1263AF65429}" destId="{9CC445D1-63FB-4C68-9DEE-A1C493BB3B3F}" srcOrd="0" destOrd="0" presId="urn:microsoft.com/office/officeart/2005/8/layout/cycle6"/>
    <dgm:cxn modelId="{61EF5E22-47C1-421B-B288-97862BE5F059}" srcId="{63EC140C-58F8-403F-B870-24A7B4DCD54A}" destId="{C4A8B57D-C1E9-428A-90C1-66A4F8A9C9A5}" srcOrd="2" destOrd="0" parTransId="{1474DBC8-07FA-4F7A-AF27-0F23D80C60A6}" sibTransId="{2D4A13D6-9DB8-475E-A2ED-04623284FFAC}"/>
    <dgm:cxn modelId="{08D6A626-7D9A-4417-B289-3AC5B76D53FB}" type="presOf" srcId="{C4A8B57D-C1E9-428A-90C1-66A4F8A9C9A5}" destId="{7736FCFA-213C-4989-887F-0DF16F3F37AA}" srcOrd="0" destOrd="0" presId="urn:microsoft.com/office/officeart/2005/8/layout/cycle6"/>
    <dgm:cxn modelId="{7113E028-557D-426A-A963-B3F99AD104EA}" type="presOf" srcId="{63EC140C-58F8-403F-B870-24A7B4DCD54A}" destId="{37F295BF-4FC1-4DEE-A249-5FA464A276F5}" srcOrd="0" destOrd="0" presId="urn:microsoft.com/office/officeart/2005/8/layout/cycle6"/>
    <dgm:cxn modelId="{9AEE5336-FB01-4843-B418-977E4120DDE0}" type="presOf" srcId="{1FA64574-2148-4F8E-803B-9948CCF7E798}" destId="{E7068AC7-6F26-4C49-9B03-A22049547C1D}" srcOrd="0" destOrd="0" presId="urn:microsoft.com/office/officeart/2005/8/layout/cycle6"/>
    <dgm:cxn modelId="{528BEE37-11BC-448F-A67C-DE4EA2851FFE}" srcId="{63EC140C-58F8-403F-B870-24A7B4DCD54A}" destId="{E0B9ED9E-71CB-42C0-AED7-6FEF6AE7C6F3}" srcOrd="5" destOrd="0" parTransId="{1ACEE6A7-6755-46B1-A521-09FCAD84BDF9}" sibTransId="{CC80EBF4-AE52-4FDE-9019-4E63FA48A7D1}"/>
    <dgm:cxn modelId="{79AE3D5D-3DE0-4F3A-9B31-1A87B85FB653}" srcId="{63EC140C-58F8-403F-B870-24A7B4DCD54A}" destId="{1FA64574-2148-4F8E-803B-9948CCF7E798}" srcOrd="1" destOrd="0" parTransId="{91C86914-EB0F-4A71-B146-03D357BAF38B}" sibTransId="{F806B6D5-560D-45A9-8E2B-790E3A6F8A72}"/>
    <dgm:cxn modelId="{B1D2355F-6CBF-4A74-A69C-7B8E7519D78A}" type="presOf" srcId="{F806B6D5-560D-45A9-8E2B-790E3A6F8A72}" destId="{F377B8BE-2D47-4D35-B8DE-88CDAFEEC7DC}" srcOrd="0" destOrd="0" presId="urn:microsoft.com/office/officeart/2005/8/layout/cycle6"/>
    <dgm:cxn modelId="{1A094661-417A-474C-9DF2-FB43D1D1179C}" type="presOf" srcId="{CC80EBF4-AE52-4FDE-9019-4E63FA48A7D1}" destId="{6CF2A0E1-B934-4185-86CA-75B7FC1B0810}" srcOrd="0" destOrd="0" presId="urn:microsoft.com/office/officeart/2005/8/layout/cycle6"/>
    <dgm:cxn modelId="{D3AA7468-C928-442F-AF7A-A5025B8F183F}" type="presOf" srcId="{26D461DB-9F32-415F-A62B-3AB9375F9D52}" destId="{9F6E4757-2797-4FFB-9D23-2FB97001E5C9}" srcOrd="0" destOrd="0" presId="urn:microsoft.com/office/officeart/2005/8/layout/cycle6"/>
    <dgm:cxn modelId="{4CC33E6A-BBC8-4AC2-BFAC-C2ADCE0AB4C8}" srcId="{63EC140C-58F8-403F-B870-24A7B4DCD54A}" destId="{92E9D594-6874-4B21-9CD3-C8337133B965}" srcOrd="4" destOrd="0" parTransId="{DA75D22E-A098-44D0-A03B-BD700C675D7F}" sibTransId="{27276180-0C9D-4F57-9E2A-C085C8EF6F4B}"/>
    <dgm:cxn modelId="{C8CA688B-D2D2-42D3-9273-0BE4915C8FC4}" srcId="{63EC140C-58F8-403F-B870-24A7B4DCD54A}" destId="{51A0DAE7-564D-4486-BD62-D1A16B4A596B}" srcOrd="0" destOrd="0" parTransId="{8D962E29-7765-4241-9101-B4DA5FCB4C0B}" sibTransId="{26D461DB-9F32-415F-A62B-3AB9375F9D52}"/>
    <dgm:cxn modelId="{1093AE8C-F5D9-4A9A-94D5-366BD8E85B9A}" type="presOf" srcId="{3CE98E96-328E-45BD-8101-6D836D15959F}" destId="{8297CBA0-DAF7-4C43-AFB5-A7DD91F2E136}" srcOrd="0" destOrd="0" presId="urn:microsoft.com/office/officeart/2005/8/layout/cycle6"/>
    <dgm:cxn modelId="{D8F13092-9126-45C8-81E4-AB96E0ACDC34}" srcId="{63EC140C-58F8-403F-B870-24A7B4DCD54A}" destId="{3CE98E96-328E-45BD-8101-6D836D15959F}" srcOrd="3" destOrd="0" parTransId="{D4C71F65-0E4A-424F-B7E8-6801983CC67F}" sibTransId="{D1EA9C0C-B8FB-466F-B386-C1263AF65429}"/>
    <dgm:cxn modelId="{C24BB1CC-A6C0-4288-B4D4-9F33A44425A6}" type="presOf" srcId="{E0B9ED9E-71CB-42C0-AED7-6FEF6AE7C6F3}" destId="{A2DE6A43-14ED-493A-A0E4-228084C7267B}" srcOrd="0" destOrd="0" presId="urn:microsoft.com/office/officeart/2005/8/layout/cycle6"/>
    <dgm:cxn modelId="{D67206EC-1EBA-4A4B-9A1B-F3B1D40FBA24}" type="presOf" srcId="{27276180-0C9D-4F57-9E2A-C085C8EF6F4B}" destId="{6A16630A-6E47-4735-919D-C5B62498F80A}" srcOrd="0" destOrd="0" presId="urn:microsoft.com/office/officeart/2005/8/layout/cycle6"/>
    <dgm:cxn modelId="{AF3912EE-30E8-4F37-8A06-4C06B4621402}" type="presOf" srcId="{2D4A13D6-9DB8-475E-A2ED-04623284FFAC}" destId="{6E53C325-4AA7-443C-AF4F-CDFC87882BA0}" srcOrd="0" destOrd="0" presId="urn:microsoft.com/office/officeart/2005/8/layout/cycle6"/>
    <dgm:cxn modelId="{9A9189F4-5FE5-4D95-8FD7-7179D149F407}" type="presOf" srcId="{92E9D594-6874-4B21-9CD3-C8337133B965}" destId="{E477D5EE-C03C-4D89-9731-BB0DEE879FE4}" srcOrd="0" destOrd="0" presId="urn:microsoft.com/office/officeart/2005/8/layout/cycle6"/>
    <dgm:cxn modelId="{DA5EDBFE-7514-4A4F-8488-7D6E42946A1A}" type="presOf" srcId="{51A0DAE7-564D-4486-BD62-D1A16B4A596B}" destId="{19452B1B-774B-4B07-96B4-9A22709C535A}" srcOrd="0" destOrd="0" presId="urn:microsoft.com/office/officeart/2005/8/layout/cycle6"/>
    <dgm:cxn modelId="{E071DFA7-1C23-4F6E-BE27-D7BE5ACB2313}" type="presParOf" srcId="{37F295BF-4FC1-4DEE-A249-5FA464A276F5}" destId="{19452B1B-774B-4B07-96B4-9A22709C535A}" srcOrd="0" destOrd="0" presId="urn:microsoft.com/office/officeart/2005/8/layout/cycle6"/>
    <dgm:cxn modelId="{C8114D63-D6CD-4D81-8BCB-E9A45DBE5B7A}" type="presParOf" srcId="{37F295BF-4FC1-4DEE-A249-5FA464A276F5}" destId="{9EA70745-AEBD-4E60-8E13-7A13EB7CA6E2}" srcOrd="1" destOrd="0" presId="urn:microsoft.com/office/officeart/2005/8/layout/cycle6"/>
    <dgm:cxn modelId="{B0136DA2-3AC8-4F0E-B34C-8138B2940A48}" type="presParOf" srcId="{37F295BF-4FC1-4DEE-A249-5FA464A276F5}" destId="{9F6E4757-2797-4FFB-9D23-2FB97001E5C9}" srcOrd="2" destOrd="0" presId="urn:microsoft.com/office/officeart/2005/8/layout/cycle6"/>
    <dgm:cxn modelId="{2C12938C-9C98-48E5-A871-BACD592CEE83}" type="presParOf" srcId="{37F295BF-4FC1-4DEE-A249-5FA464A276F5}" destId="{E7068AC7-6F26-4C49-9B03-A22049547C1D}" srcOrd="3" destOrd="0" presId="urn:microsoft.com/office/officeart/2005/8/layout/cycle6"/>
    <dgm:cxn modelId="{C78FA511-AE24-4E5B-A66C-EE5CB0247288}" type="presParOf" srcId="{37F295BF-4FC1-4DEE-A249-5FA464A276F5}" destId="{9663CFF6-7FDF-4222-A699-19DED5308DCF}" srcOrd="4" destOrd="0" presId="urn:microsoft.com/office/officeart/2005/8/layout/cycle6"/>
    <dgm:cxn modelId="{8EC4281A-D745-44C2-A5B7-7663668B2ADC}" type="presParOf" srcId="{37F295BF-4FC1-4DEE-A249-5FA464A276F5}" destId="{F377B8BE-2D47-4D35-B8DE-88CDAFEEC7DC}" srcOrd="5" destOrd="0" presId="urn:microsoft.com/office/officeart/2005/8/layout/cycle6"/>
    <dgm:cxn modelId="{E2A5D5D8-EEEF-4C83-9157-93E9BC4FA368}" type="presParOf" srcId="{37F295BF-4FC1-4DEE-A249-5FA464A276F5}" destId="{7736FCFA-213C-4989-887F-0DF16F3F37AA}" srcOrd="6" destOrd="0" presId="urn:microsoft.com/office/officeart/2005/8/layout/cycle6"/>
    <dgm:cxn modelId="{D5FB3ECE-870C-48FB-8092-96E8C1B215CD}" type="presParOf" srcId="{37F295BF-4FC1-4DEE-A249-5FA464A276F5}" destId="{7A692EC3-A752-4783-BFB4-58B15BFAB0EC}" srcOrd="7" destOrd="0" presId="urn:microsoft.com/office/officeart/2005/8/layout/cycle6"/>
    <dgm:cxn modelId="{FB845290-9AB4-4ABD-9765-80DFF3C6D331}" type="presParOf" srcId="{37F295BF-4FC1-4DEE-A249-5FA464A276F5}" destId="{6E53C325-4AA7-443C-AF4F-CDFC87882BA0}" srcOrd="8" destOrd="0" presId="urn:microsoft.com/office/officeart/2005/8/layout/cycle6"/>
    <dgm:cxn modelId="{FAB73D33-B482-4139-829E-9CB809770E1A}" type="presParOf" srcId="{37F295BF-4FC1-4DEE-A249-5FA464A276F5}" destId="{8297CBA0-DAF7-4C43-AFB5-A7DD91F2E136}" srcOrd="9" destOrd="0" presId="urn:microsoft.com/office/officeart/2005/8/layout/cycle6"/>
    <dgm:cxn modelId="{0C330C66-BB09-4D8A-A508-91C5A771C241}" type="presParOf" srcId="{37F295BF-4FC1-4DEE-A249-5FA464A276F5}" destId="{5CEF384A-BF08-4DF4-91E2-B0AEFC5BBBC8}" srcOrd="10" destOrd="0" presId="urn:microsoft.com/office/officeart/2005/8/layout/cycle6"/>
    <dgm:cxn modelId="{6B94A659-4C8E-42E9-AF7A-076C60813E1A}" type="presParOf" srcId="{37F295BF-4FC1-4DEE-A249-5FA464A276F5}" destId="{9CC445D1-63FB-4C68-9DEE-A1C493BB3B3F}" srcOrd="11" destOrd="0" presId="urn:microsoft.com/office/officeart/2005/8/layout/cycle6"/>
    <dgm:cxn modelId="{EEF49ACF-D763-4DBC-B440-9D29233D3494}" type="presParOf" srcId="{37F295BF-4FC1-4DEE-A249-5FA464A276F5}" destId="{E477D5EE-C03C-4D89-9731-BB0DEE879FE4}" srcOrd="12" destOrd="0" presId="urn:microsoft.com/office/officeart/2005/8/layout/cycle6"/>
    <dgm:cxn modelId="{E48C5D69-D0A2-42DD-9613-5488CEF6E94E}" type="presParOf" srcId="{37F295BF-4FC1-4DEE-A249-5FA464A276F5}" destId="{59D797D5-B19B-4EB4-9871-6B2799DB7803}" srcOrd="13" destOrd="0" presId="urn:microsoft.com/office/officeart/2005/8/layout/cycle6"/>
    <dgm:cxn modelId="{BCCC82DE-A5B2-4EBF-B89F-1365768F9ED8}" type="presParOf" srcId="{37F295BF-4FC1-4DEE-A249-5FA464A276F5}" destId="{6A16630A-6E47-4735-919D-C5B62498F80A}" srcOrd="14" destOrd="0" presId="urn:microsoft.com/office/officeart/2005/8/layout/cycle6"/>
    <dgm:cxn modelId="{98268ADD-CCFE-4012-84F8-753F01ED7352}" type="presParOf" srcId="{37F295BF-4FC1-4DEE-A249-5FA464A276F5}" destId="{A2DE6A43-14ED-493A-A0E4-228084C7267B}" srcOrd="15" destOrd="0" presId="urn:microsoft.com/office/officeart/2005/8/layout/cycle6"/>
    <dgm:cxn modelId="{CD8FA0B7-54B8-4880-8985-34B9E344D015}" type="presParOf" srcId="{37F295BF-4FC1-4DEE-A249-5FA464A276F5}" destId="{04859855-76DD-485B-A859-396D888318CC}" srcOrd="16" destOrd="0" presId="urn:microsoft.com/office/officeart/2005/8/layout/cycle6"/>
    <dgm:cxn modelId="{C1C77569-A740-4D8E-BEFD-37100A7D639A}" type="presParOf" srcId="{37F295BF-4FC1-4DEE-A249-5FA464A276F5}" destId="{6CF2A0E1-B934-4185-86CA-75B7FC1B0810}" srcOrd="17" destOrd="0" presId="urn:microsoft.com/office/officeart/2005/8/layout/cycle6"/>
  </dgm:cxnLst>
  <dgm:bg>
    <a:solidFill>
      <a:srgbClr val="00206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452B1B-774B-4B07-96B4-9A22709C535A}">
      <dsp:nvSpPr>
        <dsp:cNvPr id="0" name=""/>
        <dsp:cNvSpPr/>
      </dsp:nvSpPr>
      <dsp:spPr>
        <a:xfrm>
          <a:off x="3664330" y="179290"/>
          <a:ext cx="1846212" cy="1200038"/>
        </a:xfrm>
        <a:prstGeom prst="roundRect">
          <a:avLst/>
        </a:prstGeom>
        <a:solidFill>
          <a:srgbClr val="24ABD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Powerful questions</a:t>
          </a:r>
        </a:p>
      </dsp:txBody>
      <dsp:txXfrm>
        <a:off x="3722911" y="237871"/>
        <a:ext cx="1729050" cy="1082876"/>
      </dsp:txXfrm>
    </dsp:sp>
    <dsp:sp modelId="{9F6E4757-2797-4FFB-9D23-2FB97001E5C9}">
      <dsp:nvSpPr>
        <dsp:cNvPr id="0" name=""/>
        <dsp:cNvSpPr/>
      </dsp:nvSpPr>
      <dsp:spPr>
        <a:xfrm>
          <a:off x="2080649" y="885434"/>
          <a:ext cx="5649213" cy="5649213"/>
        </a:xfrm>
        <a:custGeom>
          <a:avLst/>
          <a:gdLst/>
          <a:ahLst/>
          <a:cxnLst/>
          <a:rect l="0" t="0" r="0" b="0"/>
          <a:pathLst>
            <a:path>
              <a:moveTo>
                <a:pt x="3441050" y="68087"/>
              </a:moveTo>
              <a:arcTo wR="2824606" hR="2824606" stAng="16956343" swAng="1372692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068AC7-6F26-4C49-9B03-A22049547C1D}">
      <dsp:nvSpPr>
        <dsp:cNvPr id="0" name=""/>
        <dsp:cNvSpPr/>
      </dsp:nvSpPr>
      <dsp:spPr>
        <a:xfrm>
          <a:off x="6095074" y="1416677"/>
          <a:ext cx="1846212" cy="1200038"/>
        </a:xfrm>
        <a:prstGeom prst="roundRect">
          <a:avLst/>
        </a:prstGeom>
        <a:solidFill>
          <a:srgbClr val="24ABD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Active listening</a:t>
          </a:r>
        </a:p>
      </dsp:txBody>
      <dsp:txXfrm>
        <a:off x="6153655" y="1475258"/>
        <a:ext cx="1729050" cy="1082876"/>
      </dsp:txXfrm>
    </dsp:sp>
    <dsp:sp modelId="{F377B8BE-2D47-4D35-B8DE-88CDAFEEC7DC}">
      <dsp:nvSpPr>
        <dsp:cNvPr id="0" name=""/>
        <dsp:cNvSpPr/>
      </dsp:nvSpPr>
      <dsp:spPr>
        <a:xfrm>
          <a:off x="1747393" y="604393"/>
          <a:ext cx="5649213" cy="5649213"/>
        </a:xfrm>
        <a:custGeom>
          <a:avLst/>
          <a:gdLst/>
          <a:ahLst/>
          <a:cxnLst/>
          <a:rect l="0" t="0" r="0" b="0"/>
          <a:pathLst>
            <a:path>
              <a:moveTo>
                <a:pt x="5534524" y="2027895"/>
              </a:moveTo>
              <a:arcTo wR="2824606" hR="2824606" stAng="20617005" swAng="196599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36FCFA-213C-4989-887F-0DF16F3F37AA}">
      <dsp:nvSpPr>
        <dsp:cNvPr id="0" name=""/>
        <dsp:cNvSpPr/>
      </dsp:nvSpPr>
      <dsp:spPr>
        <a:xfrm>
          <a:off x="6095074" y="4241284"/>
          <a:ext cx="1846212" cy="1200038"/>
        </a:xfrm>
        <a:prstGeom prst="roundRect">
          <a:avLst/>
        </a:prstGeom>
        <a:solidFill>
          <a:srgbClr val="24ABD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Sharing and learning</a:t>
          </a:r>
        </a:p>
      </dsp:txBody>
      <dsp:txXfrm>
        <a:off x="6153655" y="4299865"/>
        <a:ext cx="1729050" cy="1082876"/>
      </dsp:txXfrm>
    </dsp:sp>
    <dsp:sp modelId="{6E53C325-4AA7-443C-AF4F-CDFC87882BA0}">
      <dsp:nvSpPr>
        <dsp:cNvPr id="0" name=""/>
        <dsp:cNvSpPr/>
      </dsp:nvSpPr>
      <dsp:spPr>
        <a:xfrm>
          <a:off x="2171009" y="261011"/>
          <a:ext cx="5649213" cy="5649213"/>
        </a:xfrm>
        <a:custGeom>
          <a:avLst/>
          <a:gdLst/>
          <a:ahLst/>
          <a:cxnLst/>
          <a:rect l="0" t="0" r="0" b="0"/>
          <a:pathLst>
            <a:path>
              <a:moveTo>
                <a:pt x="4373751" y="5186503"/>
              </a:moveTo>
              <a:arcTo wR="2824606" hR="2824606" stAng="3404371" swAng="1351707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97CBA0-DAF7-4C43-AFB5-A7DD91F2E136}">
      <dsp:nvSpPr>
        <dsp:cNvPr id="0" name=""/>
        <dsp:cNvSpPr/>
      </dsp:nvSpPr>
      <dsp:spPr>
        <a:xfrm>
          <a:off x="3664327" y="5437516"/>
          <a:ext cx="1846212" cy="1200038"/>
        </a:xfrm>
        <a:prstGeom prst="roundRect">
          <a:avLst/>
        </a:prstGeom>
        <a:solidFill>
          <a:srgbClr val="24ABD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Reflection</a:t>
          </a:r>
        </a:p>
      </dsp:txBody>
      <dsp:txXfrm>
        <a:off x="3722908" y="5496097"/>
        <a:ext cx="1729050" cy="1082876"/>
      </dsp:txXfrm>
    </dsp:sp>
    <dsp:sp modelId="{9CC445D1-63FB-4C68-9DEE-A1C493BB3B3F}">
      <dsp:nvSpPr>
        <dsp:cNvPr id="0" name=""/>
        <dsp:cNvSpPr/>
      </dsp:nvSpPr>
      <dsp:spPr>
        <a:xfrm>
          <a:off x="1336314" y="269354"/>
          <a:ext cx="5649213" cy="5649213"/>
        </a:xfrm>
        <a:custGeom>
          <a:avLst/>
          <a:gdLst/>
          <a:ahLst/>
          <a:cxnLst/>
          <a:rect l="0" t="0" r="0" b="0"/>
          <a:pathLst>
            <a:path>
              <a:moveTo>
                <a:pt x="2316612" y="5603157"/>
              </a:moveTo>
              <a:arcTo wR="2824606" hR="2824606" stAng="6021648" swAng="1391909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77D5EE-C03C-4D89-9731-BB0DEE879FE4}">
      <dsp:nvSpPr>
        <dsp:cNvPr id="0" name=""/>
        <dsp:cNvSpPr/>
      </dsp:nvSpPr>
      <dsp:spPr>
        <a:xfrm>
          <a:off x="1202712" y="4241284"/>
          <a:ext cx="1846212" cy="1200038"/>
        </a:xfrm>
        <a:prstGeom prst="roundRect">
          <a:avLst/>
        </a:prstGeom>
        <a:solidFill>
          <a:srgbClr val="24ABD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Action (Do)</a:t>
          </a:r>
        </a:p>
      </dsp:txBody>
      <dsp:txXfrm>
        <a:off x="1261293" y="4299865"/>
        <a:ext cx="1729050" cy="1082876"/>
      </dsp:txXfrm>
    </dsp:sp>
    <dsp:sp modelId="{6A16630A-6E47-4735-919D-C5B62498F80A}">
      <dsp:nvSpPr>
        <dsp:cNvPr id="0" name=""/>
        <dsp:cNvSpPr/>
      </dsp:nvSpPr>
      <dsp:spPr>
        <a:xfrm>
          <a:off x="1747393" y="604393"/>
          <a:ext cx="5649213" cy="5649213"/>
        </a:xfrm>
        <a:custGeom>
          <a:avLst/>
          <a:gdLst/>
          <a:ahLst/>
          <a:cxnLst/>
          <a:rect l="0" t="0" r="0" b="0"/>
          <a:pathLst>
            <a:path>
              <a:moveTo>
                <a:pt x="114688" y="3621318"/>
              </a:moveTo>
              <a:arcTo wR="2824606" hR="2824606" stAng="9817005" swAng="196599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DE6A43-14ED-493A-A0E4-228084C7267B}">
      <dsp:nvSpPr>
        <dsp:cNvPr id="0" name=""/>
        <dsp:cNvSpPr/>
      </dsp:nvSpPr>
      <dsp:spPr>
        <a:xfrm>
          <a:off x="1202712" y="1416677"/>
          <a:ext cx="1846212" cy="1200038"/>
        </a:xfrm>
        <a:prstGeom prst="roundRect">
          <a:avLst/>
        </a:prstGeom>
        <a:solidFill>
          <a:srgbClr val="24ABD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Development: Group &amp; individual</a:t>
          </a:r>
        </a:p>
      </dsp:txBody>
      <dsp:txXfrm>
        <a:off x="1261293" y="1475258"/>
        <a:ext cx="1729050" cy="1082876"/>
      </dsp:txXfrm>
    </dsp:sp>
    <dsp:sp modelId="{6CF2A0E1-B934-4185-86CA-75B7FC1B0810}">
      <dsp:nvSpPr>
        <dsp:cNvPr id="0" name=""/>
        <dsp:cNvSpPr/>
      </dsp:nvSpPr>
      <dsp:spPr>
        <a:xfrm>
          <a:off x="1423659" y="878557"/>
          <a:ext cx="5649213" cy="5649213"/>
        </a:xfrm>
        <a:custGeom>
          <a:avLst/>
          <a:gdLst/>
          <a:ahLst/>
          <a:cxnLst/>
          <a:rect l="0" t="0" r="0" b="0"/>
          <a:pathLst>
            <a:path>
              <a:moveTo>
                <a:pt x="1175710" y="531237"/>
              </a:moveTo>
              <a:arcTo wR="2824606" hR="2824606" stAng="14057068" swAng="1412770"/>
            </a:path>
          </a:pathLst>
        </a:custGeom>
        <a:noFill/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28/04/2026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E3265-6175-AE4D-AE66-EB8739FD8FC6}" type="datetimeFigureOut">
              <a:rPr lang="en-US" smtClean="0"/>
              <a:t>4/28/2026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C5E4A6-7B1B-B349-9119-F8C4EEFEB5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330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78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/>
          </a:bodyPr>
          <a:lstStyle/>
          <a:p>
            <a:pPr>
              <a:buFontTx/>
              <a:buChar char="•"/>
            </a:pPr>
            <a:r>
              <a:rPr lang="en-GB" dirty="0"/>
              <a:t>Brief as above. Ask for output to be produced on a sheet of flipchart paper, do not elaborate on what is required.</a:t>
            </a:r>
          </a:p>
          <a:p>
            <a:pPr>
              <a:buFontTx/>
              <a:buChar char="•"/>
            </a:pPr>
            <a:r>
              <a:rPr lang="en-GB" dirty="0"/>
              <a:t>At the end of the 2 minutes, ask each group to feedback in turn.</a:t>
            </a:r>
          </a:p>
          <a:p>
            <a:pPr>
              <a:buFontTx/>
              <a:buChar char="•"/>
            </a:pPr>
            <a:r>
              <a:rPr lang="en-GB" dirty="0"/>
              <a:t>Do not comment on the content of each presentation until all four groups have completed their presentations.</a:t>
            </a:r>
          </a:p>
          <a:p>
            <a:pPr>
              <a:buFontTx/>
              <a:buChar char="•"/>
            </a:pPr>
            <a:r>
              <a:rPr lang="en-GB" dirty="0"/>
              <a:t>Ask the group to identify from each of the presentations evidence of the selected colour energy.</a:t>
            </a:r>
          </a:p>
          <a:p>
            <a:pPr>
              <a:buFontTx/>
              <a:buChar char="•"/>
            </a:pPr>
            <a:r>
              <a:rPr lang="en-GB" dirty="0"/>
              <a:t>Add any observations of your own and highlight the differences between the colour approaches, pointing out any opposites if appropriate.</a:t>
            </a:r>
          </a:p>
          <a:p>
            <a:pPr>
              <a:buFontTx/>
              <a:buChar char="•"/>
            </a:pPr>
            <a:endParaRPr lang="en-GB" dirty="0"/>
          </a:p>
          <a:p>
            <a:r>
              <a:rPr lang="en-GB" b="1" dirty="0"/>
              <a:t>Debrief questions:</a:t>
            </a:r>
          </a:p>
          <a:p>
            <a:r>
              <a:rPr lang="en-GB" dirty="0"/>
              <a:t>Within your group, what did you notice about your interaction?</a:t>
            </a:r>
          </a:p>
          <a:p>
            <a:r>
              <a:rPr lang="en-GB" dirty="0"/>
              <a:t>What were your key concerns in planning the celebration?</a:t>
            </a:r>
          </a:p>
          <a:p>
            <a:r>
              <a:rPr lang="en-GB" dirty="0"/>
              <a:t>How did you make decisions?</a:t>
            </a:r>
          </a:p>
          <a:p>
            <a:r>
              <a:rPr lang="en-GB" dirty="0"/>
              <a:t>What did you notice about other groups’ presentations?</a:t>
            </a:r>
          </a:p>
          <a:p>
            <a:r>
              <a:rPr lang="en-GB" dirty="0"/>
              <a:t>Did any of the other groups consider things that your group didn’t think about?</a:t>
            </a:r>
          </a:p>
          <a:p>
            <a:r>
              <a:rPr lang="en-GB" dirty="0"/>
              <a:t>What other colour energies did you see at play in the groups other than their dominant?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66549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B34F98-F404-40C5-BD95-A1BF0C6C0A0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2817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B34F98-F404-40C5-BD95-A1BF0C6C0A0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57816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B34F98-F404-40C5-BD95-A1BF0C6C0A0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8969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B34F98-F404-40C5-BD95-A1BF0C6C0A0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73203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1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B34F98-F404-40C5-BD95-A1BF0C6C0A00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1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84925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311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B34F98-F404-40C5-BD95-A1BF0C6C0A00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311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94762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1420283"/>
            <a:ext cx="3886200" cy="98001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2590800"/>
            <a:ext cx="3200400" cy="11684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2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43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00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150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143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1157" y="2937934"/>
            <a:ext cx="3886200" cy="908050"/>
          </a:xfrm>
        </p:spPr>
        <p:txBody>
          <a:bodyPr anchor="t"/>
          <a:lstStyle>
            <a:lvl1pPr algn="l">
              <a:defRPr sz="2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1157" y="1937809"/>
            <a:ext cx="3886200" cy="1000125"/>
          </a:xfrm>
        </p:spPr>
        <p:txBody>
          <a:bodyPr anchor="b"/>
          <a:lstStyle>
            <a:lvl1pPr marL="0" indent="0">
              <a:buNone/>
              <a:defRPr sz="1000">
                <a:solidFill>
                  <a:schemeClr val="tx1">
                    <a:tint val="75000"/>
                  </a:schemeClr>
                </a:solidFill>
              </a:defRPr>
            </a:lvl1pPr>
            <a:lvl2pPr marL="228600" indent="0">
              <a:buNone/>
              <a:defRPr sz="900">
                <a:solidFill>
                  <a:schemeClr val="tx1">
                    <a:tint val="75000"/>
                  </a:schemeClr>
                </a:solidFill>
              </a:defRPr>
            </a:lvl2pPr>
            <a:lvl3pPr marL="45720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3pPr>
            <a:lvl4pPr marL="685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4pPr>
            <a:lvl5pPr marL="9144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5pPr>
            <a:lvl6pPr marL="11430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6pPr>
            <a:lvl7pPr marL="13716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7pPr>
            <a:lvl8pPr marL="16002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8pPr>
            <a:lvl9pPr marL="1828800" indent="0">
              <a:buNone/>
              <a:defRPr sz="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26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8600" y="1066800"/>
            <a:ext cx="2019300" cy="3017309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324100" y="1066800"/>
            <a:ext cx="2019300" cy="3017309"/>
          </a:xfrm>
        </p:spPr>
        <p:txBody>
          <a:bodyPr/>
          <a:lstStyle>
            <a:lvl1pPr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171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023409"/>
            <a:ext cx="2020094" cy="426508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8600" y="1449917"/>
            <a:ext cx="2020094" cy="2634192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322513" y="1023409"/>
            <a:ext cx="2020888" cy="426508"/>
          </a:xfrm>
        </p:spPr>
        <p:txBody>
          <a:bodyPr anchor="b"/>
          <a:lstStyle>
            <a:lvl1pPr marL="0" indent="0">
              <a:buNone/>
              <a:defRPr sz="1200" b="1"/>
            </a:lvl1pPr>
            <a:lvl2pPr marL="228600" indent="0">
              <a:buNone/>
              <a:defRPr sz="1000" b="1"/>
            </a:lvl2pPr>
            <a:lvl3pPr marL="457200" indent="0">
              <a:buNone/>
              <a:defRPr sz="900" b="1"/>
            </a:lvl3pPr>
            <a:lvl4pPr marL="685800" indent="0">
              <a:buNone/>
              <a:defRPr sz="800" b="1"/>
            </a:lvl4pPr>
            <a:lvl5pPr marL="914400" indent="0">
              <a:buNone/>
              <a:defRPr sz="800" b="1"/>
            </a:lvl5pPr>
            <a:lvl6pPr marL="1143000" indent="0">
              <a:buNone/>
              <a:defRPr sz="800" b="1"/>
            </a:lvl6pPr>
            <a:lvl7pPr marL="1371600" indent="0">
              <a:buNone/>
              <a:defRPr sz="800" b="1"/>
            </a:lvl7pPr>
            <a:lvl8pPr marL="1600200" indent="0">
              <a:buNone/>
              <a:defRPr sz="800" b="1"/>
            </a:lvl8pPr>
            <a:lvl9pPr marL="1828800" indent="0">
              <a:buNone/>
              <a:defRPr sz="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322513" y="1449917"/>
            <a:ext cx="2020888" cy="2634192"/>
          </a:xfrm>
        </p:spPr>
        <p:txBody>
          <a:bodyPr/>
          <a:lstStyle>
            <a:lvl1pPr>
              <a:defRPr sz="1200"/>
            </a:lvl1pPr>
            <a:lvl2pPr>
              <a:defRPr sz="10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3335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346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127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82033"/>
            <a:ext cx="1504157" cy="774700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87525" y="182034"/>
            <a:ext cx="2555875" cy="3902075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2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8600" y="956734"/>
            <a:ext cx="1504157" cy="3127375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734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144" y="3200400"/>
            <a:ext cx="2743200" cy="377825"/>
          </a:xfrm>
        </p:spPr>
        <p:txBody>
          <a:bodyPr anchor="b"/>
          <a:lstStyle>
            <a:lvl1pPr algn="l">
              <a:defRPr sz="1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96144" y="408517"/>
            <a:ext cx="2743200" cy="2743200"/>
          </a:xfrm>
        </p:spPr>
        <p:txBody>
          <a:bodyPr/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000"/>
            </a:lvl4pPr>
            <a:lvl5pPr marL="914400" indent="0">
              <a:buNone/>
              <a:defRPr sz="1000"/>
            </a:lvl5pPr>
            <a:lvl6pPr marL="1143000" indent="0">
              <a:buNone/>
              <a:defRPr sz="1000"/>
            </a:lvl6pPr>
            <a:lvl7pPr marL="1371600" indent="0">
              <a:buNone/>
              <a:defRPr sz="1000"/>
            </a:lvl7pPr>
            <a:lvl8pPr marL="1600200" indent="0">
              <a:buNone/>
              <a:defRPr sz="1000"/>
            </a:lvl8pPr>
            <a:lvl9pPr marL="1828800" indent="0">
              <a:buNone/>
              <a:defRPr sz="1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96144" y="3578225"/>
            <a:ext cx="2743200" cy="536575"/>
          </a:xfrm>
        </p:spPr>
        <p:txBody>
          <a:bodyPr/>
          <a:lstStyle>
            <a:lvl1pPr marL="0" indent="0">
              <a:buNone/>
              <a:defRPr sz="700"/>
            </a:lvl1pPr>
            <a:lvl2pPr marL="228600" indent="0">
              <a:buNone/>
              <a:defRPr sz="600"/>
            </a:lvl2pPr>
            <a:lvl3pPr marL="457200" indent="0">
              <a:buNone/>
              <a:defRPr sz="500"/>
            </a:lvl3pPr>
            <a:lvl4pPr marL="685800" indent="0">
              <a:buNone/>
              <a:defRPr sz="450"/>
            </a:lvl4pPr>
            <a:lvl5pPr marL="914400" indent="0">
              <a:buNone/>
              <a:defRPr sz="450"/>
            </a:lvl5pPr>
            <a:lvl6pPr marL="1143000" indent="0">
              <a:buNone/>
              <a:defRPr sz="450"/>
            </a:lvl6pPr>
            <a:lvl7pPr marL="1371600" indent="0">
              <a:buNone/>
              <a:defRPr sz="450"/>
            </a:lvl7pPr>
            <a:lvl8pPr marL="1600200" indent="0">
              <a:buNone/>
              <a:defRPr sz="450"/>
            </a:lvl8pPr>
            <a:lvl9pPr marL="1828800" indent="0">
              <a:buNone/>
              <a:defRPr sz="4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221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650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314700" y="183092"/>
            <a:ext cx="1028700" cy="39010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8600" y="183092"/>
            <a:ext cx="3009900" cy="39010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44888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566078"/>
            <a:ext cx="7772400" cy="785818"/>
          </a:xfrm>
        </p:spPr>
        <p:txBody>
          <a:bodyPr>
            <a:normAutofit/>
          </a:bodyPr>
          <a:lstStyle>
            <a:lvl1pPr algn="ct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Beginning the Journey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5548326"/>
            <a:ext cx="6400800" cy="64927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grpSp>
        <p:nvGrpSpPr>
          <p:cNvPr id="37" name="Group 36"/>
          <p:cNvGrpSpPr/>
          <p:nvPr userDrawn="1"/>
        </p:nvGrpSpPr>
        <p:grpSpPr>
          <a:xfrm>
            <a:off x="3755334" y="217709"/>
            <a:ext cx="1608413" cy="1930405"/>
            <a:chOff x="3621078" y="214290"/>
            <a:chExt cx="1903422" cy="2284473"/>
          </a:xfrm>
        </p:grpSpPr>
        <p:pic>
          <p:nvPicPr>
            <p:cNvPr id="7" name="Picture 6" descr="000_004_Large Discovery globe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3643306" y="214290"/>
              <a:ext cx="1801372" cy="1822708"/>
            </a:xfrm>
            <a:prstGeom prst="rect">
              <a:avLst/>
            </a:prstGeom>
          </p:spPr>
        </p:pic>
        <p:pic>
          <p:nvPicPr>
            <p:cNvPr id="8" name="Picture 7" descr="000_008_Insights Discovery.png"/>
            <p:cNvPicPr>
              <a:picLocks noChangeAspect="1"/>
            </p:cNvPicPr>
            <p:nvPr userDrawn="1"/>
          </p:nvPicPr>
          <p:blipFill>
            <a:blip r:embed="rId3" cstate="print">
              <a:lum bright="100000" contrast="100000"/>
            </a:blip>
            <a:stretch>
              <a:fillRect/>
            </a:stretch>
          </p:blipFill>
          <p:spPr>
            <a:xfrm>
              <a:off x="3621078" y="2079616"/>
              <a:ext cx="1903422" cy="419147"/>
            </a:xfrm>
            <a:prstGeom prst="rect">
              <a:avLst/>
            </a:prstGeom>
          </p:spPr>
        </p:pic>
      </p:grpSp>
      <p:sp>
        <p:nvSpPr>
          <p:cNvPr id="39" name="Freeform 38"/>
          <p:cNvSpPr/>
          <p:nvPr userDrawn="1"/>
        </p:nvSpPr>
        <p:spPr>
          <a:xfrm>
            <a:off x="-1146629" y="3428995"/>
            <a:ext cx="10874829" cy="2120906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reeform 16"/>
          <p:cNvSpPr/>
          <p:nvPr userDrawn="1"/>
        </p:nvSpPr>
        <p:spPr>
          <a:xfrm>
            <a:off x="-1106454" y="3692748"/>
            <a:ext cx="10325100" cy="1430793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Freeform 19"/>
          <p:cNvSpPr/>
          <p:nvPr userDrawn="1"/>
        </p:nvSpPr>
        <p:spPr>
          <a:xfrm>
            <a:off x="-1612900" y="2904665"/>
            <a:ext cx="11526698" cy="2151747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 userDrawn="1"/>
        </p:nvSpPr>
        <p:spPr>
          <a:xfrm>
            <a:off x="976288" y="3998894"/>
            <a:ext cx="357190" cy="357190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 userDrawn="1"/>
        </p:nvSpPr>
        <p:spPr>
          <a:xfrm>
            <a:off x="576235" y="4070432"/>
            <a:ext cx="357190" cy="357190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 userDrawn="1"/>
        </p:nvSpPr>
        <p:spPr>
          <a:xfrm>
            <a:off x="7978131" y="4293771"/>
            <a:ext cx="357190" cy="357190"/>
          </a:xfrm>
          <a:prstGeom prst="ellipse">
            <a:avLst/>
          </a:prstGeom>
          <a:solidFill>
            <a:schemeClr val="tx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 userDrawn="1"/>
        </p:nvSpPr>
        <p:spPr>
          <a:xfrm>
            <a:off x="3557575" y="4412233"/>
            <a:ext cx="357190" cy="35719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 userDrawn="1"/>
        </p:nvSpPr>
        <p:spPr>
          <a:xfrm>
            <a:off x="2882248" y="4213457"/>
            <a:ext cx="357190" cy="357190"/>
          </a:xfrm>
          <a:prstGeom prst="ellipse">
            <a:avLst/>
          </a:prstGeom>
          <a:solidFill>
            <a:srgbClr val="913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 userDrawn="1"/>
        </p:nvSpPr>
        <p:spPr>
          <a:xfrm>
            <a:off x="2506966" y="4150140"/>
            <a:ext cx="357190" cy="357190"/>
          </a:xfrm>
          <a:prstGeom prst="ellipse">
            <a:avLst/>
          </a:prstGeom>
          <a:solidFill>
            <a:srgbClr val="B71A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 userDrawn="1"/>
        </p:nvSpPr>
        <p:spPr>
          <a:xfrm>
            <a:off x="3907013" y="4493249"/>
            <a:ext cx="357190" cy="357190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 userDrawn="1"/>
        </p:nvSpPr>
        <p:spPr>
          <a:xfrm>
            <a:off x="5919798" y="4862217"/>
            <a:ext cx="357190" cy="357190"/>
          </a:xfrm>
          <a:prstGeom prst="ellipse">
            <a:avLst/>
          </a:prstGeom>
          <a:solidFill>
            <a:srgbClr val="017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 userDrawn="1"/>
        </p:nvSpPr>
        <p:spPr>
          <a:xfrm>
            <a:off x="6283662" y="4867278"/>
            <a:ext cx="357190" cy="357190"/>
          </a:xfrm>
          <a:prstGeom prst="ellipse">
            <a:avLst/>
          </a:prstGeom>
          <a:solidFill>
            <a:srgbClr val="B0D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 userDrawn="1"/>
        </p:nvSpPr>
        <p:spPr>
          <a:xfrm>
            <a:off x="4261484" y="4581276"/>
            <a:ext cx="357190" cy="357190"/>
          </a:xfrm>
          <a:prstGeom prst="ellipse">
            <a:avLst/>
          </a:prstGeom>
          <a:solidFill>
            <a:srgbClr val="6F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ooter Placeholder 3"/>
          <p:cNvSpPr txBox="1">
            <a:spLocks/>
          </p:cNvSpPr>
          <p:nvPr userDrawn="1"/>
        </p:nvSpPr>
        <p:spPr>
          <a:xfrm>
            <a:off x="0" y="6543675"/>
            <a:ext cx="9144000" cy="200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© The Insights Group Ltd, 2009-2014. All rights reserved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Insights Discovery and Insights Learning Systems were originated by </a:t>
            </a:r>
            <a:r>
              <a:rPr kumimoji="0" lang="en-GB" sz="70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Andi</a:t>
            </a: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and Andy Lothian.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Insights, Insights Discovery and the Insights Wheel are registered trademarks of The Insights Group Ltd.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24279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8"/>
            <a:ext cx="4102100" cy="2163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20" name="Group 19"/>
          <p:cNvGrpSpPr/>
          <p:nvPr userDrawn="1"/>
        </p:nvGrpSpPr>
        <p:grpSpPr>
          <a:xfrm rot="177819">
            <a:off x="-1395458" y="5079093"/>
            <a:ext cx="13639800" cy="2098436"/>
            <a:chOff x="-1395458" y="4926693"/>
            <a:chExt cx="13639800" cy="2098436"/>
          </a:xfrm>
        </p:grpSpPr>
        <p:sp>
          <p:nvSpPr>
            <p:cNvPr id="30" name="Freeform 29"/>
            <p:cNvSpPr/>
            <p:nvPr userDrawn="1"/>
          </p:nvSpPr>
          <p:spPr>
            <a:xfrm>
              <a:off x="-1395458" y="5178878"/>
              <a:ext cx="13639800" cy="1778000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form 30"/>
            <p:cNvSpPr/>
            <p:nvPr userDrawn="1"/>
          </p:nvSpPr>
          <p:spPr>
            <a:xfrm>
              <a:off x="-1364343" y="4926693"/>
              <a:ext cx="13324114" cy="2046513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Oval 32"/>
            <p:cNvSpPr/>
            <p:nvPr userDrawn="1"/>
          </p:nvSpPr>
          <p:spPr>
            <a:xfrm>
              <a:off x="7768609" y="5355295"/>
              <a:ext cx="263865" cy="2638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Oval 33"/>
            <p:cNvSpPr/>
            <p:nvPr userDrawn="1"/>
          </p:nvSpPr>
          <p:spPr>
            <a:xfrm>
              <a:off x="8051799" y="5379375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Oval 34"/>
            <p:cNvSpPr/>
            <p:nvPr userDrawn="1"/>
          </p:nvSpPr>
          <p:spPr>
            <a:xfrm>
              <a:off x="2516877" y="6313838"/>
              <a:ext cx="263865" cy="26386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 userDrawn="1"/>
          </p:nvSpPr>
          <p:spPr>
            <a:xfrm>
              <a:off x="5719484" y="5568113"/>
              <a:ext cx="263865" cy="26386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 userDrawn="1"/>
          </p:nvSpPr>
          <p:spPr>
            <a:xfrm>
              <a:off x="6038751" y="5505820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13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Oval 37"/>
            <p:cNvSpPr/>
            <p:nvPr userDrawn="1"/>
          </p:nvSpPr>
          <p:spPr>
            <a:xfrm>
              <a:off x="1940292" y="6357144"/>
              <a:ext cx="263865" cy="263865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Oval 38"/>
            <p:cNvSpPr/>
            <p:nvPr userDrawn="1"/>
          </p:nvSpPr>
          <p:spPr>
            <a:xfrm>
              <a:off x="4678211" y="5844313"/>
              <a:ext cx="263865" cy="263865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Oval 39"/>
            <p:cNvSpPr/>
            <p:nvPr userDrawn="1"/>
          </p:nvSpPr>
          <p:spPr>
            <a:xfrm>
              <a:off x="7012126" y="5362290"/>
              <a:ext cx="263865" cy="263865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Oval 40"/>
            <p:cNvSpPr/>
            <p:nvPr userDrawn="1"/>
          </p:nvSpPr>
          <p:spPr>
            <a:xfrm>
              <a:off x="7329048" y="5325447"/>
              <a:ext cx="263865" cy="263865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6306855" y="5459034"/>
              <a:ext cx="263865" cy="263865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Oval 42"/>
            <p:cNvSpPr/>
            <p:nvPr userDrawn="1"/>
          </p:nvSpPr>
          <p:spPr>
            <a:xfrm>
              <a:off x="5429256" y="5648794"/>
              <a:ext cx="263865" cy="2638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Oval 43"/>
            <p:cNvSpPr/>
            <p:nvPr userDrawn="1"/>
          </p:nvSpPr>
          <p:spPr>
            <a:xfrm>
              <a:off x="2809362" y="6262860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Freeform 44"/>
            <p:cNvSpPr/>
            <p:nvPr userDrawn="1"/>
          </p:nvSpPr>
          <p:spPr>
            <a:xfrm>
              <a:off x="-812800" y="5630635"/>
              <a:ext cx="12554857" cy="1394494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947904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363538"/>
            <a:ext cx="4102100" cy="2163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-1119567" y="5773616"/>
            <a:ext cx="9613265" cy="2097207"/>
            <a:chOff x="-1337277" y="5773618"/>
            <a:chExt cx="9613265" cy="2097207"/>
          </a:xfrm>
        </p:grpSpPr>
        <p:sp>
          <p:nvSpPr>
            <p:cNvPr id="29" name="Freeform 28"/>
            <p:cNvSpPr/>
            <p:nvPr userDrawn="1"/>
          </p:nvSpPr>
          <p:spPr>
            <a:xfrm>
              <a:off x="-1096612" y="5781675"/>
              <a:ext cx="9372600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 userDrawn="1"/>
          </p:nvSpPr>
          <p:spPr>
            <a:xfrm>
              <a:off x="-1337277" y="5845175"/>
              <a:ext cx="8779477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 userDrawn="1"/>
          </p:nvSpPr>
          <p:spPr>
            <a:xfrm>
              <a:off x="2618013" y="6645587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 userDrawn="1"/>
          </p:nvSpPr>
          <p:spPr>
            <a:xfrm>
              <a:off x="428285" y="5773618"/>
              <a:ext cx="263865" cy="26386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 userDrawn="1"/>
          </p:nvSpPr>
          <p:spPr>
            <a:xfrm>
              <a:off x="1638300" y="6191757"/>
              <a:ext cx="263865" cy="26386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 userDrawn="1"/>
          </p:nvSpPr>
          <p:spPr>
            <a:xfrm>
              <a:off x="157925" y="5786564"/>
              <a:ext cx="263865" cy="263865"/>
            </a:xfrm>
            <a:prstGeom prst="ellipse">
              <a:avLst/>
            </a:prstGeom>
            <a:solidFill>
              <a:srgbClr val="913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 userDrawn="1"/>
          </p:nvSpPr>
          <p:spPr>
            <a:xfrm>
              <a:off x="965839" y="5894870"/>
              <a:ext cx="263865" cy="263865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 userDrawn="1"/>
          </p:nvSpPr>
          <p:spPr>
            <a:xfrm>
              <a:off x="708735" y="5826607"/>
              <a:ext cx="263865" cy="263865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 userDrawn="1"/>
          </p:nvSpPr>
          <p:spPr>
            <a:xfrm>
              <a:off x="2021570" y="6360584"/>
              <a:ext cx="263865" cy="263865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250461" y="6478095"/>
              <a:ext cx="263865" cy="263865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 userDrawn="1"/>
          </p:nvSpPr>
          <p:spPr>
            <a:xfrm>
              <a:off x="1389959" y="6072518"/>
              <a:ext cx="263865" cy="263865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9874376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363538"/>
            <a:ext cx="4102100" cy="2163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4" name="Group 27"/>
          <p:cNvGrpSpPr/>
          <p:nvPr userDrawn="1"/>
        </p:nvGrpSpPr>
        <p:grpSpPr>
          <a:xfrm flipH="1">
            <a:off x="1005873" y="5809396"/>
            <a:ext cx="9613265" cy="2097207"/>
            <a:chOff x="-1337277" y="5773618"/>
            <a:chExt cx="9613265" cy="2097207"/>
          </a:xfrm>
        </p:grpSpPr>
        <p:sp>
          <p:nvSpPr>
            <p:cNvPr id="29" name="Freeform 28"/>
            <p:cNvSpPr/>
            <p:nvPr userDrawn="1"/>
          </p:nvSpPr>
          <p:spPr>
            <a:xfrm>
              <a:off x="-1096612" y="5781675"/>
              <a:ext cx="9372600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form 31"/>
            <p:cNvSpPr/>
            <p:nvPr userDrawn="1"/>
          </p:nvSpPr>
          <p:spPr>
            <a:xfrm>
              <a:off x="-1337277" y="5845175"/>
              <a:ext cx="8779477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Oval 45"/>
            <p:cNvSpPr/>
            <p:nvPr userDrawn="1"/>
          </p:nvSpPr>
          <p:spPr>
            <a:xfrm>
              <a:off x="2618013" y="6645587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Oval 46"/>
            <p:cNvSpPr/>
            <p:nvPr userDrawn="1"/>
          </p:nvSpPr>
          <p:spPr>
            <a:xfrm>
              <a:off x="428285" y="5773618"/>
              <a:ext cx="263865" cy="26386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Oval 47"/>
            <p:cNvSpPr/>
            <p:nvPr userDrawn="1"/>
          </p:nvSpPr>
          <p:spPr>
            <a:xfrm>
              <a:off x="1638300" y="6191757"/>
              <a:ext cx="263865" cy="263865"/>
            </a:xfrm>
            <a:prstGeom prst="ellipse">
              <a:avLst/>
            </a:prstGeom>
            <a:solidFill>
              <a:srgbClr val="913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Oval 48"/>
            <p:cNvSpPr/>
            <p:nvPr userDrawn="1"/>
          </p:nvSpPr>
          <p:spPr>
            <a:xfrm>
              <a:off x="157925" y="5786564"/>
              <a:ext cx="263865" cy="26386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Oval 49"/>
            <p:cNvSpPr/>
            <p:nvPr userDrawn="1"/>
          </p:nvSpPr>
          <p:spPr>
            <a:xfrm>
              <a:off x="965839" y="5894870"/>
              <a:ext cx="263865" cy="263865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Oval 50"/>
            <p:cNvSpPr/>
            <p:nvPr userDrawn="1"/>
          </p:nvSpPr>
          <p:spPr>
            <a:xfrm>
              <a:off x="708735" y="5826607"/>
              <a:ext cx="263865" cy="263865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Oval 51"/>
            <p:cNvSpPr/>
            <p:nvPr userDrawn="1"/>
          </p:nvSpPr>
          <p:spPr>
            <a:xfrm>
              <a:off x="2021570" y="6360584"/>
              <a:ext cx="263865" cy="263865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250461" y="6478095"/>
              <a:ext cx="263865" cy="263865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Oval 53"/>
            <p:cNvSpPr/>
            <p:nvPr userDrawn="1"/>
          </p:nvSpPr>
          <p:spPr>
            <a:xfrm>
              <a:off x="1389959" y="6072518"/>
              <a:ext cx="263865" cy="263865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049184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8500"/>
            <a:ext cx="8229600" cy="43561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8"/>
            <a:ext cx="4102100" cy="1211262"/>
          </a:xfrm>
        </p:spPr>
        <p:txBody>
          <a:bodyPr>
            <a:normAutofit/>
          </a:bodyPr>
          <a:lstStyle>
            <a:lvl1pPr>
              <a:defRPr sz="3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66700" y="6645275"/>
            <a:ext cx="8877300" cy="212725"/>
          </a:xfrm>
          <a:prstGeom prst="rect">
            <a:avLst/>
          </a:prstGeom>
        </p:spPr>
        <p:txBody>
          <a:bodyPr/>
          <a:lstStyle>
            <a:lvl1pPr algn="l">
              <a:defRPr sz="700">
                <a:solidFill>
                  <a:schemeClr val="tx1"/>
                </a:solidFill>
              </a:defRPr>
            </a:lvl1pPr>
          </a:lstStyle>
          <a:p>
            <a:r>
              <a:rPr lang="en-GB"/>
              <a:t>© The Insights Group Ltd, 2009. All rights reserved.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444765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457200" y="363538"/>
            <a:ext cx="3365500" cy="2163762"/>
          </a:xfrm>
        </p:spPr>
        <p:txBody>
          <a:bodyPr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Freeform 14"/>
          <p:cNvSpPr/>
          <p:nvPr userDrawn="1"/>
        </p:nvSpPr>
        <p:spPr>
          <a:xfrm>
            <a:off x="-977265" y="5430156"/>
            <a:ext cx="6828188" cy="1647825"/>
          </a:xfrm>
          <a:custGeom>
            <a:avLst/>
            <a:gdLst>
              <a:gd name="connsiteX0" fmla="*/ 46567 w 10295467"/>
              <a:gd name="connsiteY0" fmla="*/ 450850 h 2025650"/>
              <a:gd name="connsiteX1" fmla="*/ 300567 w 10295467"/>
              <a:gd name="connsiteY1" fmla="*/ 400050 h 2025650"/>
              <a:gd name="connsiteX2" fmla="*/ 2129367 w 10295467"/>
              <a:gd name="connsiteY2" fmla="*/ 184150 h 2025650"/>
              <a:gd name="connsiteX3" fmla="*/ 5672667 w 10295467"/>
              <a:gd name="connsiteY3" fmla="*/ 1504950 h 2025650"/>
              <a:gd name="connsiteX4" fmla="*/ 9088967 w 10295467"/>
              <a:gd name="connsiteY4" fmla="*/ 1720850 h 2025650"/>
              <a:gd name="connsiteX5" fmla="*/ 10295467 w 10295467"/>
              <a:gd name="connsiteY5" fmla="*/ 2025650 h 202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95467" h="2025650">
                <a:moveTo>
                  <a:pt x="46567" y="450850"/>
                </a:moveTo>
                <a:cubicBezTo>
                  <a:pt x="0" y="447675"/>
                  <a:pt x="300567" y="400050"/>
                  <a:pt x="300567" y="400050"/>
                </a:cubicBezTo>
                <a:cubicBezTo>
                  <a:pt x="647700" y="355600"/>
                  <a:pt x="1234017" y="0"/>
                  <a:pt x="2129367" y="184150"/>
                </a:cubicBezTo>
                <a:cubicBezTo>
                  <a:pt x="3024717" y="368300"/>
                  <a:pt x="4512734" y="1248833"/>
                  <a:pt x="5672667" y="1504950"/>
                </a:cubicBezTo>
                <a:cubicBezTo>
                  <a:pt x="6832600" y="1761067"/>
                  <a:pt x="8318500" y="1634067"/>
                  <a:pt x="9088967" y="1720850"/>
                </a:cubicBezTo>
                <a:cubicBezTo>
                  <a:pt x="9859434" y="1807633"/>
                  <a:pt x="10077450" y="1916641"/>
                  <a:pt x="10295467" y="2025650"/>
                </a:cubicBezTo>
              </a:path>
            </a:pathLst>
          </a:custGeom>
          <a:noFill/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 userDrawn="1"/>
        </p:nvSpPr>
        <p:spPr>
          <a:xfrm>
            <a:off x="-1172177" y="5598432"/>
            <a:ext cx="8779477" cy="2025650"/>
          </a:xfrm>
          <a:custGeom>
            <a:avLst/>
            <a:gdLst>
              <a:gd name="connsiteX0" fmla="*/ 46567 w 10295467"/>
              <a:gd name="connsiteY0" fmla="*/ 450850 h 2025650"/>
              <a:gd name="connsiteX1" fmla="*/ 300567 w 10295467"/>
              <a:gd name="connsiteY1" fmla="*/ 400050 h 2025650"/>
              <a:gd name="connsiteX2" fmla="*/ 2129367 w 10295467"/>
              <a:gd name="connsiteY2" fmla="*/ 184150 h 2025650"/>
              <a:gd name="connsiteX3" fmla="*/ 5672667 w 10295467"/>
              <a:gd name="connsiteY3" fmla="*/ 1504950 h 2025650"/>
              <a:gd name="connsiteX4" fmla="*/ 9088967 w 10295467"/>
              <a:gd name="connsiteY4" fmla="*/ 1720850 h 2025650"/>
              <a:gd name="connsiteX5" fmla="*/ 10295467 w 10295467"/>
              <a:gd name="connsiteY5" fmla="*/ 2025650 h 202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95467" h="2025650">
                <a:moveTo>
                  <a:pt x="46567" y="450850"/>
                </a:moveTo>
                <a:cubicBezTo>
                  <a:pt x="0" y="447675"/>
                  <a:pt x="300567" y="400050"/>
                  <a:pt x="300567" y="400050"/>
                </a:cubicBezTo>
                <a:cubicBezTo>
                  <a:pt x="647700" y="355600"/>
                  <a:pt x="1234017" y="0"/>
                  <a:pt x="2129367" y="184150"/>
                </a:cubicBezTo>
                <a:cubicBezTo>
                  <a:pt x="3024717" y="368300"/>
                  <a:pt x="4512734" y="1248833"/>
                  <a:pt x="5672667" y="1504950"/>
                </a:cubicBezTo>
                <a:cubicBezTo>
                  <a:pt x="6832600" y="1761067"/>
                  <a:pt x="8318500" y="1634067"/>
                  <a:pt x="9088967" y="1720850"/>
                </a:cubicBezTo>
                <a:cubicBezTo>
                  <a:pt x="9859434" y="1807633"/>
                  <a:pt x="10077450" y="1916641"/>
                  <a:pt x="10295467" y="2025650"/>
                </a:cubicBezTo>
              </a:path>
            </a:pathLst>
          </a:custGeom>
          <a:noFill/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 userDrawn="1"/>
        </p:nvSpPr>
        <p:spPr>
          <a:xfrm>
            <a:off x="143295" y="5401894"/>
            <a:ext cx="263865" cy="263865"/>
          </a:xfrm>
          <a:prstGeom prst="ellipse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 userDrawn="1"/>
        </p:nvSpPr>
        <p:spPr>
          <a:xfrm>
            <a:off x="2777390" y="6536979"/>
            <a:ext cx="263865" cy="26386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 userDrawn="1"/>
        </p:nvSpPr>
        <p:spPr>
          <a:xfrm>
            <a:off x="1992164" y="6241082"/>
            <a:ext cx="263865" cy="263865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 userDrawn="1"/>
        </p:nvSpPr>
        <p:spPr>
          <a:xfrm>
            <a:off x="403108" y="5485846"/>
            <a:ext cx="263865" cy="263865"/>
          </a:xfrm>
          <a:prstGeom prst="ellipse">
            <a:avLst/>
          </a:prstGeom>
          <a:solidFill>
            <a:srgbClr val="913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 userDrawn="1"/>
        </p:nvSpPr>
        <p:spPr>
          <a:xfrm>
            <a:off x="661994" y="5575102"/>
            <a:ext cx="263865" cy="263865"/>
          </a:xfrm>
          <a:prstGeom prst="ellipse">
            <a:avLst/>
          </a:prstGeom>
          <a:solidFill>
            <a:srgbClr val="B71A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 userDrawn="1"/>
        </p:nvSpPr>
        <p:spPr>
          <a:xfrm>
            <a:off x="2503883" y="6466607"/>
            <a:ext cx="263865" cy="263865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 userDrawn="1"/>
        </p:nvSpPr>
        <p:spPr>
          <a:xfrm>
            <a:off x="1158838" y="5831266"/>
            <a:ext cx="263865" cy="263865"/>
          </a:xfrm>
          <a:prstGeom prst="ellipse">
            <a:avLst/>
          </a:prstGeom>
          <a:solidFill>
            <a:srgbClr val="017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 userDrawn="1"/>
        </p:nvSpPr>
        <p:spPr>
          <a:xfrm>
            <a:off x="1741954" y="6127371"/>
            <a:ext cx="263865" cy="263865"/>
          </a:xfrm>
          <a:prstGeom prst="ellipse">
            <a:avLst/>
          </a:prstGeom>
          <a:solidFill>
            <a:srgbClr val="B0D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 userDrawn="1"/>
        </p:nvSpPr>
        <p:spPr>
          <a:xfrm>
            <a:off x="904624" y="5714650"/>
            <a:ext cx="263865" cy="263865"/>
          </a:xfrm>
          <a:prstGeom prst="ellipse">
            <a:avLst/>
          </a:prstGeom>
          <a:solidFill>
            <a:srgbClr val="6F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ooter Placeholder 3"/>
          <p:cNvSpPr>
            <a:spLocks noGrp="1"/>
          </p:cNvSpPr>
          <p:nvPr userDrawn="1">
            <p:ph type="ftr" sz="quarter" idx="11"/>
          </p:nvPr>
        </p:nvSpPr>
        <p:spPr>
          <a:xfrm>
            <a:off x="0" y="6645275"/>
            <a:ext cx="8877300" cy="212725"/>
          </a:xfrm>
          <a:prstGeom prst="rect">
            <a:avLst/>
          </a:prstGeom>
        </p:spPr>
        <p:txBody>
          <a:bodyPr/>
          <a:lstStyle>
            <a:lvl1pPr algn="r">
              <a:defRPr sz="70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© The Insights Group Ltd, 2009.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9845061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913" y="517071"/>
            <a:ext cx="5373687" cy="4983843"/>
          </a:xfrm>
        </p:spPr>
        <p:txBody>
          <a:bodyPr anchor="t">
            <a:normAutofit/>
          </a:bodyPr>
          <a:lstStyle>
            <a:lvl1pPr algn="ctr">
              <a:defRPr sz="4400" b="0" cap="none" baseline="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527912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3195"/>
            <a:ext cx="3331029" cy="2163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076371" y="2131787"/>
            <a:ext cx="3597729" cy="3601357"/>
          </a:xfrm>
          <a:noFill/>
        </p:spPr>
        <p:txBody>
          <a:bodyPr>
            <a:normAutofit/>
          </a:bodyPr>
          <a:lstStyle>
            <a:lvl1pPr marL="0" indent="3175" algn="ctr">
              <a:buNone/>
              <a:tabLst/>
              <a:defRPr sz="4400">
                <a:solidFill>
                  <a:schemeClr val="bg2"/>
                </a:solidFill>
              </a:defRPr>
            </a:lvl1pPr>
            <a:lvl2pPr marL="0" indent="3175" algn="ctr">
              <a:buNone/>
              <a:defRPr sz="2400">
                <a:solidFill>
                  <a:schemeClr val="bg1"/>
                </a:solidFill>
              </a:defRPr>
            </a:lvl2pPr>
            <a:lvl3pPr marL="0" indent="3175" algn="ctr">
              <a:buNone/>
              <a:defRPr sz="2000">
                <a:solidFill>
                  <a:schemeClr val="bg1"/>
                </a:solidFill>
              </a:defRPr>
            </a:lvl3pPr>
            <a:lvl4pPr marL="0" indent="3175" algn="ctr">
              <a:buNone/>
              <a:defRPr sz="1800">
                <a:solidFill>
                  <a:schemeClr val="bg1"/>
                </a:solidFill>
              </a:defRPr>
            </a:lvl4pPr>
            <a:lvl5pPr marL="0" indent="3175" algn="ctr">
              <a:buNone/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Insert Golden Nugget Here</a:t>
            </a:r>
          </a:p>
          <a:p>
            <a:pPr lvl="0"/>
            <a:r>
              <a:rPr lang="en-US" dirty="0"/>
              <a:t>…</a:t>
            </a:r>
            <a:endParaRPr lang="en-GB" dirty="0"/>
          </a:p>
        </p:txBody>
      </p:sp>
      <p:grpSp>
        <p:nvGrpSpPr>
          <p:cNvPr id="12" name="Group 11"/>
          <p:cNvGrpSpPr/>
          <p:nvPr userDrawn="1"/>
        </p:nvGrpSpPr>
        <p:grpSpPr>
          <a:xfrm rot="864039">
            <a:off x="-3323766" y="5294084"/>
            <a:ext cx="10515598" cy="2217056"/>
            <a:chOff x="-2989943" y="5148939"/>
            <a:chExt cx="10515598" cy="2217056"/>
          </a:xfrm>
        </p:grpSpPr>
        <p:sp>
          <p:nvSpPr>
            <p:cNvPr id="8" name="Freeform 7"/>
            <p:cNvSpPr/>
            <p:nvPr userDrawn="1"/>
          </p:nvSpPr>
          <p:spPr>
            <a:xfrm>
              <a:off x="-2989943" y="5319482"/>
              <a:ext cx="10276115" cy="2046513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 userDrawn="1"/>
          </p:nvSpPr>
          <p:spPr>
            <a:xfrm>
              <a:off x="407958" y="6460666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Freeform 20"/>
            <p:cNvSpPr/>
            <p:nvPr userDrawn="1"/>
          </p:nvSpPr>
          <p:spPr>
            <a:xfrm>
              <a:off x="-2247901" y="5724758"/>
              <a:ext cx="9114973" cy="1394494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Freeform 23"/>
            <p:cNvSpPr/>
            <p:nvPr userDrawn="1"/>
          </p:nvSpPr>
          <p:spPr>
            <a:xfrm>
              <a:off x="-2750460" y="5148939"/>
              <a:ext cx="10276115" cy="2046513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Oval 24"/>
            <p:cNvSpPr/>
            <p:nvPr userDrawn="1"/>
          </p:nvSpPr>
          <p:spPr>
            <a:xfrm>
              <a:off x="785786" y="6333458"/>
              <a:ext cx="338271" cy="33827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Oval 25"/>
            <p:cNvSpPr/>
            <p:nvPr userDrawn="1"/>
          </p:nvSpPr>
          <p:spPr>
            <a:xfrm>
              <a:off x="3500430" y="5476202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4447116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3195"/>
            <a:ext cx="3331029" cy="2163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Freeform 7"/>
          <p:cNvSpPr/>
          <p:nvPr userDrawn="1"/>
        </p:nvSpPr>
        <p:spPr>
          <a:xfrm rot="221879">
            <a:off x="-5681563" y="5712314"/>
            <a:ext cx="10276115" cy="1558189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 userDrawn="1"/>
        </p:nvSpPr>
        <p:spPr>
          <a:xfrm rot="221879">
            <a:off x="93107" y="5955329"/>
            <a:ext cx="338271" cy="338271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Freeform 20"/>
          <p:cNvSpPr/>
          <p:nvPr userDrawn="1"/>
        </p:nvSpPr>
        <p:spPr>
          <a:xfrm rot="221879">
            <a:off x="-4939953" y="5972422"/>
            <a:ext cx="9114973" cy="1061750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Freeform 23"/>
          <p:cNvSpPr/>
          <p:nvPr userDrawn="1"/>
        </p:nvSpPr>
        <p:spPr>
          <a:xfrm rot="221879">
            <a:off x="-5431580" y="5659174"/>
            <a:ext cx="10276115" cy="1558189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 userDrawn="1"/>
        </p:nvSpPr>
        <p:spPr>
          <a:xfrm rot="221879">
            <a:off x="470637" y="5910813"/>
            <a:ext cx="338271" cy="338271"/>
          </a:xfrm>
          <a:prstGeom prst="ellipse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 userDrawn="1"/>
        </p:nvSpPr>
        <p:spPr>
          <a:xfrm rot="221879">
            <a:off x="2570709" y="6408989"/>
            <a:ext cx="338271" cy="338271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04100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8"/>
            <a:ext cx="8172450" cy="2163762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4/28/2026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07105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 userDrawn="1"/>
        </p:nvGrpSpPr>
        <p:grpSpPr>
          <a:xfrm>
            <a:off x="-1157515" y="6012544"/>
            <a:ext cx="10606315" cy="816428"/>
            <a:chOff x="-1157515" y="6041572"/>
            <a:chExt cx="10606315" cy="816428"/>
          </a:xfrm>
        </p:grpSpPr>
        <p:sp>
          <p:nvSpPr>
            <p:cNvPr id="6" name="Freeform 5"/>
            <p:cNvSpPr/>
            <p:nvPr userDrawn="1"/>
          </p:nvSpPr>
          <p:spPr>
            <a:xfrm>
              <a:off x="-1157515" y="6041572"/>
              <a:ext cx="10276115" cy="703938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/>
            <p:cNvSpPr/>
            <p:nvPr userDrawn="1"/>
          </p:nvSpPr>
          <p:spPr>
            <a:xfrm>
              <a:off x="2265786" y="6311895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Freeform 7"/>
            <p:cNvSpPr/>
            <p:nvPr userDrawn="1"/>
          </p:nvSpPr>
          <p:spPr>
            <a:xfrm>
              <a:off x="-1117600" y="6057900"/>
              <a:ext cx="10566400" cy="800100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2669014" y="6235487"/>
              <a:ext cx="338271" cy="33827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6704458" y="6102131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793576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6758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556182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4/28/2026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3550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4/28/2026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231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4/28/2026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563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4/28/2026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478580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411163" y="0"/>
            <a:ext cx="6076950" cy="914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03225" y="1111250"/>
            <a:ext cx="4140200" cy="2566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95825" y="1111250"/>
            <a:ext cx="4140200" cy="2566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03225" y="3830638"/>
            <a:ext cx="4140200" cy="2566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95825" y="3830638"/>
            <a:ext cx="4140200" cy="2566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7669861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6"/>
          <p:cNvGrpSpPr>
            <a:grpSpLocks/>
          </p:cNvGrpSpPr>
          <p:nvPr userDrawn="1"/>
        </p:nvGrpSpPr>
        <p:grpSpPr bwMode="auto">
          <a:xfrm>
            <a:off x="3756025" y="217488"/>
            <a:ext cx="1608138" cy="1930400"/>
            <a:chOff x="3621078" y="214290"/>
            <a:chExt cx="1903422" cy="2284473"/>
          </a:xfrm>
        </p:grpSpPr>
        <p:pic>
          <p:nvPicPr>
            <p:cNvPr id="5" name="Picture 6" descr="000_004_Large Discovery globe.png"/>
            <p:cNvPicPr>
              <a:picLocks noChangeAspect="1"/>
            </p:cNvPicPr>
            <p:nvPr userDrawn="1"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643306" y="214290"/>
              <a:ext cx="1801372" cy="18227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7" descr="000_008_Insights Discovery.png"/>
            <p:cNvPicPr>
              <a:picLocks noChangeAspect="1"/>
            </p:cNvPicPr>
            <p:nvPr userDrawn="1"/>
          </p:nvPicPr>
          <p:blipFill>
            <a:blip r:embed="rId3">
              <a:lum bright="100000" contrast="100000"/>
            </a:blip>
            <a:srcRect/>
            <a:stretch>
              <a:fillRect/>
            </a:stretch>
          </p:blipFill>
          <p:spPr bwMode="auto">
            <a:xfrm>
              <a:off x="3621078" y="2079616"/>
              <a:ext cx="1903422" cy="4191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7" name="Freeform 38"/>
          <p:cNvSpPr/>
          <p:nvPr userDrawn="1"/>
        </p:nvSpPr>
        <p:spPr>
          <a:xfrm>
            <a:off x="-1146175" y="3429001"/>
            <a:ext cx="10874375" cy="2120900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8" name="Freeform 16"/>
          <p:cNvSpPr/>
          <p:nvPr userDrawn="1"/>
        </p:nvSpPr>
        <p:spPr>
          <a:xfrm>
            <a:off x="-1106488" y="3692525"/>
            <a:ext cx="10325101" cy="1430339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9" name="Freeform 19"/>
          <p:cNvSpPr/>
          <p:nvPr userDrawn="1"/>
        </p:nvSpPr>
        <p:spPr>
          <a:xfrm>
            <a:off x="-1612900" y="2905126"/>
            <a:ext cx="11526838" cy="2151063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10" name="Oval 33"/>
          <p:cNvSpPr/>
          <p:nvPr userDrawn="1"/>
        </p:nvSpPr>
        <p:spPr>
          <a:xfrm>
            <a:off x="976315" y="3998913"/>
            <a:ext cx="357187" cy="357187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1" name="Oval 34"/>
          <p:cNvSpPr/>
          <p:nvPr userDrawn="1"/>
        </p:nvSpPr>
        <p:spPr>
          <a:xfrm>
            <a:off x="576265" y="4070351"/>
            <a:ext cx="357187" cy="357188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2" name="Oval 23"/>
          <p:cNvSpPr/>
          <p:nvPr userDrawn="1"/>
        </p:nvSpPr>
        <p:spPr>
          <a:xfrm>
            <a:off x="7978775" y="4294189"/>
            <a:ext cx="357188" cy="357187"/>
          </a:xfrm>
          <a:prstGeom prst="ellipse">
            <a:avLst/>
          </a:prstGeom>
          <a:solidFill>
            <a:schemeClr val="tx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3" name="Oval 25"/>
          <p:cNvSpPr/>
          <p:nvPr userDrawn="1"/>
        </p:nvSpPr>
        <p:spPr>
          <a:xfrm>
            <a:off x="3557590" y="4411664"/>
            <a:ext cx="357187" cy="35718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4" name="Oval 26"/>
          <p:cNvSpPr/>
          <p:nvPr userDrawn="1"/>
        </p:nvSpPr>
        <p:spPr>
          <a:xfrm>
            <a:off x="2882900" y="4213226"/>
            <a:ext cx="357188" cy="357188"/>
          </a:xfrm>
          <a:prstGeom prst="ellipse">
            <a:avLst/>
          </a:prstGeom>
          <a:solidFill>
            <a:srgbClr val="913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5" name="Oval 27"/>
          <p:cNvSpPr/>
          <p:nvPr userDrawn="1"/>
        </p:nvSpPr>
        <p:spPr>
          <a:xfrm>
            <a:off x="2506665" y="4149726"/>
            <a:ext cx="357187" cy="357188"/>
          </a:xfrm>
          <a:prstGeom prst="ellipse">
            <a:avLst/>
          </a:prstGeom>
          <a:solidFill>
            <a:srgbClr val="B71A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6" name="Oval 28"/>
          <p:cNvSpPr/>
          <p:nvPr userDrawn="1"/>
        </p:nvSpPr>
        <p:spPr>
          <a:xfrm>
            <a:off x="3906840" y="4492626"/>
            <a:ext cx="357187" cy="357188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7" name="Oval 29"/>
          <p:cNvSpPr/>
          <p:nvPr userDrawn="1"/>
        </p:nvSpPr>
        <p:spPr>
          <a:xfrm>
            <a:off x="5919789" y="4862513"/>
            <a:ext cx="357187" cy="357187"/>
          </a:xfrm>
          <a:prstGeom prst="ellipse">
            <a:avLst/>
          </a:prstGeom>
          <a:solidFill>
            <a:srgbClr val="017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8" name="Oval 30"/>
          <p:cNvSpPr/>
          <p:nvPr userDrawn="1"/>
        </p:nvSpPr>
        <p:spPr>
          <a:xfrm>
            <a:off x="6283325" y="4867275"/>
            <a:ext cx="357188" cy="357188"/>
          </a:xfrm>
          <a:prstGeom prst="ellipse">
            <a:avLst/>
          </a:prstGeom>
          <a:solidFill>
            <a:srgbClr val="B0D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9" name="Oval 32"/>
          <p:cNvSpPr/>
          <p:nvPr userDrawn="1"/>
        </p:nvSpPr>
        <p:spPr>
          <a:xfrm>
            <a:off x="4260850" y="4581526"/>
            <a:ext cx="357188" cy="357188"/>
          </a:xfrm>
          <a:prstGeom prst="ellipse">
            <a:avLst/>
          </a:prstGeom>
          <a:solidFill>
            <a:srgbClr val="6F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20" name="Footer Placeholder 3"/>
          <p:cNvSpPr txBox="1">
            <a:spLocks/>
          </p:cNvSpPr>
          <p:nvPr userDrawn="1"/>
        </p:nvSpPr>
        <p:spPr>
          <a:xfrm>
            <a:off x="0" y="6543677"/>
            <a:ext cx="9144000" cy="200025"/>
          </a:xfrm>
          <a:prstGeom prst="rect">
            <a:avLst/>
          </a:prstGeom>
        </p:spPr>
        <p:txBody>
          <a:bodyPr anchor="ctr"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algn="ctr">
              <a:defRPr/>
            </a:pPr>
            <a:r>
              <a:rPr lang="en-GB" sz="525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© The Insights Group Ltd, 2009. All rights reserved</a:t>
            </a:r>
          </a:p>
          <a:p>
            <a:pPr algn="ctr">
              <a:defRPr/>
            </a:pPr>
            <a:r>
              <a:rPr lang="en-GB" sz="525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Insights Discovery and Insights Learning Systems were originated by </a:t>
            </a:r>
            <a:r>
              <a:rPr lang="en-GB" sz="525" dirty="0" err="1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Andi</a:t>
            </a:r>
            <a:r>
              <a:rPr lang="en-GB" sz="525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 and Andy Lothian.</a:t>
            </a:r>
          </a:p>
          <a:p>
            <a:pPr algn="ctr">
              <a:defRPr/>
            </a:pPr>
            <a:r>
              <a:rPr lang="en-GB" sz="525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Insights, Insights Discovery and the Insights Wheel are registered trademarks of The Insights Group Ltd.</a:t>
            </a:r>
          </a:p>
          <a:p>
            <a:pPr algn="ctr">
              <a:defRPr/>
            </a:pPr>
            <a:r>
              <a:rPr lang="en-GB" sz="525" dirty="0">
                <a:solidFill>
                  <a:srgbClr val="FFFFFF"/>
                </a:solidFill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66077"/>
            <a:ext cx="7772400" cy="785819"/>
          </a:xfrm>
        </p:spPr>
        <p:txBody>
          <a:bodyPr>
            <a:normAutofit/>
          </a:bodyPr>
          <a:lstStyle>
            <a:lvl1pPr algn="ctr"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7290" y="5548325"/>
            <a:ext cx="6400800" cy="649275"/>
          </a:xfrm>
        </p:spPr>
        <p:txBody>
          <a:bodyPr>
            <a:normAutofit/>
          </a:bodyPr>
          <a:lstStyle>
            <a:lvl1pPr marL="0" indent="0" algn="ctr">
              <a:buNone/>
              <a:defRPr sz="2250">
                <a:solidFill>
                  <a:schemeClr val="bg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37904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9"/>
          <p:cNvGrpSpPr>
            <a:grpSpLocks/>
          </p:cNvGrpSpPr>
          <p:nvPr userDrawn="1"/>
        </p:nvGrpSpPr>
        <p:grpSpPr bwMode="auto">
          <a:xfrm rot="177819">
            <a:off x="-1395413" y="5078413"/>
            <a:ext cx="13639801" cy="2098675"/>
            <a:chOff x="-1395458" y="4926693"/>
            <a:chExt cx="13639800" cy="2098436"/>
          </a:xfrm>
        </p:grpSpPr>
        <p:sp>
          <p:nvSpPr>
            <p:cNvPr id="5" name="Freeform 29"/>
            <p:cNvSpPr/>
            <p:nvPr userDrawn="1"/>
          </p:nvSpPr>
          <p:spPr>
            <a:xfrm>
              <a:off x="-1395781" y="5172859"/>
              <a:ext cx="13639799" cy="1777798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6" name="Freeform 30"/>
            <p:cNvSpPr/>
            <p:nvPr userDrawn="1"/>
          </p:nvSpPr>
          <p:spPr>
            <a:xfrm>
              <a:off x="-1367135" y="4920653"/>
              <a:ext cx="13323887" cy="2046054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7" name="Oval 32"/>
            <p:cNvSpPr/>
            <p:nvPr userDrawn="1"/>
          </p:nvSpPr>
          <p:spPr>
            <a:xfrm>
              <a:off x="7762925" y="5352306"/>
              <a:ext cx="263525" cy="26349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8" name="Oval 33"/>
            <p:cNvSpPr/>
            <p:nvPr userDrawn="1"/>
          </p:nvSpPr>
          <p:spPr>
            <a:xfrm>
              <a:off x="8045671" y="5378995"/>
              <a:ext cx="263525" cy="26349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9" name="Oval 34"/>
            <p:cNvSpPr/>
            <p:nvPr userDrawn="1"/>
          </p:nvSpPr>
          <p:spPr>
            <a:xfrm>
              <a:off x="2516071" y="6313691"/>
              <a:ext cx="265113" cy="26349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0" name="Oval 35"/>
            <p:cNvSpPr/>
            <p:nvPr userDrawn="1"/>
          </p:nvSpPr>
          <p:spPr>
            <a:xfrm>
              <a:off x="5713858" y="5566460"/>
              <a:ext cx="263525" cy="26349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1" name="Oval 36"/>
            <p:cNvSpPr/>
            <p:nvPr userDrawn="1"/>
          </p:nvSpPr>
          <p:spPr>
            <a:xfrm>
              <a:off x="6036317" y="5500495"/>
              <a:ext cx="263525" cy="26349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13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2" name="Oval 37"/>
            <p:cNvSpPr/>
            <p:nvPr userDrawn="1"/>
          </p:nvSpPr>
          <p:spPr>
            <a:xfrm>
              <a:off x="1939651" y="6356287"/>
              <a:ext cx="263525" cy="263495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3" name="Oval 38"/>
            <p:cNvSpPr/>
            <p:nvPr userDrawn="1"/>
          </p:nvSpPr>
          <p:spPr>
            <a:xfrm>
              <a:off x="4672413" y="5838125"/>
              <a:ext cx="263525" cy="263495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4" name="Oval 39"/>
            <p:cNvSpPr/>
            <p:nvPr userDrawn="1"/>
          </p:nvSpPr>
          <p:spPr>
            <a:xfrm>
              <a:off x="7011524" y="5361005"/>
              <a:ext cx="263525" cy="265082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5" name="Oval 40"/>
            <p:cNvSpPr/>
            <p:nvPr userDrawn="1"/>
          </p:nvSpPr>
          <p:spPr>
            <a:xfrm>
              <a:off x="7328830" y="5319147"/>
              <a:ext cx="263525" cy="263495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6" name="Oval 41"/>
            <p:cNvSpPr/>
            <p:nvPr userDrawn="1"/>
          </p:nvSpPr>
          <p:spPr>
            <a:xfrm>
              <a:off x="6301223" y="5458173"/>
              <a:ext cx="263525" cy="265082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7" name="Oval 42"/>
            <p:cNvSpPr/>
            <p:nvPr userDrawn="1"/>
          </p:nvSpPr>
          <p:spPr>
            <a:xfrm>
              <a:off x="5428521" y="5643219"/>
              <a:ext cx="263525" cy="26349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8" name="Oval 43"/>
            <p:cNvSpPr/>
            <p:nvPr userDrawn="1"/>
          </p:nvSpPr>
          <p:spPr>
            <a:xfrm>
              <a:off x="2805647" y="6257417"/>
              <a:ext cx="263525" cy="26349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9" name="Freeform 44"/>
            <p:cNvSpPr/>
            <p:nvPr userDrawn="1"/>
          </p:nvSpPr>
          <p:spPr>
            <a:xfrm>
              <a:off x="-818664" y="5625373"/>
              <a:ext cx="12555537" cy="1395254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7"/>
            <a:ext cx="4102100" cy="21637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83663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/>
          <p:cNvGrpSpPr>
            <a:grpSpLocks/>
          </p:cNvGrpSpPr>
          <p:nvPr userDrawn="1"/>
        </p:nvGrpSpPr>
        <p:grpSpPr bwMode="auto">
          <a:xfrm>
            <a:off x="-1119188" y="5773739"/>
            <a:ext cx="9612313" cy="2097087"/>
            <a:chOff x="-1337277" y="5773618"/>
            <a:chExt cx="9613265" cy="2097207"/>
          </a:xfrm>
        </p:grpSpPr>
        <p:sp>
          <p:nvSpPr>
            <p:cNvPr id="5" name="Freeform 28"/>
            <p:cNvSpPr/>
            <p:nvPr userDrawn="1"/>
          </p:nvSpPr>
          <p:spPr>
            <a:xfrm>
              <a:off x="-1095953" y="5781555"/>
              <a:ext cx="9371941" cy="2025766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6" name="Freeform 31"/>
            <p:cNvSpPr/>
            <p:nvPr userDrawn="1"/>
          </p:nvSpPr>
          <p:spPr>
            <a:xfrm>
              <a:off x="-1337277" y="5845059"/>
              <a:ext cx="8779745" cy="2025766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7" name="Oval 45"/>
            <p:cNvSpPr/>
            <p:nvPr userDrawn="1"/>
          </p:nvSpPr>
          <p:spPr>
            <a:xfrm>
              <a:off x="2617578" y="6645205"/>
              <a:ext cx="263551" cy="26354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8" name="Oval 46"/>
            <p:cNvSpPr/>
            <p:nvPr userDrawn="1"/>
          </p:nvSpPr>
          <p:spPr>
            <a:xfrm>
              <a:off x="428199" y="5773618"/>
              <a:ext cx="263551" cy="26354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9" name="Oval 47"/>
            <p:cNvSpPr/>
            <p:nvPr userDrawn="1"/>
          </p:nvSpPr>
          <p:spPr>
            <a:xfrm>
              <a:off x="1637994" y="6191154"/>
              <a:ext cx="263551" cy="265128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0" name="Oval 48"/>
            <p:cNvSpPr/>
            <p:nvPr userDrawn="1"/>
          </p:nvSpPr>
          <p:spPr>
            <a:xfrm>
              <a:off x="158297" y="5786319"/>
              <a:ext cx="263551" cy="263540"/>
            </a:xfrm>
            <a:prstGeom prst="ellipse">
              <a:avLst/>
            </a:prstGeom>
            <a:solidFill>
              <a:srgbClr val="913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1" name="Oval 49"/>
            <p:cNvSpPr/>
            <p:nvPr userDrawn="1"/>
          </p:nvSpPr>
          <p:spPr>
            <a:xfrm>
              <a:off x="966414" y="5894275"/>
              <a:ext cx="263551" cy="265127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2" name="Oval 50"/>
            <p:cNvSpPr/>
            <p:nvPr userDrawn="1"/>
          </p:nvSpPr>
          <p:spPr>
            <a:xfrm>
              <a:off x="709214" y="5826008"/>
              <a:ext cx="263551" cy="265128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3" name="Oval 51"/>
            <p:cNvSpPr/>
            <p:nvPr userDrawn="1"/>
          </p:nvSpPr>
          <p:spPr>
            <a:xfrm>
              <a:off x="2022207" y="6361027"/>
              <a:ext cx="263551" cy="263540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4" name="Oval 52"/>
            <p:cNvSpPr/>
            <p:nvPr userDrawn="1"/>
          </p:nvSpPr>
          <p:spPr>
            <a:xfrm>
              <a:off x="2250829" y="6478508"/>
              <a:ext cx="263551" cy="263540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5" name="Oval 53"/>
            <p:cNvSpPr/>
            <p:nvPr userDrawn="1"/>
          </p:nvSpPr>
          <p:spPr>
            <a:xfrm>
              <a:off x="1390319" y="6072085"/>
              <a:ext cx="263551" cy="263540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7"/>
            <a:ext cx="4102100" cy="21637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39282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7"/>
          <p:cNvGrpSpPr>
            <a:grpSpLocks/>
          </p:cNvGrpSpPr>
          <p:nvPr userDrawn="1"/>
        </p:nvGrpSpPr>
        <p:grpSpPr bwMode="auto">
          <a:xfrm flipH="1">
            <a:off x="1006476" y="5808664"/>
            <a:ext cx="9612313" cy="2098675"/>
            <a:chOff x="-1337277" y="5773618"/>
            <a:chExt cx="9613265" cy="2097207"/>
          </a:xfrm>
        </p:grpSpPr>
        <p:sp>
          <p:nvSpPr>
            <p:cNvPr id="5" name="Freeform 28"/>
            <p:cNvSpPr/>
            <p:nvPr userDrawn="1"/>
          </p:nvSpPr>
          <p:spPr>
            <a:xfrm>
              <a:off x="-1095953" y="5781549"/>
              <a:ext cx="9371941" cy="202582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6" name="Freeform 31"/>
            <p:cNvSpPr/>
            <p:nvPr userDrawn="1"/>
          </p:nvSpPr>
          <p:spPr>
            <a:xfrm>
              <a:off x="-1337277" y="5845005"/>
              <a:ext cx="8779744" cy="202582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7" name="Oval 45"/>
            <p:cNvSpPr/>
            <p:nvPr userDrawn="1"/>
          </p:nvSpPr>
          <p:spPr>
            <a:xfrm>
              <a:off x="2617578" y="6646132"/>
              <a:ext cx="263551" cy="26334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8" name="Oval 46"/>
            <p:cNvSpPr/>
            <p:nvPr userDrawn="1"/>
          </p:nvSpPr>
          <p:spPr>
            <a:xfrm>
              <a:off x="428198" y="5773618"/>
              <a:ext cx="263551" cy="263341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9" name="Oval 47"/>
            <p:cNvSpPr/>
            <p:nvPr userDrawn="1"/>
          </p:nvSpPr>
          <p:spPr>
            <a:xfrm>
              <a:off x="1637993" y="6192425"/>
              <a:ext cx="263551" cy="263341"/>
            </a:xfrm>
            <a:prstGeom prst="ellipse">
              <a:avLst/>
            </a:prstGeom>
            <a:solidFill>
              <a:srgbClr val="913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0" name="Oval 48"/>
            <p:cNvSpPr/>
            <p:nvPr userDrawn="1"/>
          </p:nvSpPr>
          <p:spPr>
            <a:xfrm>
              <a:off x="158296" y="5786309"/>
              <a:ext cx="263551" cy="263341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1" name="Oval 49"/>
            <p:cNvSpPr/>
            <p:nvPr userDrawn="1"/>
          </p:nvSpPr>
          <p:spPr>
            <a:xfrm>
              <a:off x="966414" y="5894184"/>
              <a:ext cx="263551" cy="264927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2" name="Oval 50"/>
            <p:cNvSpPr/>
            <p:nvPr userDrawn="1"/>
          </p:nvSpPr>
          <p:spPr>
            <a:xfrm>
              <a:off x="709214" y="5825968"/>
              <a:ext cx="263551" cy="264928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3" name="Oval 51"/>
            <p:cNvSpPr/>
            <p:nvPr userDrawn="1"/>
          </p:nvSpPr>
          <p:spPr>
            <a:xfrm>
              <a:off x="2022206" y="6360582"/>
              <a:ext cx="263551" cy="263341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4" name="Oval 52"/>
            <p:cNvSpPr/>
            <p:nvPr userDrawn="1"/>
          </p:nvSpPr>
          <p:spPr>
            <a:xfrm>
              <a:off x="2250828" y="6477975"/>
              <a:ext cx="263551" cy="263341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5" name="Oval 53"/>
            <p:cNvSpPr/>
            <p:nvPr userDrawn="1"/>
          </p:nvSpPr>
          <p:spPr>
            <a:xfrm>
              <a:off x="1390318" y="6071859"/>
              <a:ext cx="263551" cy="264927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7"/>
            <a:ext cx="4102100" cy="21637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87746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68501"/>
            <a:ext cx="8229600" cy="435610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8"/>
            <a:ext cx="4102100" cy="1211263"/>
          </a:xfrm>
        </p:spPr>
        <p:txBody>
          <a:bodyPr>
            <a:normAutofit/>
          </a:bodyPr>
          <a:lstStyle>
            <a:lvl1pPr>
              <a:defRPr sz="25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102383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4"/>
          <p:cNvSpPr/>
          <p:nvPr userDrawn="1"/>
        </p:nvSpPr>
        <p:spPr>
          <a:xfrm>
            <a:off x="-977900" y="5430840"/>
            <a:ext cx="6829425" cy="1647825"/>
          </a:xfrm>
          <a:custGeom>
            <a:avLst/>
            <a:gdLst>
              <a:gd name="connsiteX0" fmla="*/ 46567 w 10295467"/>
              <a:gd name="connsiteY0" fmla="*/ 450850 h 2025650"/>
              <a:gd name="connsiteX1" fmla="*/ 300567 w 10295467"/>
              <a:gd name="connsiteY1" fmla="*/ 400050 h 2025650"/>
              <a:gd name="connsiteX2" fmla="*/ 2129367 w 10295467"/>
              <a:gd name="connsiteY2" fmla="*/ 184150 h 2025650"/>
              <a:gd name="connsiteX3" fmla="*/ 5672667 w 10295467"/>
              <a:gd name="connsiteY3" fmla="*/ 1504950 h 2025650"/>
              <a:gd name="connsiteX4" fmla="*/ 9088967 w 10295467"/>
              <a:gd name="connsiteY4" fmla="*/ 1720850 h 2025650"/>
              <a:gd name="connsiteX5" fmla="*/ 10295467 w 10295467"/>
              <a:gd name="connsiteY5" fmla="*/ 2025650 h 202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95467" h="2025650">
                <a:moveTo>
                  <a:pt x="46567" y="450850"/>
                </a:moveTo>
                <a:cubicBezTo>
                  <a:pt x="0" y="447675"/>
                  <a:pt x="300567" y="400050"/>
                  <a:pt x="300567" y="400050"/>
                </a:cubicBezTo>
                <a:cubicBezTo>
                  <a:pt x="647700" y="355600"/>
                  <a:pt x="1234017" y="0"/>
                  <a:pt x="2129367" y="184150"/>
                </a:cubicBezTo>
                <a:cubicBezTo>
                  <a:pt x="3024717" y="368300"/>
                  <a:pt x="4512734" y="1248833"/>
                  <a:pt x="5672667" y="1504950"/>
                </a:cubicBezTo>
                <a:cubicBezTo>
                  <a:pt x="6832600" y="1761067"/>
                  <a:pt x="8318500" y="1634067"/>
                  <a:pt x="9088967" y="1720850"/>
                </a:cubicBezTo>
                <a:cubicBezTo>
                  <a:pt x="9859434" y="1807633"/>
                  <a:pt x="10077450" y="1916641"/>
                  <a:pt x="10295467" y="2025650"/>
                </a:cubicBezTo>
              </a:path>
            </a:pathLst>
          </a:custGeom>
          <a:noFill/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5" name="Freeform 15"/>
          <p:cNvSpPr/>
          <p:nvPr userDrawn="1"/>
        </p:nvSpPr>
        <p:spPr>
          <a:xfrm>
            <a:off x="-1171575" y="5599113"/>
            <a:ext cx="8778875" cy="2025651"/>
          </a:xfrm>
          <a:custGeom>
            <a:avLst/>
            <a:gdLst>
              <a:gd name="connsiteX0" fmla="*/ 46567 w 10295467"/>
              <a:gd name="connsiteY0" fmla="*/ 450850 h 2025650"/>
              <a:gd name="connsiteX1" fmla="*/ 300567 w 10295467"/>
              <a:gd name="connsiteY1" fmla="*/ 400050 h 2025650"/>
              <a:gd name="connsiteX2" fmla="*/ 2129367 w 10295467"/>
              <a:gd name="connsiteY2" fmla="*/ 184150 h 2025650"/>
              <a:gd name="connsiteX3" fmla="*/ 5672667 w 10295467"/>
              <a:gd name="connsiteY3" fmla="*/ 1504950 h 2025650"/>
              <a:gd name="connsiteX4" fmla="*/ 9088967 w 10295467"/>
              <a:gd name="connsiteY4" fmla="*/ 1720850 h 2025650"/>
              <a:gd name="connsiteX5" fmla="*/ 10295467 w 10295467"/>
              <a:gd name="connsiteY5" fmla="*/ 2025650 h 202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95467" h="2025650">
                <a:moveTo>
                  <a:pt x="46567" y="450850"/>
                </a:moveTo>
                <a:cubicBezTo>
                  <a:pt x="0" y="447675"/>
                  <a:pt x="300567" y="400050"/>
                  <a:pt x="300567" y="400050"/>
                </a:cubicBezTo>
                <a:cubicBezTo>
                  <a:pt x="647700" y="355600"/>
                  <a:pt x="1234017" y="0"/>
                  <a:pt x="2129367" y="184150"/>
                </a:cubicBezTo>
                <a:cubicBezTo>
                  <a:pt x="3024717" y="368300"/>
                  <a:pt x="4512734" y="1248833"/>
                  <a:pt x="5672667" y="1504950"/>
                </a:cubicBezTo>
                <a:cubicBezTo>
                  <a:pt x="6832600" y="1761067"/>
                  <a:pt x="8318500" y="1634067"/>
                  <a:pt x="9088967" y="1720850"/>
                </a:cubicBezTo>
                <a:cubicBezTo>
                  <a:pt x="9859434" y="1807633"/>
                  <a:pt x="10077450" y="1916641"/>
                  <a:pt x="10295467" y="2025650"/>
                </a:cubicBezTo>
              </a:path>
            </a:pathLst>
          </a:custGeom>
          <a:noFill/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6" name="Oval 16"/>
          <p:cNvSpPr/>
          <p:nvPr userDrawn="1"/>
        </p:nvSpPr>
        <p:spPr>
          <a:xfrm>
            <a:off x="142877" y="5402264"/>
            <a:ext cx="263525" cy="263525"/>
          </a:xfrm>
          <a:prstGeom prst="ellipse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7" name="Oval 17"/>
          <p:cNvSpPr/>
          <p:nvPr userDrawn="1"/>
        </p:nvSpPr>
        <p:spPr>
          <a:xfrm>
            <a:off x="2778127" y="6537326"/>
            <a:ext cx="263525" cy="26352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8" name="Oval 18"/>
          <p:cNvSpPr/>
          <p:nvPr userDrawn="1"/>
        </p:nvSpPr>
        <p:spPr>
          <a:xfrm>
            <a:off x="1992315" y="6240463"/>
            <a:ext cx="263525" cy="265112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9" name="Oval 19"/>
          <p:cNvSpPr/>
          <p:nvPr userDrawn="1"/>
        </p:nvSpPr>
        <p:spPr>
          <a:xfrm>
            <a:off x="403227" y="5486400"/>
            <a:ext cx="263525" cy="263525"/>
          </a:xfrm>
          <a:prstGeom prst="ellipse">
            <a:avLst/>
          </a:prstGeom>
          <a:solidFill>
            <a:srgbClr val="913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0" name="Oval 20"/>
          <p:cNvSpPr/>
          <p:nvPr userDrawn="1"/>
        </p:nvSpPr>
        <p:spPr>
          <a:xfrm>
            <a:off x="661990" y="5575300"/>
            <a:ext cx="263525" cy="263525"/>
          </a:xfrm>
          <a:prstGeom prst="ellipse">
            <a:avLst/>
          </a:prstGeom>
          <a:solidFill>
            <a:srgbClr val="B71A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1" name="Oval 21"/>
          <p:cNvSpPr/>
          <p:nvPr userDrawn="1"/>
        </p:nvSpPr>
        <p:spPr>
          <a:xfrm>
            <a:off x="2503490" y="6465888"/>
            <a:ext cx="263525" cy="265112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2" name="Oval 22"/>
          <p:cNvSpPr/>
          <p:nvPr userDrawn="1"/>
        </p:nvSpPr>
        <p:spPr>
          <a:xfrm>
            <a:off x="1158877" y="5830888"/>
            <a:ext cx="263525" cy="263525"/>
          </a:xfrm>
          <a:prstGeom prst="ellipse">
            <a:avLst/>
          </a:prstGeom>
          <a:solidFill>
            <a:srgbClr val="017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3" name="Oval 24"/>
          <p:cNvSpPr/>
          <p:nvPr userDrawn="1"/>
        </p:nvSpPr>
        <p:spPr>
          <a:xfrm>
            <a:off x="1741488" y="6127751"/>
            <a:ext cx="265112" cy="263525"/>
          </a:xfrm>
          <a:prstGeom prst="ellipse">
            <a:avLst/>
          </a:prstGeom>
          <a:solidFill>
            <a:srgbClr val="B0D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14" name="Oval 26"/>
          <p:cNvSpPr/>
          <p:nvPr userDrawn="1"/>
        </p:nvSpPr>
        <p:spPr>
          <a:xfrm>
            <a:off x="904877" y="5715000"/>
            <a:ext cx="263525" cy="263525"/>
          </a:xfrm>
          <a:prstGeom prst="ellipse">
            <a:avLst/>
          </a:prstGeom>
          <a:solidFill>
            <a:srgbClr val="6F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7"/>
            <a:ext cx="3365500" cy="2163763"/>
          </a:xfrm>
        </p:spPr>
        <p:txBody>
          <a:bodyPr>
            <a:normAutofit/>
          </a:bodyPr>
          <a:lstStyle>
            <a:lvl1pPr>
              <a:defRPr sz="27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Footer Placeholder 3"/>
          <p:cNvSpPr>
            <a:spLocks noGrp="1"/>
          </p:cNvSpPr>
          <p:nvPr userDrawn="1">
            <p:ph type="ftr" sz="quarter" idx="10"/>
          </p:nvPr>
        </p:nvSpPr>
        <p:spPr>
          <a:xfrm>
            <a:off x="0" y="6645276"/>
            <a:ext cx="8877300" cy="212725"/>
          </a:xfrm>
          <a:prstGeom prst="rect">
            <a:avLst/>
          </a:prstGeom>
        </p:spPr>
        <p:txBody>
          <a:bodyPr/>
          <a:lstStyle>
            <a:lvl1pPr algn="r" fontAlgn="auto">
              <a:spcBef>
                <a:spcPts val="0"/>
              </a:spcBef>
              <a:spcAft>
                <a:spcPts val="0"/>
              </a:spcAft>
              <a:defRPr sz="525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>
                <a:solidFill>
                  <a:srgbClr val="000000"/>
                </a:solidFill>
              </a:rPr>
              <a:t>© The Insights Group Ltd, 2009.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3689327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39915" y="517072"/>
            <a:ext cx="5373687" cy="4983843"/>
          </a:xfrm>
        </p:spPr>
        <p:txBody>
          <a:bodyPr>
            <a:normAutofit/>
          </a:bodyPr>
          <a:lstStyle>
            <a:lvl1pPr algn="ctr">
              <a:defRPr sz="3300" b="0" cap="none" baseline="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248223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1"/>
          <p:cNvGrpSpPr>
            <a:grpSpLocks/>
          </p:cNvGrpSpPr>
          <p:nvPr userDrawn="1"/>
        </p:nvGrpSpPr>
        <p:grpSpPr bwMode="auto">
          <a:xfrm rot="864039">
            <a:off x="-3324225" y="5294314"/>
            <a:ext cx="10515600" cy="2216151"/>
            <a:chOff x="-2989943" y="5148939"/>
            <a:chExt cx="10515598" cy="2217056"/>
          </a:xfrm>
        </p:grpSpPr>
        <p:sp>
          <p:nvSpPr>
            <p:cNvPr id="6" name="Freeform 7"/>
            <p:cNvSpPr/>
            <p:nvPr userDrawn="1"/>
          </p:nvSpPr>
          <p:spPr>
            <a:xfrm>
              <a:off x="-2995267" y="5317709"/>
              <a:ext cx="10275886" cy="2047125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7" name="Oval 18"/>
            <p:cNvSpPr/>
            <p:nvPr userDrawn="1"/>
          </p:nvSpPr>
          <p:spPr>
            <a:xfrm>
              <a:off x="402947" y="6457539"/>
              <a:ext cx="338137" cy="33827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8" name="Freeform 20"/>
            <p:cNvSpPr/>
            <p:nvPr userDrawn="1"/>
          </p:nvSpPr>
          <p:spPr>
            <a:xfrm>
              <a:off x="-2249148" y="5725257"/>
              <a:ext cx="9115423" cy="1394395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9" name="Freeform 23"/>
            <p:cNvSpPr/>
            <p:nvPr userDrawn="1"/>
          </p:nvSpPr>
          <p:spPr>
            <a:xfrm>
              <a:off x="-2756854" y="5148249"/>
              <a:ext cx="10275886" cy="2047125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10" name="Oval 24"/>
            <p:cNvSpPr/>
            <p:nvPr userDrawn="1"/>
          </p:nvSpPr>
          <p:spPr>
            <a:xfrm>
              <a:off x="778707" y="6331502"/>
              <a:ext cx="338138" cy="33827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11" name="Oval 25"/>
            <p:cNvSpPr/>
            <p:nvPr userDrawn="1"/>
          </p:nvSpPr>
          <p:spPr>
            <a:xfrm>
              <a:off x="3495408" y="5472762"/>
              <a:ext cx="339725" cy="33827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23195"/>
            <a:ext cx="3331029" cy="21637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6373" y="2131788"/>
            <a:ext cx="3597729" cy="3601357"/>
          </a:xfrm>
          <a:noFill/>
        </p:spPr>
        <p:txBody>
          <a:bodyPr>
            <a:normAutofit/>
          </a:bodyPr>
          <a:lstStyle>
            <a:lvl1pPr marL="0" indent="2381" algn="ctr">
              <a:buNone/>
              <a:tabLst/>
              <a:defRPr sz="3300">
                <a:solidFill>
                  <a:schemeClr val="bg2"/>
                </a:solidFill>
              </a:defRPr>
            </a:lvl1pPr>
            <a:lvl2pPr marL="0" indent="2381" algn="ctr">
              <a:buNone/>
              <a:defRPr sz="1800">
                <a:solidFill>
                  <a:schemeClr val="bg1"/>
                </a:solidFill>
              </a:defRPr>
            </a:lvl2pPr>
            <a:lvl3pPr marL="0" indent="2381" algn="ctr">
              <a:buNone/>
              <a:defRPr sz="1500">
                <a:solidFill>
                  <a:schemeClr val="bg1"/>
                </a:solidFill>
              </a:defRPr>
            </a:lvl3pPr>
            <a:lvl4pPr marL="0" indent="2381" algn="ctr">
              <a:buNone/>
              <a:defRPr sz="1350">
                <a:solidFill>
                  <a:schemeClr val="bg1"/>
                </a:solidFill>
              </a:defRPr>
            </a:lvl4pPr>
            <a:lvl5pPr marL="0" indent="2381" algn="ctr">
              <a:buNone/>
              <a:defRPr sz="1350">
                <a:solidFill>
                  <a:schemeClr val="bg1"/>
                </a:solidFill>
              </a:defRPr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82361431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/>
          <p:nvPr userDrawn="1"/>
        </p:nvSpPr>
        <p:spPr>
          <a:xfrm rot="221879">
            <a:off x="-5681663" y="5711826"/>
            <a:ext cx="10275888" cy="1558925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4" name="Oval 18"/>
          <p:cNvSpPr/>
          <p:nvPr userDrawn="1"/>
        </p:nvSpPr>
        <p:spPr>
          <a:xfrm rot="221879">
            <a:off x="93665" y="5954714"/>
            <a:ext cx="338137" cy="338137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5" name="Freeform 20"/>
          <p:cNvSpPr/>
          <p:nvPr userDrawn="1"/>
        </p:nvSpPr>
        <p:spPr>
          <a:xfrm rot="221879">
            <a:off x="-4940300" y="5972175"/>
            <a:ext cx="9115425" cy="1062039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6" name="Freeform 23"/>
          <p:cNvSpPr/>
          <p:nvPr userDrawn="1"/>
        </p:nvSpPr>
        <p:spPr>
          <a:xfrm rot="221879">
            <a:off x="-5430838" y="5659440"/>
            <a:ext cx="10275888" cy="1557337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000000"/>
              </a:solidFill>
            </a:endParaRPr>
          </a:p>
        </p:txBody>
      </p:sp>
      <p:sp>
        <p:nvSpPr>
          <p:cNvPr id="7" name="Oval 24"/>
          <p:cNvSpPr/>
          <p:nvPr userDrawn="1"/>
        </p:nvSpPr>
        <p:spPr>
          <a:xfrm rot="221879">
            <a:off x="469902" y="5910265"/>
            <a:ext cx="339725" cy="338137"/>
          </a:xfrm>
          <a:prstGeom prst="ellipse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8" name="Oval 25"/>
          <p:cNvSpPr/>
          <p:nvPr userDrawn="1"/>
        </p:nvSpPr>
        <p:spPr>
          <a:xfrm rot="221879">
            <a:off x="2570165" y="6408740"/>
            <a:ext cx="338137" cy="338137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350">
              <a:solidFill>
                <a:srgbClr val="FFFFFF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523195"/>
            <a:ext cx="3331029" cy="21637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34174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3537"/>
            <a:ext cx="8172450" cy="21637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05D35007-5E21-4AF4-B1BE-081AFAB62484}" type="datetimeFigureOut">
              <a:rPr lang="en-US">
                <a:solidFill>
                  <a:srgbClr val="000000"/>
                </a:solidFill>
              </a:rPr>
              <a:pPr>
                <a:defRPr/>
              </a:pPr>
              <a:t>4/28/2026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B32CAA5-A556-4C24-AA5D-C06801F2CBAB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02012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0"/>
          <p:cNvGrpSpPr>
            <a:grpSpLocks/>
          </p:cNvGrpSpPr>
          <p:nvPr userDrawn="1"/>
        </p:nvGrpSpPr>
        <p:grpSpPr bwMode="auto">
          <a:xfrm>
            <a:off x="-1157288" y="6011863"/>
            <a:ext cx="10606088" cy="817563"/>
            <a:chOff x="-1157515" y="6041572"/>
            <a:chExt cx="10606315" cy="816428"/>
          </a:xfrm>
        </p:grpSpPr>
        <p:sp>
          <p:nvSpPr>
            <p:cNvPr id="4" name="Freeform 5"/>
            <p:cNvSpPr/>
            <p:nvPr userDrawn="1"/>
          </p:nvSpPr>
          <p:spPr>
            <a:xfrm>
              <a:off x="-1157515" y="6041572"/>
              <a:ext cx="10276108" cy="703872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5" name="Oval 6"/>
            <p:cNvSpPr/>
            <p:nvPr userDrawn="1"/>
          </p:nvSpPr>
          <p:spPr>
            <a:xfrm>
              <a:off x="2265209" y="6312657"/>
              <a:ext cx="338144" cy="337669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6" name="Freeform 7"/>
            <p:cNvSpPr/>
            <p:nvPr userDrawn="1"/>
          </p:nvSpPr>
          <p:spPr>
            <a:xfrm>
              <a:off x="-1117826" y="6057425"/>
              <a:ext cx="10566626" cy="800575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000000"/>
                </a:solidFill>
              </a:endParaRPr>
            </a:p>
          </p:txBody>
        </p:sp>
        <p:sp>
          <p:nvSpPr>
            <p:cNvPr id="7" name="Oval 8"/>
            <p:cNvSpPr/>
            <p:nvPr userDrawn="1"/>
          </p:nvSpPr>
          <p:spPr>
            <a:xfrm>
              <a:off x="2668443" y="6234978"/>
              <a:ext cx="338144" cy="339254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  <p:sp>
          <p:nvSpPr>
            <p:cNvPr id="8" name="Oval 9"/>
            <p:cNvSpPr/>
            <p:nvPr userDrawn="1"/>
          </p:nvSpPr>
          <p:spPr>
            <a:xfrm>
              <a:off x="6703954" y="6101813"/>
              <a:ext cx="338144" cy="339254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sz="1350">
                <a:solidFill>
                  <a:srgbClr val="FFFFFF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5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14154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55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344390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89007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EDC7BE2-5F6A-40A7-BC51-3EC46F288854}" type="datetimeFigureOut">
              <a:rPr lang="en-US">
                <a:solidFill>
                  <a:srgbClr val="000000"/>
                </a:solidFill>
              </a:rPr>
              <a:pPr>
                <a:defRPr/>
              </a:pPr>
              <a:t>4/28/2026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DDE87E4-0A2F-48A8-9E49-77B37B1F185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37508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5D93E3DF-9281-4DE0-9C20-582E1C8475EA}" type="datetimeFigureOut">
              <a:rPr lang="en-US">
                <a:solidFill>
                  <a:srgbClr val="000000"/>
                </a:solidFill>
              </a:rPr>
              <a:pPr>
                <a:defRPr/>
              </a:pPr>
              <a:t>4/28/2026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1760E08-1AF5-4981-B4AB-F74497AAB0D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87660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7B320E8C-2230-4518-8FBD-7CC320692358}" type="datetimeFigureOut">
              <a:rPr lang="en-US">
                <a:solidFill>
                  <a:srgbClr val="000000"/>
                </a:solidFill>
              </a:rPr>
              <a:pPr>
                <a:defRPr/>
              </a:pPr>
              <a:t>4/28/2026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C39A2CB0-13D5-443A-B89C-AE42B3849FD1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91106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13317B2E-76BC-4FE3-8BE1-ACA79555D621}" type="datetimeFigureOut">
              <a:rPr lang="en-US">
                <a:solidFill>
                  <a:srgbClr val="000000"/>
                </a:solidFill>
              </a:rPr>
              <a:pPr>
                <a:defRPr/>
              </a:pPr>
              <a:t>4/28/2026</a:t>
            </a:fld>
            <a:endParaRPr lang="en-GB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fld id="{851BA5EA-F3D0-41B4-87B1-333BDBE5DF4F}" type="slidenum">
              <a:rPr lang="en-GB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GB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8334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with Sidebar -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95536" y="2132856"/>
            <a:ext cx="4896544" cy="1656184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395536" y="4005064"/>
            <a:ext cx="4896544" cy="1008112"/>
          </a:xfrm>
        </p:spPr>
        <p:txBody>
          <a:bodyPr>
            <a:noAutofit/>
          </a:bodyPr>
          <a:lstStyle>
            <a:lvl1pPr marL="0" indent="0" algn="l">
              <a:buNone/>
              <a:defRPr sz="2250">
                <a:solidFill>
                  <a:schemeClr val="tx1"/>
                </a:solidFill>
                <a:latin typeface="+mj-l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5904000" y="0"/>
            <a:ext cx="3240000" cy="6858000"/>
          </a:xfrm>
          <a:solidFill>
            <a:schemeClr val="tx1">
              <a:lumMod val="50000"/>
              <a:lumOff val="50000"/>
            </a:schemeClr>
          </a:solidFill>
        </p:spPr>
        <p:txBody>
          <a:bodyPr/>
          <a:lstStyle/>
          <a:p>
            <a:pPr lvl="0"/>
            <a:endParaRPr lang="en-GB" dirty="0"/>
          </a:p>
        </p:txBody>
      </p:sp>
      <p:pic>
        <p:nvPicPr>
          <p:cNvPr id="7" name="Picture 2" descr="C:\Documents and Settings\bglennie\My Documents\Version Cue\Insights Brand 2011\logo\png\insights master logo v1 2011.png"/>
          <p:cNvPicPr>
            <a:picLocks noChangeAspect="1" noChangeArrowheads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548681"/>
            <a:ext cx="2304256" cy="61284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42770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.xml"/><Relationship Id="rId13" Type="http://schemas.openxmlformats.org/officeDocument/2006/relationships/slideLayout" Target="../slideLayouts/slideLayout42.xml"/><Relationship Id="rId18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2.xml"/><Relationship Id="rId7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41.xml"/><Relationship Id="rId17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1.xml"/><Relationship Id="rId16" Type="http://schemas.openxmlformats.org/officeDocument/2006/relationships/slideLayout" Target="../slideLayouts/slideLayout45.xml"/><Relationship Id="rId1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40.xml"/><Relationship Id="rId5" Type="http://schemas.openxmlformats.org/officeDocument/2006/relationships/slideLayout" Target="../slideLayouts/slideLayout34.xml"/><Relationship Id="rId15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3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8.xml"/><Relationship Id="rId14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183092"/>
            <a:ext cx="4114800" cy="762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066800"/>
            <a:ext cx="4114800" cy="30173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4237567"/>
            <a:ext cx="10668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62100" y="4237567"/>
            <a:ext cx="14478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276600" y="4237567"/>
            <a:ext cx="1066800" cy="24341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4041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2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4572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71475" indent="-142875" algn="l" defTabSz="457200" rtl="0" eaLnBrk="1" latinLnBrk="0" hangingPunct="1">
        <a:spcBef>
          <a:spcPct val="20000"/>
        </a:spcBef>
        <a:buFont typeface="Arial" pitchFamily="34" charset="0"/>
        <a:buChar char="–"/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715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800100" indent="-114300" algn="l" defTabSz="457200" rtl="0" eaLnBrk="1" latinLnBrk="0" hangingPunct="1">
        <a:spcBef>
          <a:spcPct val="20000"/>
        </a:spcBef>
        <a:buFont typeface="Arial" pitchFamily="34" charset="0"/>
        <a:buChar char="–"/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indent="-114300" algn="l" defTabSz="457200" rtl="0" eaLnBrk="1" latinLnBrk="0" hangingPunct="1">
        <a:spcBef>
          <a:spcPct val="20000"/>
        </a:spcBef>
        <a:buFont typeface="Arial" pitchFamily="34" charset="0"/>
        <a:buChar char="»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573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4859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145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1943100" indent="-114300" algn="l" defTabSz="457200" rtl="0" eaLnBrk="1" latinLnBrk="0" hangingPunct="1">
        <a:spcBef>
          <a:spcPct val="20000"/>
        </a:spcBef>
        <a:buFont typeface="Arial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28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57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85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9144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1430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3716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6002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828800" algn="l" defTabSz="457200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63538"/>
            <a:ext cx="3898900" cy="216376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857501"/>
            <a:ext cx="8229600" cy="25019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>
          <a:xfrm>
            <a:off x="0" y="6645275"/>
            <a:ext cx="8877300" cy="212725"/>
          </a:xfrm>
          <a:prstGeom prst="rect">
            <a:avLst/>
          </a:prstGeom>
        </p:spPr>
        <p:txBody>
          <a:bodyPr/>
          <a:lstStyle>
            <a:lvl1pPr algn="r">
              <a:defRPr sz="700">
                <a:solidFill>
                  <a:schemeClr val="tx1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7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© The Insights Group Ltd, 2009-2014.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078989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  <p:sldLayoutId id="2147483690" r:id="rId18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63537"/>
            <a:ext cx="3898900" cy="2163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2857501"/>
            <a:ext cx="8229600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>
          <a:xfrm>
            <a:off x="0" y="6645276"/>
            <a:ext cx="8877300" cy="212725"/>
          </a:xfrm>
          <a:prstGeom prst="rect">
            <a:avLst/>
          </a:prstGeom>
        </p:spPr>
        <p:txBody>
          <a:bodyPr/>
          <a:lstStyle>
            <a:lvl1pPr algn="r">
              <a:defRPr sz="700">
                <a:solidFill>
                  <a:schemeClr val="tx1"/>
                </a:solidFill>
              </a:defRPr>
            </a:lvl1pPr>
          </a:lstStyle>
          <a:p>
            <a:pPr algn="l">
              <a:defRPr/>
            </a:pPr>
            <a:r>
              <a:rPr lang="en-GB" sz="525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© The Insights Group Ltd, 2009-2014.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5803141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  <p:sldLayoutId id="2147483708" r:id="rId17"/>
    <p:sldLayoutId id="2147483709" r:id="rId18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5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ROTzzb9dlCU?feature=oembed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6" name="Rectangle 1065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group of people holding up a photo&#10;&#10;AI-generated content may be incorrect.">
            <a:extLst>
              <a:ext uri="{FF2B5EF4-FFF2-40B4-BE49-F238E27FC236}">
                <a16:creationId xmlns:a16="http://schemas.microsoft.com/office/drawing/2014/main" id="{AB6F2266-78DB-18D1-7F3F-4F9AA1A572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2325" y="2275677"/>
            <a:ext cx="4029075" cy="2306645"/>
          </a:xfrm>
          <a:prstGeom prst="rect">
            <a:avLst/>
          </a:prstGeom>
        </p:spPr>
      </p:pic>
      <p:sp>
        <p:nvSpPr>
          <p:cNvPr id="1067" name="Rectangle 1066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2"/>
          <p:cNvGrpSpPr/>
          <p:nvPr/>
        </p:nvGrpSpPr>
        <p:grpSpPr>
          <a:xfrm>
            <a:off x="482599" y="1944580"/>
            <a:ext cx="4029074" cy="3002759"/>
            <a:chOff x="-292367" y="-66675"/>
            <a:chExt cx="10735533" cy="8000901"/>
          </a:xfrm>
        </p:grpSpPr>
        <p:sp>
          <p:nvSpPr>
            <p:cNvPr id="3" name="TextBox 3"/>
            <p:cNvSpPr txBox="1"/>
            <p:nvPr/>
          </p:nvSpPr>
          <p:spPr>
            <a:xfrm>
              <a:off x="-292367" y="697527"/>
              <a:ext cx="10316165" cy="491430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452628">
                <a:lnSpc>
                  <a:spcPts val="7623"/>
                </a:lnSpc>
                <a:spcAft>
                  <a:spcPts val="297"/>
                </a:spcAft>
              </a:pPr>
              <a:r>
                <a:rPr lang="en-US" sz="4752" kern="1200">
                  <a:solidFill>
                    <a:srgbClr val="FFFFFF"/>
                  </a:solidFill>
                  <a:latin typeface="Public Sans"/>
                  <a:ea typeface="+mn-ea"/>
                  <a:cs typeface="+mn-cs"/>
                  <a:sym typeface="Public Sans"/>
                </a:rPr>
                <a:t>Coaching and  </a:t>
              </a:r>
              <a:r>
                <a:rPr lang="en-US" sz="4752" kern="1200">
                  <a:solidFill>
                    <a:srgbClr val="88FFFF"/>
                  </a:solidFill>
                  <a:latin typeface="Public Sans"/>
                  <a:ea typeface="+mn-ea"/>
                  <a:cs typeface="+mn-cs"/>
                  <a:sym typeface="Public Sans"/>
                </a:rPr>
                <a:t>Mentoring</a:t>
              </a:r>
              <a:endParaRPr lang="en-US" sz="4800">
                <a:solidFill>
                  <a:srgbClr val="5CE1E6"/>
                </a:solidFill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27001" y="7311822"/>
              <a:ext cx="10316165" cy="622404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452628">
                <a:lnSpc>
                  <a:spcPts val="1733"/>
                </a:lnSpc>
                <a:spcAft>
                  <a:spcPts val="297"/>
                </a:spcAft>
              </a:pPr>
              <a:r>
                <a:rPr lang="en-US" sz="2400" kern="1200" dirty="0">
                  <a:solidFill>
                    <a:srgbClr val="FFFFFF"/>
                  </a:solidFill>
                  <a:latin typeface="Public Sans"/>
                  <a:ea typeface="+mn-ea"/>
                  <a:cs typeface="+mn-cs"/>
                  <a:sym typeface="Public Sans"/>
                </a:rPr>
                <a:t>BMPF7303D           Day 3   </a:t>
              </a:r>
              <a:endParaRPr lang="en-US" sz="2400" dirty="0">
                <a:solidFill>
                  <a:srgbClr val="FFFFFF"/>
                </a:solidFill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27001" y="-66675"/>
              <a:ext cx="10316165" cy="5424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457200">
                <a:lnSpc>
                  <a:spcPts val="1750"/>
                </a:lnSpc>
              </a:pPr>
              <a:endParaRPr sz="900">
                <a:solidFill>
                  <a:prstClr val="black"/>
                </a:solidFill>
                <a:latin typeface="Calibri"/>
              </a:endParaRPr>
            </a:p>
          </p:txBody>
        </p:sp>
        <p:sp>
          <p:nvSpPr>
            <p:cNvPr id="6" name="AutoShape 6"/>
            <p:cNvSpPr/>
            <p:nvPr/>
          </p:nvSpPr>
          <p:spPr>
            <a:xfrm>
              <a:off x="0" y="6695278"/>
              <a:ext cx="10316166" cy="0"/>
            </a:xfrm>
            <a:prstGeom prst="line">
              <a:avLst/>
            </a:prstGeom>
            <a:ln w="139700" cap="flat">
              <a:solidFill>
                <a:srgbClr val="0097B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pPr defTabSz="457200"/>
              <a:endParaRPr lang="en-GB" sz="900">
                <a:solidFill>
                  <a:prstClr val="black"/>
                </a:solidFill>
                <a:latin typeface="Calibri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Online Media 1" title="Coaching Demonstration with ICF PCC Marker Analysis">
            <a:hlinkClick r:id="" action="ppaction://media"/>
            <a:extLst>
              <a:ext uri="{FF2B5EF4-FFF2-40B4-BE49-F238E27FC236}">
                <a16:creationId xmlns:a16="http://schemas.microsoft.com/office/drawing/2014/main" id="{214C44E1-6C3C-02B6-5F42-1A2234AC192C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342900" y="1039558"/>
            <a:ext cx="8458200" cy="4778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177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4B6924-6293-BA70-7BA7-2ACF63511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AF9F0E-C1D9-0E85-3DFE-FF56619BF25B}"/>
              </a:ext>
            </a:extLst>
          </p:cNvPr>
          <p:cNvSpPr txBox="1"/>
          <p:nvPr/>
        </p:nvSpPr>
        <p:spPr>
          <a:xfrm>
            <a:off x="480060" y="325369"/>
            <a:ext cx="3276451" cy="19568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300">
                <a:latin typeface="+mj-lt"/>
                <a:ea typeface="+mj-ea"/>
                <a:cs typeface="+mj-cs"/>
              </a:rPr>
              <a:t>Action Learning Sets</a:t>
            </a:r>
          </a:p>
        </p:txBody>
      </p:sp>
      <p:sp>
        <p:nvSpPr>
          <p:cNvPr id="3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sX0" fmla="*/ 0 w 2606040"/>
              <a:gd name="csY0" fmla="*/ 0 h 18288"/>
              <a:gd name="csX1" fmla="*/ 625450 w 2606040"/>
              <a:gd name="csY1" fmla="*/ 0 h 18288"/>
              <a:gd name="csX2" fmla="*/ 1224839 w 2606040"/>
              <a:gd name="csY2" fmla="*/ 0 h 18288"/>
              <a:gd name="csX3" fmla="*/ 1824228 w 2606040"/>
              <a:gd name="csY3" fmla="*/ 0 h 18288"/>
              <a:gd name="csX4" fmla="*/ 2606040 w 2606040"/>
              <a:gd name="csY4" fmla="*/ 0 h 18288"/>
              <a:gd name="csX5" fmla="*/ 2606040 w 2606040"/>
              <a:gd name="csY5" fmla="*/ 18288 h 18288"/>
              <a:gd name="csX6" fmla="*/ 1902409 w 2606040"/>
              <a:gd name="csY6" fmla="*/ 18288 h 18288"/>
              <a:gd name="csX7" fmla="*/ 1276960 w 2606040"/>
              <a:gd name="csY7" fmla="*/ 18288 h 18288"/>
              <a:gd name="csX8" fmla="*/ 677570 w 2606040"/>
              <a:gd name="csY8" fmla="*/ 18288 h 18288"/>
              <a:gd name="csX9" fmla="*/ 0 w 2606040"/>
              <a:gd name="csY9" fmla="*/ 18288 h 18288"/>
              <a:gd name="csX10" fmla="*/ 0 w 2606040"/>
              <a:gd name="csY10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FB89DC-B908-0DDD-7015-E978453FA07A}"/>
              </a:ext>
            </a:extLst>
          </p:cNvPr>
          <p:cNvSpPr/>
          <p:nvPr/>
        </p:nvSpPr>
        <p:spPr>
          <a:xfrm>
            <a:off x="480060" y="2872899"/>
            <a:ext cx="3182691" cy="3320668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endParaRPr lang="en-US" sz="1900" dirty="0">
              <a:solidFill>
                <a:schemeClr val="tx1"/>
              </a:solidFill>
            </a:endParaRPr>
          </a:p>
          <a:p>
            <a:pPr marL="285750" indent="-2286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900" b="1" dirty="0">
                <a:solidFill>
                  <a:schemeClr val="bg1"/>
                </a:solidFill>
              </a:rPr>
              <a:t>Apply action learning principles within a peer coaching context</a:t>
            </a:r>
          </a:p>
          <a:p>
            <a:pPr marL="285750" indent="-2286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900" b="1" dirty="0">
                <a:solidFill>
                  <a:schemeClr val="bg1"/>
                </a:solidFill>
              </a:rPr>
              <a:t>Explore complex professional issues</a:t>
            </a:r>
          </a:p>
          <a:p>
            <a:pPr marL="285750" indent="-2286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sz="1900" b="1" dirty="0">
                <a:solidFill>
                  <a:schemeClr val="bg1"/>
                </a:solidFill>
              </a:rPr>
              <a:t>Demonstrate reflective practice, ethical awareness, and collaborative inquiry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A54B9E-4ED4-4CEF-29E8-8098727595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026" r="40554"/>
          <a:stretch>
            <a:fillRect/>
          </a:stretch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FE8AF211-A85C-ADB3-304C-FBA8AB1234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2685" y="4270528"/>
            <a:ext cx="3694809" cy="1132452"/>
          </a:xfrm>
          <a:prstGeom prst="rect">
            <a:avLst/>
          </a:prstGeom>
        </p:spPr>
        <p:txBody>
          <a:bodyPr vert="horz" lIns="45720" tIns="22860" rIns="45720" bIns="22860" rtlCol="0" anchor="ctr">
            <a:normAutofit/>
          </a:bodyPr>
          <a:lstStyle/>
          <a:p>
            <a:pPr defTabSz="457200" fontAlgn="base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</a:pPr>
            <a:endParaRPr lang="en-US" sz="1150" dirty="0">
              <a:solidFill>
                <a:srgbClr val="1F497D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24986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0C5A070-6554-93FE-3F8C-792075A919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2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9097" y="0"/>
            <a:ext cx="10809925" cy="7122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 txBox="1">
            <a:spLocks/>
          </p:cNvSpPr>
          <p:nvPr/>
        </p:nvSpPr>
        <p:spPr>
          <a:xfrm>
            <a:off x="457201" y="68759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Myriad Pro"/>
                <a:ea typeface="+mj-ea"/>
                <a:cs typeface="+mj-cs"/>
              </a:rPr>
              <a:t>Action Learning Sets</a:t>
            </a:r>
          </a:p>
        </p:txBody>
      </p:sp>
      <p:sp>
        <p:nvSpPr>
          <p:cNvPr id="3" name="Dalfan Cynnwys 2"/>
          <p:cNvSpPr txBox="1">
            <a:spLocks/>
          </p:cNvSpPr>
          <p:nvPr/>
        </p:nvSpPr>
        <p:spPr>
          <a:xfrm>
            <a:off x="457200" y="2361677"/>
            <a:ext cx="3745328" cy="287891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171450" indent="-17145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71475" indent="-142875" algn="l" defTabSz="4572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15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001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573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59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145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431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200" b="1" dirty="0">
                <a:solidFill>
                  <a:srgbClr val="002060"/>
                </a:solidFill>
              </a:rPr>
              <a:t>What it involves</a:t>
            </a:r>
          </a:p>
          <a:p>
            <a:r>
              <a:rPr lang="en-GB" sz="2200" dirty="0"/>
              <a:t>Small peer learning groups that meet regularly</a:t>
            </a:r>
          </a:p>
          <a:p>
            <a:r>
              <a:rPr lang="en-GB" sz="2200" dirty="0"/>
              <a:t>Real, current work challenges brought by participants</a:t>
            </a:r>
          </a:p>
          <a:p>
            <a:r>
              <a:rPr lang="en-GB" sz="2200" dirty="0"/>
              <a:t>Questioning and listening, not advice or teaching</a:t>
            </a:r>
          </a:p>
        </p:txBody>
      </p:sp>
      <p:sp>
        <p:nvSpPr>
          <p:cNvPr id="4" name="Dalfan Cynnwys 2">
            <a:extLst>
              <a:ext uri="{FF2B5EF4-FFF2-40B4-BE49-F238E27FC236}">
                <a16:creationId xmlns:a16="http://schemas.microsoft.com/office/drawing/2014/main" id="{D79CAC0A-6D2F-6D00-7F92-9CE1A3003657}"/>
              </a:ext>
            </a:extLst>
          </p:cNvPr>
          <p:cNvSpPr txBox="1">
            <a:spLocks/>
          </p:cNvSpPr>
          <p:nvPr/>
        </p:nvSpPr>
        <p:spPr>
          <a:xfrm>
            <a:off x="4941473" y="2361677"/>
            <a:ext cx="3745328" cy="287891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marL="171450" indent="-17145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71475" indent="-142875" algn="l" defTabSz="4572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5715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001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573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59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145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43100" indent="-114300" algn="l" defTabSz="4572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200" b="1" dirty="0">
                <a:solidFill>
                  <a:srgbClr val="002060"/>
                </a:solidFill>
              </a:rPr>
              <a:t>How it works</a:t>
            </a:r>
          </a:p>
          <a:p>
            <a:r>
              <a:rPr lang="en-GB" sz="2200" dirty="0"/>
              <a:t>Action taken between meetings, owned by the individual</a:t>
            </a:r>
          </a:p>
          <a:p>
            <a:r>
              <a:rPr lang="en-GB" sz="2200" dirty="0"/>
              <a:t>Reflection on learning, not just problem resolution</a:t>
            </a:r>
          </a:p>
          <a:p>
            <a:r>
              <a:rPr lang="en-GB" sz="2200" dirty="0"/>
              <a:t>Clear ground rules for confidentiality, respect,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931909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593B9D05-1266-2B98-B107-211ACF6FB87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82226823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47D7F6F-1325-6C1E-097E-3DA4012B379D}"/>
              </a:ext>
            </a:extLst>
          </p:cNvPr>
          <p:cNvSpPr txBox="1"/>
          <p:nvPr/>
        </p:nvSpPr>
        <p:spPr>
          <a:xfrm>
            <a:off x="3362632" y="2585884"/>
            <a:ext cx="237940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Action</a:t>
            </a:r>
          </a:p>
          <a:p>
            <a:pPr algn="ctr"/>
            <a:r>
              <a:rPr lang="en-GB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Learning</a:t>
            </a:r>
          </a:p>
        </p:txBody>
      </p:sp>
    </p:spTree>
    <p:extLst>
      <p:ext uri="{BB962C8B-B14F-4D97-AF65-F5344CB8AC3E}">
        <p14:creationId xmlns:p14="http://schemas.microsoft.com/office/powerpoint/2010/main" val="37090206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658DAFA0-DA92-A1DA-D7D3-288A74778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636" y="1320419"/>
            <a:ext cx="1905000" cy="2409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BE11B4F-3EAE-DECC-E97F-8BA783600D53}"/>
              </a:ext>
            </a:extLst>
          </p:cNvPr>
          <p:cNvSpPr txBox="1"/>
          <p:nvPr/>
        </p:nvSpPr>
        <p:spPr>
          <a:xfrm>
            <a:off x="432620" y="1305842"/>
            <a:ext cx="768882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Background as a physicist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Director of Education for the NCB (1945–1950),               where he first formally developed action                   learning in practice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Worked extensively in South Wales coal mines,               bringing managers and miners together to learn            from shared challenges at the coalface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Demonstrated significant improvements in safety and productivity through action learning in Welsh and UK coalfields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Believed learning equals programmed knowledge plus questioning insight </a:t>
            </a:r>
            <a:r>
              <a:rPr lang="en-GB" sz="2400" b="1" dirty="0"/>
              <a:t>(L = P + Q)</a:t>
            </a:r>
            <a:endParaRPr lang="en-GB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83F2E0-F1ED-4934-B179-0BBFB17C642D}"/>
              </a:ext>
            </a:extLst>
          </p:cNvPr>
          <p:cNvSpPr txBox="1"/>
          <p:nvPr/>
        </p:nvSpPr>
        <p:spPr>
          <a:xfrm>
            <a:off x="432620" y="275303"/>
            <a:ext cx="82787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solidFill>
                  <a:srgbClr val="002060"/>
                </a:solidFill>
              </a:rPr>
              <a:t>Reg </a:t>
            </a:r>
            <a:r>
              <a:rPr lang="en-GB" sz="4800" b="1" dirty="0" err="1">
                <a:solidFill>
                  <a:srgbClr val="002060"/>
                </a:solidFill>
              </a:rPr>
              <a:t>Revans</a:t>
            </a:r>
            <a:r>
              <a:rPr lang="en-GB" sz="4800" b="1" dirty="0">
                <a:solidFill>
                  <a:srgbClr val="002060"/>
                </a:solidFill>
              </a:rPr>
              <a:t> (1907–2003)</a:t>
            </a:r>
          </a:p>
        </p:txBody>
      </p:sp>
    </p:spTree>
    <p:extLst>
      <p:ext uri="{BB962C8B-B14F-4D97-AF65-F5344CB8AC3E}">
        <p14:creationId xmlns:p14="http://schemas.microsoft.com/office/powerpoint/2010/main" val="41890588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26E5F2-AE3C-8EE7-8489-A1DF33747A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928DB4-6543-A37E-604A-4CB82B91CD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7" r="14705" b="-1"/>
          <a:stretch>
            <a:fillRect/>
          </a:stretch>
        </p:blipFill>
        <p:spPr>
          <a:xfrm>
            <a:off x="1891767" y="10"/>
            <a:ext cx="7252231" cy="6857990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542696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27D8C1A-5F62-E7EB-2D87-FD8EA271AD54}"/>
              </a:ext>
            </a:extLst>
          </p:cNvPr>
          <p:cNvSpPr txBox="1"/>
          <p:nvPr/>
        </p:nvSpPr>
        <p:spPr>
          <a:xfrm>
            <a:off x="628650" y="365125"/>
            <a:ext cx="2866641" cy="18999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fontAlgn="auto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sz="3500" b="0" i="0" u="none" strike="noStrike" cap="none" spc="0" normalizeH="0" baseline="0" noProof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Action Learning Conventions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41947EB-66DB-7A5C-BE5F-2FC8A70055BB}"/>
              </a:ext>
            </a:extLst>
          </p:cNvPr>
          <p:cNvSpPr/>
          <p:nvPr/>
        </p:nvSpPr>
        <p:spPr>
          <a:xfrm>
            <a:off x="628650" y="2434201"/>
            <a:ext cx="2866641" cy="3742762"/>
          </a:xfrm>
          <a:prstGeom prst="rect">
            <a:avLst/>
          </a:prstGeom>
          <a:solidFill>
            <a:srgbClr val="B23C58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57150" marR="0" lvl="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tabLst/>
              <a:defRPr/>
            </a:pPr>
            <a:endParaRPr kumimoji="0" lang="en-US" sz="1700" b="0" i="0" u="none" strike="noStrike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</a:endParaRPr>
          </a:p>
          <a:p>
            <a:pPr marL="285750" marR="0" lvl="0" indent="-22860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1" dirty="0">
                <a:solidFill>
                  <a:schemeClr val="bg1"/>
                </a:solidFill>
              </a:rPr>
              <a:t>Ground rules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1" dirty="0">
                <a:solidFill>
                  <a:schemeClr val="bg1"/>
                </a:solidFill>
              </a:rPr>
              <a:t>‘Wicked problem’</a:t>
            </a:r>
            <a:endParaRPr kumimoji="0" lang="en-US" sz="2400" b="1" i="0" u="none" strike="noStrike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  <a:p>
            <a:pPr marL="285750" marR="0" lvl="0" indent="-22860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‘Set’ of 5-8 individuals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Open (no leading) questions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Action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400" b="1" dirty="0">
                <a:solidFill>
                  <a:schemeClr val="bg1"/>
                </a:solidFill>
              </a:rPr>
              <a:t>Learning</a:t>
            </a:r>
          </a:p>
          <a:p>
            <a:pPr marL="285750" marR="0" lvl="0" indent="-228600" fontAlgn="auto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rPr>
              <a:t>Facilitator</a:t>
            </a: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0B420C68-45B1-83FB-CD8C-736E358A2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2685" y="4270528"/>
            <a:ext cx="3694809" cy="1132452"/>
          </a:xfrm>
          <a:prstGeom prst="rect">
            <a:avLst/>
          </a:prstGeom>
        </p:spPr>
        <p:txBody>
          <a:bodyPr vert="horz" lIns="45720" tIns="22860" rIns="45720" bIns="22860" rtlCol="0" anchor="ctr">
            <a:normAutofit/>
          </a:bodyPr>
          <a:lstStyle/>
          <a:p>
            <a:pPr marL="0" marR="0" lvl="0" indent="0" algn="l" defTabSz="457200" rtl="0" eaLnBrk="1" fontAlgn="base" latinLnBrk="0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endParaRPr kumimoji="0" lang="en-US" sz="1150" b="0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596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5E081A4E-A93E-AC3C-14ED-195F370C07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1" r="1380" b="1"/>
          <a:stretch>
            <a:fillRect/>
          </a:stretch>
        </p:blipFill>
        <p:spPr bwMode="auto">
          <a:xfrm>
            <a:off x="342900" y="457200"/>
            <a:ext cx="84582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440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BD683B2F-CE05-2E0F-E8C2-911A629E32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424" y="321556"/>
            <a:ext cx="1885335" cy="1885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50BB9DB-8063-B512-9189-4E85F3F1641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27634" t="-609" r="31183" b="15353"/>
          <a:stretch>
            <a:fillRect/>
          </a:stretch>
        </p:blipFill>
        <p:spPr>
          <a:xfrm>
            <a:off x="4070555" y="1948265"/>
            <a:ext cx="1720645" cy="2003675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97C3C44-13CD-53BD-B231-D7DEB370627E}"/>
              </a:ext>
            </a:extLst>
          </p:cNvPr>
          <p:cNvSpPr txBox="1"/>
          <p:nvPr/>
        </p:nvSpPr>
        <p:spPr>
          <a:xfrm>
            <a:off x="403123" y="404505"/>
            <a:ext cx="3765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Time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808505E-CF4D-6418-A5CA-3600D78E41EA}"/>
              </a:ext>
            </a:extLst>
          </p:cNvPr>
          <p:cNvSpPr txBox="1"/>
          <p:nvPr/>
        </p:nvSpPr>
        <p:spPr>
          <a:xfrm>
            <a:off x="5955890" y="1948265"/>
            <a:ext cx="37657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Confidentiality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1DAC62B-BDC4-D5B7-2177-8F8B559E409D}"/>
              </a:ext>
            </a:extLst>
          </p:cNvPr>
          <p:cNvSpPr txBox="1"/>
          <p:nvPr/>
        </p:nvSpPr>
        <p:spPr>
          <a:xfrm>
            <a:off x="639096" y="2488437"/>
            <a:ext cx="1646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Use of “I”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71B2165-5B34-5AD2-FEBE-3D9F8DAD77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8759" y="4247109"/>
            <a:ext cx="3852665" cy="153245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F8FD999-9B3C-C8BF-6139-36A2147D8D4A}"/>
              </a:ext>
            </a:extLst>
          </p:cNvPr>
          <p:cNvSpPr txBox="1"/>
          <p:nvPr/>
        </p:nvSpPr>
        <p:spPr>
          <a:xfrm>
            <a:off x="2050025" y="4226817"/>
            <a:ext cx="2880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Everyone is equal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89591627-3DA8-CB91-B303-F0DDA64702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7806" y="4955073"/>
            <a:ext cx="3019846" cy="1581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469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DE2551-5B92-3D9F-AB06-5B5172307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1" name="Rectangle 105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7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6E721F-31F4-C24A-067B-1DBC27EEFA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92" r="6227"/>
          <a:stretch>
            <a:fillRect/>
          </a:stretch>
        </p:blipFill>
        <p:spPr>
          <a:xfrm>
            <a:off x="683053" y="1"/>
            <a:ext cx="8460946" cy="6000749"/>
          </a:xfrm>
          <a:prstGeom prst="rect">
            <a:avLst/>
          </a:prstGeom>
        </p:spPr>
      </p:pic>
      <p:sp>
        <p:nvSpPr>
          <p:cNvPr id="1052" name="Rectangle 105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857250"/>
            <a:ext cx="5542697" cy="51435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7200"/>
            <a:endParaRPr lang="en-US" sz="9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5F5A48-A92D-A5F9-F6E5-2A986F6B6254}"/>
              </a:ext>
            </a:extLst>
          </p:cNvPr>
          <p:cNvSpPr txBox="1"/>
          <p:nvPr/>
        </p:nvSpPr>
        <p:spPr>
          <a:xfrm>
            <a:off x="628648" y="857249"/>
            <a:ext cx="2866642" cy="1314449"/>
          </a:xfrm>
          <a:prstGeom prst="rect">
            <a:avLst/>
          </a:prstGeom>
        </p:spPr>
        <p:txBody>
          <a:bodyPr vert="horz" lIns="45720" tIns="22860" rIns="45720" bIns="22860" rtlCol="0" anchor="ctr">
            <a:normAutofit/>
          </a:bodyPr>
          <a:lstStyle/>
          <a:p>
            <a:pPr defTabSz="457200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en-US" sz="30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Active listening</a:t>
            </a: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id="{1C88CCFF-34FF-6508-6B97-2DAB8DF66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8648" y="1740310"/>
            <a:ext cx="3390900" cy="277634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Being able to hear what is said as well as what is </a:t>
            </a:r>
            <a:r>
              <a:rPr lang="en-US" altLang="en-US" sz="2000" b="1" dirty="0">
                <a:solidFill>
                  <a:prstClr val="black"/>
                </a:solidFill>
                <a:latin typeface="Calibri"/>
              </a:rPr>
              <a:t>not </a:t>
            </a: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being said</a:t>
            </a:r>
          </a:p>
          <a:p>
            <a:pPr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endParaRPr lang="en-US" altLang="en-US" sz="2000" dirty="0">
              <a:solidFill>
                <a:prstClr val="black"/>
              </a:solidFill>
              <a:latin typeface="Calibri"/>
            </a:endParaRPr>
          </a:p>
          <a:p>
            <a:pPr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Requires </a:t>
            </a:r>
            <a:r>
              <a:rPr lang="en-US" altLang="en-US" sz="2000" b="1" dirty="0">
                <a:solidFill>
                  <a:prstClr val="black"/>
                </a:solidFill>
                <a:latin typeface="Calibri"/>
              </a:rPr>
              <a:t>astute observation </a:t>
            </a: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to be in touch and in tune with who is saying what, how, when and to whom</a:t>
            </a:r>
          </a:p>
          <a:p>
            <a:pPr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endParaRPr lang="en-US" altLang="en-US" sz="2000" dirty="0">
              <a:solidFill>
                <a:prstClr val="black"/>
              </a:solidFill>
              <a:latin typeface="Calibri"/>
            </a:endParaRPr>
          </a:p>
          <a:p>
            <a:pPr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Careful listening enables you to acquire a “helicopter-level” perspective and </a:t>
            </a:r>
            <a:r>
              <a:rPr lang="en-US" altLang="en-US" sz="2000" b="1" dirty="0">
                <a:solidFill>
                  <a:prstClr val="black"/>
                </a:solidFill>
                <a:latin typeface="Calibri"/>
              </a:rPr>
              <a:t>holistic view</a:t>
            </a:r>
          </a:p>
          <a:p>
            <a:pPr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endParaRPr lang="en-US" altLang="en-US" sz="2000" b="1" dirty="0">
              <a:solidFill>
                <a:prstClr val="black"/>
              </a:solidFill>
              <a:latin typeface="Calibri"/>
            </a:endParaRPr>
          </a:p>
          <a:p>
            <a:pPr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defRPr/>
            </a:pP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Able to </a:t>
            </a:r>
            <a:r>
              <a:rPr lang="en-US" altLang="en-US" sz="2000" b="1" dirty="0">
                <a:solidFill>
                  <a:prstClr val="black"/>
                </a:solidFill>
                <a:latin typeface="Calibri"/>
              </a:rPr>
              <a:t>focus </a:t>
            </a: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on any concerns as well as on the </a:t>
            </a:r>
            <a:r>
              <a:rPr lang="en-US" altLang="en-US" sz="2000" b="1" dirty="0">
                <a:solidFill>
                  <a:prstClr val="black"/>
                </a:solidFill>
                <a:latin typeface="Calibri"/>
              </a:rPr>
              <a:t>development</a:t>
            </a:r>
            <a:r>
              <a:rPr lang="en-US" altLang="en-US" sz="2000" dirty="0">
                <a:solidFill>
                  <a:prstClr val="black"/>
                </a:solidFill>
                <a:latin typeface="Calibri"/>
              </a:rPr>
              <a:t> of the </a:t>
            </a:r>
            <a:r>
              <a:rPr lang="en-US" altLang="en-US" sz="2000" b="1" dirty="0">
                <a:solidFill>
                  <a:prstClr val="black"/>
                </a:solidFill>
                <a:latin typeface="Calibri"/>
              </a:rPr>
              <a:t>individual</a:t>
            </a:r>
          </a:p>
          <a:p>
            <a:pPr indent="-114300" defTabSz="4572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/>
            </a:pPr>
            <a:endParaRPr lang="en-US" altLang="en-US" sz="1600" dirty="0">
              <a:solidFill>
                <a:prstClr val="black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57215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6"/>
          <p:cNvSpPr>
            <a:spLocks noGrp="1" noChangeArrowheads="1"/>
          </p:cNvSpPr>
          <p:nvPr>
            <p:ph type="title"/>
          </p:nvPr>
        </p:nvSpPr>
        <p:spPr>
          <a:xfrm>
            <a:off x="571500" y="702058"/>
            <a:ext cx="5888293" cy="1622822"/>
          </a:xfrm>
        </p:spPr>
        <p:txBody>
          <a:bodyPr>
            <a:normAutofit/>
          </a:bodyPr>
          <a:lstStyle/>
          <a:p>
            <a:r>
              <a:rPr lang="en-GB" sz="3300" dirty="0">
                <a:solidFill>
                  <a:schemeClr val="accent5">
                    <a:lumMod val="75000"/>
                  </a:schemeClr>
                </a:solidFill>
              </a:rPr>
              <a:t>Insights Colour Energy Recap</a:t>
            </a:r>
            <a:endParaRPr lang="en-US" sz="3300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1026" name="Picture 2" descr="Colouring Pencils In A Pot Photograph by Leonello Calvetti - Fine Art ...">
            <a:extLst>
              <a:ext uri="{FF2B5EF4-FFF2-40B4-BE49-F238E27FC236}">
                <a16:creationId xmlns:a16="http://schemas.microsoft.com/office/drawing/2014/main" id="{0FC63EDC-A1FC-747A-F9DF-FEBDBC78B8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4838" y="3183403"/>
            <a:ext cx="3576357" cy="2678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19" name="Rectangle 7"/>
          <p:cNvSpPr>
            <a:spLocks noGrp="1" noChangeArrowheads="1"/>
          </p:cNvSpPr>
          <p:nvPr>
            <p:ph idx="4294967295"/>
          </p:nvPr>
        </p:nvSpPr>
        <p:spPr>
          <a:xfrm>
            <a:off x="361147" y="2109787"/>
            <a:ext cx="6676031" cy="2638425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Recognise and describe Insights colour energies in behaviour and communication</a:t>
            </a: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Apply Insights awareness to listening, questioning, and interaction in groups</a:t>
            </a: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Reflect on personal preferences and their impact in Action Learning Sets</a:t>
            </a:r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4098" name="Picture 2" descr="S:\Published Materials\Brand Resources\Insights Wheels and Models\001_0001_4Type Wheel_enGB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749" y="506617"/>
            <a:ext cx="1895475" cy="2013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93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60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60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60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E64225B-EF60-2B5B-CECF-9FA0F2162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0" r="-1" b="-1"/>
          <a:stretch>
            <a:fillRect/>
          </a:stretch>
        </p:blipFill>
        <p:spPr bwMode="auto">
          <a:xfrm>
            <a:off x="90488" y="68263"/>
            <a:ext cx="8963025" cy="650875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3610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4586522"/>
            <a:ext cx="2278743" cy="2278743"/>
          </a:xfrm>
          <a:prstGeom prst="rect">
            <a:avLst/>
          </a:prstGeom>
          <a:solidFill>
            <a:srgbClr val="B7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2278743" cy="2278743"/>
          </a:xfrm>
          <a:prstGeom prst="rect">
            <a:avLst/>
          </a:prstGeom>
          <a:solidFill>
            <a:srgbClr val="CD7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615542" y="0"/>
            <a:ext cx="2278743" cy="2278743"/>
          </a:xfrm>
          <a:prstGeom prst="rect">
            <a:avLst/>
          </a:prstGeom>
          <a:solidFill>
            <a:srgbClr val="B7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98554" y="2300506"/>
            <a:ext cx="2278743" cy="2278743"/>
          </a:xfrm>
          <a:prstGeom prst="rect">
            <a:avLst/>
          </a:prstGeom>
          <a:solidFill>
            <a:srgbClr val="E3AD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6914096" y="2300506"/>
            <a:ext cx="2278743" cy="2278743"/>
          </a:xfrm>
          <a:prstGeom prst="rect">
            <a:avLst/>
          </a:prstGeom>
          <a:solidFill>
            <a:srgbClr val="DC998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15542" y="4586522"/>
            <a:ext cx="2278743" cy="2278743"/>
          </a:xfrm>
          <a:prstGeom prst="rect">
            <a:avLst/>
          </a:prstGeom>
          <a:solidFill>
            <a:srgbClr val="B733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68457" y="304800"/>
            <a:ext cx="18542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Are active and move in a positive and firm direction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543" y="2540000"/>
            <a:ext cx="185420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Have a strong determination that influences those they interact with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67428" y="4929198"/>
            <a:ext cx="19685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Approach others in a direct and straightforward manner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101342" y="4929198"/>
            <a:ext cx="185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Seek an outcome that is specific and tangible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62498" y="2630482"/>
            <a:ext cx="217330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Are single-minded and determined in their focus on results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406636" y="214290"/>
            <a:ext cx="2101864" cy="2359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Individuals with a preference for Fiery Red energy 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2278743" cy="2278743"/>
          </a:xfrm>
          <a:prstGeom prst="rect">
            <a:avLst/>
          </a:prstGeom>
          <a:solidFill>
            <a:srgbClr val="FEDA8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15542" y="0"/>
            <a:ext cx="2278743" cy="2278743"/>
          </a:xfrm>
          <a:prstGeom prst="rect">
            <a:avLst/>
          </a:prstGeom>
          <a:solidFill>
            <a:srgbClr val="FDC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8554" y="2300506"/>
            <a:ext cx="2278743" cy="2278743"/>
          </a:xfrm>
          <a:prstGeom prst="rect">
            <a:avLst/>
          </a:prstGeom>
          <a:solidFill>
            <a:srgbClr val="FED57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14096" y="2300506"/>
            <a:ext cx="2278743" cy="2278743"/>
          </a:xfrm>
          <a:prstGeom prst="rect">
            <a:avLst/>
          </a:prstGeom>
          <a:solidFill>
            <a:srgbClr val="FFE5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4586522"/>
            <a:ext cx="2278743" cy="2278743"/>
          </a:xfrm>
          <a:prstGeom prst="rect">
            <a:avLst/>
          </a:prstGeom>
          <a:solidFill>
            <a:srgbClr val="FDC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5542" y="4586522"/>
            <a:ext cx="2278743" cy="2278743"/>
          </a:xfrm>
          <a:prstGeom prst="rect">
            <a:avLst/>
          </a:prstGeom>
          <a:solidFill>
            <a:srgbClr val="FDCA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381236" y="165100"/>
            <a:ext cx="2101864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Individuals with a preference for Sunshine Yellow energy 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62800" y="304800"/>
            <a:ext cx="1854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Radiate enthusiasm and encourage participation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3214" y="2705100"/>
            <a:ext cx="185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Enjoy and seek the company of others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01900" y="4929198"/>
            <a:ext cx="185420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Have a desire to be involved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26300" y="4929198"/>
            <a:ext cx="1854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Like to be noticed and appreciated for their contributions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62498" y="2541582"/>
            <a:ext cx="1854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Approach others in a persuasive, engaging and inviting manner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2278743" cy="2278743"/>
          </a:xfrm>
          <a:prstGeom prst="rect">
            <a:avLst/>
          </a:prstGeom>
          <a:solidFill>
            <a:srgbClr val="AEBD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15542" y="0"/>
            <a:ext cx="2278743" cy="2278743"/>
          </a:xfrm>
          <a:prstGeom prst="rect">
            <a:avLst/>
          </a:prstGeom>
          <a:solidFill>
            <a:srgbClr val="8BA4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8554" y="2300506"/>
            <a:ext cx="2278743" cy="2278743"/>
          </a:xfrm>
          <a:prstGeom prst="rect">
            <a:avLst/>
          </a:prstGeom>
          <a:solidFill>
            <a:srgbClr val="D1D9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14096" y="2300506"/>
            <a:ext cx="2278743" cy="2278743"/>
          </a:xfrm>
          <a:prstGeom prst="rect">
            <a:avLst/>
          </a:prstGeom>
          <a:solidFill>
            <a:srgbClr val="C5D0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4586522"/>
            <a:ext cx="2278743" cy="2278743"/>
          </a:xfrm>
          <a:prstGeom prst="rect">
            <a:avLst/>
          </a:prstGeom>
          <a:solidFill>
            <a:srgbClr val="8BA4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5542" y="4586522"/>
            <a:ext cx="2278743" cy="2278743"/>
          </a:xfrm>
          <a:prstGeom prst="rect">
            <a:avLst/>
          </a:prstGeom>
          <a:solidFill>
            <a:srgbClr val="8BA40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06636" y="150790"/>
            <a:ext cx="1898664" cy="27084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Individuals with a preference for Earth Green energy 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061200" y="241300"/>
            <a:ext cx="1854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View the world through what they value and what is important to them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5900" y="2730500"/>
            <a:ext cx="1854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Seek harmony and depth in relationships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52700" y="4929198"/>
            <a:ext cx="185420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Prefer democratic approaches that respect the individual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59614" y="4738698"/>
            <a:ext cx="203358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Ensure all individual perspectives are heard and considered in making choices or decisions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2798" y="2579682"/>
            <a:ext cx="198280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Defend what they value with quiet determination and persistence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2278743" cy="2278743"/>
          </a:xfrm>
          <a:prstGeom prst="rect">
            <a:avLst/>
          </a:prstGeom>
          <a:solidFill>
            <a:srgbClr val="4B96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615542" y="0"/>
            <a:ext cx="2278743" cy="2278743"/>
          </a:xfrm>
          <a:prstGeom prst="rect">
            <a:avLst/>
          </a:prstGeom>
          <a:solidFill>
            <a:srgbClr val="00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98554" y="2300506"/>
            <a:ext cx="2278743" cy="2278743"/>
          </a:xfrm>
          <a:prstGeom prst="rect">
            <a:avLst/>
          </a:prstGeom>
          <a:solidFill>
            <a:srgbClr val="A4C2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914096" y="2300506"/>
            <a:ext cx="2278743" cy="2278743"/>
          </a:xfrm>
          <a:prstGeom prst="rect">
            <a:avLst/>
          </a:prstGeom>
          <a:solidFill>
            <a:srgbClr val="89B3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4586522"/>
            <a:ext cx="2278743" cy="2278743"/>
          </a:xfrm>
          <a:prstGeom prst="rect">
            <a:avLst/>
          </a:prstGeom>
          <a:solidFill>
            <a:srgbClr val="00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5542" y="4586522"/>
            <a:ext cx="2278743" cy="2278743"/>
          </a:xfrm>
          <a:prstGeom prst="rect">
            <a:avLst/>
          </a:prstGeom>
          <a:solidFill>
            <a:srgbClr val="00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06636" y="214290"/>
            <a:ext cx="2101864" cy="2359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400" b="1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Individuals with a preference for Cool Blue energy …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13600" y="304800"/>
            <a:ext cx="1854200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Desire to know and understand the world around them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9400" y="2781300"/>
            <a:ext cx="185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Maintain a detached and objective standpoint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476500" y="4827598"/>
            <a:ext cx="1854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Think things through before committing to action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073900" y="4827598"/>
            <a:ext cx="1854200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Like information to be accurate and complete before proceeding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49798" y="2630482"/>
            <a:ext cx="1854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000" b="0" i="0" u="none" strike="noStrike" kern="1200" cap="none" spc="0" normalizeH="0" baseline="3000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Value independence and intellect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4590E50-B55D-081C-0CED-7D46186B1F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1" y="0"/>
            <a:ext cx="91142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9064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31095"/>
            <a:ext cx="3331029" cy="2163762"/>
          </a:xfrm>
        </p:spPr>
        <p:txBody>
          <a:bodyPr/>
          <a:lstStyle/>
          <a:p>
            <a:r>
              <a:rPr lang="en-GB" dirty="0"/>
              <a:t>Your Colour Energy Mix</a:t>
            </a: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2305752" y="1146359"/>
            <a:ext cx="4672235" cy="4672235"/>
            <a:chOff x="2303717" y="1236663"/>
            <a:chExt cx="4625975" cy="4625975"/>
          </a:xfrm>
        </p:grpSpPr>
        <p:pic>
          <p:nvPicPr>
            <p:cNvPr id="3" name="Picture 1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303717" y="1236663"/>
              <a:ext cx="4625975" cy="4625975"/>
            </a:xfrm>
            <a:prstGeom prst="rect">
              <a:avLst/>
            </a:prstGeom>
            <a:noFill/>
          </p:spPr>
        </p:pic>
        <p:sp>
          <p:nvSpPr>
            <p:cNvPr id="5" name="Text Box 5"/>
            <p:cNvSpPr txBox="1">
              <a:spLocks noChangeArrowheads="1"/>
            </p:cNvSpPr>
            <p:nvPr/>
          </p:nvSpPr>
          <p:spPr bwMode="auto">
            <a:xfrm>
              <a:off x="4608254" y="2081388"/>
              <a:ext cx="1754187" cy="1465263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Competitive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Demanding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Determined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Strong-willed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Purposeful</a:t>
              </a:r>
              <a:endParaRPr kumimoji="0" lang="en-GB" sz="17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ook Antiqua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6" name="Text Box 6"/>
            <p:cNvSpPr txBox="1">
              <a:spLocks noChangeArrowheads="1"/>
            </p:cNvSpPr>
            <p:nvPr/>
          </p:nvSpPr>
          <p:spPr bwMode="auto">
            <a:xfrm>
              <a:off x="4563716" y="3543129"/>
              <a:ext cx="1828800" cy="17399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Sociable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Dynamic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Demonstrative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Enthusiastic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Persuasive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>
              <a:off x="2976028" y="3543129"/>
              <a:ext cx="1581150" cy="1739900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Caring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Encouraging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Sharing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Patient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Relaxed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8" name="Text Box 8"/>
            <p:cNvSpPr txBox="1">
              <a:spLocks noChangeArrowheads="1"/>
            </p:cNvSpPr>
            <p:nvPr/>
          </p:nvSpPr>
          <p:spPr bwMode="auto">
            <a:xfrm>
              <a:off x="3039528" y="2075744"/>
              <a:ext cx="1517650" cy="1465263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Cautious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Precise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Deliberate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Questioning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Formal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260932" y="1162162"/>
            <a:ext cx="4676716" cy="4676716"/>
            <a:chOff x="2236436" y="1197154"/>
            <a:chExt cx="4676716" cy="4676716"/>
          </a:xfrm>
        </p:grpSpPr>
        <p:pic>
          <p:nvPicPr>
            <p:cNvPr id="17" name="Picture 1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2236436" y="1197154"/>
              <a:ext cx="4676716" cy="4676716"/>
            </a:xfrm>
            <a:prstGeom prst="rect">
              <a:avLst/>
            </a:prstGeom>
            <a:noFill/>
          </p:spPr>
        </p:pic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4579110" y="2057400"/>
              <a:ext cx="1754187" cy="1477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Aggressive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Controlling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Driving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Overbearing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Intolerant</a:t>
              </a:r>
              <a:endParaRPr kumimoji="0" lang="en-GB" sz="175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Book Antiqua" pitchFamily="18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19" name="Text Box 6"/>
            <p:cNvSpPr txBox="1">
              <a:spLocks noChangeArrowheads="1"/>
            </p:cNvSpPr>
            <p:nvPr/>
          </p:nvSpPr>
          <p:spPr bwMode="auto">
            <a:xfrm>
              <a:off x="4579110" y="3560061"/>
              <a:ext cx="1828800" cy="1477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Excitable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Frantic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Indiscreet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Flamboyant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Hasty</a:t>
              </a:r>
            </a:p>
          </p:txBody>
        </p:sp>
        <p:sp>
          <p:nvSpPr>
            <p:cNvPr id="20" name="Text Box 7"/>
            <p:cNvSpPr txBox="1">
              <a:spLocks noChangeArrowheads="1"/>
            </p:cNvSpPr>
            <p:nvPr/>
          </p:nvSpPr>
          <p:spPr bwMode="auto">
            <a:xfrm>
              <a:off x="3298676" y="3560061"/>
              <a:ext cx="1210652" cy="1754326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Docile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Bland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Plodding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Reliant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Stubborn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75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charset="0"/>
                <a:ea typeface="+mn-ea"/>
                <a:cs typeface="Times New Roman" pitchFamily="18" charset="0"/>
              </a:endParaRPr>
            </a:p>
          </p:txBody>
        </p:sp>
        <p:sp>
          <p:nvSpPr>
            <p:cNvPr id="21" name="Text Box 8"/>
            <p:cNvSpPr txBox="1">
              <a:spLocks noChangeArrowheads="1"/>
            </p:cNvSpPr>
            <p:nvPr/>
          </p:nvSpPr>
          <p:spPr bwMode="auto">
            <a:xfrm>
              <a:off x="3093556" y="2057400"/>
              <a:ext cx="1415772" cy="1477328"/>
            </a:xfrm>
            <a:prstGeom prst="rect">
              <a:avLst/>
            </a:prstGeom>
            <a:noFill/>
            <a:ln w="25400">
              <a:noFill/>
              <a:miter lim="800000"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Stuffy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Indecisive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Suspicious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Cold</a:t>
              </a:r>
            </a:p>
            <a:p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75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  <a:ea typeface="+mn-ea"/>
                  <a:cs typeface="Times New Roman" pitchFamily="18" charset="0"/>
                </a:rPr>
                <a:t>Reserved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457200" y="310758"/>
            <a:ext cx="4292600" cy="2163762"/>
          </a:xfrm>
        </p:spPr>
        <p:txBody>
          <a:bodyPr>
            <a:noAutofit/>
          </a:bodyPr>
          <a:lstStyle/>
          <a:p>
            <a:r>
              <a:rPr lang="en-GB" dirty="0"/>
              <a:t>Your Colour Energy Mix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597400" y="1716317"/>
            <a:ext cx="4114799" cy="3922483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 each have all four colour energies within us; it is the combination of the four energies that creates the unique </a:t>
            </a:r>
            <a:r>
              <a:rPr lang="en-GB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YOU</a:t>
            </a:r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.</a:t>
            </a:r>
          </a:p>
        </p:txBody>
      </p:sp>
      <p:pic>
        <p:nvPicPr>
          <p:cNvPr id="4" name="Picture 3" descr="001_0001_4Type Wheel with space for writing_enG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8455" y="1944917"/>
            <a:ext cx="3344574" cy="3344574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>
            <a:extLst>
              <a:ext uri="{FF2B5EF4-FFF2-40B4-BE49-F238E27FC236}">
                <a16:creationId xmlns:a16="http://schemas.microsoft.com/office/drawing/2014/main" id="{B629EE44-51BD-D9A5-13DC-D81406F43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800"/>
          <a:stretch>
            <a:fillRect/>
          </a:stretch>
        </p:blipFill>
        <p:spPr bwMode="auto">
          <a:xfrm>
            <a:off x="457200" y="1968500"/>
            <a:ext cx="8229600" cy="4356100"/>
          </a:xfrm>
          <a:prstGeom prst="rect">
            <a:avLst/>
          </a:prstGeom>
          <a:solidFill>
            <a:srgbClr val="FFFFFF"/>
          </a:solidFill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2">
            <a:extLst>
              <a:ext uri="{FF2B5EF4-FFF2-40B4-BE49-F238E27FC236}">
                <a16:creationId xmlns:a16="http://schemas.microsoft.com/office/drawing/2014/main" id="{A48E5DC9-5E4A-A5CB-CA41-E0A604628B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3538"/>
            <a:ext cx="4508090" cy="1211262"/>
          </a:xfrm>
        </p:spPr>
        <p:txBody>
          <a:bodyPr/>
          <a:lstStyle/>
          <a:p>
            <a:r>
              <a:rPr lang="en-US" b="1" dirty="0">
                <a:solidFill>
                  <a:srgbClr val="7030A0"/>
                </a:solidFill>
              </a:rPr>
              <a:t>Action Learning Set</a:t>
            </a:r>
          </a:p>
        </p:txBody>
      </p:sp>
    </p:spTree>
    <p:extLst>
      <p:ext uri="{BB962C8B-B14F-4D97-AF65-F5344CB8AC3E}">
        <p14:creationId xmlns:p14="http://schemas.microsoft.com/office/powerpoint/2010/main" val="22166914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Insights">
      <a:dk1>
        <a:srgbClr val="000000"/>
      </a:dk1>
      <a:lt1>
        <a:srgbClr val="FFFFFF"/>
      </a:lt1>
      <a:dk2>
        <a:srgbClr val="FFFFFF"/>
      </a:dk2>
      <a:lt2>
        <a:srgbClr val="BE9E55"/>
      </a:lt2>
      <a:accent1>
        <a:srgbClr val="004071"/>
      </a:accent1>
      <a:accent2>
        <a:srgbClr val="6F9C12"/>
      </a:accent2>
      <a:accent3>
        <a:srgbClr val="FEC436"/>
      </a:accent3>
      <a:accent4>
        <a:srgbClr val="B71A1D"/>
      </a:accent4>
      <a:accent5>
        <a:srgbClr val="095BA6"/>
      </a:accent5>
      <a:accent6>
        <a:srgbClr val="3E691A"/>
      </a:accent6>
      <a:hlink>
        <a:srgbClr val="FEC436"/>
      </a:hlink>
      <a:folHlink>
        <a:srgbClr val="808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Custom Design">
  <a:themeElements>
    <a:clrScheme name="Insights">
      <a:dk1>
        <a:srgbClr val="000000"/>
      </a:dk1>
      <a:lt1>
        <a:srgbClr val="FFFFFF"/>
      </a:lt1>
      <a:dk2>
        <a:srgbClr val="FFFFFF"/>
      </a:dk2>
      <a:lt2>
        <a:srgbClr val="BE9E55"/>
      </a:lt2>
      <a:accent1>
        <a:srgbClr val="004071"/>
      </a:accent1>
      <a:accent2>
        <a:srgbClr val="6F9C12"/>
      </a:accent2>
      <a:accent3>
        <a:srgbClr val="FEC436"/>
      </a:accent3>
      <a:accent4>
        <a:srgbClr val="B71A1D"/>
      </a:accent4>
      <a:accent5>
        <a:srgbClr val="095BA6"/>
      </a:accent5>
      <a:accent6>
        <a:srgbClr val="3E691A"/>
      </a:accent6>
      <a:hlink>
        <a:srgbClr val="FEC436"/>
      </a:hlink>
      <a:folHlink>
        <a:srgbClr val="808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525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4E9F63AE-778F-4892-AB29-CBDFCDE2E1EB}">
  <we:reference id="wa200006000" version="1.2.1.0" store="en-US" storeType="OMEX"/>
  <we:alternateReferences>
    <we:reference id="WA200006000" version="1.2.1.0" store="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EC8029807A2946B625B0D114BCF650" ma:contentTypeVersion="19" ma:contentTypeDescription="Create a new document." ma:contentTypeScope="" ma:versionID="7e7cfa5eac254a2e2eebdc4cd2f8a18b">
  <xsd:schema xmlns:xsd="http://www.w3.org/2001/XMLSchema" xmlns:xs="http://www.w3.org/2001/XMLSchema" xmlns:p="http://schemas.microsoft.com/office/2006/metadata/properties" xmlns:ns2="2e89cfda-a374-4413-9f0d-8b601eddeb70" xmlns:ns3="1ecf5648-3750-43f5-867d-bfaa16e6e17e" targetNamespace="http://schemas.microsoft.com/office/2006/metadata/properties" ma:root="true" ma:fieldsID="83c7e93a8b3f17ab9a0c30a23e2b0e98" ns2:_="" ns3:_="">
    <xsd:import namespace="2e89cfda-a374-4413-9f0d-8b601eddeb70"/>
    <xsd:import namespace="1ecf5648-3750-43f5-867d-bfaa16e6e1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_Flow_SignoffStatus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89cfda-a374-4413-9f0d-8b601eddeb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_Flow_SignoffStatus" ma:index="23" nillable="true" ma:displayName="Sign-off status" ma:internalName="Sign_x002d_off_x0020_status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cf5648-3750-43f5-867d-bfaa16e6e17e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402ff45-7898-42ce-a290-0a5e025ffdc1}" ma:internalName="TaxCatchAll" ma:showField="CatchAllData" ma:web="1ecf5648-3750-43f5-867d-bfaa16e6e17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2e89cfda-a374-4413-9f0d-8b601eddeb70">
      <Terms xmlns="http://schemas.microsoft.com/office/infopath/2007/PartnerControls"/>
    </lcf76f155ced4ddcb4097134ff3c332f>
    <TaxCatchAll xmlns="1ecf5648-3750-43f5-867d-bfaa16e6e17e" xsi:nil="true"/>
    <SharedWithUsers xmlns="1ecf5648-3750-43f5-867d-bfaa16e6e17e">
      <UserInfo>
        <DisplayName>Lowri Harris</DisplayName>
        <AccountId>6</AccountId>
        <AccountType/>
      </UserInfo>
    </SharedWithUsers>
    <_Flow_SignoffStatus xmlns="2e89cfda-a374-4413-9f0d-8b601eddeb70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C358377-84FF-4E39-A4E2-5103E80070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e89cfda-a374-4413-9f0d-8b601eddeb70"/>
    <ds:schemaRef ds:uri="1ecf5648-3750-43f5-867d-bfaa16e6e1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9284ADF-0C52-48DE-89D3-5872E4F0D65D}">
  <ds:schemaRefs>
    <ds:schemaRef ds:uri="http://purl.org/dc/elements/1.1/"/>
    <ds:schemaRef ds:uri="http://schemas.microsoft.com/office/2006/documentManagement/types"/>
    <ds:schemaRef ds:uri="http://purl.org/dc/dcmitype/"/>
    <ds:schemaRef ds:uri="2e89cfda-a374-4413-9f0d-8b601eddeb70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terms/"/>
    <ds:schemaRef ds:uri="http://schemas.microsoft.com/office/infopath/2007/PartnerControls"/>
    <ds:schemaRef ds:uri="1ecf5648-3750-43f5-867d-bfaa16e6e17e"/>
  </ds:schemaRefs>
</ds:datastoreItem>
</file>

<file path=customXml/itemProps3.xml><?xml version="1.0" encoding="utf-8"?>
<ds:datastoreItem xmlns:ds="http://schemas.openxmlformats.org/officeDocument/2006/customXml" ds:itemID="{859CF4F5-BD8A-4FB9-A93F-4011DE51EEA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781</Words>
  <Application>Microsoft Office PowerPoint</Application>
  <PresentationFormat>On-screen Show (4:3)</PresentationFormat>
  <Paragraphs>142</Paragraphs>
  <Slides>20</Slides>
  <Notes>7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Myriad Pro</vt:lpstr>
      <vt:lpstr>Arial</vt:lpstr>
      <vt:lpstr>Book Antiqua</vt:lpstr>
      <vt:lpstr>Calibri</vt:lpstr>
      <vt:lpstr>Public Sans</vt:lpstr>
      <vt:lpstr>Office Theme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Insights Colour Energy Recap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Colour Energy Mix</vt:lpstr>
      <vt:lpstr>Your Colour Energy Mix</vt:lpstr>
      <vt:lpstr>Action Learning Set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Julie Crossman</cp:lastModifiedBy>
  <cp:revision>9</cp:revision>
  <cp:lastPrinted>2019-03-26T09:01:05Z</cp:lastPrinted>
  <dcterms:created xsi:type="dcterms:W3CDTF">2015-04-14T15:21:28Z</dcterms:created>
  <dcterms:modified xsi:type="dcterms:W3CDTF">2026-04-28T11:39:54Z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0x01010054EC8029807A2946B625B0D114BCF650</vt:lpwstr>
  </property>
  <property fmtid="{D5CDD505-2E9C-101B-9397-08002B2CF9AE}" pid="3" name="MediaServiceImageTags">
    <vt:lpwstr/>
  </property>
</Properties>
</file>