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6C9653-BD88-7B27-5BAA-E029203255FA}" v="19" dt="2024-01-29T13:31:39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3190" y="2333487"/>
            <a:ext cx="9864247" cy="2074450"/>
          </a:xfrm>
        </p:spPr>
        <p:txBody>
          <a:bodyPr>
            <a:normAutofit/>
          </a:bodyPr>
          <a:lstStyle/>
          <a:p>
            <a:r>
              <a:rPr lang="en-GB" dirty="0"/>
              <a:t>Do you think harsher punishment deters crime?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798098-BBFB-08AA-820D-7265FEA5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0804" y="318501"/>
            <a:ext cx="6449599" cy="9496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DF7A6BB-911E-44ED-403F-504261CC156F}"/>
              </a:ext>
            </a:extLst>
          </p:cNvPr>
          <p:cNvSpPr txBox="1"/>
          <p:nvPr/>
        </p:nvSpPr>
        <p:spPr>
          <a:xfrm>
            <a:off x="2749215" y="5817269"/>
            <a:ext cx="691414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https://www.mentimeter.com/app/presentation/alrgyhe2dwqthntbgo648bci9qdrgjcp/7dzzoaunnoic/edit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6D791-36F9-9D0F-5A96-6371C5EF3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Questionnaire  </a:t>
            </a:r>
          </a:p>
        </p:txBody>
      </p:sp>
      <p:pic>
        <p:nvPicPr>
          <p:cNvPr id="7" name="Content Placeholder 6" descr="A qr code on a green background&#10;&#10;Description automatically generated">
            <a:extLst>
              <a:ext uri="{FF2B5EF4-FFF2-40B4-BE49-F238E27FC236}">
                <a16:creationId xmlns:a16="http://schemas.microsoft.com/office/drawing/2014/main" id="{A8A84F27-346C-FBD5-E428-930A58FB02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67206" y="961812"/>
            <a:ext cx="4930987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06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Do you think harsher punishment deters crime? </vt:lpstr>
      <vt:lpstr>Questionnaire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</cp:revision>
  <dcterms:created xsi:type="dcterms:W3CDTF">2024-01-26T20:00:08Z</dcterms:created>
  <dcterms:modified xsi:type="dcterms:W3CDTF">2024-01-29T13:32:39Z</dcterms:modified>
</cp:coreProperties>
</file>