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56" r:id="rId4"/>
    <p:sldId id="257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EF12A-E7A4-4AAF-8BC5-BB30FAC27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FE22F-547A-4CF9-916D-C77563E7F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71833-99A4-4258-BF6C-6642B6AFD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4C0743-A441-4D24-9015-6BA6764CD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46F79-A2FD-42D1-BBED-5282717C5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683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2FCAE-1323-4745-85C9-977514710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ED336-F425-4001-9AB0-4997F6459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7953F-CA86-4C34-B832-494BCB16A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E10CC-4518-494A-8186-9053BDFC5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4F80A-031F-4550-8EA2-6D89EA00C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2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54945-CC17-443A-B002-B9A617829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E4849-C341-42A5-BA55-F1C73743A8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42423-BC6F-456E-8A7E-8691BF120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D50ED-00EE-4608-831A-3655C4FD2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FD087-D6E5-490C-A753-E5657D53A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48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9E813-8239-49A6-8BCC-7E563FBCF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CC8D3-6BE8-4119-8149-47A395592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48B61-46DB-42FE-8BF0-F591BEF176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0ADA96-632C-447F-815E-E367D5D3E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D64822-B6F9-4620-A340-A88ADF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F8308-F67F-4047-8BF8-8AEF9D8B1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894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D9412-4F88-4911-A0A3-9DE54F6D0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F699B-DAE8-44FE-B31C-B72D2FF38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CEDB36-C68C-4D6B-BF9E-FC4D73C84F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3C241-648D-4E06-8C0A-AEDB2FDF84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5F4239-9632-4FF0-A2B2-6F1808BC18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005DFD-DAA5-4823-B4F5-4D5C3033C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354F02-6214-440A-AF5D-7427D2FF6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76DAAE-00CD-4662-B8DE-43C2DCE8C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96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07D2F-2764-44F8-8178-DAA2372A7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72E98-59F0-4C26-AE47-0261187B2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91A359-514F-451C-8E53-9C34A15E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98F1A-5F5E-474E-90C1-89D7C121B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30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A44365-A052-4383-A473-331EA41B4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90E903-7BED-41BC-BD26-A33DDF811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A1343-A6B1-48C2-B59F-DA34EA8D7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5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D6E19-A40C-4DF8-A249-014FA71D0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65189-9593-47BE-8740-CF8C7443B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28D3F-BB7E-4B5F-9B9E-1889A661D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56411-2DE5-40D8-BFB9-BFC93C306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F3A34-8138-46F7-8E4D-E60B38803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888D8-5A67-4AF5-ADAF-62476814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1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D447F-48FF-457E-A8E9-A9C438CFB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9540A7-152B-43F0-8FB7-647E970A1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9A319C-CE81-490D-840C-7C630C055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F09A9-E7F7-4A0D-B5A6-5610B24D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99778-EFFC-4B4E-B926-C8A034987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62251-88CB-461A-84A8-B4906A8E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967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7E77-B6E2-405A-B0BE-C31B2E9F8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1FB1DD-71BB-4B0B-8F99-CD1F820E5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22705-EBDA-4AA4-BE20-4CF25DB44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2D7E2-BA0B-45BF-9988-DCAD7AA30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A12CE-F95F-4796-BE64-B5B15D916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04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CF2F74-2863-43FC-B6A2-884FC2742C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F00F03-B071-4D7B-82E6-6F2105553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D6F4A-5315-4E36-9FD8-09B5EAA47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F66A4-979B-4B1C-B912-F89F88D5D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9F76B-9413-45DA-9AC5-8F12D2D8B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53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33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906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31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85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58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192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456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89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111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852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00205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438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5426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567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954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93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59B0DF-6B54-4903-B24C-EAEDF299C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28967-9310-4A29-95F7-143361394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3420F-9C05-4835-9BB9-86E0C349A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FED05-55FF-4F4C-A092-4B34C80DEA12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51ECE-EE7D-44AF-AC1A-901CD2CAA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443B8-D460-4E3F-9383-07741FE7B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38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C5BEB-4566-42FB-8FC9-6DDEBA126907}" type="datetimeFigureOut">
              <a:rPr lang="en-GB" smtClean="0"/>
              <a:t>23/10/2021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75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0EFE0-7B8A-464A-BC3F-7CD566CFD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4DAC-F3A5-40AB-939E-F3636D390C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A7322-00CD-41CC-900A-4A8E7BBB57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13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0EE208-3603-410E-91D7-B00AEB9BB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3C8CFF-660E-4FEE-8C23-EDDF48089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798286"/>
            <a:ext cx="5181600" cy="5834743"/>
          </a:xfrm>
        </p:spPr>
        <p:txBody>
          <a:bodyPr>
            <a:normAutofit fontScale="77500" lnSpcReduction="20000"/>
          </a:bodyPr>
          <a:lstStyle/>
          <a:p>
            <a:r>
              <a:rPr lang="en-GB" sz="4800" dirty="0"/>
              <a:t>couch</a:t>
            </a:r>
          </a:p>
          <a:p>
            <a:r>
              <a:rPr lang="en-GB" sz="4800" dirty="0"/>
              <a:t>thing</a:t>
            </a:r>
          </a:p>
          <a:p>
            <a:r>
              <a:rPr lang="en-GB" sz="4800" dirty="0"/>
              <a:t>virus</a:t>
            </a:r>
          </a:p>
          <a:p>
            <a:r>
              <a:rPr lang="en-GB" sz="4800" dirty="0"/>
              <a:t>cargo</a:t>
            </a:r>
          </a:p>
          <a:p>
            <a:r>
              <a:rPr lang="en-GB" sz="4800" dirty="0"/>
              <a:t>novel</a:t>
            </a:r>
          </a:p>
          <a:p>
            <a:r>
              <a:rPr lang="en-GB" sz="4800" dirty="0"/>
              <a:t>sorts</a:t>
            </a:r>
          </a:p>
          <a:p>
            <a:r>
              <a:rPr lang="en-GB" sz="4800" dirty="0"/>
              <a:t>local</a:t>
            </a:r>
          </a:p>
          <a:p>
            <a:r>
              <a:rPr lang="en-GB" sz="4800" dirty="0"/>
              <a:t>begin</a:t>
            </a:r>
          </a:p>
          <a:p>
            <a:r>
              <a:rPr lang="en-GB" sz="4800" dirty="0"/>
              <a:t>hello</a:t>
            </a:r>
          </a:p>
          <a:p>
            <a:r>
              <a:rPr lang="en-GB" sz="4800" dirty="0"/>
              <a:t>basin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49CFB4-2EDF-49DA-A55F-173EA061A8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798285"/>
            <a:ext cx="5181600" cy="5694589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/>
              <a:t>rocks</a:t>
            </a:r>
          </a:p>
          <a:p>
            <a:r>
              <a:rPr lang="en-GB" sz="5200" dirty="0"/>
              <a:t>ports</a:t>
            </a:r>
          </a:p>
          <a:p>
            <a:r>
              <a:rPr lang="en-GB" sz="5200" dirty="0"/>
              <a:t>names</a:t>
            </a:r>
          </a:p>
          <a:p>
            <a:r>
              <a:rPr lang="en-GB" sz="5200" dirty="0"/>
              <a:t>ready</a:t>
            </a:r>
          </a:p>
          <a:p>
            <a:r>
              <a:rPr lang="en-GB" sz="5200" dirty="0"/>
              <a:t>above</a:t>
            </a:r>
          </a:p>
          <a:p>
            <a:r>
              <a:rPr lang="en-GB" sz="5200" dirty="0"/>
              <a:t>peace</a:t>
            </a:r>
          </a:p>
          <a:p>
            <a:r>
              <a:rPr lang="en-GB" sz="5200" dirty="0"/>
              <a:t>sense</a:t>
            </a:r>
          </a:p>
          <a:p>
            <a:r>
              <a:rPr lang="en-GB" sz="5200" dirty="0"/>
              <a:t>outer</a:t>
            </a:r>
          </a:p>
          <a:p>
            <a:r>
              <a:rPr lang="en-GB" sz="5200" dirty="0"/>
              <a:t>agent</a:t>
            </a:r>
          </a:p>
          <a:p>
            <a:r>
              <a:rPr lang="en-GB" sz="5200" dirty="0"/>
              <a:t>saint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49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0EFE0-7B8A-464A-BC3F-7CD566CFD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4DAC-F3A5-40AB-939E-F3636D390C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A7322-00CD-41CC-900A-4A8E7BBB57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13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9BBD4A-8F29-40A9-9C65-FBB97E160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CE36FE-9601-42B2-9ADF-3C76BC318B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95533"/>
            <a:ext cx="4313864" cy="6662468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>
                <a:solidFill>
                  <a:srgbClr val="FF0000"/>
                </a:solidFill>
              </a:rPr>
              <a:t>horse</a:t>
            </a:r>
          </a:p>
          <a:p>
            <a:r>
              <a:rPr lang="en-GB" sz="5200" dirty="0">
                <a:solidFill>
                  <a:schemeClr val="accent6">
                    <a:lumMod val="50000"/>
                  </a:schemeClr>
                </a:solidFill>
              </a:rPr>
              <a:t>girls</a:t>
            </a:r>
          </a:p>
          <a:p>
            <a:r>
              <a:rPr lang="en-GB" sz="5200" dirty="0"/>
              <a:t>alive</a:t>
            </a:r>
          </a:p>
          <a:p>
            <a:r>
              <a:rPr lang="en-GB" sz="5200" dirty="0">
                <a:solidFill>
                  <a:schemeClr val="accent6"/>
                </a:solidFill>
              </a:rPr>
              <a:t>shoot</a:t>
            </a:r>
          </a:p>
          <a:p>
            <a:r>
              <a:rPr lang="en-GB" sz="5200" dirty="0">
                <a:solidFill>
                  <a:srgbClr val="7B2A05"/>
                </a:solidFill>
              </a:rPr>
              <a:t>cheap</a:t>
            </a:r>
          </a:p>
          <a:p>
            <a:r>
              <a:rPr lang="en-GB" sz="5200" dirty="0">
                <a:solidFill>
                  <a:srgbClr val="740C65"/>
                </a:solidFill>
              </a:rPr>
              <a:t>tread</a:t>
            </a:r>
          </a:p>
          <a:p>
            <a:r>
              <a:rPr lang="en-GB" sz="5200" dirty="0">
                <a:solidFill>
                  <a:srgbClr val="CC3300"/>
                </a:solidFill>
              </a:rPr>
              <a:t>pages</a:t>
            </a:r>
          </a:p>
          <a:p>
            <a:r>
              <a:rPr lang="en-GB" sz="5200" dirty="0">
                <a:solidFill>
                  <a:srgbClr val="0000CC"/>
                </a:solidFill>
              </a:rPr>
              <a:t>meant</a:t>
            </a:r>
          </a:p>
          <a:p>
            <a:r>
              <a:rPr lang="en-GB" sz="5200" dirty="0">
                <a:solidFill>
                  <a:srgbClr val="7030A0"/>
                </a:solidFill>
              </a:rPr>
              <a:t>aware</a:t>
            </a:r>
          </a:p>
          <a:p>
            <a:r>
              <a:rPr lang="en-GB" sz="5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price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D44EA8-9020-40AF-A45D-48238B27D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95533"/>
            <a:ext cx="4313864" cy="6561825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>
                <a:solidFill>
                  <a:schemeClr val="accent2"/>
                </a:solidFill>
              </a:rPr>
              <a:t>named</a:t>
            </a:r>
          </a:p>
          <a:p>
            <a:r>
              <a:rPr lang="en-GB" sz="5200" dirty="0">
                <a:solidFill>
                  <a:schemeClr val="accent6">
                    <a:lumMod val="75000"/>
                  </a:schemeClr>
                </a:solidFill>
              </a:rPr>
              <a:t>watch</a:t>
            </a:r>
          </a:p>
          <a:p>
            <a:r>
              <a:rPr lang="en-GB" sz="5200" dirty="0">
                <a:solidFill>
                  <a:srgbClr val="0000CC"/>
                </a:solidFill>
              </a:rPr>
              <a:t>devil</a:t>
            </a:r>
          </a:p>
          <a:p>
            <a:r>
              <a:rPr lang="en-GB" sz="5200" dirty="0">
                <a:solidFill>
                  <a:schemeClr val="accent2"/>
                </a:solidFill>
              </a:rPr>
              <a:t>feels</a:t>
            </a:r>
          </a:p>
          <a:p>
            <a:r>
              <a:rPr lang="en-GB" sz="5200" dirty="0">
                <a:solidFill>
                  <a:srgbClr val="7030A0"/>
                </a:solidFill>
              </a:rPr>
              <a:t>swine</a:t>
            </a:r>
          </a:p>
          <a:p>
            <a:r>
              <a:rPr lang="en-GB" sz="5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lower</a:t>
            </a:r>
          </a:p>
          <a:p>
            <a:r>
              <a:rPr lang="en-GB" sz="5200" dirty="0"/>
              <a:t>tears</a:t>
            </a:r>
          </a:p>
          <a:p>
            <a:r>
              <a:rPr lang="en-GB" sz="5200" dirty="0">
                <a:solidFill>
                  <a:srgbClr val="FF0000"/>
                </a:solidFill>
              </a:rPr>
              <a:t>child</a:t>
            </a:r>
          </a:p>
          <a:p>
            <a:r>
              <a:rPr lang="en-GB" sz="5200" dirty="0">
                <a:solidFill>
                  <a:srgbClr val="0000CC"/>
                </a:solidFill>
              </a:rPr>
              <a:t>smile</a:t>
            </a:r>
          </a:p>
          <a:p>
            <a:r>
              <a:rPr lang="en-GB" sz="5200" dirty="0">
                <a:solidFill>
                  <a:srgbClr val="00B0F0"/>
                </a:solidFill>
              </a:rPr>
              <a:t>fairy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783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B6FBD-0C63-457B-94C5-02AB1542B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C84E8-17FF-449D-836C-89D51E28C0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6AF8A-B0D1-451A-B4AB-22E1C5E8B4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88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51</TotalTime>
  <Words>40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Calibri Light</vt:lpstr>
      <vt:lpstr>Century Gothic</vt:lpstr>
      <vt:lpstr>Wingdings 3</vt:lpstr>
      <vt:lpstr>Office Theme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Jones</dc:creator>
  <cp:lastModifiedBy>Stuart Jones</cp:lastModifiedBy>
  <cp:revision>2</cp:revision>
  <dcterms:created xsi:type="dcterms:W3CDTF">2021-10-12T18:25:45Z</dcterms:created>
  <dcterms:modified xsi:type="dcterms:W3CDTF">2021-10-23T14:24:42Z</dcterms:modified>
</cp:coreProperties>
</file>