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5" r:id="rId4"/>
  </p:sldMasterIdLst>
  <p:notesMasterIdLst>
    <p:notesMasterId r:id="rId20"/>
  </p:notesMasterIdLst>
  <p:handoutMasterIdLst>
    <p:handoutMasterId r:id="rId21"/>
  </p:handoutMasterIdLst>
  <p:sldIdLst>
    <p:sldId id="1497" r:id="rId5"/>
    <p:sldId id="1499" r:id="rId6"/>
    <p:sldId id="1498" r:id="rId7"/>
    <p:sldId id="1500" r:id="rId8"/>
    <p:sldId id="1513" r:id="rId9"/>
    <p:sldId id="1502" r:id="rId10"/>
    <p:sldId id="1503" r:id="rId11"/>
    <p:sldId id="1507" r:id="rId12"/>
    <p:sldId id="1504" r:id="rId13"/>
    <p:sldId id="1505" r:id="rId14"/>
    <p:sldId id="1506" r:id="rId15"/>
    <p:sldId id="1512" r:id="rId16"/>
    <p:sldId id="1514" r:id="rId17"/>
    <p:sldId id="1515" r:id="rId18"/>
    <p:sldId id="151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D5C42B-01CB-4D0C-8ABA-820E77826DFE}" v="221" dt="2026-06-20T12:37:00.191"/>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33"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sorterViewPr>
    <p:cViewPr>
      <p:scale>
        <a:sx n="70" d="100"/>
        <a:sy n="70" d="100"/>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nga Starczewska (2312239)" userId="906502d5-4aac-4fef-8752-3f52951329e9" providerId="ADAL" clId="{24F2A4F5-334C-46F3-B6AD-BCDC24FA0727}"/>
    <pc:docChg chg="undo custSel addSld delSld modSld sldOrd">
      <pc:chgData name="Kinga Starczewska (2312239)" userId="906502d5-4aac-4fef-8752-3f52951329e9" providerId="ADAL" clId="{24F2A4F5-334C-46F3-B6AD-BCDC24FA0727}" dt="2026-06-20T12:37:13.459" v="2556"/>
      <pc:docMkLst>
        <pc:docMk/>
      </pc:docMkLst>
      <pc:sldChg chg="del">
        <pc:chgData name="Kinga Starczewska (2312239)" userId="906502d5-4aac-4fef-8752-3f52951329e9" providerId="ADAL" clId="{24F2A4F5-334C-46F3-B6AD-BCDC24FA0727}" dt="2026-06-19T19:35:17.774" v="2029" actId="2696"/>
        <pc:sldMkLst>
          <pc:docMk/>
          <pc:sldMk cId="987945984" sldId="290"/>
        </pc:sldMkLst>
      </pc:sldChg>
      <pc:sldChg chg="addSp modSp mod">
        <pc:chgData name="Kinga Starczewska (2312239)" userId="906502d5-4aac-4fef-8752-3f52951329e9" providerId="ADAL" clId="{24F2A4F5-334C-46F3-B6AD-BCDC24FA0727}" dt="2026-06-10T08:18:50.014" v="9" actId="1076"/>
        <pc:sldMkLst>
          <pc:docMk/>
          <pc:sldMk cId="1773831372" sldId="1497"/>
        </pc:sldMkLst>
        <pc:picChg chg="add mod">
          <ac:chgData name="Kinga Starczewska (2312239)" userId="906502d5-4aac-4fef-8752-3f52951329e9" providerId="ADAL" clId="{24F2A4F5-334C-46F3-B6AD-BCDC24FA0727}" dt="2026-06-10T08:18:44.232" v="8" actId="1076"/>
          <ac:picMkLst>
            <pc:docMk/>
            <pc:sldMk cId="1773831372" sldId="1497"/>
            <ac:picMk id="4" creationId="{EB6C5AB5-42B2-3D5D-B077-911DC119A143}"/>
          </ac:picMkLst>
        </pc:picChg>
        <pc:picChg chg="add mod">
          <ac:chgData name="Kinga Starczewska (2312239)" userId="906502d5-4aac-4fef-8752-3f52951329e9" providerId="ADAL" clId="{24F2A4F5-334C-46F3-B6AD-BCDC24FA0727}" dt="2026-06-10T08:18:50.014" v="9" actId="1076"/>
          <ac:picMkLst>
            <pc:docMk/>
            <pc:sldMk cId="1773831372" sldId="1497"/>
            <ac:picMk id="5" creationId="{D5FE776E-CD04-918A-C12B-9D0BED5BD0A1}"/>
          </ac:picMkLst>
        </pc:picChg>
        <pc:picChg chg="mod">
          <ac:chgData name="Kinga Starczewska (2312239)" userId="906502d5-4aac-4fef-8752-3f52951329e9" providerId="ADAL" clId="{24F2A4F5-334C-46F3-B6AD-BCDC24FA0727}" dt="2026-06-10T08:18:20.393" v="3" actId="14100"/>
          <ac:picMkLst>
            <pc:docMk/>
            <pc:sldMk cId="1773831372" sldId="1497"/>
            <ac:picMk id="13" creationId="{49BEBD13-32F2-84CA-9B52-F167E72A1B53}"/>
          </ac:picMkLst>
        </pc:picChg>
      </pc:sldChg>
      <pc:sldChg chg="addSp modSp mod">
        <pc:chgData name="Kinga Starczewska (2312239)" userId="906502d5-4aac-4fef-8752-3f52951329e9" providerId="ADAL" clId="{24F2A4F5-334C-46F3-B6AD-BCDC24FA0727}" dt="2026-06-15T15:01:08.319" v="382" actId="20577"/>
        <pc:sldMkLst>
          <pc:docMk/>
          <pc:sldMk cId="1545177064" sldId="1498"/>
        </pc:sldMkLst>
        <pc:spChg chg="mod">
          <ac:chgData name="Kinga Starczewska (2312239)" userId="906502d5-4aac-4fef-8752-3f52951329e9" providerId="ADAL" clId="{24F2A4F5-334C-46F3-B6AD-BCDC24FA0727}" dt="2026-06-12T08:55:10.265" v="335" actId="14100"/>
          <ac:spMkLst>
            <pc:docMk/>
            <pc:sldMk cId="1545177064" sldId="1498"/>
            <ac:spMk id="2" creationId="{45D0D9FB-B08B-6550-BEBF-B430741924E7}"/>
          </ac:spMkLst>
        </pc:spChg>
        <pc:spChg chg="mod">
          <ac:chgData name="Kinga Starczewska (2312239)" userId="906502d5-4aac-4fef-8752-3f52951329e9" providerId="ADAL" clId="{24F2A4F5-334C-46F3-B6AD-BCDC24FA0727}" dt="2026-06-15T15:01:08.319" v="382" actId="20577"/>
          <ac:spMkLst>
            <pc:docMk/>
            <pc:sldMk cId="1545177064" sldId="1498"/>
            <ac:spMk id="3" creationId="{79BC7904-BA22-561E-1DE0-8E716FCEA69E}"/>
          </ac:spMkLst>
        </pc:spChg>
        <pc:spChg chg="add mod">
          <ac:chgData name="Kinga Starczewska (2312239)" userId="906502d5-4aac-4fef-8752-3f52951329e9" providerId="ADAL" clId="{24F2A4F5-334C-46F3-B6AD-BCDC24FA0727}" dt="2026-06-12T08:49:37.647" v="308" actId="20577"/>
          <ac:spMkLst>
            <pc:docMk/>
            <pc:sldMk cId="1545177064" sldId="1498"/>
            <ac:spMk id="4" creationId="{35EAA7F1-B7CF-4396-06C4-92ADC7874AB3}"/>
          </ac:spMkLst>
        </pc:spChg>
      </pc:sldChg>
      <pc:sldChg chg="addSp modSp mod ord">
        <pc:chgData name="Kinga Starczewska (2312239)" userId="906502d5-4aac-4fef-8752-3f52951329e9" providerId="ADAL" clId="{24F2A4F5-334C-46F3-B6AD-BCDC24FA0727}" dt="2026-06-12T08:17:22.604" v="145" actId="1076"/>
        <pc:sldMkLst>
          <pc:docMk/>
          <pc:sldMk cId="1751885377" sldId="1499"/>
        </pc:sldMkLst>
        <pc:spChg chg="mod">
          <ac:chgData name="Kinga Starczewska (2312239)" userId="906502d5-4aac-4fef-8752-3f52951329e9" providerId="ADAL" clId="{24F2A4F5-334C-46F3-B6AD-BCDC24FA0727}" dt="2026-06-12T08:17:22.604" v="145" actId="1076"/>
          <ac:spMkLst>
            <pc:docMk/>
            <pc:sldMk cId="1751885377" sldId="1499"/>
            <ac:spMk id="2" creationId="{1ECC7084-C959-6935-0D99-455326A78F99}"/>
          </ac:spMkLst>
        </pc:spChg>
        <pc:spChg chg="add mod">
          <ac:chgData name="Kinga Starczewska (2312239)" userId="906502d5-4aac-4fef-8752-3f52951329e9" providerId="ADAL" clId="{24F2A4F5-334C-46F3-B6AD-BCDC24FA0727}" dt="2026-06-12T08:15:44.748" v="135" actId="113"/>
          <ac:spMkLst>
            <pc:docMk/>
            <pc:sldMk cId="1751885377" sldId="1499"/>
            <ac:spMk id="6" creationId="{6D2E85CD-0909-6A30-2D07-3152A68197B6}"/>
          </ac:spMkLst>
        </pc:spChg>
        <pc:picChg chg="add mod">
          <ac:chgData name="Kinga Starczewska (2312239)" userId="906502d5-4aac-4fef-8752-3f52951329e9" providerId="ADAL" clId="{24F2A4F5-334C-46F3-B6AD-BCDC24FA0727}" dt="2026-06-12T08:17:06.620" v="144" actId="1076"/>
          <ac:picMkLst>
            <pc:docMk/>
            <pc:sldMk cId="1751885377" sldId="1499"/>
            <ac:picMk id="3" creationId="{6638521D-5B87-8987-D807-C6BDFA877DA1}"/>
          </ac:picMkLst>
        </pc:picChg>
        <pc:picChg chg="add mod">
          <ac:chgData name="Kinga Starczewska (2312239)" userId="906502d5-4aac-4fef-8752-3f52951329e9" providerId="ADAL" clId="{24F2A4F5-334C-46F3-B6AD-BCDC24FA0727}" dt="2026-06-12T07:42:29.677" v="120" actId="1076"/>
          <ac:picMkLst>
            <pc:docMk/>
            <pc:sldMk cId="1751885377" sldId="1499"/>
            <ac:picMk id="4" creationId="{358D6A15-C8D8-E916-CDBB-8EA7153637E9}"/>
          </ac:picMkLst>
        </pc:picChg>
        <pc:picChg chg="add mod">
          <ac:chgData name="Kinga Starczewska (2312239)" userId="906502d5-4aac-4fef-8752-3f52951329e9" providerId="ADAL" clId="{24F2A4F5-334C-46F3-B6AD-BCDC24FA0727}" dt="2026-06-12T07:38:31.961" v="109" actId="1076"/>
          <ac:picMkLst>
            <pc:docMk/>
            <pc:sldMk cId="1751885377" sldId="1499"/>
            <ac:picMk id="5" creationId="{1D2749F0-7290-B851-34E4-3829E0D18427}"/>
          </ac:picMkLst>
        </pc:picChg>
      </pc:sldChg>
      <pc:sldChg chg="addSp delSp modSp mod ord">
        <pc:chgData name="Kinga Starczewska (2312239)" userId="906502d5-4aac-4fef-8752-3f52951329e9" providerId="ADAL" clId="{24F2A4F5-334C-46F3-B6AD-BCDC24FA0727}" dt="2026-06-15T17:43:13.936" v="793" actId="20578"/>
        <pc:sldMkLst>
          <pc:docMk/>
          <pc:sldMk cId="948600294" sldId="1500"/>
        </pc:sldMkLst>
        <pc:spChg chg="mod">
          <ac:chgData name="Kinga Starczewska (2312239)" userId="906502d5-4aac-4fef-8752-3f52951329e9" providerId="ADAL" clId="{24F2A4F5-334C-46F3-B6AD-BCDC24FA0727}" dt="2026-06-15T15:29:34.836" v="404" actId="14100"/>
          <ac:spMkLst>
            <pc:docMk/>
            <pc:sldMk cId="948600294" sldId="1500"/>
            <ac:spMk id="2" creationId="{D1F5072A-5F3E-FB56-A498-3CACC2BCD40B}"/>
          </ac:spMkLst>
        </pc:spChg>
        <pc:spChg chg="mod">
          <ac:chgData name="Kinga Starczewska (2312239)" userId="906502d5-4aac-4fef-8752-3f52951329e9" providerId="ADAL" clId="{24F2A4F5-334C-46F3-B6AD-BCDC24FA0727}" dt="2026-06-15T16:12:32.058" v="454" actId="120"/>
          <ac:spMkLst>
            <pc:docMk/>
            <pc:sldMk cId="948600294" sldId="1500"/>
            <ac:spMk id="4" creationId="{42DE842F-FDC7-B259-9F3B-88630D44DFA3}"/>
          </ac:spMkLst>
        </pc:spChg>
        <pc:spChg chg="add mod">
          <ac:chgData name="Kinga Starczewska (2312239)" userId="906502d5-4aac-4fef-8752-3f52951329e9" providerId="ADAL" clId="{24F2A4F5-334C-46F3-B6AD-BCDC24FA0727}" dt="2026-06-15T16:12:06.122" v="450" actId="207"/>
          <ac:spMkLst>
            <pc:docMk/>
            <pc:sldMk cId="948600294" sldId="1500"/>
            <ac:spMk id="6" creationId="{AFE559F0-58BB-BCC7-5674-7EFE890127BD}"/>
          </ac:spMkLst>
        </pc:spChg>
        <pc:picChg chg="add mod">
          <ac:chgData name="Kinga Starczewska (2312239)" userId="906502d5-4aac-4fef-8752-3f52951329e9" providerId="ADAL" clId="{24F2A4F5-334C-46F3-B6AD-BCDC24FA0727}" dt="2026-06-15T16:11:35.754" v="448" actId="14100"/>
          <ac:picMkLst>
            <pc:docMk/>
            <pc:sldMk cId="948600294" sldId="1500"/>
            <ac:picMk id="7" creationId="{9F60CD64-C703-B8D9-4251-1DAD700CA285}"/>
          </ac:picMkLst>
        </pc:picChg>
        <pc:picChg chg="add mod">
          <ac:chgData name="Kinga Starczewska (2312239)" userId="906502d5-4aac-4fef-8752-3f52951329e9" providerId="ADAL" clId="{24F2A4F5-334C-46F3-B6AD-BCDC24FA0727}" dt="2026-06-15T16:14:25.142" v="463" actId="14100"/>
          <ac:picMkLst>
            <pc:docMk/>
            <pc:sldMk cId="948600294" sldId="1500"/>
            <ac:picMk id="8" creationId="{81F779C0-DA17-2880-D0EE-0E0F1648E064}"/>
          </ac:picMkLst>
        </pc:picChg>
      </pc:sldChg>
      <pc:sldChg chg="addSp delSp modSp mod">
        <pc:chgData name="Kinga Starczewska (2312239)" userId="906502d5-4aac-4fef-8752-3f52951329e9" providerId="ADAL" clId="{24F2A4F5-334C-46F3-B6AD-BCDC24FA0727}" dt="2026-06-18T16:52:06.160" v="917" actId="20577"/>
        <pc:sldMkLst>
          <pc:docMk/>
          <pc:sldMk cId="1858387724" sldId="1502"/>
        </pc:sldMkLst>
        <pc:spChg chg="mod">
          <ac:chgData name="Kinga Starczewska (2312239)" userId="906502d5-4aac-4fef-8752-3f52951329e9" providerId="ADAL" clId="{24F2A4F5-334C-46F3-B6AD-BCDC24FA0727}" dt="2026-06-16T16:53:50.659" v="906" actId="20577"/>
          <ac:spMkLst>
            <pc:docMk/>
            <pc:sldMk cId="1858387724" sldId="1502"/>
            <ac:spMk id="2" creationId="{76A360D7-F74C-CD9E-C576-1CB8FFE8778E}"/>
          </ac:spMkLst>
        </pc:spChg>
        <pc:spChg chg="add mod">
          <ac:chgData name="Kinga Starczewska (2312239)" userId="906502d5-4aac-4fef-8752-3f52951329e9" providerId="ADAL" clId="{24F2A4F5-334C-46F3-B6AD-BCDC24FA0727}" dt="2026-06-15T17:13:26.195" v="672" actId="14100"/>
          <ac:spMkLst>
            <pc:docMk/>
            <pc:sldMk cId="1858387724" sldId="1502"/>
            <ac:spMk id="4" creationId="{3415AD96-E51F-CABC-6A5A-17A217D45B0B}"/>
          </ac:spMkLst>
        </pc:spChg>
        <pc:spChg chg="add mod">
          <ac:chgData name="Kinga Starczewska (2312239)" userId="906502d5-4aac-4fef-8752-3f52951329e9" providerId="ADAL" clId="{24F2A4F5-334C-46F3-B6AD-BCDC24FA0727}" dt="2026-06-18T16:52:06.160" v="917" actId="20577"/>
          <ac:spMkLst>
            <pc:docMk/>
            <pc:sldMk cId="1858387724" sldId="1502"/>
            <ac:spMk id="9" creationId="{27762AF0-6EE1-741F-580E-EE3257E1D5BF}"/>
          </ac:spMkLst>
        </pc:spChg>
        <pc:picChg chg="add mod">
          <ac:chgData name="Kinga Starczewska (2312239)" userId="906502d5-4aac-4fef-8752-3f52951329e9" providerId="ADAL" clId="{24F2A4F5-334C-46F3-B6AD-BCDC24FA0727}" dt="2026-06-15T17:42:55.260" v="790" actId="1076"/>
          <ac:picMkLst>
            <pc:docMk/>
            <pc:sldMk cId="1858387724" sldId="1502"/>
            <ac:picMk id="10" creationId="{FE60C6C8-AE18-1297-DAD7-0A676ED727CF}"/>
          </ac:picMkLst>
        </pc:picChg>
      </pc:sldChg>
      <pc:sldChg chg="addSp delSp modSp mod">
        <pc:chgData name="Kinga Starczewska (2312239)" userId="906502d5-4aac-4fef-8752-3f52951329e9" providerId="ADAL" clId="{24F2A4F5-334C-46F3-B6AD-BCDC24FA0727}" dt="2026-06-18T18:51:17.545" v="972" actId="27636"/>
        <pc:sldMkLst>
          <pc:docMk/>
          <pc:sldMk cId="1834936329" sldId="1503"/>
        </pc:sldMkLst>
        <pc:spChg chg="mod">
          <ac:chgData name="Kinga Starczewska (2312239)" userId="906502d5-4aac-4fef-8752-3f52951329e9" providerId="ADAL" clId="{24F2A4F5-334C-46F3-B6AD-BCDC24FA0727}" dt="2026-06-18T18:09:02.681" v="932" actId="20577"/>
          <ac:spMkLst>
            <pc:docMk/>
            <pc:sldMk cId="1834936329" sldId="1503"/>
            <ac:spMk id="2" creationId="{414BB16D-2F4A-F938-64C3-F8B6808F5004}"/>
          </ac:spMkLst>
        </pc:spChg>
        <pc:spChg chg="mod">
          <ac:chgData name="Kinga Starczewska (2312239)" userId="906502d5-4aac-4fef-8752-3f52951329e9" providerId="ADAL" clId="{24F2A4F5-334C-46F3-B6AD-BCDC24FA0727}" dt="2026-06-18T18:51:17.545" v="972" actId="27636"/>
          <ac:spMkLst>
            <pc:docMk/>
            <pc:sldMk cId="1834936329" sldId="1503"/>
            <ac:spMk id="5" creationId="{6BCE1C32-E3BE-E820-0C0D-D82105EBFBD0}"/>
          </ac:spMkLst>
        </pc:spChg>
        <pc:spChg chg="add mod">
          <ac:chgData name="Kinga Starczewska (2312239)" userId="906502d5-4aac-4fef-8752-3f52951329e9" providerId="ADAL" clId="{24F2A4F5-334C-46F3-B6AD-BCDC24FA0727}" dt="2026-06-15T17:45:55.049" v="838" actId="207"/>
          <ac:spMkLst>
            <pc:docMk/>
            <pc:sldMk cId="1834936329" sldId="1503"/>
            <ac:spMk id="6" creationId="{36BE1AC1-BA67-E7A1-1F11-05591037B348}"/>
          </ac:spMkLst>
        </pc:spChg>
      </pc:sldChg>
      <pc:sldChg chg="addSp delSp modSp mod">
        <pc:chgData name="Kinga Starczewska (2312239)" userId="906502d5-4aac-4fef-8752-3f52951329e9" providerId="ADAL" clId="{24F2A4F5-334C-46F3-B6AD-BCDC24FA0727}" dt="2026-06-18T19:46:05.944" v="1765" actId="20577"/>
        <pc:sldMkLst>
          <pc:docMk/>
          <pc:sldMk cId="166532315" sldId="1504"/>
        </pc:sldMkLst>
        <pc:spChg chg="mod">
          <ac:chgData name="Kinga Starczewska (2312239)" userId="906502d5-4aac-4fef-8752-3f52951329e9" providerId="ADAL" clId="{24F2A4F5-334C-46F3-B6AD-BCDC24FA0727}" dt="2026-06-18T19:33:32.405" v="1711" actId="255"/>
          <ac:spMkLst>
            <pc:docMk/>
            <pc:sldMk cId="166532315" sldId="1504"/>
            <ac:spMk id="2" creationId="{C73EE62F-F757-97CA-69BF-74C05CF9577C}"/>
          </ac:spMkLst>
        </pc:spChg>
        <pc:spChg chg="mod">
          <ac:chgData name="Kinga Starczewska (2312239)" userId="906502d5-4aac-4fef-8752-3f52951329e9" providerId="ADAL" clId="{24F2A4F5-334C-46F3-B6AD-BCDC24FA0727}" dt="2026-06-18T19:46:05.944" v="1765" actId="20577"/>
          <ac:spMkLst>
            <pc:docMk/>
            <pc:sldMk cId="166532315" sldId="1504"/>
            <ac:spMk id="3" creationId="{3F384BB1-16D4-8510-7BFE-056208DE469A}"/>
          </ac:spMkLst>
        </pc:spChg>
        <pc:spChg chg="mod">
          <ac:chgData name="Kinga Starczewska (2312239)" userId="906502d5-4aac-4fef-8752-3f52951329e9" providerId="ADAL" clId="{24F2A4F5-334C-46F3-B6AD-BCDC24FA0727}" dt="2026-06-18T19:45:23.665" v="1759" actId="207"/>
          <ac:spMkLst>
            <pc:docMk/>
            <pc:sldMk cId="166532315" sldId="1504"/>
            <ac:spMk id="4" creationId="{63E82616-224C-DC6E-0F91-81634111B576}"/>
          </ac:spMkLst>
        </pc:spChg>
        <pc:picChg chg="add mod">
          <ac:chgData name="Kinga Starczewska (2312239)" userId="906502d5-4aac-4fef-8752-3f52951329e9" providerId="ADAL" clId="{24F2A4F5-334C-46F3-B6AD-BCDC24FA0727}" dt="2026-06-18T19:38:52.884" v="1733" actId="1076"/>
          <ac:picMkLst>
            <pc:docMk/>
            <pc:sldMk cId="166532315" sldId="1504"/>
            <ac:picMk id="5" creationId="{8C01384B-BFDF-95AF-E5B5-C09CCC980200}"/>
          </ac:picMkLst>
        </pc:picChg>
        <pc:picChg chg="add mod">
          <ac:chgData name="Kinga Starczewska (2312239)" userId="906502d5-4aac-4fef-8752-3f52951329e9" providerId="ADAL" clId="{24F2A4F5-334C-46F3-B6AD-BCDC24FA0727}" dt="2026-06-18T19:39:44.852" v="1737" actId="1076"/>
          <ac:picMkLst>
            <pc:docMk/>
            <pc:sldMk cId="166532315" sldId="1504"/>
            <ac:picMk id="10" creationId="{74C8EEE3-B90E-79E2-0AE4-5D21E6B3663A}"/>
          </ac:picMkLst>
        </pc:picChg>
        <pc:picChg chg="add mod">
          <ac:chgData name="Kinga Starczewska (2312239)" userId="906502d5-4aac-4fef-8752-3f52951329e9" providerId="ADAL" clId="{24F2A4F5-334C-46F3-B6AD-BCDC24FA0727}" dt="2026-06-18T19:40:36.313" v="1741" actId="14100"/>
          <ac:picMkLst>
            <pc:docMk/>
            <pc:sldMk cId="166532315" sldId="1504"/>
            <ac:picMk id="11" creationId="{53CE7FED-0B6F-36A7-646D-39A3BE9D933A}"/>
          </ac:picMkLst>
        </pc:picChg>
        <pc:picChg chg="add mod">
          <ac:chgData name="Kinga Starczewska (2312239)" userId="906502d5-4aac-4fef-8752-3f52951329e9" providerId="ADAL" clId="{24F2A4F5-334C-46F3-B6AD-BCDC24FA0727}" dt="2026-06-18T19:43:16.076" v="1748" actId="1076"/>
          <ac:picMkLst>
            <pc:docMk/>
            <pc:sldMk cId="166532315" sldId="1504"/>
            <ac:picMk id="12" creationId="{F5E02C12-D9F3-BA44-700E-C4E81A639DFD}"/>
          </ac:picMkLst>
        </pc:picChg>
      </pc:sldChg>
      <pc:sldChg chg="addSp delSp modSp mod">
        <pc:chgData name="Kinga Starczewska (2312239)" userId="906502d5-4aac-4fef-8752-3f52951329e9" providerId="ADAL" clId="{24F2A4F5-334C-46F3-B6AD-BCDC24FA0727}" dt="2026-06-18T19:57:37.850" v="1960" actId="207"/>
        <pc:sldMkLst>
          <pc:docMk/>
          <pc:sldMk cId="1472982638" sldId="1505"/>
        </pc:sldMkLst>
        <pc:spChg chg="mod">
          <ac:chgData name="Kinga Starczewska (2312239)" userId="906502d5-4aac-4fef-8752-3f52951329e9" providerId="ADAL" clId="{24F2A4F5-334C-46F3-B6AD-BCDC24FA0727}" dt="2026-06-18T19:48:35.701" v="1914" actId="1076"/>
          <ac:spMkLst>
            <pc:docMk/>
            <pc:sldMk cId="1472982638" sldId="1505"/>
            <ac:spMk id="2" creationId="{0A23153D-915E-B26E-77A0-B0A60D95B98E}"/>
          </ac:spMkLst>
        </pc:spChg>
        <pc:spChg chg="add mod">
          <ac:chgData name="Kinga Starczewska (2312239)" userId="906502d5-4aac-4fef-8752-3f52951329e9" providerId="ADAL" clId="{24F2A4F5-334C-46F3-B6AD-BCDC24FA0727}" dt="2026-06-18T19:55:31.097" v="1952" actId="255"/>
          <ac:spMkLst>
            <pc:docMk/>
            <pc:sldMk cId="1472982638" sldId="1505"/>
            <ac:spMk id="4" creationId="{D7ED5480-A728-3C8C-648F-3BC684C56E5F}"/>
          </ac:spMkLst>
        </pc:spChg>
        <pc:spChg chg="add mod">
          <ac:chgData name="Kinga Starczewska (2312239)" userId="906502d5-4aac-4fef-8752-3f52951329e9" providerId="ADAL" clId="{24F2A4F5-334C-46F3-B6AD-BCDC24FA0727}" dt="2026-06-18T19:55:00.695" v="1947" actId="255"/>
          <ac:spMkLst>
            <pc:docMk/>
            <pc:sldMk cId="1472982638" sldId="1505"/>
            <ac:spMk id="5" creationId="{F8D00CD3-B44A-6B89-71B1-9AC508F8F112}"/>
          </ac:spMkLst>
        </pc:spChg>
        <pc:spChg chg="add mod">
          <ac:chgData name="Kinga Starczewska (2312239)" userId="906502d5-4aac-4fef-8752-3f52951329e9" providerId="ADAL" clId="{24F2A4F5-334C-46F3-B6AD-BCDC24FA0727}" dt="2026-06-18T19:57:37.850" v="1960" actId="207"/>
          <ac:spMkLst>
            <pc:docMk/>
            <pc:sldMk cId="1472982638" sldId="1505"/>
            <ac:spMk id="8" creationId="{93D839E7-AAB1-5861-70A2-7596F41033DA}"/>
          </ac:spMkLst>
        </pc:spChg>
        <pc:picChg chg="mod">
          <ac:chgData name="Kinga Starczewska (2312239)" userId="906502d5-4aac-4fef-8752-3f52951329e9" providerId="ADAL" clId="{24F2A4F5-334C-46F3-B6AD-BCDC24FA0727}" dt="2026-06-18T19:49:16.662" v="1919" actId="14100"/>
          <ac:picMkLst>
            <pc:docMk/>
            <pc:sldMk cId="1472982638" sldId="1505"/>
            <ac:picMk id="32" creationId="{10C22F07-055A-C221-C9FA-8C9EE2654B9B}"/>
          </ac:picMkLst>
        </pc:picChg>
      </pc:sldChg>
      <pc:sldChg chg="addSp delSp modSp mod">
        <pc:chgData name="Kinga Starczewska (2312239)" userId="906502d5-4aac-4fef-8752-3f52951329e9" providerId="ADAL" clId="{24F2A4F5-334C-46F3-B6AD-BCDC24FA0727}" dt="2026-06-19T16:34:25.605" v="2024" actId="27636"/>
        <pc:sldMkLst>
          <pc:docMk/>
          <pc:sldMk cId="1135043495" sldId="1506"/>
        </pc:sldMkLst>
        <pc:spChg chg="mod">
          <ac:chgData name="Kinga Starczewska (2312239)" userId="906502d5-4aac-4fef-8752-3f52951329e9" providerId="ADAL" clId="{24F2A4F5-334C-46F3-B6AD-BCDC24FA0727}" dt="2026-06-19T16:34:25.605" v="2024" actId="27636"/>
          <ac:spMkLst>
            <pc:docMk/>
            <pc:sldMk cId="1135043495" sldId="1506"/>
            <ac:spMk id="2" creationId="{1FE72092-1D93-1C42-71C9-4C3CD1035FA3}"/>
          </ac:spMkLst>
        </pc:spChg>
        <pc:spChg chg="add mod">
          <ac:chgData name="Kinga Starczewska (2312239)" userId="906502d5-4aac-4fef-8752-3f52951329e9" providerId="ADAL" clId="{24F2A4F5-334C-46F3-B6AD-BCDC24FA0727}" dt="2026-06-19T16:29:31.773" v="2021" actId="113"/>
          <ac:spMkLst>
            <pc:docMk/>
            <pc:sldMk cId="1135043495" sldId="1506"/>
            <ac:spMk id="4" creationId="{E2DB8B58-ED91-91D7-04CB-8D91E82B63D8}"/>
          </ac:spMkLst>
        </pc:spChg>
        <pc:graphicFrameChg chg="del">
          <ac:chgData name="Kinga Starczewska (2312239)" userId="906502d5-4aac-4fef-8752-3f52951329e9" providerId="ADAL" clId="{24F2A4F5-334C-46F3-B6AD-BCDC24FA0727}" dt="2026-06-19T15:45:59.548" v="1987" actId="478"/>
          <ac:graphicFrameMkLst>
            <pc:docMk/>
            <pc:sldMk cId="1135043495" sldId="1506"/>
            <ac:graphicFrameMk id="7" creationId="{69780BEB-FFD1-3971-F361-1B40A8D66893}"/>
          </ac:graphicFrameMkLst>
        </pc:graphicFrameChg>
      </pc:sldChg>
      <pc:sldChg chg="addSp delSp modSp mod">
        <pc:chgData name="Kinga Starczewska (2312239)" userId="906502d5-4aac-4fef-8752-3f52951329e9" providerId="ADAL" clId="{24F2A4F5-334C-46F3-B6AD-BCDC24FA0727}" dt="2026-06-18T19:31:12.460" v="1160" actId="14100"/>
        <pc:sldMkLst>
          <pc:docMk/>
          <pc:sldMk cId="1093627239" sldId="1507"/>
        </pc:sldMkLst>
        <pc:spChg chg="mod">
          <ac:chgData name="Kinga Starczewska (2312239)" userId="906502d5-4aac-4fef-8752-3f52951329e9" providerId="ADAL" clId="{24F2A4F5-334C-46F3-B6AD-BCDC24FA0727}" dt="2026-06-18T18:53:40.142" v="1043" actId="255"/>
          <ac:spMkLst>
            <pc:docMk/>
            <pc:sldMk cId="1093627239" sldId="1507"/>
            <ac:spMk id="2" creationId="{9A727380-A532-66A4-50B3-112ED802AFD3}"/>
          </ac:spMkLst>
        </pc:spChg>
        <pc:spChg chg="add mod">
          <ac:chgData name="Kinga Starczewska (2312239)" userId="906502d5-4aac-4fef-8752-3f52951329e9" providerId="ADAL" clId="{24F2A4F5-334C-46F3-B6AD-BCDC24FA0727}" dt="2026-06-18T19:07:53.363" v="1098" actId="115"/>
          <ac:spMkLst>
            <pc:docMk/>
            <pc:sldMk cId="1093627239" sldId="1507"/>
            <ac:spMk id="4" creationId="{FB8EC5F8-EA56-C8C5-747B-A0230B49B51E}"/>
          </ac:spMkLst>
        </pc:spChg>
        <pc:spChg chg="add mod">
          <ac:chgData name="Kinga Starczewska (2312239)" userId="906502d5-4aac-4fef-8752-3f52951329e9" providerId="ADAL" clId="{24F2A4F5-334C-46F3-B6AD-BCDC24FA0727}" dt="2026-06-18T19:31:12.460" v="1160" actId="14100"/>
          <ac:spMkLst>
            <pc:docMk/>
            <pc:sldMk cId="1093627239" sldId="1507"/>
            <ac:spMk id="9" creationId="{02E8BBBC-010B-4639-DD2C-318517C52E20}"/>
          </ac:spMkLst>
        </pc:spChg>
      </pc:sldChg>
      <pc:sldChg chg="del">
        <pc:chgData name="Kinga Starczewska (2312239)" userId="906502d5-4aac-4fef-8752-3f52951329e9" providerId="ADAL" clId="{24F2A4F5-334C-46F3-B6AD-BCDC24FA0727}" dt="2026-06-19T19:36:15.853" v="2072" actId="2696"/>
        <pc:sldMkLst>
          <pc:docMk/>
          <pc:sldMk cId="3761678752" sldId="1508"/>
        </pc:sldMkLst>
      </pc:sldChg>
      <pc:sldChg chg="del">
        <pc:chgData name="Kinga Starczewska (2312239)" userId="906502d5-4aac-4fef-8752-3f52951329e9" providerId="ADAL" clId="{24F2A4F5-334C-46F3-B6AD-BCDC24FA0727}" dt="2026-06-19T19:34:52.170" v="2026" actId="2696"/>
        <pc:sldMkLst>
          <pc:docMk/>
          <pc:sldMk cId="611099963" sldId="1509"/>
        </pc:sldMkLst>
      </pc:sldChg>
      <pc:sldChg chg="del">
        <pc:chgData name="Kinga Starczewska (2312239)" userId="906502d5-4aac-4fef-8752-3f52951329e9" providerId="ADAL" clId="{24F2A4F5-334C-46F3-B6AD-BCDC24FA0727}" dt="2026-06-19T19:35:11.951" v="2028" actId="2696"/>
        <pc:sldMkLst>
          <pc:docMk/>
          <pc:sldMk cId="1989932336" sldId="1510"/>
        </pc:sldMkLst>
      </pc:sldChg>
      <pc:sldChg chg="delSp modSp mod ord">
        <pc:chgData name="Kinga Starczewska (2312239)" userId="906502d5-4aac-4fef-8752-3f52951329e9" providerId="ADAL" clId="{24F2A4F5-334C-46F3-B6AD-BCDC24FA0727}" dt="2026-06-20T12:37:13.459" v="2556"/>
        <pc:sldMkLst>
          <pc:docMk/>
          <pc:sldMk cId="3272732094" sldId="1512"/>
        </pc:sldMkLst>
        <pc:spChg chg="mod">
          <ac:chgData name="Kinga Starczewska (2312239)" userId="906502d5-4aac-4fef-8752-3f52951329e9" providerId="ADAL" clId="{24F2A4F5-334C-46F3-B6AD-BCDC24FA0727}" dt="2026-06-20T12:37:02.859" v="2552" actId="20577"/>
          <ac:spMkLst>
            <pc:docMk/>
            <pc:sldMk cId="3272732094" sldId="1512"/>
            <ac:spMk id="2" creationId="{29BA87EA-8BB3-79C6-656A-1A8ABD658D7E}"/>
          </ac:spMkLst>
        </pc:spChg>
        <pc:spChg chg="del mod">
          <ac:chgData name="Kinga Starczewska (2312239)" userId="906502d5-4aac-4fef-8752-3f52951329e9" providerId="ADAL" clId="{24F2A4F5-334C-46F3-B6AD-BCDC24FA0727}" dt="2026-06-20T12:36:19.485" v="2545" actId="478"/>
          <ac:spMkLst>
            <pc:docMk/>
            <pc:sldMk cId="3272732094" sldId="1512"/>
            <ac:spMk id="3" creationId="{E61DF94A-DA27-1E29-408E-F5360E814FB0}"/>
          </ac:spMkLst>
        </pc:spChg>
      </pc:sldChg>
      <pc:sldChg chg="addSp delSp modSp mod">
        <pc:chgData name="Kinga Starczewska (2312239)" userId="906502d5-4aac-4fef-8752-3f52951329e9" providerId="ADAL" clId="{24F2A4F5-334C-46F3-B6AD-BCDC24FA0727}" dt="2026-06-15T17:11:27.620" v="636" actId="207"/>
        <pc:sldMkLst>
          <pc:docMk/>
          <pc:sldMk cId="1403495588" sldId="1513"/>
        </pc:sldMkLst>
        <pc:spChg chg="add mod">
          <ac:chgData name="Kinga Starczewska (2312239)" userId="906502d5-4aac-4fef-8752-3f52951329e9" providerId="ADAL" clId="{24F2A4F5-334C-46F3-B6AD-BCDC24FA0727}" dt="2026-06-15T16:18:43.461" v="526" actId="255"/>
          <ac:spMkLst>
            <pc:docMk/>
            <pc:sldMk cId="1403495588" sldId="1513"/>
            <ac:spMk id="5" creationId="{50711A3E-D7FD-8859-1696-2F71910A1F03}"/>
          </ac:spMkLst>
        </pc:spChg>
        <pc:spChg chg="add mod">
          <ac:chgData name="Kinga Starczewska (2312239)" userId="906502d5-4aac-4fef-8752-3f52951329e9" providerId="ADAL" clId="{24F2A4F5-334C-46F3-B6AD-BCDC24FA0727}" dt="2026-06-15T16:41:00.455" v="597" actId="14100"/>
          <ac:spMkLst>
            <pc:docMk/>
            <pc:sldMk cId="1403495588" sldId="1513"/>
            <ac:spMk id="10" creationId="{53A4432C-5FDA-0B83-D6F7-A89D3A53F6DE}"/>
          </ac:spMkLst>
        </pc:spChg>
        <pc:spChg chg="add mod">
          <ac:chgData name="Kinga Starczewska (2312239)" userId="906502d5-4aac-4fef-8752-3f52951329e9" providerId="ADAL" clId="{24F2A4F5-334C-46F3-B6AD-BCDC24FA0727}" dt="2026-06-15T16:41:27.449" v="598" actId="207"/>
          <ac:spMkLst>
            <pc:docMk/>
            <pc:sldMk cId="1403495588" sldId="1513"/>
            <ac:spMk id="11" creationId="{3DD4F0A0-6D53-90E6-F6F0-151332318F3F}"/>
          </ac:spMkLst>
        </pc:spChg>
        <pc:spChg chg="add mod">
          <ac:chgData name="Kinga Starczewska (2312239)" userId="906502d5-4aac-4fef-8752-3f52951329e9" providerId="ADAL" clId="{24F2A4F5-334C-46F3-B6AD-BCDC24FA0727}" dt="2026-06-15T17:11:27.620" v="636" actId="207"/>
          <ac:spMkLst>
            <pc:docMk/>
            <pc:sldMk cId="1403495588" sldId="1513"/>
            <ac:spMk id="12" creationId="{BEE74660-9A5C-4191-C0E8-EA3E1BE88B12}"/>
          </ac:spMkLst>
        </pc:spChg>
      </pc:sldChg>
      <pc:sldChg chg="new del">
        <pc:chgData name="Kinga Starczewska (2312239)" userId="906502d5-4aac-4fef-8752-3f52951329e9" providerId="ADAL" clId="{24F2A4F5-334C-46F3-B6AD-BCDC24FA0727}" dt="2026-06-19T19:35:07.382" v="2027" actId="2696"/>
        <pc:sldMkLst>
          <pc:docMk/>
          <pc:sldMk cId="2682159800" sldId="1514"/>
        </pc:sldMkLst>
      </pc:sldChg>
      <pc:sldChg chg="addSp modSp new mod">
        <pc:chgData name="Kinga Starczewska (2312239)" userId="906502d5-4aac-4fef-8752-3f52951329e9" providerId="ADAL" clId="{24F2A4F5-334C-46F3-B6AD-BCDC24FA0727}" dt="2026-06-20T12:35:36.946" v="2542"/>
        <pc:sldMkLst>
          <pc:docMk/>
          <pc:sldMk cId="3984938944" sldId="1514"/>
        </pc:sldMkLst>
        <pc:spChg chg="add mod">
          <ac:chgData name="Kinga Starczewska (2312239)" userId="906502d5-4aac-4fef-8752-3f52951329e9" providerId="ADAL" clId="{24F2A4F5-334C-46F3-B6AD-BCDC24FA0727}" dt="2026-06-20T12:35:36.946" v="2542"/>
          <ac:spMkLst>
            <pc:docMk/>
            <pc:sldMk cId="3984938944" sldId="1514"/>
            <ac:spMk id="2" creationId="{9DDAC180-44CF-689E-C64E-69CCEBB5D5CF}"/>
          </ac:spMkLst>
        </pc:spChg>
        <pc:spChg chg="add mod">
          <ac:chgData name="Kinga Starczewska (2312239)" userId="906502d5-4aac-4fef-8752-3f52951329e9" providerId="ADAL" clId="{24F2A4F5-334C-46F3-B6AD-BCDC24FA0727}" dt="2026-06-20T12:35:18.553" v="2532" actId="1076"/>
          <ac:spMkLst>
            <pc:docMk/>
            <pc:sldMk cId="3984938944" sldId="1514"/>
            <ac:spMk id="3" creationId="{F02CC2C0-9401-5B56-58D2-721FDE8A61B5}"/>
          </ac:spMkLst>
        </pc:spChg>
      </pc:sldChg>
      <pc:sldChg chg="addSp delSp modSp new mod">
        <pc:chgData name="Kinga Starczewska (2312239)" userId="906502d5-4aac-4fef-8752-3f52951329e9" providerId="ADAL" clId="{24F2A4F5-334C-46F3-B6AD-BCDC24FA0727}" dt="2026-06-20T12:35:51.315" v="2543" actId="1076"/>
        <pc:sldMkLst>
          <pc:docMk/>
          <pc:sldMk cId="553577554" sldId="1515"/>
        </pc:sldMkLst>
        <pc:spChg chg="add del mod">
          <ac:chgData name="Kinga Starczewska (2312239)" userId="906502d5-4aac-4fef-8752-3f52951329e9" providerId="ADAL" clId="{24F2A4F5-334C-46F3-B6AD-BCDC24FA0727}" dt="2026-06-20T12:23:56.925" v="2497"/>
          <ac:spMkLst>
            <pc:docMk/>
            <pc:sldMk cId="553577554" sldId="1515"/>
            <ac:spMk id="2" creationId="{4D3F472B-3734-0B47-ED11-8BA70D0FC60C}"/>
          </ac:spMkLst>
        </pc:spChg>
        <pc:spChg chg="add mod">
          <ac:chgData name="Kinga Starczewska (2312239)" userId="906502d5-4aac-4fef-8752-3f52951329e9" providerId="ADAL" clId="{24F2A4F5-334C-46F3-B6AD-BCDC24FA0727}" dt="2026-06-20T12:34:49.634" v="2529" actId="1076"/>
          <ac:spMkLst>
            <pc:docMk/>
            <pc:sldMk cId="553577554" sldId="1515"/>
            <ac:spMk id="3" creationId="{0215047D-CEED-5FF0-7C67-EB69903110A4}"/>
          </ac:spMkLst>
        </pc:spChg>
        <pc:spChg chg="add mod">
          <ac:chgData name="Kinga Starczewska (2312239)" userId="906502d5-4aac-4fef-8752-3f52951329e9" providerId="ADAL" clId="{24F2A4F5-334C-46F3-B6AD-BCDC24FA0727}" dt="2026-06-20T12:35:51.315" v="2543" actId="1076"/>
          <ac:spMkLst>
            <pc:docMk/>
            <pc:sldMk cId="553577554" sldId="1515"/>
            <ac:spMk id="4" creationId="{F06F7778-26F9-E996-0A94-D370528D097D}"/>
          </ac:spMkLst>
        </pc:spChg>
      </pc:sldChg>
      <pc:sldChg chg="addSp modSp new mod">
        <pc:chgData name="Kinga Starczewska (2312239)" userId="906502d5-4aac-4fef-8752-3f52951329e9" providerId="ADAL" clId="{24F2A4F5-334C-46F3-B6AD-BCDC24FA0727}" dt="2026-06-20T12:35:08.555" v="2531" actId="113"/>
        <pc:sldMkLst>
          <pc:docMk/>
          <pc:sldMk cId="2433654269" sldId="1516"/>
        </pc:sldMkLst>
        <pc:spChg chg="add mod">
          <ac:chgData name="Kinga Starczewska (2312239)" userId="906502d5-4aac-4fef-8752-3f52951329e9" providerId="ADAL" clId="{24F2A4F5-334C-46F3-B6AD-BCDC24FA0727}" dt="2026-06-20T12:23:39.040" v="2494" actId="255"/>
          <ac:spMkLst>
            <pc:docMk/>
            <pc:sldMk cId="2433654269" sldId="1516"/>
            <ac:spMk id="2" creationId="{16B358F8-79E6-6931-2D70-6CFA7AB936E9}"/>
          </ac:spMkLst>
        </pc:spChg>
        <pc:spChg chg="add mod">
          <ac:chgData name="Kinga Starczewska (2312239)" userId="906502d5-4aac-4fef-8752-3f52951329e9" providerId="ADAL" clId="{24F2A4F5-334C-46F3-B6AD-BCDC24FA0727}" dt="2026-06-20T12:35:08.555" v="2531" actId="113"/>
          <ac:spMkLst>
            <pc:docMk/>
            <pc:sldMk cId="2433654269" sldId="1516"/>
            <ac:spMk id="3" creationId="{B1C6E25E-865E-B964-5712-BABE215F8E8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6/20/2026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6/20/2026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1230712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40197308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85802" y="4952601"/>
            <a:ext cx="10830797" cy="78638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2" y="5738985"/>
            <a:ext cx="10830798" cy="480373"/>
          </a:xfrm>
        </p:spPr>
        <p:txBody>
          <a:bodyPr anchor="t">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5" name="Picture Placeholder 10">
            <a:extLst>
              <a:ext uri="{FF2B5EF4-FFF2-40B4-BE49-F238E27FC236}">
                <a16:creationId xmlns:a16="http://schemas.microsoft.com/office/drawing/2014/main" id="{845630E0-3E81-3871-9E2F-2BE123E89866}"/>
              </a:ext>
            </a:extLst>
          </p:cNvPr>
          <p:cNvSpPr>
            <a:spLocks noGrp="1"/>
          </p:cNvSpPr>
          <p:nvPr>
            <p:ph type="pic" sz="quarter" idx="17"/>
          </p:nvPr>
        </p:nvSpPr>
        <p:spPr>
          <a:xfrm>
            <a:off x="348996" y="359053"/>
            <a:ext cx="11494008" cy="4206240"/>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endParaRPr lang="en-US" dirty="0"/>
          </a:p>
        </p:txBody>
      </p:sp>
      <p:sp>
        <p:nvSpPr>
          <p:cNvPr id="12" name="Date Placeholder 3">
            <a:extLst>
              <a:ext uri="{FF2B5EF4-FFF2-40B4-BE49-F238E27FC236}">
                <a16:creationId xmlns:a16="http://schemas.microsoft.com/office/drawing/2014/main" id="{D42F7524-ABFF-42FC-F524-246A480B897B}"/>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3" name="Footer Placeholder 4">
            <a:extLst>
              <a:ext uri="{FF2B5EF4-FFF2-40B4-BE49-F238E27FC236}">
                <a16:creationId xmlns:a16="http://schemas.microsoft.com/office/drawing/2014/main" id="{663E3457-D591-49C3-2608-0E03890C56AD}"/>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14" name="Slide Number Placeholder 5">
            <a:extLst>
              <a:ext uri="{FF2B5EF4-FFF2-40B4-BE49-F238E27FC236}">
                <a16:creationId xmlns:a16="http://schemas.microsoft.com/office/drawing/2014/main" id="{37CB6AF0-4147-00BA-8130-83977A07D4FD}"/>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5" name="Rectangle 4">
            <a:extLst>
              <a:ext uri="{FF2B5EF4-FFF2-40B4-BE49-F238E27FC236}">
                <a16:creationId xmlns:a16="http://schemas.microsoft.com/office/drawing/2014/main" id="{438E56F3-BB18-A73F-CD14-AABE06437C3B}"/>
              </a:ext>
            </a:extLst>
          </p:cNvPr>
          <p:cNvSpPr/>
          <p:nvPr userDrawn="1"/>
        </p:nvSpPr>
        <p:spPr>
          <a:xfrm>
            <a:off x="337457" y="4718958"/>
            <a:ext cx="11517086" cy="178797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845D6E84-74A7-91C9-E1B6-41ED8C509278}"/>
              </a:ext>
            </a:extLst>
          </p:cNvPr>
          <p:cNvSpPr/>
          <p:nvPr userDrawn="1"/>
        </p:nvSpPr>
        <p:spPr>
          <a:xfrm>
            <a:off x="337457" y="345676"/>
            <a:ext cx="11517086" cy="422452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780210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accent3"/>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11C59EC-2984-2AFC-A887-928F090FF1DD}"/>
              </a:ext>
            </a:extLst>
          </p:cNvPr>
          <p:cNvSpPr>
            <a:spLocks noGrp="1"/>
          </p:cNvSpPr>
          <p:nvPr>
            <p:ph type="title"/>
          </p:nvPr>
        </p:nvSpPr>
        <p:spPr>
          <a:xfrm>
            <a:off x="794656" y="842464"/>
            <a:ext cx="10613572" cy="1099457"/>
          </a:xfrm>
        </p:spPr>
        <p:txBody>
          <a:bodyPr/>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94657" y="2090057"/>
            <a:ext cx="10613572" cy="3967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F76615-F428-46F8-B333-52721A2A1D31}" type="datetime1">
              <a:rPr lang="en-US" smtClean="0"/>
              <a:t>6/20/2026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Rectangle 6">
            <a:extLst>
              <a:ext uri="{FF2B5EF4-FFF2-40B4-BE49-F238E27FC236}">
                <a16:creationId xmlns:a16="http://schemas.microsoft.com/office/drawing/2014/main" id="{AC26287E-A219-F520-0726-BDFF3D7A4E02}"/>
              </a:ext>
            </a:extLst>
          </p:cNvPr>
          <p:cNvSpPr/>
          <p:nvPr userDrawn="1"/>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7688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04234" y="829577"/>
            <a:ext cx="4192166" cy="3775213"/>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04233" y="4731335"/>
            <a:ext cx="4192166" cy="1312286"/>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10">
            <a:extLst>
              <a:ext uri="{FF2B5EF4-FFF2-40B4-BE49-F238E27FC236}">
                <a16:creationId xmlns:a16="http://schemas.microsoft.com/office/drawing/2014/main" id="{791DC7E0-CBE1-A440-0537-4B3B94635221}"/>
              </a:ext>
            </a:extLst>
          </p:cNvPr>
          <p:cNvSpPr>
            <a:spLocks noGrp="1"/>
          </p:cNvSpPr>
          <p:nvPr>
            <p:ph type="pic" sz="quarter" idx="18"/>
          </p:nvPr>
        </p:nvSpPr>
        <p:spPr>
          <a:xfrm>
            <a:off x="349375" y="361188"/>
            <a:ext cx="6281928" cy="6135624"/>
          </a:xfrm>
          <a:blipFill>
            <a:blip r:embed="rId2" cstate="email">
              <a:alphaModFix amt="50000"/>
              <a:extLst>
                <a:ext uri="{28A0092B-C50C-407E-A947-70E740481C1C}">
                  <a14:useLocalDpi xmlns:a14="http://schemas.microsoft.com/office/drawing/2010/main"/>
                </a:ext>
              </a:extLst>
            </a:blip>
            <a:stretch>
              <a:fillRect/>
            </a:stretch>
          </a:blipFill>
          <a:ln w="19050">
            <a:noFill/>
            <a:miter lim="800000"/>
          </a:ln>
        </p:spPr>
        <p:txBody>
          <a:bodyPr/>
          <a:lstStyle/>
          <a:p>
            <a:r>
              <a:rPr lang="en-US"/>
              <a:t>Click icon to add picture</a:t>
            </a:r>
            <a:endParaRPr lang="en-US" dirty="0"/>
          </a:p>
        </p:txBody>
      </p:sp>
      <p:sp>
        <p:nvSpPr>
          <p:cNvPr id="7" name="Rectangle 6">
            <a:extLst>
              <a:ext uri="{FF2B5EF4-FFF2-40B4-BE49-F238E27FC236}">
                <a16:creationId xmlns:a16="http://schemas.microsoft.com/office/drawing/2014/main" id="{EE0CD339-777A-9749-4666-3527C14B9743}"/>
              </a:ext>
            </a:extLst>
          </p:cNvPr>
          <p:cNvSpPr/>
          <p:nvPr userDrawn="1"/>
        </p:nvSpPr>
        <p:spPr>
          <a:xfrm>
            <a:off x="6751530" y="351065"/>
            <a:ext cx="509771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Date Placeholder 3">
            <a:extLst>
              <a:ext uri="{FF2B5EF4-FFF2-40B4-BE49-F238E27FC236}">
                <a16:creationId xmlns:a16="http://schemas.microsoft.com/office/drawing/2014/main" id="{DE67F68C-4D7B-717C-D360-0C7B177E7887}"/>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3" name="Footer Placeholder 4">
            <a:extLst>
              <a:ext uri="{FF2B5EF4-FFF2-40B4-BE49-F238E27FC236}">
                <a16:creationId xmlns:a16="http://schemas.microsoft.com/office/drawing/2014/main" id="{362027BE-9356-D4CB-179D-26A5D76B3FB3}"/>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14" name="Slide Number Placeholder 5">
            <a:extLst>
              <a:ext uri="{FF2B5EF4-FFF2-40B4-BE49-F238E27FC236}">
                <a16:creationId xmlns:a16="http://schemas.microsoft.com/office/drawing/2014/main" id="{4DD4DA43-0E0A-52D7-598D-E21C37400DB8}"/>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4" name="Rectangle 3">
            <a:extLst>
              <a:ext uri="{FF2B5EF4-FFF2-40B4-BE49-F238E27FC236}">
                <a16:creationId xmlns:a16="http://schemas.microsoft.com/office/drawing/2014/main" id="{426EF7C5-69F2-91FF-0C1E-398B01AB0F98}"/>
              </a:ext>
            </a:extLst>
          </p:cNvPr>
          <p:cNvSpPr/>
          <p:nvPr userDrawn="1"/>
        </p:nvSpPr>
        <p:spPr>
          <a:xfrm>
            <a:off x="334788" y="353022"/>
            <a:ext cx="6300216" cy="615391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467771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4"/>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643E122-5107-B335-7270-B6C7A8395D86}"/>
              </a:ext>
            </a:extLst>
          </p:cNvPr>
          <p:cNvSpPr/>
          <p:nvPr userDrawn="1"/>
        </p:nvSpPr>
        <p:spPr>
          <a:xfrm>
            <a:off x="5744782" y="351064"/>
            <a:ext cx="6104466"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9301" y="840278"/>
            <a:ext cx="4337407" cy="3739896"/>
          </a:xfrm>
        </p:spPr>
        <p:txBody>
          <a:bodyPr anchor="t">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9300" y="4668118"/>
            <a:ext cx="4337407"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Picture Placeholder 10">
            <a:extLst>
              <a:ext uri="{FF2B5EF4-FFF2-40B4-BE49-F238E27FC236}">
                <a16:creationId xmlns:a16="http://schemas.microsoft.com/office/drawing/2014/main" id="{710F4B22-F5AC-7D33-7A84-7B2436EFDEFA}"/>
              </a:ext>
            </a:extLst>
          </p:cNvPr>
          <p:cNvSpPr>
            <a:spLocks noGrp="1"/>
          </p:cNvSpPr>
          <p:nvPr>
            <p:ph type="pic" sz="quarter" idx="18"/>
          </p:nvPr>
        </p:nvSpPr>
        <p:spPr>
          <a:xfrm>
            <a:off x="5752063" y="361188"/>
            <a:ext cx="6089904" cy="6135624"/>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endParaRPr lang="en-US" dirty="0"/>
          </a:p>
        </p:txBody>
      </p:sp>
      <p:sp>
        <p:nvSpPr>
          <p:cNvPr id="6" name="Rectangle 5">
            <a:extLst>
              <a:ext uri="{FF2B5EF4-FFF2-40B4-BE49-F238E27FC236}">
                <a16:creationId xmlns:a16="http://schemas.microsoft.com/office/drawing/2014/main" id="{45D7A0B5-D7C9-90BE-F505-E01F4D062E28}"/>
              </a:ext>
            </a:extLst>
          </p:cNvPr>
          <p:cNvSpPr/>
          <p:nvPr userDrawn="1"/>
        </p:nvSpPr>
        <p:spPr>
          <a:xfrm>
            <a:off x="337457" y="351065"/>
            <a:ext cx="5282687"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Date Placeholder 3">
            <a:extLst>
              <a:ext uri="{FF2B5EF4-FFF2-40B4-BE49-F238E27FC236}">
                <a16:creationId xmlns:a16="http://schemas.microsoft.com/office/drawing/2014/main" id="{01F41629-C05C-09F2-6087-F8836305BC83}"/>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3" name="Footer Placeholder 4">
            <a:extLst>
              <a:ext uri="{FF2B5EF4-FFF2-40B4-BE49-F238E27FC236}">
                <a16:creationId xmlns:a16="http://schemas.microsoft.com/office/drawing/2014/main" id="{321E8832-F660-8A12-2B3C-B0368A84058A}"/>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14" name="Slide Number Placeholder 5">
            <a:extLst>
              <a:ext uri="{FF2B5EF4-FFF2-40B4-BE49-F238E27FC236}">
                <a16:creationId xmlns:a16="http://schemas.microsoft.com/office/drawing/2014/main" id="{420AF754-B09E-920F-08CC-F9E9A98778D4}"/>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29081728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chemeClr val="accent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1944F5-72DB-5388-391B-5DC34BAD29A9}"/>
              </a:ext>
            </a:extLst>
          </p:cNvPr>
          <p:cNvSpPr/>
          <p:nvPr/>
        </p:nvSpPr>
        <p:spPr>
          <a:xfrm>
            <a:off x="1121981" y="874987"/>
            <a:ext cx="6584950"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74076" y="1359777"/>
            <a:ext cx="5880761" cy="3212224"/>
          </a:xfrm>
        </p:spPr>
        <p:txBody>
          <a:bodyPr anchor="t">
            <a:normAutofit/>
          </a:bodyPr>
          <a:lstStyle>
            <a:lvl1pPr algn="l">
              <a:defRPr sz="6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74076" y="4731335"/>
            <a:ext cx="5880761" cy="960017"/>
          </a:xfrm>
        </p:spPr>
        <p:txBody>
          <a:bodyPr anchor="b">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7855758" y="886968"/>
            <a:ext cx="3197543" cy="508406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7" name="Date Placeholder 3">
            <a:extLst>
              <a:ext uri="{FF2B5EF4-FFF2-40B4-BE49-F238E27FC236}">
                <a16:creationId xmlns:a16="http://schemas.microsoft.com/office/drawing/2014/main" id="{77986531-74DA-0AB6-CF8A-3F7068E25826}"/>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8" name="Footer Placeholder 4">
            <a:extLst>
              <a:ext uri="{FF2B5EF4-FFF2-40B4-BE49-F238E27FC236}">
                <a16:creationId xmlns:a16="http://schemas.microsoft.com/office/drawing/2014/main" id="{498ADF74-5A31-A27F-9559-8871D1067043}"/>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9" name="Slide Number Placeholder 5">
            <a:extLst>
              <a:ext uri="{FF2B5EF4-FFF2-40B4-BE49-F238E27FC236}">
                <a16:creationId xmlns:a16="http://schemas.microsoft.com/office/drawing/2014/main" id="{7751A81C-585C-BAAE-4A41-9A65B5606847}"/>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5" name="Rectangle 4">
            <a:extLst>
              <a:ext uri="{FF2B5EF4-FFF2-40B4-BE49-F238E27FC236}">
                <a16:creationId xmlns:a16="http://schemas.microsoft.com/office/drawing/2014/main" id="{09E6AD98-B65B-93FA-EC0E-E737696918E7}"/>
              </a:ext>
            </a:extLst>
          </p:cNvPr>
          <p:cNvSpPr/>
          <p:nvPr userDrawn="1"/>
        </p:nvSpPr>
        <p:spPr>
          <a:xfrm>
            <a:off x="7845134" y="874986"/>
            <a:ext cx="321879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dirty="0"/>
          </a:p>
        </p:txBody>
      </p:sp>
    </p:spTree>
    <p:extLst>
      <p:ext uri="{BB962C8B-B14F-4D97-AF65-F5344CB8AC3E}">
        <p14:creationId xmlns:p14="http://schemas.microsoft.com/office/powerpoint/2010/main" val="65731349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5528" y="839111"/>
            <a:ext cx="8001000" cy="3345328"/>
          </a:xfrm>
        </p:spPr>
        <p:txBody>
          <a:bodyPr anchor="t">
            <a:normAutofit/>
          </a:bodyPr>
          <a:lstStyle>
            <a:lvl1pPr algn="l">
              <a:defRPr sz="7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5528" y="4473553"/>
            <a:ext cx="6381202" cy="154533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B7D9461-0F61-4002-8F2D-B7697A0E13FF}" type="datetime1">
              <a:rPr lang="en-US" smtClean="0"/>
              <a:t>6/20/2026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Rectangle 6">
            <a:extLst>
              <a:ext uri="{FF2B5EF4-FFF2-40B4-BE49-F238E27FC236}">
                <a16:creationId xmlns:a16="http://schemas.microsoft.com/office/drawing/2014/main" id="{EE6B6C7B-69BC-0D3D-1E9A-DD81FCE5A234}"/>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513033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5528" y="841248"/>
            <a:ext cx="7681495" cy="3592629"/>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5528" y="4617138"/>
            <a:ext cx="7238306"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6CC53FF-A9D2-44F7-87E7-301150AC66D6}" type="datetime1">
              <a:rPr lang="en-US" smtClean="0"/>
              <a:t>6/20/2026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Rectangle 6">
            <a:extLst>
              <a:ext uri="{FF2B5EF4-FFF2-40B4-BE49-F238E27FC236}">
                <a16:creationId xmlns:a16="http://schemas.microsoft.com/office/drawing/2014/main" id="{34B6D5D4-CEEE-3117-A84B-7DE80FC18AFC}"/>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070735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08C173C-F4FB-4840-9C6C-8C62F68E21A9}" type="datetime1">
              <a:rPr lang="en-US" smtClean="0"/>
              <a:t>6/20/2026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Rectangle 6">
            <a:extLst>
              <a:ext uri="{FF2B5EF4-FFF2-40B4-BE49-F238E27FC236}">
                <a16:creationId xmlns:a16="http://schemas.microsoft.com/office/drawing/2014/main" id="{DDBE0B21-7B6E-C2E6-781E-44A2E68E10E4}"/>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695227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4"/>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E997385-2640-2459-FCDF-0C9E6AB66B64}"/>
              </a:ext>
            </a:extLst>
          </p:cNvPr>
          <p:cNvSpPr>
            <a:spLocks noGrp="1"/>
          </p:cNvSpPr>
          <p:nvPr>
            <p:ph type="ctrTitle"/>
          </p:nvPr>
        </p:nvSpPr>
        <p:spPr>
          <a:xfrm>
            <a:off x="1474076" y="1359776"/>
            <a:ext cx="7354238" cy="4331575"/>
          </a:xfrm>
        </p:spPr>
        <p:txBody>
          <a:bodyPr anchor="b">
            <a:normAutofit/>
          </a:bodyPr>
          <a:lstStyle>
            <a:lvl1pPr algn="l">
              <a:defRPr sz="6200"/>
            </a:lvl1pPr>
          </a:lstStyle>
          <a:p>
            <a:r>
              <a:rPr lang="en-US"/>
              <a:t>Click to edit Master title style</a:t>
            </a:r>
            <a:endParaRPr lang="en-US" dirty="0"/>
          </a:p>
        </p:txBody>
      </p:sp>
      <p:sp>
        <p:nvSpPr>
          <p:cNvPr id="8" name="Rectangle 7">
            <a:extLst>
              <a:ext uri="{FF2B5EF4-FFF2-40B4-BE49-F238E27FC236}">
                <a16:creationId xmlns:a16="http://schemas.microsoft.com/office/drawing/2014/main" id="{0F58B209-D8FD-6B51-310A-96AE33AC1B63}"/>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A31BBC1-8687-45A9-B22B-F61D547A780C}" type="datetime1">
              <a:rPr lang="en-US" smtClean="0"/>
              <a:t>6/20/2026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961263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E997385-2640-2459-FCDF-0C9E6AB66B64}"/>
              </a:ext>
            </a:extLst>
          </p:cNvPr>
          <p:cNvSpPr>
            <a:spLocks noGrp="1"/>
          </p:cNvSpPr>
          <p:nvPr>
            <p:ph type="ctrTitle"/>
          </p:nvPr>
        </p:nvSpPr>
        <p:spPr>
          <a:xfrm>
            <a:off x="1474076" y="1359776"/>
            <a:ext cx="7402445" cy="4331575"/>
          </a:xfrm>
        </p:spPr>
        <p:txBody>
          <a:bodyPr anchor="t">
            <a:normAutofit/>
          </a:bodyPr>
          <a:lstStyle>
            <a:lvl1pPr algn="l">
              <a:defRPr sz="6200"/>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A31BBC1-8687-45A9-B22B-F61D547A780C}" type="datetime1">
              <a:rPr lang="en-US" smtClean="0"/>
              <a:t>6/20/2026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Rectangle 7">
            <a:extLst>
              <a:ext uri="{FF2B5EF4-FFF2-40B4-BE49-F238E27FC236}">
                <a16:creationId xmlns:a16="http://schemas.microsoft.com/office/drawing/2014/main" id="{0F58B209-D8FD-6B51-310A-96AE33AC1B63}"/>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9039886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95528" y="841248"/>
            <a:ext cx="8931403" cy="1384357"/>
          </a:xfrm>
        </p:spPr>
        <p:txBody>
          <a:bodyPr anchor="b">
            <a:normAutofit/>
          </a:bodyPr>
          <a:lstStyle>
            <a:lvl1pPr>
              <a:defRPr sz="4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528" y="2333860"/>
            <a:ext cx="8931403" cy="3689909"/>
          </a:xfrm>
        </p:spPr>
        <p:txBody>
          <a:bodyPr>
            <a:normAutofit/>
          </a:bodyPr>
          <a:lstStyle>
            <a:lvl1pPr marL="457200" indent="-457200">
              <a:buFont typeface="+mj-lt"/>
              <a:buAutoNum type="arabicPeriod"/>
              <a:defRPr sz="2000"/>
            </a:lvl1pPr>
            <a:lvl2pPr marL="685800" indent="-4572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marL="1257300" indent="-342900">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793227F-7A38-4FCC-BBE5-462C6ABA0D7C}" type="datetime1">
              <a:rPr lang="en-US" smtClean="0"/>
              <a:t>6/20/2026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D6A7576B-FC6F-F402-D320-23CD0747AB61}"/>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57459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bg>
      <p:bgPr>
        <a:solidFill>
          <a:schemeClr val="accent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AAB4670-578E-C407-B8FE-F50501B06177}"/>
              </a:ext>
            </a:extLst>
          </p:cNvPr>
          <p:cNvSpPr/>
          <p:nvPr/>
        </p:nvSpPr>
        <p:spPr>
          <a:xfrm>
            <a:off x="7845134" y="874986"/>
            <a:ext cx="321879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7" name="Rectangle 6">
            <a:extLst>
              <a:ext uri="{FF2B5EF4-FFF2-40B4-BE49-F238E27FC236}">
                <a16:creationId xmlns:a16="http://schemas.microsoft.com/office/drawing/2014/main" id="{585AED54-B0B3-D614-DEFD-5CE4799F522B}"/>
              </a:ext>
            </a:extLst>
          </p:cNvPr>
          <p:cNvSpPr/>
          <p:nvPr/>
        </p:nvSpPr>
        <p:spPr>
          <a:xfrm>
            <a:off x="1121981" y="874987"/>
            <a:ext cx="6584950"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74076" y="1166648"/>
            <a:ext cx="5880761" cy="452470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95881" y="1170041"/>
            <a:ext cx="2520697" cy="4521309"/>
          </a:xfrm>
        </p:spPr>
        <p:txBody>
          <a:bodyPr anchor="t">
            <a:normAutofit/>
          </a:bodyPr>
          <a:lstStyle>
            <a:lvl1pPr marL="0" indent="0" algn="l">
              <a:lnSpc>
                <a:spcPct val="15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Date Placeholder 3">
            <a:extLst>
              <a:ext uri="{FF2B5EF4-FFF2-40B4-BE49-F238E27FC236}">
                <a16:creationId xmlns:a16="http://schemas.microsoft.com/office/drawing/2014/main" id="{DB9EE63E-BD4D-1B83-F683-7801D913713D}"/>
              </a:ext>
            </a:extLst>
          </p:cNvPr>
          <p:cNvSpPr>
            <a:spLocks noGrp="1"/>
          </p:cNvSpPr>
          <p:nvPr>
            <p:ph type="dt" sz="half" idx="10"/>
          </p:nvPr>
        </p:nvSpPr>
        <p:spPr>
          <a:xfrm>
            <a:off x="612647" y="6498770"/>
            <a:ext cx="3494314" cy="359229"/>
          </a:xfrm>
        </p:spPr>
        <p:txBody>
          <a:bodyPr/>
          <a:lstStyle/>
          <a:p>
            <a:fld id="{080CD416-224D-4632-8302-C1A0B05C0690}" type="datetime1">
              <a:rPr lang="en-US" smtClean="0"/>
              <a:t>6/20/2026</a:t>
            </a:fld>
            <a:endParaRPr lang="en-US" dirty="0"/>
          </a:p>
        </p:txBody>
      </p:sp>
      <p:sp>
        <p:nvSpPr>
          <p:cNvPr id="10" name="Footer Placeholder 4">
            <a:extLst>
              <a:ext uri="{FF2B5EF4-FFF2-40B4-BE49-F238E27FC236}">
                <a16:creationId xmlns:a16="http://schemas.microsoft.com/office/drawing/2014/main" id="{CCAD1074-17D3-EACF-F513-E49F6BCE5896}"/>
              </a:ext>
            </a:extLst>
          </p:cNvPr>
          <p:cNvSpPr>
            <a:spLocks noGrp="1"/>
          </p:cNvSpPr>
          <p:nvPr>
            <p:ph type="ftr" sz="quarter" idx="11"/>
          </p:nvPr>
        </p:nvSpPr>
        <p:spPr>
          <a:xfrm>
            <a:off x="8085041" y="6498770"/>
            <a:ext cx="2805405" cy="359229"/>
          </a:xfrm>
        </p:spPr>
        <p:txBody>
          <a:bodyPr/>
          <a:lstStyle/>
          <a:p>
            <a:r>
              <a:rPr lang="en-US" dirty="0"/>
              <a:t>Sample Footer Text</a:t>
            </a:r>
          </a:p>
        </p:txBody>
      </p:sp>
      <p:sp>
        <p:nvSpPr>
          <p:cNvPr id="11" name="Slide Number Placeholder 5">
            <a:extLst>
              <a:ext uri="{FF2B5EF4-FFF2-40B4-BE49-F238E27FC236}">
                <a16:creationId xmlns:a16="http://schemas.microsoft.com/office/drawing/2014/main" id="{8EBB2A2C-4AD0-A1F2-B3E1-342CC3F7E9D9}"/>
              </a:ext>
            </a:extLst>
          </p:cNvPr>
          <p:cNvSpPr>
            <a:spLocks noGrp="1"/>
          </p:cNvSpPr>
          <p:nvPr>
            <p:ph type="sldNum" sz="quarter" idx="12"/>
          </p:nvPr>
        </p:nvSpPr>
        <p:spPr>
          <a:xfrm>
            <a:off x="10840682" y="6498770"/>
            <a:ext cx="429207" cy="359229"/>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916262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204234" y="829577"/>
            <a:ext cx="4192166" cy="1693992"/>
          </a:xfrm>
        </p:spPr>
        <p:txBody>
          <a:bodyPr anchor="b">
            <a:normAutofit/>
          </a:bodyPr>
          <a:lstStyle>
            <a:lvl1pPr>
              <a:defRPr sz="4000"/>
            </a:lvl1pPr>
          </a:lstStyle>
          <a:p>
            <a:r>
              <a:rPr lang="en-US"/>
              <a:t>Click to edit Master title style</a:t>
            </a:r>
            <a:endParaRPr lang="en-US" dirty="0"/>
          </a:p>
        </p:txBody>
      </p:sp>
      <p:sp>
        <p:nvSpPr>
          <p:cNvPr id="3" name="Picture Placeholder 10">
            <a:extLst>
              <a:ext uri="{FF2B5EF4-FFF2-40B4-BE49-F238E27FC236}">
                <a16:creationId xmlns:a16="http://schemas.microsoft.com/office/drawing/2014/main" id="{D9C05904-FD8A-9AED-FEBF-07D02323D6FF}"/>
              </a:ext>
            </a:extLst>
          </p:cNvPr>
          <p:cNvSpPr>
            <a:spLocks noGrp="1"/>
          </p:cNvSpPr>
          <p:nvPr>
            <p:ph type="pic" sz="quarter" idx="18"/>
          </p:nvPr>
        </p:nvSpPr>
        <p:spPr>
          <a:xfrm>
            <a:off x="349375" y="366631"/>
            <a:ext cx="6281928"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04234" y="2637762"/>
            <a:ext cx="4192166" cy="341109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Rectangle 9">
            <a:extLst>
              <a:ext uri="{FF2B5EF4-FFF2-40B4-BE49-F238E27FC236}">
                <a16:creationId xmlns:a16="http://schemas.microsoft.com/office/drawing/2014/main" id="{5CF087BA-BF9C-B6FF-3993-B14EFC993249}"/>
              </a:ext>
            </a:extLst>
          </p:cNvPr>
          <p:cNvSpPr/>
          <p:nvPr userDrawn="1"/>
        </p:nvSpPr>
        <p:spPr>
          <a:xfrm>
            <a:off x="6751530" y="351065"/>
            <a:ext cx="509771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Date Placeholder 3">
            <a:extLst>
              <a:ext uri="{FF2B5EF4-FFF2-40B4-BE49-F238E27FC236}">
                <a16:creationId xmlns:a16="http://schemas.microsoft.com/office/drawing/2014/main" id="{31E7D18D-B238-7331-A7C2-F04E7F47793C}"/>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3" name="Footer Placeholder 4">
            <a:extLst>
              <a:ext uri="{FF2B5EF4-FFF2-40B4-BE49-F238E27FC236}">
                <a16:creationId xmlns:a16="http://schemas.microsoft.com/office/drawing/2014/main" id="{684BDBE8-3E10-FA13-9449-A3EA46117164}"/>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14" name="Slide Number Placeholder 5">
            <a:extLst>
              <a:ext uri="{FF2B5EF4-FFF2-40B4-BE49-F238E27FC236}">
                <a16:creationId xmlns:a16="http://schemas.microsoft.com/office/drawing/2014/main" id="{D3E5618F-FBE1-25BE-3EBC-6A699AAF8754}"/>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4" name="Rectangle 3">
            <a:extLst>
              <a:ext uri="{FF2B5EF4-FFF2-40B4-BE49-F238E27FC236}">
                <a16:creationId xmlns:a16="http://schemas.microsoft.com/office/drawing/2014/main" id="{2205EF98-C9B4-FDE5-FF49-3AC91EBF7C80}"/>
              </a:ext>
            </a:extLst>
          </p:cNvPr>
          <p:cNvSpPr/>
          <p:nvPr userDrawn="1"/>
        </p:nvSpPr>
        <p:spPr>
          <a:xfrm>
            <a:off x="334788" y="353022"/>
            <a:ext cx="6300216" cy="615391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10962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107640D-701E-4505-B3CF-EF9407231E3A}" type="datetime1">
              <a:rPr lang="en-US" smtClean="0"/>
              <a:t>6/20/2026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B513DBF3-4834-1A3D-F4D5-6A81E4273385}"/>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89585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A858915-0BD2-4619-96F8-2000A958401A}" type="datetime1">
              <a:rPr lang="en-US" smtClean="0"/>
              <a:t>6/20/2026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24955F4A-423A-5B89-7048-7BF27C7621C6}"/>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90771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8D97C48-2090-4C6A-8BA6-AD652515C489}" type="datetime1">
              <a:rPr lang="en-US" smtClean="0"/>
              <a:t>6/20/2026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E1ADE99A-A1BB-22F1-AAC4-B9657638A2B1}"/>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217191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98827" y="877456"/>
            <a:ext cx="4142232" cy="4940661"/>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5811837" cy="52643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6C18EB-E5A2-46FD-AE56-36A2660D9755}" type="datetime1">
              <a:rPr lang="en-US" smtClean="0"/>
              <a:t>6/20/2026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9EDAA8DC-86CE-2734-E308-CBA3FA9B61FB}"/>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564720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03128" y="840740"/>
            <a:ext cx="3494314" cy="5223510"/>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40740"/>
            <a:ext cx="6884604" cy="52235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71F173-72DA-43D0-80E2-6EBC494B1FEF}" type="datetime1">
              <a:rPr lang="en-US" smtClean="0"/>
              <a:t>6/20/2026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31615947-AD9C-F5FA-B88C-990D02D3AF2A}"/>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104142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accent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EF6C452-604E-947A-0AE2-B0BEF7F21EB5}"/>
              </a:ext>
            </a:extLst>
          </p:cNvPr>
          <p:cNvSpPr/>
          <p:nvPr/>
        </p:nvSpPr>
        <p:spPr>
          <a:xfrm>
            <a:off x="1125028" y="874987"/>
            <a:ext cx="490187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87550A83-567F-A24D-E3C0-CE8EBAD06D18}"/>
              </a:ext>
            </a:extLst>
          </p:cNvPr>
          <p:cNvSpPr/>
          <p:nvPr/>
        </p:nvSpPr>
        <p:spPr>
          <a:xfrm>
            <a:off x="6162053" y="874987"/>
            <a:ext cx="490187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itle 1">
            <a:extLst>
              <a:ext uri="{FF2B5EF4-FFF2-40B4-BE49-F238E27FC236}">
                <a16:creationId xmlns:a16="http://schemas.microsoft.com/office/drawing/2014/main" id="{6EE06B6E-5DF9-040C-D813-282435432ACE}"/>
              </a:ext>
            </a:extLst>
          </p:cNvPr>
          <p:cNvSpPr>
            <a:spLocks noGrp="1"/>
          </p:cNvSpPr>
          <p:nvPr>
            <p:ph type="ctrTitle"/>
          </p:nvPr>
        </p:nvSpPr>
        <p:spPr>
          <a:xfrm>
            <a:off x="1474077" y="1226152"/>
            <a:ext cx="4184248" cy="4465199"/>
          </a:xfrm>
        </p:spPr>
        <p:txBody>
          <a:bodyPr anchor="b">
            <a:normAutofit/>
          </a:bodyPr>
          <a:lstStyle>
            <a:lvl1pPr algn="l">
              <a:defRPr sz="4000"/>
            </a:lvl1pPr>
          </a:lstStyle>
          <a:p>
            <a:r>
              <a:rPr lang="en-US"/>
              <a:t>Click to edit Master title style</a:t>
            </a:r>
            <a:endParaRPr lang="en-US" dirty="0"/>
          </a:p>
        </p:txBody>
      </p:sp>
      <p:sp>
        <p:nvSpPr>
          <p:cNvPr id="22" name="Content Placeholder 7">
            <a:extLst>
              <a:ext uri="{FF2B5EF4-FFF2-40B4-BE49-F238E27FC236}">
                <a16:creationId xmlns:a16="http://schemas.microsoft.com/office/drawing/2014/main" id="{38613CA7-3784-8161-0A2F-6AFEA3852D2A}"/>
              </a:ext>
            </a:extLst>
          </p:cNvPr>
          <p:cNvSpPr>
            <a:spLocks noGrp="1"/>
          </p:cNvSpPr>
          <p:nvPr>
            <p:ph sz="quarter" idx="13"/>
          </p:nvPr>
        </p:nvSpPr>
        <p:spPr>
          <a:xfrm>
            <a:off x="6511102" y="1226152"/>
            <a:ext cx="4187100" cy="4465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854E62BB-E63F-06C8-1E4D-D0DD69BCEE0A}"/>
              </a:ext>
            </a:extLst>
          </p:cNvPr>
          <p:cNvSpPr>
            <a:spLocks noGrp="1"/>
          </p:cNvSpPr>
          <p:nvPr>
            <p:ph type="dt" sz="half" idx="10"/>
          </p:nvPr>
        </p:nvSpPr>
        <p:spPr>
          <a:xfrm>
            <a:off x="612647" y="6498770"/>
            <a:ext cx="3494314" cy="359229"/>
          </a:xfrm>
        </p:spPr>
        <p:txBody>
          <a:bodyPr/>
          <a:lstStyle/>
          <a:p>
            <a:fld id="{080CD416-224D-4632-8302-C1A0B05C0690}" type="datetime1">
              <a:rPr lang="en-US" smtClean="0"/>
              <a:t>6/20/2026</a:t>
            </a:fld>
            <a:endParaRPr lang="en-US" dirty="0"/>
          </a:p>
        </p:txBody>
      </p:sp>
      <p:sp>
        <p:nvSpPr>
          <p:cNvPr id="7" name="Footer Placeholder 4">
            <a:extLst>
              <a:ext uri="{FF2B5EF4-FFF2-40B4-BE49-F238E27FC236}">
                <a16:creationId xmlns:a16="http://schemas.microsoft.com/office/drawing/2014/main" id="{7D3CA3E8-7834-A683-F512-C36DF114625A}"/>
              </a:ext>
            </a:extLst>
          </p:cNvPr>
          <p:cNvSpPr>
            <a:spLocks noGrp="1"/>
          </p:cNvSpPr>
          <p:nvPr>
            <p:ph type="ftr" sz="quarter" idx="11"/>
          </p:nvPr>
        </p:nvSpPr>
        <p:spPr>
          <a:xfrm>
            <a:off x="8085041" y="6498770"/>
            <a:ext cx="2805405" cy="359229"/>
          </a:xfrm>
        </p:spPr>
        <p:txBody>
          <a:bodyPr/>
          <a:lstStyle/>
          <a:p>
            <a:r>
              <a:rPr lang="en-US" dirty="0"/>
              <a:t>Sample Footer Text</a:t>
            </a:r>
          </a:p>
        </p:txBody>
      </p:sp>
      <p:sp>
        <p:nvSpPr>
          <p:cNvPr id="8" name="Slide Number Placeholder 5">
            <a:extLst>
              <a:ext uri="{FF2B5EF4-FFF2-40B4-BE49-F238E27FC236}">
                <a16:creationId xmlns:a16="http://schemas.microsoft.com/office/drawing/2014/main" id="{128609CD-1349-E1EF-8FD1-C055F29B9227}"/>
              </a:ext>
            </a:extLst>
          </p:cNvPr>
          <p:cNvSpPr>
            <a:spLocks noGrp="1"/>
          </p:cNvSpPr>
          <p:nvPr>
            <p:ph type="sldNum" sz="quarter" idx="12"/>
          </p:nvPr>
        </p:nvSpPr>
        <p:spPr>
          <a:xfrm>
            <a:off x="10840682" y="6498770"/>
            <a:ext cx="429207" cy="359229"/>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769839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73949" y="819804"/>
            <a:ext cx="6022523" cy="1143000"/>
          </a:xfrm>
        </p:spPr>
        <p:txBody>
          <a:bodyPr anchor="b"/>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0A3C44E0-2181-679C-C4DE-7C0E12C689BC}"/>
              </a:ext>
            </a:extLst>
          </p:cNvPr>
          <p:cNvSpPr>
            <a:spLocks noGrp="1"/>
          </p:cNvSpPr>
          <p:nvPr>
            <p:ph type="pic" sz="quarter" idx="18"/>
          </p:nvPr>
        </p:nvSpPr>
        <p:spPr>
          <a:xfrm>
            <a:off x="345956" y="361188"/>
            <a:ext cx="4434840"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52341" y="2235200"/>
            <a:ext cx="6044132" cy="38029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Rectangle 5">
            <a:extLst>
              <a:ext uri="{FF2B5EF4-FFF2-40B4-BE49-F238E27FC236}">
                <a16:creationId xmlns:a16="http://schemas.microsoft.com/office/drawing/2014/main" id="{6BA43DA6-AD92-1399-A6A7-42F89C87DC1A}"/>
              </a:ext>
            </a:extLst>
          </p:cNvPr>
          <p:cNvSpPr/>
          <p:nvPr userDrawn="1"/>
        </p:nvSpPr>
        <p:spPr>
          <a:xfrm>
            <a:off x="337457" y="351064"/>
            <a:ext cx="4451839"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5664"/>
            <a:ext cx="3337584" cy="402336"/>
          </a:xfrm>
        </p:spPr>
        <p:txBody>
          <a:bodyPr/>
          <a:lstStyle/>
          <a:p>
            <a:fld id="{7E38CFF5-C5CE-48B3-B40D-6C66C1CC6368}" type="datetime1">
              <a:rPr lang="en-US" smtClean="0"/>
              <a:t>6/20/2026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8B4474DB-FD35-4937-0024-1F6311BC8B2F}"/>
              </a:ext>
            </a:extLst>
          </p:cNvPr>
          <p:cNvSpPr/>
          <p:nvPr userDrawn="1"/>
        </p:nvSpPr>
        <p:spPr>
          <a:xfrm>
            <a:off x="4915879" y="351065"/>
            <a:ext cx="6938663"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04245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6708" y="826408"/>
            <a:ext cx="6022524"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96834" y="2243328"/>
            <a:ext cx="6022524" cy="38055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10">
            <a:extLst>
              <a:ext uri="{FF2B5EF4-FFF2-40B4-BE49-F238E27FC236}">
                <a16:creationId xmlns:a16="http://schemas.microsoft.com/office/drawing/2014/main" id="{13B8FE68-7B6E-3218-44A6-F1880E54EE81}"/>
              </a:ext>
            </a:extLst>
          </p:cNvPr>
          <p:cNvSpPr>
            <a:spLocks noGrp="1"/>
          </p:cNvSpPr>
          <p:nvPr>
            <p:ph type="pic" sz="quarter" idx="18"/>
          </p:nvPr>
        </p:nvSpPr>
        <p:spPr>
          <a:xfrm>
            <a:off x="7401964" y="361186"/>
            <a:ext cx="4434840"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3" name="Rectangle 2">
            <a:extLst>
              <a:ext uri="{FF2B5EF4-FFF2-40B4-BE49-F238E27FC236}">
                <a16:creationId xmlns:a16="http://schemas.microsoft.com/office/drawing/2014/main" id="{519D2FFC-2E73-8E67-42FD-E85E9D7166B6}"/>
              </a:ext>
            </a:extLst>
          </p:cNvPr>
          <p:cNvSpPr/>
          <p:nvPr userDrawn="1"/>
        </p:nvSpPr>
        <p:spPr>
          <a:xfrm>
            <a:off x="337457" y="351065"/>
            <a:ext cx="693984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Date Placeholder 3">
            <a:extLst>
              <a:ext uri="{FF2B5EF4-FFF2-40B4-BE49-F238E27FC236}">
                <a16:creationId xmlns:a16="http://schemas.microsoft.com/office/drawing/2014/main" id="{52A7E0D9-1BA5-C290-01C0-9412D854A7CE}"/>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7" name="Footer Placeholder 4">
            <a:extLst>
              <a:ext uri="{FF2B5EF4-FFF2-40B4-BE49-F238E27FC236}">
                <a16:creationId xmlns:a16="http://schemas.microsoft.com/office/drawing/2014/main" id="{5DF8ECF4-AE04-DF19-C3BC-F2F3CC72B577}"/>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18" name="Slide Number Placeholder 5">
            <a:extLst>
              <a:ext uri="{FF2B5EF4-FFF2-40B4-BE49-F238E27FC236}">
                <a16:creationId xmlns:a16="http://schemas.microsoft.com/office/drawing/2014/main" id="{E00847C9-B5C0-A857-1CCE-2B6CEFDC6DB7}"/>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4" name="Rectangle 3">
            <a:extLst>
              <a:ext uri="{FF2B5EF4-FFF2-40B4-BE49-F238E27FC236}">
                <a16:creationId xmlns:a16="http://schemas.microsoft.com/office/drawing/2014/main" id="{4B0B6AB1-45E0-8ED2-07D0-7F09A97072E8}"/>
              </a:ext>
            </a:extLst>
          </p:cNvPr>
          <p:cNvSpPr/>
          <p:nvPr userDrawn="1"/>
        </p:nvSpPr>
        <p:spPr>
          <a:xfrm>
            <a:off x="7392820" y="351063"/>
            <a:ext cx="445312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681008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13350" y="819005"/>
            <a:ext cx="6777828" cy="932688"/>
          </a:xfrm>
        </p:spPr>
        <p:txBody>
          <a:bodyPr anchor="b"/>
          <a:lstStyle/>
          <a:p>
            <a:r>
              <a:rPr lang="en-US"/>
              <a:t>Click to edit Master title style</a:t>
            </a:r>
            <a:endParaRPr lang="en-US" dirty="0"/>
          </a:p>
        </p:txBody>
      </p:sp>
      <p:sp>
        <p:nvSpPr>
          <p:cNvPr id="10" name="Picture Placeholder 10">
            <a:extLst>
              <a:ext uri="{FF2B5EF4-FFF2-40B4-BE49-F238E27FC236}">
                <a16:creationId xmlns:a16="http://schemas.microsoft.com/office/drawing/2014/main" id="{5C69378E-FD50-D0FE-49E9-FE6939F87E05}"/>
              </a:ext>
            </a:extLst>
          </p:cNvPr>
          <p:cNvSpPr>
            <a:spLocks noGrp="1"/>
          </p:cNvSpPr>
          <p:nvPr>
            <p:ph type="pic" sz="quarter" idx="18"/>
          </p:nvPr>
        </p:nvSpPr>
        <p:spPr>
          <a:xfrm>
            <a:off x="357366" y="361188"/>
            <a:ext cx="3657600"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13350" y="2032216"/>
            <a:ext cx="6777828" cy="4034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Rectangle 5">
            <a:extLst>
              <a:ext uri="{FF2B5EF4-FFF2-40B4-BE49-F238E27FC236}">
                <a16:creationId xmlns:a16="http://schemas.microsoft.com/office/drawing/2014/main" id="{02928F2E-550C-7EE7-5A6C-C30C820D21DB}"/>
              </a:ext>
            </a:extLst>
          </p:cNvPr>
          <p:cNvSpPr/>
          <p:nvPr userDrawn="1"/>
        </p:nvSpPr>
        <p:spPr>
          <a:xfrm>
            <a:off x="4155746" y="351065"/>
            <a:ext cx="769350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Date Placeholder 3">
            <a:extLst>
              <a:ext uri="{FF2B5EF4-FFF2-40B4-BE49-F238E27FC236}">
                <a16:creationId xmlns:a16="http://schemas.microsoft.com/office/drawing/2014/main" id="{9D0A219B-0B2E-ED64-E28B-7BC3826FDF8D}"/>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8" name="Footer Placeholder 4">
            <a:extLst>
              <a:ext uri="{FF2B5EF4-FFF2-40B4-BE49-F238E27FC236}">
                <a16:creationId xmlns:a16="http://schemas.microsoft.com/office/drawing/2014/main" id="{8DFE40E1-5539-7791-9EC1-C0DD9509EE3D}"/>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19" name="Slide Number Placeholder 5">
            <a:extLst>
              <a:ext uri="{FF2B5EF4-FFF2-40B4-BE49-F238E27FC236}">
                <a16:creationId xmlns:a16="http://schemas.microsoft.com/office/drawing/2014/main" id="{49B369AB-498B-00E7-8CC6-A9C08DBC7C91}"/>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24DB15E2-0F9C-EDBB-3379-237D2F02B133}"/>
              </a:ext>
            </a:extLst>
          </p:cNvPr>
          <p:cNvSpPr/>
          <p:nvPr userDrawn="1"/>
        </p:nvSpPr>
        <p:spPr>
          <a:xfrm>
            <a:off x="348222" y="351064"/>
            <a:ext cx="3675888"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06694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5527" y="829475"/>
            <a:ext cx="6714892" cy="932688"/>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95527" y="2047532"/>
            <a:ext cx="6714892" cy="400133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854216C9-E47F-BA93-3528-3DC28359BBA5}"/>
              </a:ext>
            </a:extLst>
          </p:cNvPr>
          <p:cNvSpPr/>
          <p:nvPr userDrawn="1"/>
        </p:nvSpPr>
        <p:spPr>
          <a:xfrm>
            <a:off x="337457" y="351065"/>
            <a:ext cx="7631033"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10">
            <a:extLst>
              <a:ext uri="{FF2B5EF4-FFF2-40B4-BE49-F238E27FC236}">
                <a16:creationId xmlns:a16="http://schemas.microsoft.com/office/drawing/2014/main" id="{22729334-E74F-1D47-30E9-2040D0CCDE77}"/>
              </a:ext>
            </a:extLst>
          </p:cNvPr>
          <p:cNvSpPr>
            <a:spLocks noGrp="1"/>
          </p:cNvSpPr>
          <p:nvPr>
            <p:ph type="pic" sz="quarter" idx="18"/>
          </p:nvPr>
        </p:nvSpPr>
        <p:spPr>
          <a:xfrm>
            <a:off x="8094185" y="356616"/>
            <a:ext cx="3739896" cy="6144768"/>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16" name="Date Placeholder 3">
            <a:extLst>
              <a:ext uri="{FF2B5EF4-FFF2-40B4-BE49-F238E27FC236}">
                <a16:creationId xmlns:a16="http://schemas.microsoft.com/office/drawing/2014/main" id="{2EB550AF-60BA-6735-2DDA-FFBD5FF18B7C}"/>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7" name="Footer Placeholder 4">
            <a:extLst>
              <a:ext uri="{FF2B5EF4-FFF2-40B4-BE49-F238E27FC236}">
                <a16:creationId xmlns:a16="http://schemas.microsoft.com/office/drawing/2014/main" id="{5FBA6FCB-6EC8-5D26-12DE-87BB0960471B}"/>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18" name="Slide Number Placeholder 5">
            <a:extLst>
              <a:ext uri="{FF2B5EF4-FFF2-40B4-BE49-F238E27FC236}">
                <a16:creationId xmlns:a16="http://schemas.microsoft.com/office/drawing/2014/main" id="{0D9D4586-9305-AF52-E112-43FE5D94C825}"/>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4" name="Rectangle 3">
            <a:extLst>
              <a:ext uri="{FF2B5EF4-FFF2-40B4-BE49-F238E27FC236}">
                <a16:creationId xmlns:a16="http://schemas.microsoft.com/office/drawing/2014/main" id="{3105E7D9-8EB1-CCEE-CB59-564CC173739B}"/>
              </a:ext>
            </a:extLst>
          </p:cNvPr>
          <p:cNvSpPr/>
          <p:nvPr userDrawn="1"/>
        </p:nvSpPr>
        <p:spPr>
          <a:xfrm>
            <a:off x="8085041" y="351064"/>
            <a:ext cx="3758184"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347826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04306" y="817137"/>
            <a:ext cx="4192166" cy="1527048"/>
          </a:xfrm>
        </p:spPr>
        <p:txBody>
          <a:bodyPr anchor="b"/>
          <a:lstStyle/>
          <a:p>
            <a:r>
              <a:rPr lang="en-US"/>
              <a:t>Click to edit Master title style</a:t>
            </a:r>
            <a:endParaRPr lang="en-US" dirty="0"/>
          </a:p>
        </p:txBody>
      </p:sp>
      <p:sp>
        <p:nvSpPr>
          <p:cNvPr id="9" name="Picture Placeholder 10">
            <a:extLst>
              <a:ext uri="{FF2B5EF4-FFF2-40B4-BE49-F238E27FC236}">
                <a16:creationId xmlns:a16="http://schemas.microsoft.com/office/drawing/2014/main" id="{442F0537-AA35-B27C-CAD5-3F9A4EAC9204}"/>
              </a:ext>
            </a:extLst>
          </p:cNvPr>
          <p:cNvSpPr>
            <a:spLocks noGrp="1"/>
          </p:cNvSpPr>
          <p:nvPr>
            <p:ph type="pic" sz="quarter" idx="18"/>
          </p:nvPr>
        </p:nvSpPr>
        <p:spPr>
          <a:xfrm>
            <a:off x="349839" y="361188"/>
            <a:ext cx="627278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4" name="Rectangle 3">
            <a:extLst>
              <a:ext uri="{FF2B5EF4-FFF2-40B4-BE49-F238E27FC236}">
                <a16:creationId xmlns:a16="http://schemas.microsoft.com/office/drawing/2014/main" id="{7C79C53C-82C0-3F48-BA66-E452F8835C0C}"/>
              </a:ext>
            </a:extLst>
          </p:cNvPr>
          <p:cNvSpPr/>
          <p:nvPr userDrawn="1"/>
        </p:nvSpPr>
        <p:spPr>
          <a:xfrm>
            <a:off x="337458" y="351064"/>
            <a:ext cx="6297546"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04234" y="2637763"/>
            <a:ext cx="4192899" cy="34110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2">
            <a:extLst>
              <a:ext uri="{FF2B5EF4-FFF2-40B4-BE49-F238E27FC236}">
                <a16:creationId xmlns:a16="http://schemas.microsoft.com/office/drawing/2014/main" id="{D029C0DC-4CF1-BF5F-9799-7F5EFFD594AE}"/>
              </a:ext>
            </a:extLst>
          </p:cNvPr>
          <p:cNvSpPr/>
          <p:nvPr userDrawn="1"/>
        </p:nvSpPr>
        <p:spPr>
          <a:xfrm>
            <a:off x="6751530" y="351065"/>
            <a:ext cx="509771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Date Placeholder 3">
            <a:extLst>
              <a:ext uri="{FF2B5EF4-FFF2-40B4-BE49-F238E27FC236}">
                <a16:creationId xmlns:a16="http://schemas.microsoft.com/office/drawing/2014/main" id="{1A90B4F9-3A1A-CDB5-1CB2-BED385A9600E}"/>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7" name="Footer Placeholder 4">
            <a:extLst>
              <a:ext uri="{FF2B5EF4-FFF2-40B4-BE49-F238E27FC236}">
                <a16:creationId xmlns:a16="http://schemas.microsoft.com/office/drawing/2014/main" id="{A8891662-9D2F-4EC4-AE03-566C9F3947CD}"/>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18" name="Slide Number Placeholder 5">
            <a:extLst>
              <a:ext uri="{FF2B5EF4-FFF2-40B4-BE49-F238E27FC236}">
                <a16:creationId xmlns:a16="http://schemas.microsoft.com/office/drawing/2014/main" id="{12B7063A-A36F-DA54-7077-3632E0BF6EE5}"/>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26634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accent3"/>
        </a:solidFill>
        <a:effectLst/>
      </p:bgPr>
    </p:bg>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D9A0B94D-2DD1-875D-B541-D604110F25F1}"/>
              </a:ext>
            </a:extLst>
          </p:cNvPr>
          <p:cNvSpPr>
            <a:spLocks noGrp="1"/>
          </p:cNvSpPr>
          <p:nvPr>
            <p:ph type="title"/>
          </p:nvPr>
        </p:nvSpPr>
        <p:spPr>
          <a:xfrm>
            <a:off x="819372" y="817137"/>
            <a:ext cx="4337407" cy="1527048"/>
          </a:xfrm>
        </p:spPr>
        <p:txBody>
          <a:bodyPr anchor="b"/>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21D88E16-573F-A597-7EE7-887CF9D8D3F1}"/>
              </a:ext>
            </a:extLst>
          </p:cNvPr>
          <p:cNvSpPr>
            <a:spLocks noGrp="1"/>
          </p:cNvSpPr>
          <p:nvPr>
            <p:ph sz="quarter" idx="14"/>
          </p:nvPr>
        </p:nvSpPr>
        <p:spPr>
          <a:xfrm>
            <a:off x="819301" y="2637763"/>
            <a:ext cx="4338165" cy="34110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10">
            <a:extLst>
              <a:ext uri="{FF2B5EF4-FFF2-40B4-BE49-F238E27FC236}">
                <a16:creationId xmlns:a16="http://schemas.microsoft.com/office/drawing/2014/main" id="{6A972FDA-9B64-2E1F-84D9-B8941D9AC82B}"/>
              </a:ext>
            </a:extLst>
          </p:cNvPr>
          <p:cNvSpPr>
            <a:spLocks noGrp="1"/>
          </p:cNvSpPr>
          <p:nvPr>
            <p:ph type="pic" sz="quarter" idx="18"/>
          </p:nvPr>
        </p:nvSpPr>
        <p:spPr>
          <a:xfrm>
            <a:off x="5752063" y="361188"/>
            <a:ext cx="608990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4" name="Rectangle 3">
            <a:extLst>
              <a:ext uri="{FF2B5EF4-FFF2-40B4-BE49-F238E27FC236}">
                <a16:creationId xmlns:a16="http://schemas.microsoft.com/office/drawing/2014/main" id="{6AB7641C-0FEE-FC12-84B6-FDB399A2110B}"/>
              </a:ext>
            </a:extLst>
          </p:cNvPr>
          <p:cNvSpPr/>
          <p:nvPr userDrawn="1"/>
        </p:nvSpPr>
        <p:spPr>
          <a:xfrm>
            <a:off x="337457" y="351065"/>
            <a:ext cx="5282687"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Date Placeholder 3">
            <a:extLst>
              <a:ext uri="{FF2B5EF4-FFF2-40B4-BE49-F238E27FC236}">
                <a16:creationId xmlns:a16="http://schemas.microsoft.com/office/drawing/2014/main" id="{3AEF8BA8-2E40-E714-955D-062E0BBCB459}"/>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9" name="Footer Placeholder 4">
            <a:extLst>
              <a:ext uri="{FF2B5EF4-FFF2-40B4-BE49-F238E27FC236}">
                <a16:creationId xmlns:a16="http://schemas.microsoft.com/office/drawing/2014/main" id="{3A8E821C-4EC8-D755-0604-1CF0267FE096}"/>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20" name="Slide Number Placeholder 5">
            <a:extLst>
              <a:ext uri="{FF2B5EF4-FFF2-40B4-BE49-F238E27FC236}">
                <a16:creationId xmlns:a16="http://schemas.microsoft.com/office/drawing/2014/main" id="{EEE747D8-BFE4-9495-99CA-CDD56CDDA82E}"/>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4092A368-511B-76F6-C241-598461CF9E5C}"/>
              </a:ext>
            </a:extLst>
          </p:cNvPr>
          <p:cNvSpPr/>
          <p:nvPr userDrawn="1"/>
        </p:nvSpPr>
        <p:spPr>
          <a:xfrm>
            <a:off x="5744782" y="351064"/>
            <a:ext cx="6104466"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736618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826408"/>
            <a:ext cx="4301413" cy="932688"/>
          </a:xfrm>
        </p:spPr>
        <p:txBody>
          <a:bodyPr anchor="b"/>
          <a:lstStyle>
            <a:lvl1pPr>
              <a:defRPr sz="3200"/>
            </a:lvl1pPr>
          </a:lstStyle>
          <a:p>
            <a:r>
              <a:rPr lang="en-US"/>
              <a:t>Click to edit Master title style</a:t>
            </a:r>
            <a:endParaRPr lang="en-US" dirty="0"/>
          </a:p>
        </p:txBody>
      </p:sp>
      <p:sp>
        <p:nvSpPr>
          <p:cNvPr id="9" name="Picture Placeholder 10">
            <a:extLst>
              <a:ext uri="{FF2B5EF4-FFF2-40B4-BE49-F238E27FC236}">
                <a16:creationId xmlns:a16="http://schemas.microsoft.com/office/drawing/2014/main" id="{9CA91B26-FF37-7619-CA98-3BF61F56874C}"/>
              </a:ext>
            </a:extLst>
          </p:cNvPr>
          <p:cNvSpPr>
            <a:spLocks noGrp="1"/>
          </p:cNvSpPr>
          <p:nvPr>
            <p:ph type="pic" sz="quarter" idx="18"/>
          </p:nvPr>
        </p:nvSpPr>
        <p:spPr>
          <a:xfrm>
            <a:off x="347038" y="361188"/>
            <a:ext cx="613562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2074889"/>
            <a:ext cx="4291584" cy="3973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0B55BAA1-304B-22B8-AFFB-450B8B12DD5E}"/>
              </a:ext>
            </a:extLst>
          </p:cNvPr>
          <p:cNvSpPr/>
          <p:nvPr userDrawn="1"/>
        </p:nvSpPr>
        <p:spPr>
          <a:xfrm>
            <a:off x="6615483" y="351065"/>
            <a:ext cx="523376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Date Placeholder 3">
            <a:extLst>
              <a:ext uri="{FF2B5EF4-FFF2-40B4-BE49-F238E27FC236}">
                <a16:creationId xmlns:a16="http://schemas.microsoft.com/office/drawing/2014/main" id="{40539A80-30AC-952B-3E78-12CE8F10075E}"/>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7" name="Footer Placeholder 4">
            <a:extLst>
              <a:ext uri="{FF2B5EF4-FFF2-40B4-BE49-F238E27FC236}">
                <a16:creationId xmlns:a16="http://schemas.microsoft.com/office/drawing/2014/main" id="{89B1685D-0E18-DE3D-4A15-F8A9204F6644}"/>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18" name="Slide Number Placeholder 5">
            <a:extLst>
              <a:ext uri="{FF2B5EF4-FFF2-40B4-BE49-F238E27FC236}">
                <a16:creationId xmlns:a16="http://schemas.microsoft.com/office/drawing/2014/main" id="{3927B2EF-831F-E054-7EDC-63858146B54A}"/>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C33E9085-3DE0-967D-6FEC-87A68F2E38F7}"/>
              </a:ext>
            </a:extLst>
          </p:cNvPr>
          <p:cNvSpPr/>
          <p:nvPr userDrawn="1"/>
        </p:nvSpPr>
        <p:spPr>
          <a:xfrm>
            <a:off x="337458" y="351064"/>
            <a:ext cx="6154784"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624673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2"/>
        </a:solidFill>
        <a:effectLst/>
      </p:bgPr>
    </p:bg>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792E787-2C43-9150-BA2C-843318A1AFFF}"/>
              </a:ext>
            </a:extLst>
          </p:cNvPr>
          <p:cNvSpPr>
            <a:spLocks noGrp="1"/>
          </p:cNvSpPr>
          <p:nvPr>
            <p:ph type="title"/>
          </p:nvPr>
        </p:nvSpPr>
        <p:spPr>
          <a:xfrm>
            <a:off x="795527" y="826408"/>
            <a:ext cx="4518609" cy="932688"/>
          </a:xfrm>
        </p:spPr>
        <p:txBody>
          <a:bodyPr anchor="b"/>
          <a:lstStyle>
            <a:lvl1pPr>
              <a:defRPr sz="3200"/>
            </a:lvl1pPr>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BD289B8E-2849-E156-7279-DA72F5F75F07}"/>
              </a:ext>
            </a:extLst>
          </p:cNvPr>
          <p:cNvSpPr>
            <a:spLocks noGrp="1"/>
          </p:cNvSpPr>
          <p:nvPr>
            <p:ph sz="quarter" idx="14"/>
          </p:nvPr>
        </p:nvSpPr>
        <p:spPr>
          <a:xfrm>
            <a:off x="806111" y="2074889"/>
            <a:ext cx="4508284" cy="3973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10">
            <a:extLst>
              <a:ext uri="{FF2B5EF4-FFF2-40B4-BE49-F238E27FC236}">
                <a16:creationId xmlns:a16="http://schemas.microsoft.com/office/drawing/2014/main" id="{68568F57-C775-4169-382D-FE2FEBDBAC68}"/>
              </a:ext>
            </a:extLst>
          </p:cNvPr>
          <p:cNvSpPr>
            <a:spLocks noGrp="1"/>
          </p:cNvSpPr>
          <p:nvPr>
            <p:ph type="pic" sz="quarter" idx="18"/>
          </p:nvPr>
        </p:nvSpPr>
        <p:spPr>
          <a:xfrm>
            <a:off x="5928508" y="366631"/>
            <a:ext cx="590702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4" name="Rectangle 3">
            <a:extLst>
              <a:ext uri="{FF2B5EF4-FFF2-40B4-BE49-F238E27FC236}">
                <a16:creationId xmlns:a16="http://schemas.microsoft.com/office/drawing/2014/main" id="{DFCDBE87-6A57-2D73-C222-305AF961B664}"/>
              </a:ext>
            </a:extLst>
          </p:cNvPr>
          <p:cNvSpPr/>
          <p:nvPr userDrawn="1"/>
        </p:nvSpPr>
        <p:spPr>
          <a:xfrm>
            <a:off x="337457" y="351065"/>
            <a:ext cx="5456769"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Date Placeholder 3">
            <a:extLst>
              <a:ext uri="{FF2B5EF4-FFF2-40B4-BE49-F238E27FC236}">
                <a16:creationId xmlns:a16="http://schemas.microsoft.com/office/drawing/2014/main" id="{5288E7B0-81D9-CCF8-EB05-EA8342A4B40F}"/>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9" name="Footer Placeholder 4">
            <a:extLst>
              <a:ext uri="{FF2B5EF4-FFF2-40B4-BE49-F238E27FC236}">
                <a16:creationId xmlns:a16="http://schemas.microsoft.com/office/drawing/2014/main" id="{ED314F02-5973-4022-032A-218872D2797C}"/>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20" name="Slide Number Placeholder 5">
            <a:extLst>
              <a:ext uri="{FF2B5EF4-FFF2-40B4-BE49-F238E27FC236}">
                <a16:creationId xmlns:a16="http://schemas.microsoft.com/office/drawing/2014/main" id="{C8E7BB9A-D434-3FEA-E3B3-0A99879BFF88}"/>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2" name="Rectangle 1">
            <a:extLst>
              <a:ext uri="{FF2B5EF4-FFF2-40B4-BE49-F238E27FC236}">
                <a16:creationId xmlns:a16="http://schemas.microsoft.com/office/drawing/2014/main" id="{B17F243C-548D-9C48-60F5-BC8D58A018DE}"/>
              </a:ext>
            </a:extLst>
          </p:cNvPr>
          <p:cNvSpPr/>
          <p:nvPr userDrawn="1"/>
        </p:nvSpPr>
        <p:spPr>
          <a:xfrm>
            <a:off x="5914792" y="351065"/>
            <a:ext cx="593445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955302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158" y="839871"/>
            <a:ext cx="3227469" cy="1527048"/>
          </a:xfrm>
        </p:spPr>
        <p:txBody>
          <a:bodyPr anchor="b">
            <a:normAutofit/>
          </a:bodyPr>
          <a:lstStyle>
            <a:lvl1pPr>
              <a:defRPr sz="3200"/>
            </a:lvl1pPr>
          </a:lstStyle>
          <a:p>
            <a:r>
              <a:rPr lang="en-US"/>
              <a:t>Click to edit Master title style</a:t>
            </a:r>
            <a:endParaRPr lang="en-US" dirty="0"/>
          </a:p>
        </p:txBody>
      </p:sp>
      <p:sp>
        <p:nvSpPr>
          <p:cNvPr id="6" name="Picture Placeholder 10">
            <a:extLst>
              <a:ext uri="{FF2B5EF4-FFF2-40B4-BE49-F238E27FC236}">
                <a16:creationId xmlns:a16="http://schemas.microsoft.com/office/drawing/2014/main" id="{012F0A78-49FB-BB3A-242F-2924FAF40811}"/>
              </a:ext>
            </a:extLst>
          </p:cNvPr>
          <p:cNvSpPr>
            <a:spLocks noGrp="1"/>
          </p:cNvSpPr>
          <p:nvPr>
            <p:ph type="pic" sz="quarter" idx="18"/>
          </p:nvPr>
        </p:nvSpPr>
        <p:spPr>
          <a:xfrm>
            <a:off x="346601" y="361188"/>
            <a:ext cx="7232904"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158" y="2665215"/>
            <a:ext cx="3227469" cy="33777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B5387906-ECDF-E20B-CA46-CDAD7F1BB419}"/>
              </a:ext>
            </a:extLst>
          </p:cNvPr>
          <p:cNvSpPr/>
          <p:nvPr userDrawn="1"/>
        </p:nvSpPr>
        <p:spPr>
          <a:xfrm>
            <a:off x="7707386" y="351065"/>
            <a:ext cx="414186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Date Placeholder 3">
            <a:extLst>
              <a:ext uri="{FF2B5EF4-FFF2-40B4-BE49-F238E27FC236}">
                <a16:creationId xmlns:a16="http://schemas.microsoft.com/office/drawing/2014/main" id="{F2227C39-491D-6560-D78F-CB7524A636E3}"/>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19" name="Footer Placeholder 4">
            <a:extLst>
              <a:ext uri="{FF2B5EF4-FFF2-40B4-BE49-F238E27FC236}">
                <a16:creationId xmlns:a16="http://schemas.microsoft.com/office/drawing/2014/main" id="{76C4DED5-FE13-1083-CC2D-42185971EA23}"/>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20" name="Slide Number Placeholder 5">
            <a:extLst>
              <a:ext uri="{FF2B5EF4-FFF2-40B4-BE49-F238E27FC236}">
                <a16:creationId xmlns:a16="http://schemas.microsoft.com/office/drawing/2014/main" id="{8FDBA055-F524-DC9E-E4E1-4529BA173A92}"/>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4" name="Rectangle 3">
            <a:extLst>
              <a:ext uri="{FF2B5EF4-FFF2-40B4-BE49-F238E27FC236}">
                <a16:creationId xmlns:a16="http://schemas.microsoft.com/office/drawing/2014/main" id="{BD2198D5-C9C0-500B-4DBC-656F475E493C}"/>
              </a:ext>
            </a:extLst>
          </p:cNvPr>
          <p:cNvSpPr/>
          <p:nvPr userDrawn="1"/>
        </p:nvSpPr>
        <p:spPr>
          <a:xfrm>
            <a:off x="337457" y="351064"/>
            <a:ext cx="7251192"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51131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bg>
      <p:bgPr>
        <a:solidFill>
          <a:schemeClr val="accent3"/>
        </a:solidFill>
        <a:effectLst/>
      </p:bgPr>
    </p:bg>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ADE08559-D5C4-B55F-FEE7-A549DCB41B2C}"/>
              </a:ext>
            </a:extLst>
          </p:cNvPr>
          <p:cNvSpPr>
            <a:spLocks noGrp="1"/>
          </p:cNvSpPr>
          <p:nvPr>
            <p:ph type="title"/>
          </p:nvPr>
        </p:nvSpPr>
        <p:spPr>
          <a:xfrm>
            <a:off x="795527" y="839871"/>
            <a:ext cx="3374317" cy="1527048"/>
          </a:xfrm>
        </p:spPr>
        <p:txBody>
          <a:bodyPr anchor="b">
            <a:normAutofit/>
          </a:bodyPr>
          <a:lstStyle>
            <a:lvl1pPr>
              <a:defRPr sz="3200"/>
            </a:lvl1pPr>
          </a:lstStyle>
          <a:p>
            <a:r>
              <a:rPr lang="en-US"/>
              <a:t>Click to edit Master title style</a:t>
            </a:r>
            <a:endParaRPr lang="en-US" dirty="0"/>
          </a:p>
        </p:txBody>
      </p:sp>
      <p:sp>
        <p:nvSpPr>
          <p:cNvPr id="4" name="Rectangle 3">
            <a:extLst>
              <a:ext uri="{FF2B5EF4-FFF2-40B4-BE49-F238E27FC236}">
                <a16:creationId xmlns:a16="http://schemas.microsoft.com/office/drawing/2014/main" id="{F4B5FEEF-AA1C-DF09-81DC-C263DDF653CF}"/>
              </a:ext>
            </a:extLst>
          </p:cNvPr>
          <p:cNvSpPr/>
          <p:nvPr userDrawn="1"/>
        </p:nvSpPr>
        <p:spPr>
          <a:xfrm>
            <a:off x="337457" y="351065"/>
            <a:ext cx="4300827"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ntent Placeholder 7">
            <a:extLst>
              <a:ext uri="{FF2B5EF4-FFF2-40B4-BE49-F238E27FC236}">
                <a16:creationId xmlns:a16="http://schemas.microsoft.com/office/drawing/2014/main" id="{35C596C1-39CE-99AF-B795-8ADB489A7DD9}"/>
              </a:ext>
            </a:extLst>
          </p:cNvPr>
          <p:cNvSpPr>
            <a:spLocks noGrp="1"/>
          </p:cNvSpPr>
          <p:nvPr>
            <p:ph sz="quarter" idx="14"/>
          </p:nvPr>
        </p:nvSpPr>
        <p:spPr>
          <a:xfrm>
            <a:off x="795527" y="2665215"/>
            <a:ext cx="3374317" cy="33777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10">
            <a:extLst>
              <a:ext uri="{FF2B5EF4-FFF2-40B4-BE49-F238E27FC236}">
                <a16:creationId xmlns:a16="http://schemas.microsoft.com/office/drawing/2014/main" id="{45CC9C07-AB41-F534-28F4-4DB7C7C6A85B}"/>
              </a:ext>
            </a:extLst>
          </p:cNvPr>
          <p:cNvSpPr>
            <a:spLocks noGrp="1"/>
          </p:cNvSpPr>
          <p:nvPr>
            <p:ph type="pic" sz="quarter" idx="18"/>
          </p:nvPr>
        </p:nvSpPr>
        <p:spPr>
          <a:xfrm>
            <a:off x="4777943" y="366631"/>
            <a:ext cx="7059168"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21" name="Date Placeholder 3">
            <a:extLst>
              <a:ext uri="{FF2B5EF4-FFF2-40B4-BE49-F238E27FC236}">
                <a16:creationId xmlns:a16="http://schemas.microsoft.com/office/drawing/2014/main" id="{71282706-6A90-AC69-EED3-14EF895714DC}"/>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22" name="Footer Placeholder 4">
            <a:extLst>
              <a:ext uri="{FF2B5EF4-FFF2-40B4-BE49-F238E27FC236}">
                <a16:creationId xmlns:a16="http://schemas.microsoft.com/office/drawing/2014/main" id="{FBB56311-28CF-D46F-611E-BE7FC528CCE1}"/>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23" name="Slide Number Placeholder 5">
            <a:extLst>
              <a:ext uri="{FF2B5EF4-FFF2-40B4-BE49-F238E27FC236}">
                <a16:creationId xmlns:a16="http://schemas.microsoft.com/office/drawing/2014/main" id="{62018A6C-F090-A3A6-828C-3B4C1F611AA0}"/>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85239BDE-DD79-5CB8-2F90-0AED70B4C2F7}"/>
              </a:ext>
            </a:extLst>
          </p:cNvPr>
          <p:cNvSpPr/>
          <p:nvPr userDrawn="1"/>
        </p:nvSpPr>
        <p:spPr>
          <a:xfrm>
            <a:off x="4765806" y="351065"/>
            <a:ext cx="7083442"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905424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Pr>
        <a:solidFill>
          <a:schemeClr val="accent2"/>
        </a:solidFill>
        <a:effectLst/>
      </p:bgPr>
    </p:b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DFB1570C-2A53-2BD0-0955-F14E33A43C9A}"/>
              </a:ext>
            </a:extLst>
          </p:cNvPr>
          <p:cNvSpPr>
            <a:spLocks noGrp="1"/>
          </p:cNvSpPr>
          <p:nvPr>
            <p:ph type="title"/>
          </p:nvPr>
        </p:nvSpPr>
        <p:spPr>
          <a:xfrm>
            <a:off x="8359712" y="839871"/>
            <a:ext cx="3065002" cy="1527048"/>
          </a:xfrm>
        </p:spPr>
        <p:txBody>
          <a:bodyPr anchor="b">
            <a:normAutofit/>
          </a:bodyPr>
          <a:lstStyle>
            <a:lvl1pPr>
              <a:defRPr sz="3200"/>
            </a:lvl1pPr>
          </a:lstStyle>
          <a:p>
            <a:r>
              <a:rPr lang="en-US"/>
              <a:t>Click to edit Master title style</a:t>
            </a:r>
            <a:endParaRPr lang="en-US" dirty="0"/>
          </a:p>
        </p:txBody>
      </p:sp>
      <p:sp>
        <p:nvSpPr>
          <p:cNvPr id="7" name="Picture Placeholder 10">
            <a:extLst>
              <a:ext uri="{FF2B5EF4-FFF2-40B4-BE49-F238E27FC236}">
                <a16:creationId xmlns:a16="http://schemas.microsoft.com/office/drawing/2014/main" id="{9EDFF69E-D657-B8DE-43CD-6A0AA98FBA6E}"/>
              </a:ext>
            </a:extLst>
          </p:cNvPr>
          <p:cNvSpPr>
            <a:spLocks noGrp="1"/>
          </p:cNvSpPr>
          <p:nvPr>
            <p:ph type="pic" sz="quarter" idx="18"/>
          </p:nvPr>
        </p:nvSpPr>
        <p:spPr>
          <a:xfrm>
            <a:off x="346440" y="361188"/>
            <a:ext cx="7424928"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p>
            <a:r>
              <a:rPr lang="en-US"/>
              <a:t>Click icon to add picture</a:t>
            </a:r>
            <a:endParaRPr lang="en-US" dirty="0"/>
          </a:p>
        </p:txBody>
      </p:sp>
      <p:sp>
        <p:nvSpPr>
          <p:cNvPr id="5" name="Rectangle 4">
            <a:extLst>
              <a:ext uri="{FF2B5EF4-FFF2-40B4-BE49-F238E27FC236}">
                <a16:creationId xmlns:a16="http://schemas.microsoft.com/office/drawing/2014/main" id="{B0778FDB-57BB-4A24-EB2F-31B3DCA2ED9F}"/>
              </a:ext>
            </a:extLst>
          </p:cNvPr>
          <p:cNvSpPr/>
          <p:nvPr userDrawn="1"/>
        </p:nvSpPr>
        <p:spPr>
          <a:xfrm>
            <a:off x="7904606" y="351065"/>
            <a:ext cx="394464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ntent Placeholder 7">
            <a:extLst>
              <a:ext uri="{FF2B5EF4-FFF2-40B4-BE49-F238E27FC236}">
                <a16:creationId xmlns:a16="http://schemas.microsoft.com/office/drawing/2014/main" id="{B52381D3-CD5D-B295-5DE8-247DE26D2410}"/>
              </a:ext>
            </a:extLst>
          </p:cNvPr>
          <p:cNvSpPr>
            <a:spLocks noGrp="1"/>
          </p:cNvSpPr>
          <p:nvPr>
            <p:ph sz="quarter" idx="14"/>
          </p:nvPr>
        </p:nvSpPr>
        <p:spPr>
          <a:xfrm>
            <a:off x="8359712" y="2665215"/>
            <a:ext cx="3065002" cy="33777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0" name="Date Placeholder 3">
            <a:extLst>
              <a:ext uri="{FF2B5EF4-FFF2-40B4-BE49-F238E27FC236}">
                <a16:creationId xmlns:a16="http://schemas.microsoft.com/office/drawing/2014/main" id="{090962EE-6183-2741-3A94-C8479C8F3D65}"/>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31" name="Footer Placeholder 4">
            <a:extLst>
              <a:ext uri="{FF2B5EF4-FFF2-40B4-BE49-F238E27FC236}">
                <a16:creationId xmlns:a16="http://schemas.microsoft.com/office/drawing/2014/main" id="{94C9BBAD-E4A0-3317-216F-5858C92CB006}"/>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32" name="Slide Number Placeholder 5">
            <a:extLst>
              <a:ext uri="{FF2B5EF4-FFF2-40B4-BE49-F238E27FC236}">
                <a16:creationId xmlns:a16="http://schemas.microsoft.com/office/drawing/2014/main" id="{2195FBA7-A575-4D7C-73E3-07F6E976C7A0}"/>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2" name="Rectangle 1">
            <a:extLst>
              <a:ext uri="{FF2B5EF4-FFF2-40B4-BE49-F238E27FC236}">
                <a16:creationId xmlns:a16="http://schemas.microsoft.com/office/drawing/2014/main" id="{83A87F64-B10E-D3EC-86DC-A74D615B4819}"/>
              </a:ext>
            </a:extLst>
          </p:cNvPr>
          <p:cNvSpPr/>
          <p:nvPr userDrawn="1"/>
        </p:nvSpPr>
        <p:spPr>
          <a:xfrm>
            <a:off x="337456" y="351064"/>
            <a:ext cx="7442897"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197489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5527" y="5024647"/>
            <a:ext cx="3739896" cy="1207851"/>
          </a:xfrm>
        </p:spPr>
        <p:txBody>
          <a:bodyPr anchor="ctr">
            <a:normAutofit/>
          </a:bodyPr>
          <a:lstStyle>
            <a:lvl1pPr>
              <a:defRPr sz="3200"/>
            </a:lvl1pPr>
          </a:lstStyle>
          <a:p>
            <a:r>
              <a:rPr lang="en-US"/>
              <a:t>Click to edit Master title style</a:t>
            </a:r>
            <a:endParaRPr lang="en-US" dirty="0"/>
          </a:p>
        </p:txBody>
      </p:sp>
      <p:sp>
        <p:nvSpPr>
          <p:cNvPr id="15" name="Picture Placeholder 10">
            <a:extLst>
              <a:ext uri="{FF2B5EF4-FFF2-40B4-BE49-F238E27FC236}">
                <a16:creationId xmlns:a16="http://schemas.microsoft.com/office/drawing/2014/main" id="{590F4507-3E12-8BCC-96C4-5E91E00DE057}"/>
              </a:ext>
            </a:extLst>
          </p:cNvPr>
          <p:cNvSpPr>
            <a:spLocks noGrp="1"/>
          </p:cNvSpPr>
          <p:nvPr>
            <p:ph type="pic" sz="quarter" idx="18"/>
          </p:nvPr>
        </p:nvSpPr>
        <p:spPr>
          <a:xfrm>
            <a:off x="348996" y="357974"/>
            <a:ext cx="11494008" cy="4270248"/>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24647"/>
            <a:ext cx="6041938" cy="1207851"/>
          </a:xfrm>
        </p:spPr>
        <p:txBody>
          <a:bodyPr anchor="ct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D736FE-15B3-4F20-9261-F868C8825F0F}" type="datetime1">
              <a:rPr lang="en-US" smtClean="0"/>
              <a:t>6/20/2026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6" name="Rectangle 15">
            <a:extLst>
              <a:ext uri="{FF2B5EF4-FFF2-40B4-BE49-F238E27FC236}">
                <a16:creationId xmlns:a16="http://schemas.microsoft.com/office/drawing/2014/main" id="{DB72880B-AEAD-196C-0715-91B527BD2668}"/>
              </a:ext>
            </a:extLst>
          </p:cNvPr>
          <p:cNvSpPr/>
          <p:nvPr userDrawn="1"/>
        </p:nvSpPr>
        <p:spPr>
          <a:xfrm>
            <a:off x="321733" y="4758374"/>
            <a:ext cx="11527515" cy="174856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3EBCA5AC-C8BF-B7FA-04BB-F8A5A14F6F64}"/>
              </a:ext>
            </a:extLst>
          </p:cNvPr>
          <p:cNvSpPr/>
          <p:nvPr userDrawn="1"/>
        </p:nvSpPr>
        <p:spPr>
          <a:xfrm>
            <a:off x="337456" y="351064"/>
            <a:ext cx="11511792" cy="428406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497764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5527" y="4336837"/>
            <a:ext cx="3739896" cy="1863698"/>
          </a:xfrm>
        </p:spPr>
        <p:txBody>
          <a:bodyPr anchor="ctr">
            <a:normAutofit/>
          </a:bodyPr>
          <a:lstStyle>
            <a:lvl1pPr>
              <a:defRPr sz="3200"/>
            </a:lvl1pPr>
          </a:lstStyle>
          <a:p>
            <a:r>
              <a:rPr lang="en-US"/>
              <a:t>Click to edit Master title style</a:t>
            </a:r>
            <a:endParaRPr lang="en-US" dirty="0"/>
          </a:p>
        </p:txBody>
      </p:sp>
      <p:sp>
        <p:nvSpPr>
          <p:cNvPr id="15" name="Picture Placeholder 10">
            <a:extLst>
              <a:ext uri="{FF2B5EF4-FFF2-40B4-BE49-F238E27FC236}">
                <a16:creationId xmlns:a16="http://schemas.microsoft.com/office/drawing/2014/main" id="{590F4507-3E12-8BCC-96C4-5E91E00DE057}"/>
              </a:ext>
            </a:extLst>
          </p:cNvPr>
          <p:cNvSpPr>
            <a:spLocks noGrp="1"/>
          </p:cNvSpPr>
          <p:nvPr>
            <p:ph type="pic" sz="quarter" idx="18"/>
          </p:nvPr>
        </p:nvSpPr>
        <p:spPr>
          <a:xfrm>
            <a:off x="348996" y="358671"/>
            <a:ext cx="11494008" cy="3547872"/>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4336837"/>
            <a:ext cx="6041938" cy="1863698"/>
          </a:xfrm>
        </p:spPr>
        <p:txBody>
          <a:bodyPr anchor="ct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D736FE-15B3-4F20-9261-F868C8825F0F}" type="datetime1">
              <a:rPr lang="en-US" smtClean="0"/>
              <a:t>6/20/2026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6" name="Rectangle 15">
            <a:extLst>
              <a:ext uri="{FF2B5EF4-FFF2-40B4-BE49-F238E27FC236}">
                <a16:creationId xmlns:a16="http://schemas.microsoft.com/office/drawing/2014/main" id="{DB72880B-AEAD-196C-0715-91B527BD2668}"/>
              </a:ext>
            </a:extLst>
          </p:cNvPr>
          <p:cNvSpPr/>
          <p:nvPr userDrawn="1"/>
        </p:nvSpPr>
        <p:spPr>
          <a:xfrm>
            <a:off x="337456" y="4038600"/>
            <a:ext cx="11527515" cy="2468336"/>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D5541655-3554-4192-AE10-BB95B2B3FCA7}"/>
              </a:ext>
            </a:extLst>
          </p:cNvPr>
          <p:cNvSpPr/>
          <p:nvPr userDrawn="1"/>
        </p:nvSpPr>
        <p:spPr>
          <a:xfrm>
            <a:off x="339852" y="351064"/>
            <a:ext cx="11512296" cy="356308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684438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474077" y="1240971"/>
            <a:ext cx="3277536" cy="963033"/>
          </a:xfrm>
        </p:spPr>
        <p:txBody>
          <a:bodyPr anchor="ct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00662" y="1240971"/>
            <a:ext cx="5614213" cy="963033"/>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Picture Placeholder 11">
            <a:extLst>
              <a:ext uri="{FF2B5EF4-FFF2-40B4-BE49-F238E27FC236}">
                <a16:creationId xmlns:a16="http://schemas.microsoft.com/office/drawing/2014/main" id="{4618C02D-A34B-FCF5-74D5-2AC6F33031B7}"/>
              </a:ext>
            </a:extLst>
          </p:cNvPr>
          <p:cNvSpPr>
            <a:spLocks noGrp="1"/>
          </p:cNvSpPr>
          <p:nvPr>
            <p:ph type="pic" sz="quarter" idx="15"/>
          </p:nvPr>
        </p:nvSpPr>
        <p:spPr>
          <a:xfrm>
            <a:off x="1126236" y="2719146"/>
            <a:ext cx="9921240" cy="3255264"/>
          </a:xfrm>
          <a:blipFill dpi="0" rotWithShape="1">
            <a:blip r:embed="rId2" cstate="email">
              <a:alphaModFix amt="50000"/>
              <a:extLst>
                <a:ext uri="{28A0092B-C50C-407E-A947-70E740481C1C}">
                  <a14:useLocalDpi xmlns:a14="http://schemas.microsoft.com/office/drawing/2010/main"/>
                </a:ext>
              </a:extLst>
            </a:blip>
            <a:srcRect/>
            <a:stretch>
              <a:fillRect/>
            </a:stretch>
          </a:blipFill>
        </p:spPr>
        <p:txBody>
          <a:bodyPr/>
          <a:lstStyle/>
          <a:p>
            <a:r>
              <a:rPr lang="en-US"/>
              <a:t>Click icon to add picture</a:t>
            </a:r>
            <a:endParaRPr lang="en-US" dirty="0"/>
          </a:p>
        </p:txBody>
      </p:sp>
      <p:sp>
        <p:nvSpPr>
          <p:cNvPr id="4" name="Date Placeholder 4">
            <a:extLst>
              <a:ext uri="{FF2B5EF4-FFF2-40B4-BE49-F238E27FC236}">
                <a16:creationId xmlns:a16="http://schemas.microsoft.com/office/drawing/2014/main" id="{792CFC36-C3EC-5779-AB81-CC4B05A48734}"/>
              </a:ext>
            </a:extLst>
          </p:cNvPr>
          <p:cNvSpPr>
            <a:spLocks noGrp="1"/>
          </p:cNvSpPr>
          <p:nvPr>
            <p:ph type="dt" sz="half" idx="10"/>
          </p:nvPr>
        </p:nvSpPr>
        <p:spPr>
          <a:xfrm>
            <a:off x="612647" y="6498770"/>
            <a:ext cx="3494314" cy="359229"/>
          </a:xfrm>
        </p:spPr>
        <p:txBody>
          <a:bodyPr/>
          <a:lstStyle/>
          <a:p>
            <a:fld id="{838E7C52-89A1-4FAF-9408-82A97F69BEE9}" type="datetime1">
              <a:rPr lang="en-US" smtClean="0"/>
              <a:t>6/20/2026</a:t>
            </a:fld>
            <a:endParaRPr lang="en-US" dirty="0"/>
          </a:p>
        </p:txBody>
      </p:sp>
      <p:sp>
        <p:nvSpPr>
          <p:cNvPr id="10" name="Footer Placeholder 5">
            <a:extLst>
              <a:ext uri="{FF2B5EF4-FFF2-40B4-BE49-F238E27FC236}">
                <a16:creationId xmlns:a16="http://schemas.microsoft.com/office/drawing/2014/main" id="{1B647595-A471-5DA6-9074-5DACBEE5D8D2}"/>
              </a:ext>
            </a:extLst>
          </p:cNvPr>
          <p:cNvSpPr>
            <a:spLocks noGrp="1"/>
          </p:cNvSpPr>
          <p:nvPr>
            <p:ph type="ftr" sz="quarter" idx="11"/>
          </p:nvPr>
        </p:nvSpPr>
        <p:spPr>
          <a:xfrm>
            <a:off x="8085041" y="6498770"/>
            <a:ext cx="2805405" cy="359229"/>
          </a:xfrm>
        </p:spPr>
        <p:txBody>
          <a:bodyPr/>
          <a:lstStyle/>
          <a:p>
            <a:r>
              <a:rPr lang="en-US" dirty="0"/>
              <a:t>Sample Footer Text</a:t>
            </a:r>
          </a:p>
        </p:txBody>
      </p:sp>
      <p:sp>
        <p:nvSpPr>
          <p:cNvPr id="12" name="Slide Number Placeholder 6">
            <a:extLst>
              <a:ext uri="{FF2B5EF4-FFF2-40B4-BE49-F238E27FC236}">
                <a16:creationId xmlns:a16="http://schemas.microsoft.com/office/drawing/2014/main" id="{48F12117-D5D7-397C-88DD-6C7EC5A41539}"/>
              </a:ext>
            </a:extLst>
          </p:cNvPr>
          <p:cNvSpPr>
            <a:spLocks noGrp="1"/>
          </p:cNvSpPr>
          <p:nvPr>
            <p:ph type="sldNum" sz="quarter" idx="12"/>
          </p:nvPr>
        </p:nvSpPr>
        <p:spPr>
          <a:xfrm>
            <a:off x="10840682" y="6498770"/>
            <a:ext cx="429207" cy="359229"/>
          </a:xfrm>
        </p:spPr>
        <p:txBody>
          <a:bodyPr/>
          <a:lstStyle/>
          <a:p>
            <a:fld id="{CC057153-B650-4DEB-B370-79DDCFDCE934}" type="slidenum">
              <a:rPr lang="en-US" smtClean="0"/>
              <a:t>‹#›</a:t>
            </a:fld>
            <a:endParaRPr lang="en-US" dirty="0"/>
          </a:p>
        </p:txBody>
      </p:sp>
      <p:sp>
        <p:nvSpPr>
          <p:cNvPr id="5" name="Rectangle 4">
            <a:extLst>
              <a:ext uri="{FF2B5EF4-FFF2-40B4-BE49-F238E27FC236}">
                <a16:creationId xmlns:a16="http://schemas.microsoft.com/office/drawing/2014/main" id="{34FFC3B9-6393-BD5E-CBA3-4236EA91FEE4}"/>
              </a:ext>
            </a:extLst>
          </p:cNvPr>
          <p:cNvSpPr/>
          <p:nvPr userDrawn="1"/>
        </p:nvSpPr>
        <p:spPr>
          <a:xfrm>
            <a:off x="1121981" y="874987"/>
            <a:ext cx="9941944" cy="1677713"/>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EF761AA9-46EF-A61A-5772-FE92633CC2A2}"/>
              </a:ext>
            </a:extLst>
          </p:cNvPr>
          <p:cNvSpPr/>
          <p:nvPr userDrawn="1"/>
        </p:nvSpPr>
        <p:spPr>
          <a:xfrm>
            <a:off x="1126236" y="2710002"/>
            <a:ext cx="9939528" cy="327355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432255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689C2E73-8CB7-AB0A-D373-D9BCBE160AE9}"/>
              </a:ext>
            </a:extLst>
          </p:cNvPr>
          <p:cNvSpPr>
            <a:spLocks noGrp="1"/>
          </p:cNvSpPr>
          <p:nvPr>
            <p:ph type="pic" sz="quarter" idx="15"/>
          </p:nvPr>
        </p:nvSpPr>
        <p:spPr>
          <a:xfrm>
            <a:off x="354740" y="1944079"/>
            <a:ext cx="6391656" cy="4553712"/>
          </a:xfrm>
          <a:blipFill dpi="0" rotWithShape="1">
            <a:blip r:embed="rId2" cstate="email">
              <a:alphaModFix amt="50000"/>
              <a:extLst>
                <a:ext uri="{28A0092B-C50C-407E-A947-70E740481C1C}">
                  <a14:useLocalDpi xmlns:a14="http://schemas.microsoft.com/office/drawing/2010/main"/>
                </a:ext>
              </a:extLst>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58567" y="2235200"/>
            <a:ext cx="4420788" cy="39581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1E31391-F4B8-4A23-8935-365F41031646}" type="datetime1">
              <a:rPr lang="en-US" smtClean="0"/>
              <a:t>6/20/2026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3A30DF84-4A5D-63C5-1700-34F6AA007632}"/>
              </a:ext>
            </a:extLst>
          </p:cNvPr>
          <p:cNvSpPr/>
          <p:nvPr userDrawn="1"/>
        </p:nvSpPr>
        <p:spPr>
          <a:xfrm flipV="1">
            <a:off x="337457" y="351062"/>
            <a:ext cx="11512296" cy="146503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079E6EAC-5CB1-AF25-6E5B-8E37D120C9B3}"/>
              </a:ext>
            </a:extLst>
          </p:cNvPr>
          <p:cNvSpPr/>
          <p:nvPr userDrawn="1"/>
        </p:nvSpPr>
        <p:spPr>
          <a:xfrm>
            <a:off x="339852" y="1929406"/>
            <a:ext cx="6421432" cy="45775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1153CEAA-92AB-A832-438A-7F6ACCDFE1B4}"/>
              </a:ext>
            </a:extLst>
          </p:cNvPr>
          <p:cNvSpPr/>
          <p:nvPr userDrawn="1"/>
        </p:nvSpPr>
        <p:spPr>
          <a:xfrm>
            <a:off x="6874592" y="1929406"/>
            <a:ext cx="4975161" cy="45775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3951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99599"/>
            <a:ext cx="4672584" cy="1453896"/>
          </a:xfrm>
        </p:spPr>
        <p:txBody>
          <a:bodyPr>
            <a:normAutofit/>
          </a:bodyPr>
          <a:lstStyle>
            <a:lvl1pPr>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4FE3DA23-DE55-6AE0-AF3B-E9803246C7CD}"/>
              </a:ext>
            </a:extLst>
          </p:cNvPr>
          <p:cNvSpPr>
            <a:spLocks noGrp="1"/>
          </p:cNvSpPr>
          <p:nvPr>
            <p:ph type="pic" sz="quarter" idx="15"/>
          </p:nvPr>
        </p:nvSpPr>
        <p:spPr>
          <a:xfrm>
            <a:off x="349324" y="2423719"/>
            <a:ext cx="5175504" cy="4069080"/>
          </a:xfrm>
          <a:blipFill>
            <a:blip r:embed="rId2" cstate="email">
              <a:alphaModFix amt="50000"/>
              <a:extLst>
                <a:ext uri="{28A0092B-C50C-407E-A947-70E740481C1C}">
                  <a14:useLocalDpi xmlns:a14="http://schemas.microsoft.com/office/drawing/2010/main"/>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37402" y="599600"/>
            <a:ext cx="5633165" cy="56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EE8507B-3789-49BC-A5B5-D3B2B10E5F24}" type="datetime1">
              <a:rPr lang="en-US" smtClean="0"/>
              <a:t>6/20/2026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2125B15E-907B-22E5-9483-591409F1460D}"/>
              </a:ext>
            </a:extLst>
          </p:cNvPr>
          <p:cNvSpPr/>
          <p:nvPr userDrawn="1"/>
        </p:nvSpPr>
        <p:spPr>
          <a:xfrm flipV="1">
            <a:off x="337457" y="351059"/>
            <a:ext cx="5199238" cy="19398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944643D3-05AA-D000-6F70-B39D3E837EF5}"/>
              </a:ext>
            </a:extLst>
          </p:cNvPr>
          <p:cNvSpPr/>
          <p:nvPr userDrawn="1"/>
        </p:nvSpPr>
        <p:spPr>
          <a:xfrm>
            <a:off x="5665293" y="351065"/>
            <a:ext cx="6189249"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07DB142-72B7-699F-6F87-2EFB2EBF3B22}"/>
              </a:ext>
            </a:extLst>
          </p:cNvPr>
          <p:cNvSpPr/>
          <p:nvPr userDrawn="1"/>
        </p:nvSpPr>
        <p:spPr>
          <a:xfrm flipV="1">
            <a:off x="337457" y="2409583"/>
            <a:ext cx="5199238" cy="409735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5142009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99599"/>
            <a:ext cx="3946824" cy="1453896"/>
          </a:xfrm>
        </p:spPr>
        <p:txBody>
          <a:bodyPr>
            <a:normAutofit/>
          </a:bodyPr>
          <a:lstStyle>
            <a:lvl1pP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4FE3DA23-DE55-6AE0-AF3B-E9803246C7CD}"/>
              </a:ext>
            </a:extLst>
          </p:cNvPr>
          <p:cNvSpPr>
            <a:spLocks noGrp="1"/>
          </p:cNvSpPr>
          <p:nvPr>
            <p:ph type="pic" sz="quarter" idx="15"/>
          </p:nvPr>
        </p:nvSpPr>
        <p:spPr>
          <a:xfrm>
            <a:off x="349324" y="2423719"/>
            <a:ext cx="4476676" cy="4069080"/>
          </a:xfrm>
          <a:blipFill dpi="0" rotWithShape="1">
            <a:blip r:embed="rId2" cstate="email">
              <a:alphaModFix amt="50000"/>
              <a:extLst>
                <a:ext uri="{28A0092B-C50C-407E-A947-70E740481C1C}">
                  <a14:useLocalDpi xmlns:a14="http://schemas.microsoft.com/office/drawing/2010/main"/>
                </a:ext>
              </a:extLst>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20382" y="599600"/>
            <a:ext cx="6350185" cy="56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EE8507B-3789-49BC-A5B5-D3B2B10E5F24}" type="datetime1">
              <a:rPr lang="en-US" smtClean="0"/>
              <a:t>6/20/2026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2125B15E-907B-22E5-9483-591409F1460D}"/>
              </a:ext>
            </a:extLst>
          </p:cNvPr>
          <p:cNvSpPr/>
          <p:nvPr userDrawn="1"/>
        </p:nvSpPr>
        <p:spPr>
          <a:xfrm flipV="1">
            <a:off x="337457" y="351058"/>
            <a:ext cx="4488543" cy="19398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944643D3-05AA-D000-6F70-B39D3E837EF5}"/>
              </a:ext>
            </a:extLst>
          </p:cNvPr>
          <p:cNvSpPr/>
          <p:nvPr userDrawn="1"/>
        </p:nvSpPr>
        <p:spPr>
          <a:xfrm>
            <a:off x="4939611" y="351065"/>
            <a:ext cx="691493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07DB142-72B7-699F-6F87-2EFB2EBF3B22}"/>
              </a:ext>
            </a:extLst>
          </p:cNvPr>
          <p:cNvSpPr/>
          <p:nvPr userDrawn="1"/>
        </p:nvSpPr>
        <p:spPr>
          <a:xfrm flipV="1">
            <a:off x="337457" y="2409583"/>
            <a:ext cx="4497205" cy="409735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18611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8">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817441" y="1359777"/>
            <a:ext cx="5880761" cy="1107198"/>
          </a:xfrm>
        </p:spPr>
        <p:txBody>
          <a:bodyPr anchor="t">
            <a:normAutofit/>
          </a:bodyPr>
          <a:lstStyle>
            <a:lvl1pPr algn="l">
              <a:defRPr sz="4000"/>
            </a:lvl1pPr>
          </a:lstStyle>
          <a:p>
            <a:r>
              <a:rPr lang="en-US"/>
              <a:t>Click to edit Master title style</a:t>
            </a:r>
            <a:endParaRPr lang="en-US" dirty="0"/>
          </a:p>
        </p:txBody>
      </p:sp>
      <p:sp>
        <p:nvSpPr>
          <p:cNvPr id="4" name="Picture Placeholder 10">
            <a:extLst>
              <a:ext uri="{FF2B5EF4-FFF2-40B4-BE49-F238E27FC236}">
                <a16:creationId xmlns:a16="http://schemas.microsoft.com/office/drawing/2014/main" id="{6C1007D4-EB2E-ECF2-5254-C510166F0A92}"/>
              </a:ext>
            </a:extLst>
          </p:cNvPr>
          <p:cNvSpPr>
            <a:spLocks noGrp="1"/>
          </p:cNvSpPr>
          <p:nvPr>
            <p:ph type="pic" sz="quarter" idx="15"/>
          </p:nvPr>
        </p:nvSpPr>
        <p:spPr>
          <a:xfrm>
            <a:off x="1152328" y="886968"/>
            <a:ext cx="3197543" cy="5084064"/>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endParaRPr lang="en-US" dirty="0"/>
          </a:p>
        </p:txBody>
      </p:sp>
      <p:sp>
        <p:nvSpPr>
          <p:cNvPr id="12" name="Content Placeholder 7">
            <a:extLst>
              <a:ext uri="{FF2B5EF4-FFF2-40B4-BE49-F238E27FC236}">
                <a16:creationId xmlns:a16="http://schemas.microsoft.com/office/drawing/2014/main" id="{B6F7D1A1-060A-C0EF-7365-61C0D96F440D}"/>
              </a:ext>
            </a:extLst>
          </p:cNvPr>
          <p:cNvSpPr>
            <a:spLocks noGrp="1"/>
          </p:cNvSpPr>
          <p:nvPr>
            <p:ph sz="quarter" idx="13"/>
          </p:nvPr>
        </p:nvSpPr>
        <p:spPr>
          <a:xfrm>
            <a:off x="4817441" y="2631072"/>
            <a:ext cx="5880761" cy="3060281"/>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Rectangle 9">
            <a:extLst>
              <a:ext uri="{FF2B5EF4-FFF2-40B4-BE49-F238E27FC236}">
                <a16:creationId xmlns:a16="http://schemas.microsoft.com/office/drawing/2014/main" id="{2A1944F5-72DB-5388-391B-5DC34BAD29A9}"/>
              </a:ext>
            </a:extLst>
          </p:cNvPr>
          <p:cNvSpPr/>
          <p:nvPr/>
        </p:nvSpPr>
        <p:spPr>
          <a:xfrm>
            <a:off x="4465346" y="874986"/>
            <a:ext cx="6584950" cy="5111496"/>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BD322761-AD97-5EDC-DC4F-22AC765F3FE3}"/>
              </a:ext>
            </a:extLst>
          </p:cNvPr>
          <p:cNvSpPr>
            <a:spLocks noGrp="1"/>
          </p:cNvSpPr>
          <p:nvPr>
            <p:ph type="dt" sz="half" idx="10"/>
          </p:nvPr>
        </p:nvSpPr>
        <p:spPr>
          <a:xfrm>
            <a:off x="612647" y="6498770"/>
            <a:ext cx="3494314" cy="359229"/>
          </a:xfrm>
        </p:spPr>
        <p:txBody>
          <a:bodyPr/>
          <a:lstStyle/>
          <a:p>
            <a:fld id="{080CD416-224D-4632-8302-C1A0B05C0690}" type="datetime1">
              <a:rPr lang="en-US" smtClean="0"/>
              <a:t>6/20/2026</a:t>
            </a:fld>
            <a:endParaRPr lang="en-US" dirty="0"/>
          </a:p>
        </p:txBody>
      </p:sp>
      <p:sp>
        <p:nvSpPr>
          <p:cNvPr id="8" name="Footer Placeholder 4">
            <a:extLst>
              <a:ext uri="{FF2B5EF4-FFF2-40B4-BE49-F238E27FC236}">
                <a16:creationId xmlns:a16="http://schemas.microsoft.com/office/drawing/2014/main" id="{53B1E02D-FA19-7D3D-06D7-B239D7211563}"/>
              </a:ext>
            </a:extLst>
          </p:cNvPr>
          <p:cNvSpPr>
            <a:spLocks noGrp="1"/>
          </p:cNvSpPr>
          <p:nvPr>
            <p:ph type="ftr" sz="quarter" idx="11"/>
          </p:nvPr>
        </p:nvSpPr>
        <p:spPr>
          <a:xfrm>
            <a:off x="8085041" y="6498770"/>
            <a:ext cx="2805405" cy="359229"/>
          </a:xfrm>
        </p:spPr>
        <p:txBody>
          <a:bodyPr/>
          <a:lstStyle/>
          <a:p>
            <a:r>
              <a:rPr lang="en-US" dirty="0"/>
              <a:t>Sample Footer Text</a:t>
            </a:r>
          </a:p>
        </p:txBody>
      </p:sp>
      <p:sp>
        <p:nvSpPr>
          <p:cNvPr id="9" name="Slide Number Placeholder 5">
            <a:extLst>
              <a:ext uri="{FF2B5EF4-FFF2-40B4-BE49-F238E27FC236}">
                <a16:creationId xmlns:a16="http://schemas.microsoft.com/office/drawing/2014/main" id="{E68603D8-B4FF-4EEF-D7E4-C16EE2147064}"/>
              </a:ext>
            </a:extLst>
          </p:cNvPr>
          <p:cNvSpPr>
            <a:spLocks noGrp="1"/>
          </p:cNvSpPr>
          <p:nvPr>
            <p:ph type="sldNum" sz="quarter" idx="12"/>
          </p:nvPr>
        </p:nvSpPr>
        <p:spPr>
          <a:xfrm>
            <a:off x="10840682" y="6498770"/>
            <a:ext cx="429207" cy="359229"/>
          </a:xfrm>
        </p:spPr>
        <p:txBody>
          <a:bodyPr/>
          <a:lstStyle/>
          <a:p>
            <a:fld id="{CC057153-B650-4DEB-B370-79DDCFDCE934}" type="slidenum">
              <a:rPr lang="en-US" smtClean="0"/>
              <a:t>‹#›</a:t>
            </a:fld>
            <a:endParaRPr lang="en-US" dirty="0"/>
          </a:p>
        </p:txBody>
      </p:sp>
      <p:sp>
        <p:nvSpPr>
          <p:cNvPr id="5" name="Rectangle 4">
            <a:extLst>
              <a:ext uri="{FF2B5EF4-FFF2-40B4-BE49-F238E27FC236}">
                <a16:creationId xmlns:a16="http://schemas.microsoft.com/office/drawing/2014/main" id="{92267190-6BE3-1105-A47B-925C2188D8D4}"/>
              </a:ext>
            </a:extLst>
          </p:cNvPr>
          <p:cNvSpPr/>
          <p:nvPr userDrawn="1"/>
        </p:nvSpPr>
        <p:spPr>
          <a:xfrm>
            <a:off x="1141704" y="874986"/>
            <a:ext cx="3218791"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dirty="0"/>
          </a:p>
        </p:txBody>
      </p:sp>
    </p:spTree>
    <p:extLst>
      <p:ext uri="{BB962C8B-B14F-4D97-AF65-F5344CB8AC3E}">
        <p14:creationId xmlns:p14="http://schemas.microsoft.com/office/powerpoint/2010/main" val="147396583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1C9C9AC-231F-A3D9-52AE-E521803C4945}"/>
              </a:ext>
            </a:extLst>
          </p:cNvPr>
          <p:cNvSpPr>
            <a:spLocks noGrp="1"/>
          </p:cNvSpPr>
          <p:nvPr>
            <p:ph type="title"/>
          </p:nvPr>
        </p:nvSpPr>
        <p:spPr>
          <a:xfrm>
            <a:off x="1601723" y="4669972"/>
            <a:ext cx="8988551" cy="1088572"/>
          </a:xfrm>
        </p:spPr>
        <p:txBody>
          <a:bodyPr>
            <a:normAutofit/>
          </a:bodyPr>
          <a:lstStyle>
            <a:lvl1pPr algn="l">
              <a:lnSpc>
                <a:spcPct val="110000"/>
              </a:lnSpc>
              <a:defRPr sz="1800" b="0">
                <a:solidFill>
                  <a:schemeClr val="tx1"/>
                </a:solidFill>
                <a:latin typeface="+mn-lt"/>
              </a:defRPr>
            </a:lvl1pPr>
          </a:lstStyle>
          <a:p>
            <a:r>
              <a:rPr lang="en-US"/>
              <a:t>Click to edit Master title style</a:t>
            </a:r>
            <a:endParaRPr lang="en-US" dirty="0"/>
          </a:p>
        </p:txBody>
      </p:sp>
      <p:sp>
        <p:nvSpPr>
          <p:cNvPr id="11" name="Content Placeholder 6">
            <a:extLst>
              <a:ext uri="{FF2B5EF4-FFF2-40B4-BE49-F238E27FC236}">
                <a16:creationId xmlns:a16="http://schemas.microsoft.com/office/drawing/2014/main" id="{55D2680C-5363-8F4B-6FB7-E51E9E05C988}"/>
              </a:ext>
            </a:extLst>
          </p:cNvPr>
          <p:cNvSpPr>
            <a:spLocks noGrp="1"/>
          </p:cNvSpPr>
          <p:nvPr>
            <p:ph sz="quarter" idx="13" hasCustomPrompt="1"/>
          </p:nvPr>
        </p:nvSpPr>
        <p:spPr>
          <a:xfrm>
            <a:off x="1601724" y="1398813"/>
            <a:ext cx="8988552" cy="3145973"/>
          </a:xfrm>
        </p:spPr>
        <p:txBody>
          <a:bodyPr anchor="b">
            <a:normAutofit/>
          </a:bodyPr>
          <a:lstStyle>
            <a:lvl1pPr marL="0" indent="0" algn="l">
              <a:lnSpc>
                <a:spcPct val="90000"/>
              </a:lnSpc>
              <a:buNone/>
              <a:defRPr sz="193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D6F51461-EBBE-4007-A7FA-8D550B1815C8}" type="datetime1">
              <a:rPr lang="en-US" smtClean="0"/>
              <a:t>6/20/2026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2" name="Rectangle 1">
            <a:extLst>
              <a:ext uri="{FF2B5EF4-FFF2-40B4-BE49-F238E27FC236}">
                <a16:creationId xmlns:a16="http://schemas.microsoft.com/office/drawing/2014/main" id="{CD0DE2B7-EB22-2F5C-EF67-76C44224FDB5}"/>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341183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601723" y="4669972"/>
            <a:ext cx="8988551" cy="832346"/>
          </a:xfrm>
        </p:spPr>
        <p:txBody>
          <a:bodyPr>
            <a:normAutofit/>
          </a:bodyPr>
          <a:lstStyle>
            <a:lvl1pPr algn="ctr">
              <a:lnSpc>
                <a:spcPct val="110000"/>
              </a:lnSpc>
              <a:defRPr sz="1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601724" y="1398813"/>
            <a:ext cx="8988552" cy="3145973"/>
          </a:xfrm>
        </p:spPr>
        <p:txBody>
          <a:bodyPr anchor="b">
            <a:normAutofit/>
          </a:bodyPr>
          <a:lstStyle>
            <a:lvl1pPr marL="0" indent="0" algn="ctr">
              <a:lnSpc>
                <a:spcPct val="90000"/>
              </a:lnSpc>
              <a:buNone/>
              <a:defRPr sz="193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B57145D9-E600-48F3-8D60-FBB32619D4B7}" type="datetime1">
              <a:rPr lang="en-US" smtClean="0"/>
              <a:t>6/20/2026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AF5D0C1F-1910-D1D3-C257-A50E730FB8BC}"/>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149932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4"/>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9924E45-C895-43A4-5C38-357208F050D2}"/>
              </a:ext>
            </a:extLst>
          </p:cNvPr>
          <p:cNvSpPr>
            <a:spLocks noGrp="1"/>
          </p:cNvSpPr>
          <p:nvPr>
            <p:ph type="title"/>
          </p:nvPr>
        </p:nvSpPr>
        <p:spPr>
          <a:xfrm>
            <a:off x="1061213" y="4669972"/>
            <a:ext cx="10069575" cy="1088572"/>
          </a:xfrm>
        </p:spPr>
        <p:txBody>
          <a:bodyPr>
            <a:normAutofit/>
          </a:bodyPr>
          <a:lstStyle>
            <a:lvl1pPr algn="ctr">
              <a:lnSpc>
                <a:spcPct val="110000"/>
              </a:lnSpc>
              <a:defRPr sz="1800" b="0">
                <a:solidFill>
                  <a:schemeClr val="tx1"/>
                </a:solidFill>
                <a:latin typeface="+mn-lt"/>
              </a:defRPr>
            </a:lvl1pPr>
          </a:lstStyle>
          <a:p>
            <a:r>
              <a:rPr lang="en-US"/>
              <a:t>Click to edit Master title style</a:t>
            </a:r>
            <a:endParaRPr lang="en-US" dirty="0"/>
          </a:p>
        </p:txBody>
      </p:sp>
      <p:sp>
        <p:nvSpPr>
          <p:cNvPr id="10" name="Content Placeholder 6">
            <a:extLst>
              <a:ext uri="{FF2B5EF4-FFF2-40B4-BE49-F238E27FC236}">
                <a16:creationId xmlns:a16="http://schemas.microsoft.com/office/drawing/2014/main" id="{F7F1ED0D-FB7E-F1D4-6BB4-DA7FCEA9CD36}"/>
              </a:ext>
            </a:extLst>
          </p:cNvPr>
          <p:cNvSpPr>
            <a:spLocks noGrp="1"/>
          </p:cNvSpPr>
          <p:nvPr>
            <p:ph sz="quarter" idx="13" hasCustomPrompt="1"/>
          </p:nvPr>
        </p:nvSpPr>
        <p:spPr>
          <a:xfrm>
            <a:off x="1061212" y="1398813"/>
            <a:ext cx="10069576" cy="3145973"/>
          </a:xfrm>
        </p:spPr>
        <p:txBody>
          <a:bodyPr anchor="b">
            <a:normAutofit/>
          </a:bodyPr>
          <a:lstStyle>
            <a:lvl1pPr marL="0" indent="0" algn="ctr">
              <a:lnSpc>
                <a:spcPct val="90000"/>
              </a:lnSpc>
              <a:buNone/>
              <a:defRPr sz="193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6988DA9F-3449-4571-B576-325E0AB8D353}" type="datetime1">
              <a:rPr lang="en-US" smtClean="0"/>
              <a:t>6/20/2026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2" name="Rectangle 1">
            <a:extLst>
              <a:ext uri="{FF2B5EF4-FFF2-40B4-BE49-F238E27FC236}">
                <a16:creationId xmlns:a16="http://schemas.microsoft.com/office/drawing/2014/main" id="{F3106CE9-3864-8C80-F8B7-4C6D0D0E2D97}"/>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186718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6" name="Content Placeholder 6">
            <a:extLst>
              <a:ext uri="{FF2B5EF4-FFF2-40B4-BE49-F238E27FC236}">
                <a16:creationId xmlns:a16="http://schemas.microsoft.com/office/drawing/2014/main" id="{27E2BE3E-32CC-3B2E-7AAB-62D6D812CE27}"/>
              </a:ext>
            </a:extLst>
          </p:cNvPr>
          <p:cNvSpPr>
            <a:spLocks noGrp="1"/>
          </p:cNvSpPr>
          <p:nvPr>
            <p:ph sz="quarter" idx="13" hasCustomPrompt="1"/>
          </p:nvPr>
        </p:nvSpPr>
        <p:spPr>
          <a:xfrm>
            <a:off x="1500188" y="1636205"/>
            <a:ext cx="9191625" cy="3585591"/>
          </a:xfrm>
        </p:spPr>
        <p:txBody>
          <a:bodyPr anchor="ctr">
            <a:noAutofit/>
          </a:bodyPr>
          <a:lstStyle>
            <a:lvl1pPr marL="0" indent="0" algn="ctr">
              <a:lnSpc>
                <a:spcPct val="100000"/>
              </a:lnSpc>
              <a:buNone/>
              <a:defRPr sz="4800" b="0">
                <a:latin typeface="+mj-lt"/>
              </a:defRPr>
            </a:lvl1pPr>
            <a:lvl2pPr marL="228600" indent="0" algn="ctr">
              <a:lnSpc>
                <a:spcPct val="100000"/>
              </a:lnSpc>
              <a:buNone/>
              <a:defRPr sz="4800" b="0">
                <a:latin typeface="+mj-lt"/>
              </a:defRPr>
            </a:lvl2pPr>
            <a:lvl3pPr marL="457200" indent="0" algn="ctr">
              <a:lnSpc>
                <a:spcPct val="100000"/>
              </a:lnSpc>
              <a:buNone/>
              <a:defRPr sz="4800" b="0">
                <a:latin typeface="+mj-lt"/>
              </a:defRPr>
            </a:lvl3pPr>
            <a:lvl4pPr marL="685800" indent="0" algn="ctr">
              <a:lnSpc>
                <a:spcPct val="100000"/>
              </a:lnSpc>
              <a:buNone/>
              <a:defRPr sz="4800" b="0">
                <a:latin typeface="+mj-lt"/>
              </a:defRPr>
            </a:lvl4pPr>
            <a:lvl5pPr marL="914400" indent="0" algn="ctr">
              <a:lnSpc>
                <a:spcPct val="100000"/>
              </a:lnSpc>
              <a:buNone/>
              <a:defRPr sz="48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2AC9CA7-4D60-41A4-A4F0-FD6D94D8C852}" type="datetime1">
              <a:rPr lang="en-US" smtClean="0"/>
              <a:t>6/20/2026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8" name="Rectangle 7">
            <a:extLst>
              <a:ext uri="{FF2B5EF4-FFF2-40B4-BE49-F238E27FC236}">
                <a16:creationId xmlns:a16="http://schemas.microsoft.com/office/drawing/2014/main" id="{CC1D1BF1-778B-0A57-4F7E-BC57330C7085}"/>
              </a:ext>
            </a:extLst>
          </p:cNvPr>
          <p:cNvSpPr/>
          <p:nvPr/>
        </p:nvSpPr>
        <p:spPr>
          <a:xfrm>
            <a:off x="1121981" y="874987"/>
            <a:ext cx="9941944"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05553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Statement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00188" y="1636205"/>
            <a:ext cx="9191625" cy="3585591"/>
          </a:xfrm>
        </p:spPr>
        <p:txBody>
          <a:bodyPr anchor="ctr">
            <a:noAutofit/>
          </a:bodyPr>
          <a:lstStyle>
            <a:lvl1pPr marL="0" indent="0" algn="ctr">
              <a:lnSpc>
                <a:spcPct val="100000"/>
              </a:lnSpc>
              <a:buNone/>
              <a:defRPr sz="4800" b="0">
                <a:latin typeface="+mj-lt"/>
              </a:defRPr>
            </a:lvl1pPr>
            <a:lvl2pPr marL="228600" indent="0" algn="ctr">
              <a:lnSpc>
                <a:spcPct val="100000"/>
              </a:lnSpc>
              <a:buNone/>
              <a:defRPr sz="4800" b="0">
                <a:latin typeface="+mj-lt"/>
              </a:defRPr>
            </a:lvl2pPr>
            <a:lvl3pPr marL="457200" indent="0" algn="ctr">
              <a:lnSpc>
                <a:spcPct val="100000"/>
              </a:lnSpc>
              <a:buNone/>
              <a:defRPr sz="4800" b="0">
                <a:latin typeface="+mj-lt"/>
              </a:defRPr>
            </a:lvl3pPr>
            <a:lvl4pPr marL="685800" indent="0" algn="ctr">
              <a:lnSpc>
                <a:spcPct val="100000"/>
              </a:lnSpc>
              <a:buNone/>
              <a:defRPr sz="4800" b="0">
                <a:latin typeface="+mj-lt"/>
              </a:defRPr>
            </a:lvl4pPr>
            <a:lvl5pPr marL="914400" indent="0" algn="ctr">
              <a:lnSpc>
                <a:spcPct val="100000"/>
              </a:lnSpc>
              <a:buNone/>
              <a:defRPr sz="48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8CC6DBA-5967-4D4F-9608-7CC4DFDA88DC}" type="datetime1">
              <a:rPr lang="en-US" smtClean="0"/>
              <a:t>6/20/2026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10" name="Rectangle 9">
            <a:extLst>
              <a:ext uri="{FF2B5EF4-FFF2-40B4-BE49-F238E27FC236}">
                <a16:creationId xmlns:a16="http://schemas.microsoft.com/office/drawing/2014/main" id="{046E25A4-0CFC-F2A6-5BDE-BEBF00F7CEA8}"/>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9662224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E0C99F09-6747-AD83-83AF-D9553E570144}"/>
              </a:ext>
            </a:extLst>
          </p:cNvPr>
          <p:cNvSpPr>
            <a:spLocks noGrp="1"/>
          </p:cNvSpPr>
          <p:nvPr>
            <p:ph sz="quarter" idx="13" hasCustomPrompt="1"/>
          </p:nvPr>
        </p:nvSpPr>
        <p:spPr>
          <a:xfrm>
            <a:off x="795528" y="1636205"/>
            <a:ext cx="10023579" cy="3585591"/>
          </a:xfrm>
        </p:spPr>
        <p:txBody>
          <a:bodyPr anchor="ctr">
            <a:noAutofit/>
          </a:bodyPr>
          <a:lstStyle>
            <a:lvl1pPr marL="0" indent="0" algn="l">
              <a:lnSpc>
                <a:spcPct val="100000"/>
              </a:lnSpc>
              <a:buNone/>
              <a:defRPr sz="4800" b="0">
                <a:latin typeface="+mj-lt"/>
              </a:defRPr>
            </a:lvl1pPr>
            <a:lvl2pPr marL="228600" indent="0" algn="l">
              <a:lnSpc>
                <a:spcPct val="100000"/>
              </a:lnSpc>
              <a:buNone/>
              <a:defRPr sz="4800" b="0">
                <a:latin typeface="+mj-lt"/>
              </a:defRPr>
            </a:lvl2pPr>
            <a:lvl3pPr marL="457200" indent="0" algn="l">
              <a:lnSpc>
                <a:spcPct val="100000"/>
              </a:lnSpc>
              <a:buNone/>
              <a:defRPr sz="4800" b="0">
                <a:latin typeface="+mj-lt"/>
              </a:defRPr>
            </a:lvl3pPr>
            <a:lvl4pPr marL="685800" indent="0" algn="l">
              <a:lnSpc>
                <a:spcPct val="100000"/>
              </a:lnSpc>
              <a:buNone/>
              <a:defRPr sz="4800" b="0">
                <a:latin typeface="+mj-lt"/>
              </a:defRPr>
            </a:lvl4pPr>
            <a:lvl5pPr marL="914400" indent="0" algn="l">
              <a:lnSpc>
                <a:spcPct val="100000"/>
              </a:lnSpc>
              <a:buNone/>
              <a:defRPr sz="48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1BB4E8A-F766-4B4E-BA35-31ABBD66791B}" type="datetime1">
              <a:rPr lang="en-US" smtClean="0"/>
              <a:t>6/20/2026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9" name="Rectangle 8">
            <a:extLst>
              <a:ext uri="{FF2B5EF4-FFF2-40B4-BE49-F238E27FC236}">
                <a16:creationId xmlns:a16="http://schemas.microsoft.com/office/drawing/2014/main" id="{D28DBB70-84D2-1F96-C132-E1127669A16F}"/>
              </a:ext>
            </a:extLst>
          </p:cNvPr>
          <p:cNvSpPr/>
          <p:nvPr/>
        </p:nvSpPr>
        <p:spPr>
          <a:xfrm>
            <a:off x="337457" y="351065"/>
            <a:ext cx="11517086" cy="6155871"/>
          </a:xfrm>
          <a:prstGeom prst="rect">
            <a:avLst/>
          </a:prstGeom>
          <a:noFill/>
          <a:ln w="19050">
            <a:solidFill>
              <a:schemeClr val="tx1">
                <a:alpha val="96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845750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71118" y="5097029"/>
            <a:ext cx="9246805" cy="594321"/>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74077" y="1188719"/>
            <a:ext cx="9243846" cy="3148857"/>
          </a:xfrm>
        </p:spPr>
        <p:txBody>
          <a:bodyPr anchor="t">
            <a:normAutofit/>
          </a:bodyPr>
          <a:lstStyle>
            <a:lvl1pPr marL="164592" indent="-164592">
              <a:lnSpc>
                <a:spcPct val="100000"/>
              </a:lnSpc>
              <a:spcBef>
                <a:spcPts val="0"/>
              </a:spcBef>
              <a:buNone/>
              <a:defRPr sz="40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08ED2632-1039-4FCE-A210-396E8C7520B2}" type="datetime1">
              <a:rPr lang="en-US" smtClean="0"/>
              <a:t>6/20/2026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Rectangle 10">
            <a:extLst>
              <a:ext uri="{FF2B5EF4-FFF2-40B4-BE49-F238E27FC236}">
                <a16:creationId xmlns:a16="http://schemas.microsoft.com/office/drawing/2014/main" id="{D0EDF265-9439-7BBC-B79E-33CC94E2DC55}"/>
              </a:ext>
            </a:extLst>
          </p:cNvPr>
          <p:cNvSpPr/>
          <p:nvPr/>
        </p:nvSpPr>
        <p:spPr>
          <a:xfrm>
            <a:off x="1125028" y="4775289"/>
            <a:ext cx="9941944" cy="1207725"/>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237F47E6-58A4-FEC6-08F5-85426FD8908C}"/>
              </a:ext>
            </a:extLst>
          </p:cNvPr>
          <p:cNvSpPr/>
          <p:nvPr userDrawn="1"/>
        </p:nvSpPr>
        <p:spPr>
          <a:xfrm>
            <a:off x="1123548" y="869544"/>
            <a:ext cx="9941944" cy="374245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991574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85825" y="5407940"/>
            <a:ext cx="10420350" cy="466344"/>
          </a:xfrm>
        </p:spPr>
        <p:txBody>
          <a:bodyPr anchor="ctr">
            <a:normAutofit/>
          </a:bodyPr>
          <a:lstStyle>
            <a:lvl1pPr algn="ct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85825" y="841248"/>
            <a:ext cx="10420350" cy="3291840"/>
          </a:xfrm>
        </p:spPr>
        <p:txBody>
          <a:bodyPr anchor="ctr">
            <a:normAutofit/>
          </a:bodyPr>
          <a:lstStyle>
            <a:lvl1pPr marL="164592" indent="-164592" algn="ctr">
              <a:lnSpc>
                <a:spcPct val="100000"/>
              </a:lnSpc>
              <a:spcBef>
                <a:spcPts val="0"/>
              </a:spcBef>
              <a:buNone/>
              <a:defRPr sz="40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C506D844-928B-4334-9530-404CD7C81364}" type="datetime1">
              <a:rPr lang="en-US" smtClean="0"/>
              <a:t>6/20/2026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Rectangle 7">
            <a:extLst>
              <a:ext uri="{FF2B5EF4-FFF2-40B4-BE49-F238E27FC236}">
                <a16:creationId xmlns:a16="http://schemas.microsoft.com/office/drawing/2014/main" id="{6EDB8923-0D4C-46A4-1BC9-B4AAB7ABEC11}"/>
              </a:ext>
            </a:extLst>
          </p:cNvPr>
          <p:cNvSpPr/>
          <p:nvPr userDrawn="1"/>
        </p:nvSpPr>
        <p:spPr>
          <a:xfrm>
            <a:off x="337457" y="4775289"/>
            <a:ext cx="11517086" cy="173164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02BA5BE4-3999-E20A-4360-E5F71C4A185E}"/>
              </a:ext>
            </a:extLst>
          </p:cNvPr>
          <p:cNvSpPr/>
          <p:nvPr userDrawn="1"/>
        </p:nvSpPr>
        <p:spPr>
          <a:xfrm>
            <a:off x="337457" y="351066"/>
            <a:ext cx="11517086" cy="4256794"/>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504454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98689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09498" y="1097280"/>
            <a:ext cx="8961120" cy="3474720"/>
          </a:xfrm>
        </p:spPr>
        <p:txBody>
          <a:bodyPr anchor="ctr">
            <a:normAutofit/>
          </a:bodyPr>
          <a:lstStyle>
            <a:lvl1pPr marL="164592" indent="-164592">
              <a:lnSpc>
                <a:spcPct val="100000"/>
              </a:lnSpc>
              <a:spcBef>
                <a:spcPts val="0"/>
              </a:spcBef>
              <a:buNone/>
              <a:defRPr sz="42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228E703B-AD10-45EB-9C69-399306B4449A}" type="datetime1">
              <a:rPr lang="en-US" smtClean="0"/>
              <a:t>6/20/2026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5AEBA90C-6E3D-2EA7-0292-1F928A070042}"/>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374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4"/>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4D17117-BBA9-4972-76C2-EAFE70BD1CDA}"/>
              </a:ext>
            </a:extLst>
          </p:cNvPr>
          <p:cNvSpPr>
            <a:spLocks noGrp="1"/>
          </p:cNvSpPr>
          <p:nvPr>
            <p:ph type="title"/>
          </p:nvPr>
        </p:nvSpPr>
        <p:spPr>
          <a:xfrm>
            <a:off x="794656" y="842464"/>
            <a:ext cx="10613572" cy="1099457"/>
          </a:xfrm>
        </p:spPr>
        <p:txBody>
          <a:bodyPr/>
          <a:lstStyle>
            <a:lvl1pPr>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794655" y="2217961"/>
            <a:ext cx="4873048" cy="4096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524299" y="2217961"/>
            <a:ext cx="4883928" cy="4096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C99F73C-A859-4554-A313-766C75404450}" type="datetime1">
              <a:rPr lang="en-US" smtClean="0"/>
              <a:t>6/20/2026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3A4F54CE-D52E-B9AA-434C-FDF3F79B9698}"/>
              </a:ext>
            </a:extLst>
          </p:cNvPr>
          <p:cNvSpPr/>
          <p:nvPr userDrawn="1"/>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634318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BCF980F-8A96-8628-DE09-B13E23F3D1A8}"/>
              </a:ext>
            </a:extLst>
          </p:cNvPr>
          <p:cNvSpPr>
            <a:spLocks noGrp="1"/>
          </p:cNvSpPr>
          <p:nvPr>
            <p:ph type="title"/>
          </p:nvPr>
        </p:nvSpPr>
        <p:spPr>
          <a:xfrm>
            <a:off x="794656" y="842464"/>
            <a:ext cx="10613572" cy="1099457"/>
          </a:xfrm>
        </p:spPr>
        <p:txBody>
          <a:bodyPr/>
          <a:lstStyle>
            <a:lvl1pP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94656" y="22064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25040" y="2908301"/>
            <a:ext cx="5183188" cy="3107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794656" y="2908301"/>
            <a:ext cx="5157788" cy="3107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25040" y="22064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BF64D68B-28A2-4855-B3C1-2440696AF665}" type="datetime1">
              <a:rPr lang="en-US" smtClean="0"/>
              <a:t>6/20/2026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Rectangle 3">
            <a:extLst>
              <a:ext uri="{FF2B5EF4-FFF2-40B4-BE49-F238E27FC236}">
                <a16:creationId xmlns:a16="http://schemas.microsoft.com/office/drawing/2014/main" id="{CB55CCF7-A846-6AC9-BA7F-5289CB5E60BD}"/>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485602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DF42212-3064-51ED-5F30-52A0C7F61F16}"/>
              </a:ext>
            </a:extLst>
          </p:cNvPr>
          <p:cNvSpPr>
            <a:spLocks noGrp="1"/>
          </p:cNvSpPr>
          <p:nvPr>
            <p:ph type="title"/>
          </p:nvPr>
        </p:nvSpPr>
        <p:spPr>
          <a:xfrm>
            <a:off x="794656" y="842464"/>
            <a:ext cx="10613572" cy="1099457"/>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69DAC0D-566B-40F6-B3F6-72A0E1EDF8FC}" type="datetime1">
              <a:rPr lang="en-US" smtClean="0"/>
              <a:t>6/20/2026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2" name="Rectangle 1">
            <a:extLst>
              <a:ext uri="{FF2B5EF4-FFF2-40B4-BE49-F238E27FC236}">
                <a16:creationId xmlns:a16="http://schemas.microsoft.com/office/drawing/2014/main" id="{889C737F-7905-466F-C06F-F52007DA2F3F}"/>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7003361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2"/>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34F2907-BCBA-412E-9539-603ECFD8F450}" type="datetime1">
              <a:rPr lang="en-US" smtClean="0"/>
              <a:t>6/20/2026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8A90F8C8-2D2A-CF06-5953-711CD27DB9BD}"/>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304217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95527" y="841248"/>
            <a:ext cx="3614111" cy="1757505"/>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95528" y="2794000"/>
            <a:ext cx="3614112" cy="3237592"/>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37736" y="826408"/>
            <a:ext cx="6440258" cy="5205184"/>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5DC6EE26-0A88-4974-AF99-F8A1B22A826A}" type="datetime1">
              <a:rPr lang="en-US" smtClean="0"/>
              <a:t>6/20/2026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Rectangle 7">
            <a:extLst>
              <a:ext uri="{FF2B5EF4-FFF2-40B4-BE49-F238E27FC236}">
                <a16:creationId xmlns:a16="http://schemas.microsoft.com/office/drawing/2014/main" id="{5DAB5266-1EFE-EBA4-DA76-9931733DF23D}"/>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867877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95528" y="841248"/>
            <a:ext cx="3595634" cy="2212313"/>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16059" y="3072019"/>
            <a:ext cx="3585586" cy="2951084"/>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0">
            <a:extLst>
              <a:ext uri="{FF2B5EF4-FFF2-40B4-BE49-F238E27FC236}">
                <a16:creationId xmlns:a16="http://schemas.microsoft.com/office/drawing/2014/main" id="{45E786F4-7682-486A-34C1-04BEC2E2FC43}"/>
              </a:ext>
            </a:extLst>
          </p:cNvPr>
          <p:cNvSpPr>
            <a:spLocks noGrp="1"/>
          </p:cNvSpPr>
          <p:nvPr>
            <p:ph type="pic" sz="quarter" idx="17"/>
          </p:nvPr>
        </p:nvSpPr>
        <p:spPr>
          <a:xfrm>
            <a:off x="5027693" y="351064"/>
            <a:ext cx="6826850" cy="6155870"/>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solidFill>
              <a:schemeClr val="tx1"/>
            </a:solidFill>
            <a:miter lim="800000"/>
          </a:ln>
        </p:spPr>
        <p:txBody>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B9CEA849-C5D8-4949-916D-70A31634CC93}" type="datetime1">
              <a:rPr lang="en-US" smtClean="0"/>
              <a:t>6/20/2026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Rectangle 7">
            <a:extLst>
              <a:ext uri="{FF2B5EF4-FFF2-40B4-BE49-F238E27FC236}">
                <a16:creationId xmlns:a16="http://schemas.microsoft.com/office/drawing/2014/main" id="{C8B15393-78B7-1299-9758-CF580DF4FE4C}"/>
              </a:ext>
            </a:extLst>
          </p:cNvPr>
          <p:cNvSpPr/>
          <p:nvPr/>
        </p:nvSpPr>
        <p:spPr>
          <a:xfrm>
            <a:off x="337457" y="351065"/>
            <a:ext cx="4539531"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0419091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8338" y="734785"/>
            <a:ext cx="10860767" cy="1899558"/>
          </a:xfrm>
        </p:spPr>
        <p:txBody>
          <a:bodyPr anchor="ctr">
            <a:noAutofit/>
          </a:bodyPr>
          <a:lstStyle>
            <a:lvl1pPr>
              <a:defRPr sz="4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66445" y="3461659"/>
            <a:ext cx="10862663" cy="2743200"/>
          </a:xfrm>
        </p:spPr>
        <p:txBody>
          <a:bodyPr/>
          <a:lstStyle>
            <a:lvl1pPr marL="0" indent="0">
              <a:buNone/>
              <a:defRPr>
                <a:latin typeface="+mn-lt"/>
              </a:defRPr>
            </a:lvl1pPr>
            <a:lvl2pPr marL="228600" indent="0">
              <a:buNone/>
              <a:defRPr>
                <a:latin typeface="+mn-lt"/>
              </a:defRPr>
            </a:lvl2pPr>
            <a:lvl3pPr marL="457200" indent="0">
              <a:buNone/>
              <a:defRPr>
                <a:latin typeface="+mn-lt"/>
              </a:defRPr>
            </a:lvl3pPr>
            <a:lvl4pPr marL="685800" indent="0">
              <a:buNone/>
              <a:defRPr>
                <a:latin typeface="+mn-lt"/>
              </a:defRPr>
            </a:lvl4pPr>
            <a:lvl5pPr marL="9144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0E0F0EB-E3CD-4DFD-ADFD-CB1276891D7A}" type="datetime1">
              <a:rPr lang="en-US" smtClean="0"/>
              <a:t>6/20/2026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Rectangle 10">
            <a:extLst>
              <a:ext uri="{FF2B5EF4-FFF2-40B4-BE49-F238E27FC236}">
                <a16:creationId xmlns:a16="http://schemas.microsoft.com/office/drawing/2014/main" id="{4DA73EF4-B3A4-C91B-C926-DFEBF369D4CD}"/>
              </a:ext>
            </a:extLst>
          </p:cNvPr>
          <p:cNvSpPr/>
          <p:nvPr/>
        </p:nvSpPr>
        <p:spPr>
          <a:xfrm>
            <a:off x="337457" y="3159582"/>
            <a:ext cx="11517086" cy="3347354"/>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7F976A88-3D90-1E33-A9D8-DAACF1FA80C1}"/>
              </a:ext>
            </a:extLst>
          </p:cNvPr>
          <p:cNvSpPr/>
          <p:nvPr userDrawn="1"/>
        </p:nvSpPr>
        <p:spPr>
          <a:xfrm>
            <a:off x="337457" y="351065"/>
            <a:ext cx="11517086" cy="26452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923652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8234" y="1627318"/>
            <a:ext cx="8430767" cy="1842020"/>
          </a:xfrm>
        </p:spPr>
        <p:txBody>
          <a:bodyPr anchor="b">
            <a:noAutofit/>
          </a:bodyPr>
          <a:lstStyle>
            <a:lvl1pPr>
              <a:defRPr sz="6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68362" y="3622674"/>
            <a:ext cx="8430639" cy="1279615"/>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80CD416-224D-4632-8302-C1A0B05C0690}" type="datetime1">
              <a:rPr lang="en-US" smtClean="0"/>
              <a:t>6/20/2026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C57FA380-B447-5FA8-345F-B2F822AE0F94}"/>
              </a:ext>
            </a:extLst>
          </p:cNvPr>
          <p:cNvSpPr/>
          <p:nvPr/>
        </p:nvSpPr>
        <p:spPr>
          <a:xfrm>
            <a:off x="337457" y="351065"/>
            <a:ext cx="1151708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79252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3"/>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ED31C6D-C872-21AF-E894-7909C9E98840}"/>
              </a:ext>
            </a:extLst>
          </p:cNvPr>
          <p:cNvSpPr>
            <a:spLocks noGrp="1"/>
          </p:cNvSpPr>
          <p:nvPr>
            <p:ph type="title"/>
          </p:nvPr>
        </p:nvSpPr>
        <p:spPr>
          <a:xfrm>
            <a:off x="795528" y="842464"/>
            <a:ext cx="7204455" cy="1099457"/>
          </a:xfrm>
        </p:spPr>
        <p:txBody>
          <a:bodyPr/>
          <a:lstStyle>
            <a:lvl1pPr>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95528" y="2034949"/>
            <a:ext cx="7204455" cy="416991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9BD70567-A2BD-F33E-3F80-9A1889D51AF5}"/>
              </a:ext>
            </a:extLst>
          </p:cNvPr>
          <p:cNvSpPr>
            <a:spLocks noGrp="1"/>
          </p:cNvSpPr>
          <p:nvPr>
            <p:ph type="pic" sz="quarter" idx="14"/>
          </p:nvPr>
        </p:nvSpPr>
        <p:spPr>
          <a:xfrm>
            <a:off x="8616581" y="361188"/>
            <a:ext cx="3227832" cy="6135624"/>
          </a:xfrm>
          <a:blipFill dpi="0" rotWithShape="1">
            <a:blip r:embed="rId2" cstate="email">
              <a:alphaModFix amt="50000"/>
              <a:extLst>
                <a:ext uri="{28A0092B-C50C-407E-A947-70E740481C1C}">
                  <a14:useLocalDpi xmlns:a14="http://schemas.microsoft.com/office/drawing/2010/main"/>
                </a:ext>
              </a:extLst>
            </a:blip>
            <a:srcRect/>
            <a:stretch>
              <a:fillRect/>
            </a:stretch>
          </a:blipFill>
          <a:ln w="19050">
            <a:noFill/>
            <a:miter lim="800000"/>
          </a:ln>
        </p:spPr>
        <p:txBody>
          <a:bodyPr/>
          <a:lstStyle/>
          <a:p>
            <a:r>
              <a:rPr lang="en-US"/>
              <a:t>Click icon to add picture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0E0F0EB-E3CD-4DFD-ADFD-CB1276891D7A}" type="datetime1">
              <a:rPr lang="en-US" smtClean="0"/>
              <a:t>6/20/2026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Rectangle 8">
            <a:extLst>
              <a:ext uri="{FF2B5EF4-FFF2-40B4-BE49-F238E27FC236}">
                <a16:creationId xmlns:a16="http://schemas.microsoft.com/office/drawing/2014/main" id="{944B8A01-CD47-ECD4-67B2-C013AFFE6B8B}"/>
              </a:ext>
            </a:extLst>
          </p:cNvPr>
          <p:cNvSpPr/>
          <p:nvPr userDrawn="1"/>
        </p:nvSpPr>
        <p:spPr>
          <a:xfrm>
            <a:off x="337456" y="351065"/>
            <a:ext cx="8126031"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9CC5E1A5-04A2-D0FF-CA5F-0F7CB3B65A78}"/>
              </a:ext>
            </a:extLst>
          </p:cNvPr>
          <p:cNvSpPr/>
          <p:nvPr userDrawn="1"/>
        </p:nvSpPr>
        <p:spPr>
          <a:xfrm>
            <a:off x="8606452" y="351065"/>
            <a:ext cx="3248090"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1631419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2647" y="6498770"/>
            <a:ext cx="3494314" cy="359229"/>
          </a:xfrm>
          <a:prstGeom prst="rect">
            <a:avLst/>
          </a:prstGeom>
        </p:spPr>
        <p:txBody>
          <a:bodyPr vert="horz" lIns="91440" tIns="45720" rIns="91440" bIns="45720" rtlCol="0" anchor="ctr"/>
          <a:lstStyle>
            <a:lvl1pPr algn="l">
              <a:defRPr sz="900">
                <a:solidFill>
                  <a:schemeClr val="tx1"/>
                </a:solidFill>
              </a:defRPr>
            </a:lvl1pPr>
          </a:lstStyle>
          <a:p>
            <a:fld id="{CA325475-EA0F-49B2-A586-CC0D8CB91667}" type="datetime1">
              <a:rPr lang="en-US" smtClean="0"/>
              <a:t>6/20/2026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085041" y="6498770"/>
            <a:ext cx="2805405" cy="359229"/>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40682" y="6498770"/>
            <a:ext cx="429207" cy="35922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4177754749"/>
      </p:ext>
    </p:extLst>
  </p:cSld>
  <p:clrMap bg1="dk1" tx1="lt1" bg2="dk2" tx2="lt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83" r:id="rId5"/>
    <p:sldLayoutId id="2147483830" r:id="rId6"/>
    <p:sldLayoutId id="2147483831" r:id="rId7"/>
    <p:sldLayoutId id="2147483832" r:id="rId8"/>
    <p:sldLayoutId id="2147483833" r:id="rId9"/>
    <p:sldLayoutId id="2147483834" r:id="rId10"/>
    <p:sldLayoutId id="2147483835" r:id="rId11"/>
    <p:sldLayoutId id="2147483878" r:id="rId12"/>
    <p:sldLayoutId id="2147483836" r:id="rId13"/>
    <p:sldLayoutId id="2147483837" r:id="rId14"/>
    <p:sldLayoutId id="2147483838" r:id="rId15"/>
    <p:sldLayoutId id="2147483839" r:id="rId16"/>
    <p:sldLayoutId id="2147483840" r:id="rId17"/>
    <p:sldLayoutId id="2147483841" r:id="rId18"/>
    <p:sldLayoutId id="2147483880" r:id="rId19"/>
    <p:sldLayoutId id="2147483842" r:id="rId20"/>
    <p:sldLayoutId id="2147483843" r:id="rId21"/>
    <p:sldLayoutId id="2147483844" r:id="rId22"/>
    <p:sldLayoutId id="2147483845" r:id="rId23"/>
    <p:sldLayoutId id="2147483846" r:id="rId24"/>
    <p:sldLayoutId id="2147483847" r:id="rId25"/>
    <p:sldLayoutId id="2147483848" r:id="rId26"/>
    <p:sldLayoutId id="2147483849" r:id="rId27"/>
    <p:sldLayoutId id="2147483850" r:id="rId28"/>
    <p:sldLayoutId id="2147483851" r:id="rId29"/>
    <p:sldLayoutId id="2147483852" r:id="rId30"/>
    <p:sldLayoutId id="2147483881" r:id="rId31"/>
    <p:sldLayoutId id="2147483882" r:id="rId32"/>
    <p:sldLayoutId id="2147483855" r:id="rId33"/>
    <p:sldLayoutId id="2147483856" r:id="rId34"/>
    <p:sldLayoutId id="2147483857" r:id="rId35"/>
    <p:sldLayoutId id="2147483884" r:id="rId36"/>
    <p:sldLayoutId id="2147483879" r:id="rId37"/>
    <p:sldLayoutId id="2147483859" r:id="rId38"/>
    <p:sldLayoutId id="2147483860" r:id="rId39"/>
    <p:sldLayoutId id="2147483861" r:id="rId40"/>
    <p:sldLayoutId id="2147483862" r:id="rId41"/>
    <p:sldLayoutId id="2147483863" r:id="rId42"/>
    <p:sldLayoutId id="2147483864" r:id="rId43"/>
    <p:sldLayoutId id="2147483865" r:id="rId44"/>
    <p:sldLayoutId id="2147483866" r:id="rId45"/>
    <p:sldLayoutId id="2147483867" r:id="rId46"/>
    <p:sldLayoutId id="2147483868" r:id="rId47"/>
    <p:sldLayoutId id="2147483869" r:id="rId48"/>
    <p:sldLayoutId id="2147483870" r:id="rId49"/>
    <p:sldLayoutId id="2147483871" r:id="rId50"/>
    <p:sldLayoutId id="2147483872" r:id="rId51"/>
    <p:sldLayoutId id="2147483873" r:id="rId52"/>
    <p:sldLayoutId id="2147483874" r:id="rId53"/>
    <p:sldLayoutId id="2147483876" r:id="rId54"/>
    <p:sldLayoutId id="2147483875" r:id="rId55"/>
  </p:sldLayoutIdLst>
  <p:hf sldNum="0" hdr="0" ftr="0" dt="0"/>
  <p:txStyles>
    <p:titleStyle>
      <a:lvl1pPr algn="l" defTabSz="914400" rtl="0" eaLnBrk="1" latinLnBrk="0" hangingPunct="1">
        <a:lnSpc>
          <a:spcPct val="80000"/>
        </a:lnSpc>
        <a:spcBef>
          <a:spcPct val="0"/>
        </a:spcBef>
        <a:buNone/>
        <a:defRPr sz="4000" b="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30000"/>
        </a:lnSpc>
        <a:spcBef>
          <a:spcPts val="500"/>
        </a:spcBef>
        <a:buFont typeface="Arial" panose="020B0604020202020204" pitchFamily="34" charset="0"/>
        <a:buChar char="•"/>
        <a:defRPr sz="1200" kern="1200">
          <a:solidFill>
            <a:schemeClr val="tx1"/>
          </a:solidFill>
          <a:latin typeface="+mn-lt"/>
          <a:ea typeface="+mn-ea"/>
          <a:cs typeface="+mn-cs"/>
        </a:defRPr>
      </a:lvl3pPr>
      <a:lvl4pPr marL="914400" indent="-228600" algn="l" defTabSz="914400" rtl="0" eaLnBrk="1" latinLnBrk="0" hangingPunct="1">
        <a:lnSpc>
          <a:spcPct val="130000"/>
        </a:lnSpc>
        <a:spcBef>
          <a:spcPts val="500"/>
        </a:spcBef>
        <a:buFont typeface="Arial" panose="020B0604020202020204" pitchFamily="34" charset="0"/>
        <a:buChar char="•"/>
        <a:defRPr sz="1100" kern="1200">
          <a:solidFill>
            <a:schemeClr val="tx1"/>
          </a:solidFill>
          <a:latin typeface="+mn-lt"/>
          <a:ea typeface="+mn-ea"/>
          <a:cs typeface="+mn-cs"/>
        </a:defRPr>
      </a:lvl4pPr>
      <a:lvl5pPr marL="1143000" indent="-228600" algn="l" defTabSz="914400" rtl="0" eaLnBrk="1" latinLnBrk="0" hangingPunct="1">
        <a:lnSpc>
          <a:spcPct val="130000"/>
        </a:lnSpc>
        <a:spcBef>
          <a:spcPts val="500"/>
        </a:spcBef>
        <a:buFont typeface="Arial" panose="020B0604020202020204" pitchFamily="34" charset="0"/>
        <a:buChar char="•"/>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image" Target="../media/image23.png"/><Relationship Id="rId4" Type="http://schemas.openxmlformats.org/officeDocument/2006/relationships/image" Target="../media/image2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hyperlink" Target="https://www.bmj.com/content/364/bmj.l84.long" TargetMode="Externa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7.xml"/><Relationship Id="rId5" Type="http://schemas.openxmlformats.org/officeDocument/2006/relationships/image" Target="../media/image30.png"/><Relationship Id="rId4" Type="http://schemas.openxmlformats.org/officeDocument/2006/relationships/image" Target="../media/image29.png"/></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sciencedirect.com/topics/medicine-and-dentistry/biopsychosocial-model" TargetMode="External"/><Relationship Id="rId3" Type="http://schemas.openxmlformats.org/officeDocument/2006/relationships/hyperlink" Target="https://bhma.org/what-is-holism-in-healthcare/" TargetMode="External"/><Relationship Id="rId7" Type="http://schemas.openxmlformats.org/officeDocument/2006/relationships/hyperlink" Target="https://www.scribd.com/document/447493475/Engel-1977-the-need-for-a-new-medical-model" TargetMode="External"/><Relationship Id="rId2" Type="http://schemas.openxmlformats.org/officeDocument/2006/relationships/hyperlink" Target="https://www.gih.org/views-from-the-field/designing-inclusive-and-equity-centered-health-system-improvement-projects-lessons-from-three-initiatives/" TargetMode="External"/><Relationship Id="rId1" Type="http://schemas.openxmlformats.org/officeDocument/2006/relationships/slideLayout" Target="../slideLayouts/slideLayout50.xml"/><Relationship Id="rId6" Type="http://schemas.openxmlformats.org/officeDocument/2006/relationships/hyperlink" Target="https://labs.psychology.illinois.edu/~ediener/Documents/Diener_1984.pdf" TargetMode="External"/><Relationship Id="rId11" Type="http://schemas.openxmlformats.org/officeDocument/2006/relationships/hyperlink" Target="https://www.selondonics.org/wp-content/uploads/Lewisham-LCP-Strategic-Board-papers-March-2023.pdf" TargetMode="External"/><Relationship Id="rId5" Type="http://schemas.openxmlformats.org/officeDocument/2006/relationships/hyperlink" Target="https://www.gov.uk/government/publications/suicide-prevention-strategy-for-england-2023-to-2028" TargetMode="External"/><Relationship Id="rId10" Type="http://schemas.openxmlformats.org/officeDocument/2006/relationships/hyperlink" Target="https://www.legislation.gov.uk/ukpga/2022/31/part/1/crossheading/integrated-care-boards-functions" TargetMode="External"/><Relationship Id="rId4" Type="http://schemas.openxmlformats.org/officeDocument/2006/relationships/hyperlink" Target="https://pmc.ncbi.nlm.nih.gov/articles/PMC12520412/" TargetMode="External"/><Relationship Id="rId9" Type="http://schemas.openxmlformats.org/officeDocument/2006/relationships/hyperlink" Target="https://www.goodthingsfoundation.org/policy-and-research/what-works-colab/basic-digital-skills-briefin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england.nhs.uk/about/equality/equality-hub/national-healthcare-inequalities-improvement-programme/core20plus5/" TargetMode="External"/><Relationship Id="rId3" Type="http://schemas.openxmlformats.org/officeDocument/2006/relationships/hyperlink" Target="https://evidence.nihr.ac.uk/alert/diet-and-exercise-programmes-can-prevent-diabetes-in-high-risk-individuals/" TargetMode="External"/><Relationship Id="rId7" Type="http://schemas.openxmlformats.org/officeDocument/2006/relationships/hyperlink" Target="https://www.england.nhs.uk/long-read/structure-of-the-nhs/" TargetMode="External"/><Relationship Id="rId2" Type="http://schemas.openxmlformats.org/officeDocument/2006/relationships/hyperlink" Target="https://www.npeu.ox.ac.uk/mbrrace-uk/data-brief/maternal-mortality-2022-2024" TargetMode="External"/><Relationship Id="rId1" Type="http://schemas.openxmlformats.org/officeDocument/2006/relationships/slideLayout" Target="../slideLayouts/slideLayout50.xml"/><Relationship Id="rId6" Type="http://schemas.openxmlformats.org/officeDocument/2006/relationships/hyperlink" Target="https://www.england.nhs.uk/2024/03/more-than-2-7-million-use-new-nhs-app-feature-for-prescriptions-in-first-two-months/" TargetMode="External"/><Relationship Id="rId5" Type="http://schemas.openxmlformats.org/officeDocument/2006/relationships/hyperlink" Target="https://www.longtermplan.nhs.uk/" TargetMode="External"/><Relationship Id="rId10" Type="http://schemas.openxmlformats.org/officeDocument/2006/relationships/hyperlink" Target="https://nhsrho.org/news/nhs-talking-therapies-review-identifies-barriers-in-accessing-care/" TargetMode="External"/><Relationship Id="rId4" Type="http://schemas.openxmlformats.org/officeDocument/2006/relationships/hyperlink" Target="https://pmc.ncbi.nlm.nih.gov/articles/PMC7470795/" TargetMode="External"/><Relationship Id="rId9" Type="http://schemas.openxmlformats.org/officeDocument/2006/relationships/hyperlink" Target="https://www.england.nhs.uk/greenernhs/a-net-zero-nh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simplypsychology.org/bronfenbrenner.html" TargetMode="External"/><Relationship Id="rId3" Type="http://schemas.openxmlformats.org/officeDocument/2006/relationships/hyperlink" Target="https://www.oecd.org/en/data/tools/well-being-data-monitor/better-life-index.html" TargetMode="External"/><Relationship Id="rId7" Type="http://schemas.openxmlformats.org/officeDocument/2006/relationships/hyperlink" Target="https://plan-uk.org/our-work/girls-rights/what-are-the-sustainable-development-goals" TargetMode="External"/><Relationship Id="rId2" Type="http://schemas.openxmlformats.org/officeDocument/2006/relationships/hyperlink" Target="https://www.nmc.org.uk/standards/guidance/holistic-care/" TargetMode="External"/><Relationship Id="rId1" Type="http://schemas.openxmlformats.org/officeDocument/2006/relationships/slideLayout" Target="../slideLayouts/slideLayout50.xml"/><Relationship Id="rId6" Type="http://schemas.openxmlformats.org/officeDocument/2006/relationships/hyperlink" Target="https://sdgdata.gov.uk/3/" TargetMode="External"/><Relationship Id="rId11" Type="http://schemas.openxmlformats.org/officeDocument/2006/relationships/hyperlink" Target="https://www.who.int/about/governance/constitution" TargetMode="External"/><Relationship Id="rId5" Type="http://schemas.openxmlformats.org/officeDocument/2006/relationships/hyperlink" Target="https://www.ons.gov.uk/peoplepopulationandcommunity/wellbeing/methodologies/ukmeasuresofnationalwellbeinguserguide" TargetMode="External"/><Relationship Id="rId10" Type="http://schemas.openxmlformats.org/officeDocument/2006/relationships/hyperlink" Target="https://www.un.org/esa/sustdev/csd/csd15/media/backgrounder_brundtland.pdf" TargetMode="External"/><Relationship Id="rId4" Type="http://schemas.openxmlformats.org/officeDocument/2006/relationships/hyperlink" Target="https://www.ons.gov.uk/peoplepopulationandcommunity/wellbeing/articles/measuresofnationalwellbeingdashboardqualityoflifeintheuk/latest" TargetMode="External"/><Relationship Id="rId9" Type="http://schemas.openxmlformats.org/officeDocument/2006/relationships/hyperlink" Target="https://sdgs.un.org/2030agend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ctrTitle"/>
          </p:nvPr>
        </p:nvSpPr>
        <p:spPr>
          <a:xfrm>
            <a:off x="1474076" y="1359777"/>
            <a:ext cx="5880761" cy="3212224"/>
          </a:xfrm>
        </p:spPr>
        <p:txBody>
          <a:bodyPr>
            <a:normAutofit fontScale="90000"/>
          </a:bodyPr>
          <a:lstStyle/>
          <a:p>
            <a:pPr algn="ctr"/>
            <a:r>
              <a:rPr lang="en-US" sz="2800" b="1" dirty="0">
                <a:solidFill>
                  <a:srgbClr val="FFFFFF"/>
                </a:solidFill>
                <a:latin typeface="Arial Nova" panose="020B0504020202020204" pitchFamily="34" charset="0"/>
              </a:rPr>
              <a:t>Health, Wellbeing &amp; Sustainable Development in Health and Social Care BMHP 6030</a:t>
            </a:r>
            <a:br>
              <a:rPr lang="en-US" sz="28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r>
              <a:rPr lang="en-US" sz="2200" i="1" dirty="0">
                <a:solidFill>
                  <a:srgbClr val="A8DFDA"/>
                </a:solidFill>
                <a:latin typeface="Arial Nova" panose="020B0504020202020204" pitchFamily="34" charset="0"/>
              </a:rPr>
              <a:t>A critical examination of integrated approaches to health, wellbeing and sustainability in UK care delivery</a:t>
            </a:r>
            <a:br>
              <a:rPr lang="en-US" sz="2200" dirty="0">
                <a:latin typeface="Arial Nova" panose="020B0504020202020204" pitchFamily="34" charset="0"/>
              </a:rPr>
            </a:br>
            <a:br>
              <a:rPr lang="en-US" sz="2800" dirty="0">
                <a:latin typeface="Arial Nova" panose="020B0504020202020204" pitchFamily="34" charset="0"/>
              </a:rPr>
            </a:br>
            <a:endParaRPr lang="en-US" sz="2800" dirty="0"/>
          </a:p>
        </p:txBody>
      </p:sp>
      <p:sp>
        <p:nvSpPr>
          <p:cNvPr id="3" name="Subtitle 2">
            <a:extLst>
              <a:ext uri="{FF2B5EF4-FFF2-40B4-BE49-F238E27FC236}">
                <a16:creationId xmlns:a16="http://schemas.microsoft.com/office/drawing/2014/main" id="{363CF5F8-0028-8636-5006-5D5C52B32774}"/>
              </a:ext>
            </a:extLst>
          </p:cNvPr>
          <p:cNvSpPr>
            <a:spLocks noGrp="1"/>
          </p:cNvSpPr>
          <p:nvPr>
            <p:ph type="subTitle" idx="1"/>
          </p:nvPr>
        </p:nvSpPr>
        <p:spPr>
          <a:xfrm>
            <a:off x="1395862" y="4751734"/>
            <a:ext cx="5880761" cy="1492978"/>
          </a:xfrm>
        </p:spPr>
        <p:txBody>
          <a:bodyPr>
            <a:normAutofit fontScale="25000" lnSpcReduction="20000"/>
          </a:bodyPr>
          <a:lstStyle/>
          <a:p>
            <a:endParaRPr lang="en-US" sz="1600" b="1" dirty="0">
              <a:solidFill>
                <a:srgbClr val="FFFFFF"/>
              </a:solidFill>
              <a:latin typeface="Arial Nova" panose="020B0504020202020204" pitchFamily="34" charset="0"/>
            </a:endParaRPr>
          </a:p>
          <a:p>
            <a:endParaRPr lang="en-US" sz="1600" b="1" dirty="0">
              <a:solidFill>
                <a:srgbClr val="FFFFFF"/>
              </a:solidFill>
              <a:latin typeface="Arial Nova" panose="020B0504020202020204" pitchFamily="34" charset="0"/>
            </a:endParaRPr>
          </a:p>
          <a:p>
            <a:endParaRPr lang="en-US" sz="1600" b="1" dirty="0">
              <a:solidFill>
                <a:srgbClr val="FFFFFF"/>
              </a:solidFill>
              <a:latin typeface="Arial Nova" panose="020B0504020202020204" pitchFamily="34" charset="0"/>
            </a:endParaRPr>
          </a:p>
          <a:p>
            <a:r>
              <a:rPr lang="en-US" sz="6400" b="1" dirty="0">
                <a:solidFill>
                  <a:srgbClr val="FFFFFF"/>
                </a:solidFill>
                <a:latin typeface="Arial Nova" panose="020B0504020202020204" pitchFamily="34" charset="0"/>
              </a:rPr>
              <a:t>Student Name: Kinga Starczewska</a:t>
            </a:r>
            <a:endParaRPr lang="en-US" sz="6400" b="1" dirty="0">
              <a:latin typeface="Arial Nova" panose="020B0504020202020204" pitchFamily="34" charset="0"/>
            </a:endParaRPr>
          </a:p>
          <a:p>
            <a:r>
              <a:rPr lang="en-US" sz="6400" b="1" dirty="0">
                <a:solidFill>
                  <a:srgbClr val="FFFFFF"/>
                </a:solidFill>
                <a:latin typeface="Arial Nova" panose="020B0504020202020204" pitchFamily="34" charset="0"/>
              </a:rPr>
              <a:t>Student ID: </a:t>
            </a:r>
            <a:r>
              <a:rPr lang="en-US" sz="6400" b="1" dirty="0">
                <a:latin typeface="Arial Nova" panose="020B0504020202020204" pitchFamily="34" charset="0"/>
              </a:rPr>
              <a:t>2312239</a:t>
            </a:r>
          </a:p>
          <a:p>
            <a:r>
              <a:rPr lang="en-US" sz="6400" b="1" dirty="0">
                <a:latin typeface="Arial Nova" panose="020B0504020202020204" pitchFamily="34" charset="0"/>
              </a:rPr>
              <a:t>Lector:  Philip Jones</a:t>
            </a:r>
          </a:p>
          <a:p>
            <a:endParaRPr lang="en-US" sz="1600" dirty="0">
              <a:latin typeface="Arial Nova" panose="020B0504020202020204" pitchFamily="34" charset="0"/>
            </a:endParaRPr>
          </a:p>
          <a:p>
            <a:endParaRPr lang="en-US" dirty="0"/>
          </a:p>
        </p:txBody>
      </p:sp>
      <p:pic>
        <p:nvPicPr>
          <p:cNvPr id="13" name="Picture Placeholder 12" descr="A person running in a building">
            <a:extLst>
              <a:ext uri="{FF2B5EF4-FFF2-40B4-BE49-F238E27FC236}">
                <a16:creationId xmlns:a16="http://schemas.microsoft.com/office/drawing/2014/main" id="{49BEBD13-32F2-84CA-9B52-F167E72A1B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p:blipFill>
        <p:spPr>
          <a:xfrm>
            <a:off x="7855758" y="886968"/>
            <a:ext cx="3197543" cy="3685033"/>
          </a:xfrm>
          <a:prstGeom prst="rect">
            <a:avLst/>
          </a:prstGeom>
        </p:spPr>
      </p:pic>
      <p:pic>
        <p:nvPicPr>
          <p:cNvPr id="4" name="Image 0" descr="preencoded.png">
            <a:extLst>
              <a:ext uri="{FF2B5EF4-FFF2-40B4-BE49-F238E27FC236}">
                <a16:creationId xmlns:a16="http://schemas.microsoft.com/office/drawing/2014/main" id="{EB6C5AB5-42B2-3D5D-B077-911DC119A143}"/>
              </a:ext>
            </a:extLst>
          </p:cNvPr>
          <p:cNvPicPr>
            <a:picLocks noChangeAspect="1"/>
          </p:cNvPicPr>
          <p:nvPr/>
        </p:nvPicPr>
        <p:blipFill>
          <a:blip r:embed="rId4"/>
          <a:stretch>
            <a:fillRect/>
          </a:stretch>
        </p:blipFill>
        <p:spPr>
          <a:xfrm>
            <a:off x="8905889" y="4751734"/>
            <a:ext cx="1097280" cy="1097280"/>
          </a:xfrm>
          <a:prstGeom prst="rect">
            <a:avLst/>
          </a:prstGeom>
        </p:spPr>
      </p:pic>
      <p:pic>
        <p:nvPicPr>
          <p:cNvPr id="5" name="Image 1" descr="preencoded.png">
            <a:extLst>
              <a:ext uri="{FF2B5EF4-FFF2-40B4-BE49-F238E27FC236}">
                <a16:creationId xmlns:a16="http://schemas.microsoft.com/office/drawing/2014/main" id="{D5FE776E-CD04-918A-C12B-9D0BED5BD0A1}"/>
              </a:ext>
            </a:extLst>
          </p:cNvPr>
          <p:cNvPicPr>
            <a:picLocks noChangeAspect="1"/>
          </p:cNvPicPr>
          <p:nvPr/>
        </p:nvPicPr>
        <p:blipFill>
          <a:blip r:embed="rId5"/>
          <a:stretch>
            <a:fillRect/>
          </a:stretch>
        </p:blipFill>
        <p:spPr>
          <a:xfrm>
            <a:off x="5790574" y="4751734"/>
            <a:ext cx="822960" cy="822960"/>
          </a:xfrm>
          <a:prstGeom prst="rect">
            <a:avLst/>
          </a:prstGeom>
        </p:spPr>
      </p:pic>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1410547" y="1143466"/>
            <a:ext cx="9370905" cy="4331575"/>
          </a:xfrm>
        </p:spPr>
        <p:txBody>
          <a:bodyPr>
            <a:normAutofit fontScale="90000"/>
          </a:bodyPr>
          <a:lstStyle/>
          <a:p>
            <a:r>
              <a:rPr lang="en-US" sz="2800" b="1" dirty="0">
                <a:solidFill>
                  <a:srgbClr val="FFFFFF"/>
                </a:solidFill>
                <a:latin typeface="Arial Nova" panose="020B0504020202020204" pitchFamily="34" charset="0"/>
              </a:rPr>
              <a:t>INTRODUCTION</a:t>
            </a:r>
            <a:br>
              <a:rPr lang="en-US" sz="28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r>
              <a:rPr lang="en-US" sz="2800" b="1" dirty="0">
                <a:solidFill>
                  <a:srgbClr val="FFFFFF"/>
                </a:solidFill>
                <a:latin typeface="Arial Nova" panose="020B0504020202020204" pitchFamily="34" charset="0"/>
              </a:rPr>
              <a:t>         </a:t>
            </a:r>
            <a:r>
              <a:rPr lang="en-US" sz="2800" b="1" dirty="0">
                <a:solidFill>
                  <a:srgbClr val="00B0F0"/>
                </a:solidFill>
                <a:latin typeface="Arial Nova" panose="020B0504020202020204" pitchFamily="34" charset="0"/>
              </a:rPr>
              <a:t>Health</a:t>
            </a:r>
            <a:br>
              <a:rPr lang="en-US" sz="28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r>
              <a:rPr lang="en-US" sz="2000" dirty="0">
                <a:solidFill>
                  <a:srgbClr val="FFFFFF"/>
                </a:solidFill>
                <a:latin typeface="Arial Nova" panose="020B0504020202020204" pitchFamily="34" charset="0"/>
              </a:rPr>
              <a:t>A state of complete physical, mental and social wellbeing, not merely the absence of disease or infirmity. (WHO, 1948). Modern care must address all dimensions holistically</a:t>
            </a:r>
            <a:r>
              <a:rPr lang="en-US" sz="2000" b="1" dirty="0">
                <a:solidFill>
                  <a:srgbClr val="FFFFFF"/>
                </a:solidFill>
                <a:latin typeface="Arial Nova" panose="020B0504020202020204" pitchFamily="34" charset="0"/>
              </a:rPr>
              <a:t>.</a:t>
            </a:r>
            <a:br>
              <a:rPr lang="en-US" sz="20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br>
              <a:rPr lang="en-US" sz="2800" b="1" dirty="0">
                <a:solidFill>
                  <a:srgbClr val="FFFFFF"/>
                </a:solidFill>
                <a:latin typeface="Arial Nova" panose="020B0504020202020204" pitchFamily="34" charset="0"/>
              </a:rPr>
            </a:br>
            <a:br>
              <a:rPr lang="en-US" sz="6600" dirty="0"/>
            </a:br>
            <a:endParaRPr lang="en-US" dirty="0"/>
          </a:p>
        </p:txBody>
      </p:sp>
      <p:pic>
        <p:nvPicPr>
          <p:cNvPr id="3" name="Image 0" descr="preencoded.png">
            <a:extLst>
              <a:ext uri="{FF2B5EF4-FFF2-40B4-BE49-F238E27FC236}">
                <a16:creationId xmlns:a16="http://schemas.microsoft.com/office/drawing/2014/main" id="{6638521D-5B87-8987-D807-C6BDFA877DA1}"/>
              </a:ext>
            </a:extLst>
          </p:cNvPr>
          <p:cNvPicPr>
            <a:picLocks noChangeAspect="1"/>
          </p:cNvPicPr>
          <p:nvPr/>
        </p:nvPicPr>
        <p:blipFill>
          <a:blip r:embed="rId3"/>
          <a:stretch>
            <a:fillRect/>
          </a:stretch>
        </p:blipFill>
        <p:spPr>
          <a:xfrm>
            <a:off x="1498629" y="1562888"/>
            <a:ext cx="502920" cy="502920"/>
          </a:xfrm>
          <a:prstGeom prst="rect">
            <a:avLst/>
          </a:prstGeom>
        </p:spPr>
      </p:pic>
      <p:pic>
        <p:nvPicPr>
          <p:cNvPr id="5" name="Image 1" descr="preencoded.png">
            <a:extLst>
              <a:ext uri="{FF2B5EF4-FFF2-40B4-BE49-F238E27FC236}">
                <a16:creationId xmlns:a16="http://schemas.microsoft.com/office/drawing/2014/main" id="{1D2749F0-7290-B851-34E4-3829E0D18427}"/>
              </a:ext>
            </a:extLst>
          </p:cNvPr>
          <p:cNvPicPr>
            <a:picLocks noChangeAspect="1"/>
          </p:cNvPicPr>
          <p:nvPr/>
        </p:nvPicPr>
        <p:blipFill>
          <a:blip r:embed="rId4"/>
          <a:stretch>
            <a:fillRect/>
          </a:stretch>
        </p:blipFill>
        <p:spPr>
          <a:xfrm>
            <a:off x="1474075" y="2926079"/>
            <a:ext cx="502920" cy="502920"/>
          </a:xfrm>
          <a:prstGeom prst="rect">
            <a:avLst/>
          </a:prstGeom>
        </p:spPr>
      </p:pic>
      <p:sp>
        <p:nvSpPr>
          <p:cNvPr id="6" name="TextBox 5">
            <a:extLst>
              <a:ext uri="{FF2B5EF4-FFF2-40B4-BE49-F238E27FC236}">
                <a16:creationId xmlns:a16="http://schemas.microsoft.com/office/drawing/2014/main" id="{6D2E85CD-0909-6A30-2D07-3152A68197B6}"/>
              </a:ext>
            </a:extLst>
          </p:cNvPr>
          <p:cNvSpPr txBox="1"/>
          <p:nvPr/>
        </p:nvSpPr>
        <p:spPr>
          <a:xfrm>
            <a:off x="1347019" y="2926079"/>
            <a:ext cx="9665109" cy="3508653"/>
          </a:xfrm>
          <a:prstGeom prst="rect">
            <a:avLst/>
          </a:prstGeom>
          <a:noFill/>
        </p:spPr>
        <p:txBody>
          <a:bodyPr wrap="square" rtlCol="0">
            <a:spAutoFit/>
          </a:bodyPr>
          <a:lstStyle/>
          <a:p>
            <a:r>
              <a:rPr lang="en-US" sz="2400" b="1" dirty="0">
                <a:solidFill>
                  <a:srgbClr val="00B0F0"/>
                </a:solidFill>
                <a:latin typeface="Arial Nova" panose="020B0504020202020204" pitchFamily="34" charset="0"/>
              </a:rPr>
              <a:t>         Wellbeing</a:t>
            </a:r>
          </a:p>
          <a:p>
            <a:endParaRPr lang="en-US" sz="2400" b="1" dirty="0">
              <a:solidFill>
                <a:srgbClr val="00B0F0"/>
              </a:solidFill>
              <a:latin typeface="Arial Nova" panose="020B0504020202020204" pitchFamily="34" charset="0"/>
            </a:endParaRPr>
          </a:p>
          <a:p>
            <a:r>
              <a:rPr lang="en-US" dirty="0">
                <a:solidFill>
                  <a:schemeClr val="tx2"/>
                </a:solidFill>
                <a:latin typeface="Arial Nova" panose="020B0504020202020204" pitchFamily="34" charset="0"/>
              </a:rPr>
              <a:t>A dynamic, multidimensional concept spanning subjective happiness, life satisfaction and objective living conditions (ONS, 2023). Crucial to equitable care design.</a:t>
            </a:r>
          </a:p>
          <a:p>
            <a:endParaRPr lang="en-US" b="1" dirty="0">
              <a:solidFill>
                <a:srgbClr val="00B0F0"/>
              </a:solidFill>
              <a:latin typeface="Arial Nova" panose="020B0504020202020204" pitchFamily="34" charset="0"/>
            </a:endParaRPr>
          </a:p>
          <a:p>
            <a:r>
              <a:rPr lang="en-US" sz="2400" dirty="0">
                <a:solidFill>
                  <a:srgbClr val="00B0F0"/>
                </a:solidFill>
                <a:latin typeface="Arial Nova" panose="020B0504020202020204" pitchFamily="34" charset="0"/>
              </a:rPr>
              <a:t>       </a:t>
            </a:r>
            <a:r>
              <a:rPr lang="en-US" sz="2400" b="1" dirty="0">
                <a:solidFill>
                  <a:srgbClr val="00B0F0"/>
                </a:solidFill>
                <a:latin typeface="Arial Nova" panose="020B0504020202020204" pitchFamily="34" charset="0"/>
              </a:rPr>
              <a:t>Sustainability</a:t>
            </a:r>
          </a:p>
          <a:p>
            <a:r>
              <a:rPr lang="en-US" dirty="0">
                <a:solidFill>
                  <a:schemeClr val="tx2"/>
                </a:solidFill>
                <a:latin typeface="Arial Nova" panose="020B0504020202020204" pitchFamily="34" charset="0"/>
              </a:rPr>
              <a:t>Meeting the needs of today without compromising those of future generations (Brundtland, 1987). The NHS is the world's largest healthcare system, and the NHS's development path is based on key pillars that align with the definition of sustainable development. Meeting the needs of today without compromising those of future generations.</a:t>
            </a:r>
          </a:p>
          <a:p>
            <a:endParaRPr lang="en-US" sz="2400" dirty="0">
              <a:solidFill>
                <a:srgbClr val="00B0F0"/>
              </a:solidFill>
              <a:latin typeface="Arial Nova" panose="020B0504020202020204" pitchFamily="34" charset="0"/>
            </a:endParaRPr>
          </a:p>
        </p:txBody>
      </p:sp>
      <p:pic>
        <p:nvPicPr>
          <p:cNvPr id="4" name="Image 2" descr="preencoded.png">
            <a:extLst>
              <a:ext uri="{FF2B5EF4-FFF2-40B4-BE49-F238E27FC236}">
                <a16:creationId xmlns:a16="http://schemas.microsoft.com/office/drawing/2014/main" id="{358D6A15-C8D8-E916-CDBB-8EA7153637E9}"/>
              </a:ext>
            </a:extLst>
          </p:cNvPr>
          <p:cNvPicPr>
            <a:picLocks noChangeAspect="1"/>
          </p:cNvPicPr>
          <p:nvPr/>
        </p:nvPicPr>
        <p:blipFill>
          <a:blip r:embed="rId5"/>
          <a:stretch>
            <a:fillRect/>
          </a:stretch>
        </p:blipFill>
        <p:spPr>
          <a:xfrm>
            <a:off x="1474075" y="4328160"/>
            <a:ext cx="502920" cy="502920"/>
          </a:xfrm>
          <a:prstGeom prst="rect">
            <a:avLst/>
          </a:prstGeom>
        </p:spPr>
      </p:pic>
    </p:spTree>
    <p:extLst>
      <p:ext uri="{BB962C8B-B14F-4D97-AF65-F5344CB8AC3E}">
        <p14:creationId xmlns:p14="http://schemas.microsoft.com/office/powerpoint/2010/main" val="1751885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ctrTitle"/>
          </p:nvPr>
        </p:nvSpPr>
        <p:spPr>
          <a:xfrm>
            <a:off x="1474077" y="1166648"/>
            <a:ext cx="6018104" cy="4524704"/>
          </a:xfrm>
        </p:spPr>
        <p:txBody>
          <a:bodyPr>
            <a:normAutofit fontScale="90000"/>
          </a:bodyPr>
          <a:lstStyle/>
          <a:p>
            <a:pPr algn="ctr">
              <a:buSzPct val="100000"/>
            </a:pPr>
            <a:r>
              <a:rPr lang="en-US" sz="3100" b="1" dirty="0">
                <a:solidFill>
                  <a:srgbClr val="0D7C73"/>
                </a:solidFill>
                <a:latin typeface="Arial Nova" panose="020B0504020202020204" pitchFamily="34" charset="0"/>
              </a:rPr>
              <a:t>HEALTH</a:t>
            </a:r>
            <a:br>
              <a:rPr lang="en-US" sz="2400" b="1" dirty="0">
                <a:solidFill>
                  <a:srgbClr val="0D7C73"/>
                </a:solidFill>
                <a:latin typeface="Arial Nova" panose="020B0504020202020204" pitchFamily="34" charset="0"/>
              </a:rPr>
            </a:br>
            <a:br>
              <a:rPr lang="en-US" sz="2400" dirty="0">
                <a:latin typeface="Arial Nova" panose="020B0504020202020204" pitchFamily="34" charset="0"/>
              </a:rPr>
            </a:br>
            <a:r>
              <a:rPr lang="en-US" sz="1600" dirty="0">
                <a:solidFill>
                  <a:srgbClr val="0070C0"/>
                </a:solidFill>
                <a:latin typeface="Arial Nova" panose="020B0504020202020204" pitchFamily="34" charset="0"/>
              </a:rPr>
              <a:t>WHO (1948): 'A state of complete physical, mental and social well-being, not merely the absence of disease.</a:t>
            </a:r>
            <a:br>
              <a:rPr lang="en-US" sz="1600" dirty="0">
                <a:solidFill>
                  <a:srgbClr val="0070C0"/>
                </a:solidFill>
                <a:latin typeface="Arial Nova" panose="020B0504020202020204" pitchFamily="34" charset="0"/>
              </a:rPr>
            </a:br>
            <a:br>
              <a:rPr lang="en-US" sz="1600" dirty="0">
                <a:latin typeface="Arial Nova" panose="020B0504020202020204" pitchFamily="34" charset="0"/>
              </a:rPr>
            </a:br>
            <a:br>
              <a:rPr lang="en-US" sz="1600" dirty="0">
                <a:latin typeface="Arial Nova" panose="020B0504020202020204" pitchFamily="34" charset="0"/>
              </a:rPr>
            </a:br>
            <a:br>
              <a:rPr lang="en-US" sz="1600" dirty="0">
                <a:latin typeface="Arial Nova" panose="020B0504020202020204" pitchFamily="34" charset="0"/>
              </a:rPr>
            </a:br>
            <a:r>
              <a:rPr lang="en-US" sz="2000" b="1" dirty="0">
                <a:solidFill>
                  <a:schemeClr val="tx2"/>
                </a:solidFill>
                <a:latin typeface="Arial Nova" panose="020B0504020202020204" pitchFamily="34" charset="0"/>
              </a:rPr>
              <a:t>Physical health</a:t>
            </a:r>
            <a:br>
              <a:rPr lang="en-US" sz="2000" b="1"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r>
              <a:rPr lang="en-US" sz="1600" dirty="0">
                <a:solidFill>
                  <a:schemeClr val="tx2"/>
                </a:solidFill>
                <a:latin typeface="Arial Nova" panose="020B0504020202020204" pitchFamily="34" charset="0"/>
              </a:rPr>
              <a:t>Absence of disease; physiological functioning; bodily systems operating optimally.</a:t>
            </a:r>
            <a:br>
              <a:rPr lang="en-US" sz="1600"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r>
              <a:rPr lang="en-US" sz="2000" b="1" dirty="0">
                <a:solidFill>
                  <a:schemeClr val="tx2"/>
                </a:solidFill>
                <a:latin typeface="Arial Nova" panose="020B0504020202020204" pitchFamily="34" charset="0"/>
              </a:rPr>
              <a:t>Mental health</a:t>
            </a:r>
            <a:br>
              <a:rPr lang="en-US" sz="1600" b="1"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r>
              <a:rPr lang="en-US" sz="1600" dirty="0">
                <a:solidFill>
                  <a:schemeClr val="tx2"/>
                </a:solidFill>
                <a:latin typeface="Arial Nova" panose="020B0504020202020204" pitchFamily="34" charset="0"/>
              </a:rPr>
              <a:t>Emotional resilience, psychological stability, cognitive function.</a:t>
            </a:r>
            <a:br>
              <a:rPr lang="en-US" sz="1600"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r>
              <a:rPr lang="en-US" sz="2000" b="1" dirty="0">
                <a:solidFill>
                  <a:schemeClr val="tx2"/>
                </a:solidFill>
                <a:latin typeface="Arial Nova" panose="020B0504020202020204" pitchFamily="34" charset="0"/>
              </a:rPr>
              <a:t>Social health</a:t>
            </a:r>
            <a:br>
              <a:rPr lang="en-US" sz="1600" b="1"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r>
              <a:rPr lang="en-US" sz="1600" dirty="0">
                <a:solidFill>
                  <a:schemeClr val="tx2"/>
                </a:solidFill>
                <a:latin typeface="Arial Nova" panose="020B0504020202020204" pitchFamily="34" charset="0"/>
              </a:rPr>
              <a:t>Ability to form meaningful relationships and participate in community life (Engel, 1977).</a:t>
            </a:r>
            <a:br>
              <a:rPr lang="en-US" sz="1600" dirty="0">
                <a:solidFill>
                  <a:schemeClr val="tx2"/>
                </a:solidFill>
                <a:latin typeface="Arial Nova" panose="020B0504020202020204" pitchFamily="34" charset="0"/>
              </a:rPr>
            </a:br>
            <a:endParaRPr lang="en-US" sz="1600" dirty="0">
              <a:solidFill>
                <a:schemeClr val="tx2"/>
              </a:solidFill>
              <a:latin typeface="Arial Nova" panose="020B0504020202020204" pitchFamily="34" charset="0"/>
            </a:endParaRPr>
          </a:p>
        </p:txBody>
      </p:sp>
      <p:sp>
        <p:nvSpPr>
          <p:cNvPr id="3" name="Content Placeholder 2">
            <a:extLst>
              <a:ext uri="{FF2B5EF4-FFF2-40B4-BE49-F238E27FC236}">
                <a16:creationId xmlns:a16="http://schemas.microsoft.com/office/drawing/2014/main" id="{79BC7904-BA22-561E-1DE0-8E716FCEA69E}"/>
              </a:ext>
            </a:extLst>
          </p:cNvPr>
          <p:cNvSpPr>
            <a:spLocks noGrp="1"/>
          </p:cNvSpPr>
          <p:nvPr>
            <p:ph type="subTitle" idx="1"/>
          </p:nvPr>
        </p:nvSpPr>
        <p:spPr>
          <a:xfrm>
            <a:off x="8013291" y="928038"/>
            <a:ext cx="3087328" cy="4951652"/>
          </a:xfrm>
        </p:spPr>
        <p:txBody>
          <a:bodyPr>
            <a:normAutofit fontScale="62500" lnSpcReduction="20000"/>
          </a:bodyPr>
          <a:lstStyle/>
          <a:p>
            <a:endParaRPr lang="en-US" dirty="0">
              <a:latin typeface="Arial Nova" panose="020B0504020202020204" pitchFamily="34" charset="0"/>
            </a:endParaRPr>
          </a:p>
          <a:p>
            <a:pPr algn="ctr"/>
            <a:r>
              <a:rPr lang="en-US" sz="2800" b="1" dirty="0">
                <a:solidFill>
                  <a:srgbClr val="E8932E"/>
                </a:solidFill>
                <a:latin typeface="Arial Nova" panose="020B0504020202020204" pitchFamily="34" charset="0"/>
              </a:rPr>
              <a:t>WELLBEING</a:t>
            </a:r>
            <a:endParaRPr lang="en-US" sz="2800" dirty="0">
              <a:latin typeface="Arial Nova" panose="020B0504020202020204" pitchFamily="34" charset="0"/>
            </a:endParaRPr>
          </a:p>
          <a:p>
            <a:pPr>
              <a:lnSpc>
                <a:spcPct val="100000"/>
              </a:lnSpc>
            </a:pPr>
            <a:r>
              <a:rPr lang="en-US" sz="2200" dirty="0">
                <a:solidFill>
                  <a:srgbClr val="0070C0"/>
                </a:solidFill>
                <a:latin typeface="Arial Nova" panose="020B0504020202020204" pitchFamily="34" charset="0"/>
              </a:rPr>
              <a:t>ONS (2021): Wellbeing encompasses subjective (self-reported) and objective (measurable) </a:t>
            </a:r>
            <a:r>
              <a:rPr lang="en-US" i="1" dirty="0">
                <a:solidFill>
                  <a:srgbClr val="0070C0"/>
                </a:solidFill>
                <a:latin typeface="Arial Nova" panose="020B0504020202020204" pitchFamily="34" charset="0"/>
              </a:rPr>
              <a:t>.</a:t>
            </a:r>
            <a:endParaRPr lang="en-US" dirty="0">
              <a:solidFill>
                <a:srgbClr val="0070C0"/>
              </a:solidFill>
              <a:latin typeface="Arial Nova" panose="020B0504020202020204" pitchFamily="34" charset="0"/>
            </a:endParaRPr>
          </a:p>
          <a:p>
            <a:pPr algn="ctr">
              <a:buSzPct val="100000"/>
            </a:pPr>
            <a:r>
              <a:rPr lang="en-US" sz="2200" b="1" dirty="0">
                <a:solidFill>
                  <a:schemeClr val="tx2"/>
                </a:solidFill>
                <a:latin typeface="Arial Nova" panose="020B0504020202020204" pitchFamily="34" charset="0"/>
              </a:rPr>
              <a:t>Subjective wellbeing</a:t>
            </a:r>
            <a:endParaRPr lang="en-US" sz="2200" dirty="0">
              <a:solidFill>
                <a:schemeClr val="tx2"/>
              </a:solidFill>
              <a:latin typeface="Arial Nova" panose="020B0504020202020204" pitchFamily="34" charset="0"/>
            </a:endParaRPr>
          </a:p>
          <a:p>
            <a:r>
              <a:rPr lang="en-US" sz="1900" dirty="0">
                <a:solidFill>
                  <a:schemeClr val="tx2"/>
                </a:solidFill>
                <a:latin typeface="Arial Nova" panose="020B0504020202020204" pitchFamily="34" charset="0"/>
              </a:rPr>
              <a:t>Life satisfaction, positive emotions, sense of purpose (Diener, 1984).</a:t>
            </a:r>
          </a:p>
          <a:p>
            <a:pPr algn="ctr">
              <a:buSzPct val="100000"/>
            </a:pPr>
            <a:r>
              <a:rPr lang="en-US" sz="2200" b="1" dirty="0">
                <a:solidFill>
                  <a:schemeClr val="tx2"/>
                </a:solidFill>
                <a:latin typeface="Arial Nova" panose="020B0504020202020204" pitchFamily="34" charset="0"/>
              </a:rPr>
              <a:t>Objective wellbeing</a:t>
            </a:r>
            <a:endParaRPr lang="en-US" sz="2200" dirty="0">
              <a:solidFill>
                <a:schemeClr val="tx2"/>
              </a:solidFill>
              <a:latin typeface="Arial Nova" panose="020B0504020202020204" pitchFamily="34" charset="0"/>
            </a:endParaRPr>
          </a:p>
          <a:p>
            <a:r>
              <a:rPr lang="en-US" sz="1900" dirty="0">
                <a:solidFill>
                  <a:schemeClr val="tx2"/>
                </a:solidFill>
                <a:latin typeface="Arial Nova" panose="020B0504020202020204" pitchFamily="34" charset="0"/>
              </a:rPr>
              <a:t>Income, employment, education, access to healthcare (OECD Better Life Index, 2023).</a:t>
            </a:r>
          </a:p>
          <a:p>
            <a:pPr algn="ctr"/>
            <a:r>
              <a:rPr lang="en-US" sz="2200" b="1" dirty="0">
                <a:solidFill>
                  <a:schemeClr val="tx2"/>
                </a:solidFill>
                <a:latin typeface="Arial Nova" panose="020B0504020202020204" pitchFamily="34" charset="0"/>
              </a:rPr>
              <a:t>Holistic approach</a:t>
            </a:r>
            <a:endParaRPr lang="en-US" sz="2200" dirty="0">
              <a:solidFill>
                <a:schemeClr val="tx2"/>
              </a:solidFill>
              <a:latin typeface="Arial Nova" panose="020B0504020202020204" pitchFamily="34" charset="0"/>
            </a:endParaRPr>
          </a:p>
          <a:p>
            <a:r>
              <a:rPr lang="en-US" sz="1900" dirty="0">
                <a:solidFill>
                  <a:schemeClr val="tx2"/>
                </a:solidFill>
                <a:latin typeface="Arial Nova" panose="020B0504020202020204" pitchFamily="34" charset="0"/>
              </a:rPr>
              <a:t>New Economics Foundation's Five Ways to Well-being: Connect, Be Active, Keep Learning, Give, Take Notice.</a:t>
            </a:r>
          </a:p>
          <a:p>
            <a:endParaRPr lang="en-US" dirty="0"/>
          </a:p>
        </p:txBody>
      </p:sp>
      <p:sp>
        <p:nvSpPr>
          <p:cNvPr id="4" name="TextBox 3">
            <a:extLst>
              <a:ext uri="{FF2B5EF4-FFF2-40B4-BE49-F238E27FC236}">
                <a16:creationId xmlns:a16="http://schemas.microsoft.com/office/drawing/2014/main" id="{35EAA7F1-B7CF-4396-06C4-92ADC7874AB3}"/>
              </a:ext>
            </a:extLst>
          </p:cNvPr>
          <p:cNvSpPr txBox="1"/>
          <p:nvPr/>
        </p:nvSpPr>
        <p:spPr>
          <a:xfrm>
            <a:off x="1091381" y="127819"/>
            <a:ext cx="10854813" cy="800219"/>
          </a:xfrm>
          <a:prstGeom prst="rect">
            <a:avLst/>
          </a:prstGeom>
          <a:noFill/>
        </p:spPr>
        <p:txBody>
          <a:bodyPr wrap="square" rtlCol="0">
            <a:spAutoFit/>
          </a:bodyPr>
          <a:lstStyle/>
          <a:p>
            <a:r>
              <a:rPr lang="en-US" sz="2800" b="1" dirty="0">
                <a:solidFill>
                  <a:srgbClr val="FFFFFF"/>
                </a:solidFill>
                <a:latin typeface="Arial Nova" panose="020B0504020202020204" pitchFamily="34" charset="0"/>
              </a:rPr>
              <a:t>DEFINITIONS &amp; KEY CONCEPTS (1/2): HEALTH &amp; WELLBEING</a:t>
            </a:r>
            <a:endParaRPr lang="en-US" sz="2800" dirty="0">
              <a:latin typeface="Arial Nova" panose="020B0504020202020204" pitchFamily="34" charset="0"/>
            </a:endParaRPr>
          </a:p>
          <a:p>
            <a:endParaRPr lang="en-US" dirty="0"/>
          </a:p>
        </p:txBody>
      </p:sp>
    </p:spTree>
    <p:extLst>
      <p:ext uri="{BB962C8B-B14F-4D97-AF65-F5344CB8AC3E}">
        <p14:creationId xmlns:p14="http://schemas.microsoft.com/office/powerpoint/2010/main" val="1545177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ctrTitle"/>
          </p:nvPr>
        </p:nvSpPr>
        <p:spPr>
          <a:xfrm>
            <a:off x="1229033" y="137652"/>
            <a:ext cx="9469170" cy="658761"/>
          </a:xfrm>
        </p:spPr>
        <p:txBody>
          <a:bodyPr>
            <a:normAutofit fontScale="90000"/>
          </a:bodyPr>
          <a:lstStyle/>
          <a:p>
            <a:r>
              <a:rPr lang="en-US" sz="2200" b="1" dirty="0">
                <a:solidFill>
                  <a:srgbClr val="FFFFFF"/>
                </a:solidFill>
                <a:latin typeface="Arial Nova" panose="020B0504020202020204" pitchFamily="34" charset="0"/>
              </a:rPr>
              <a:t>DEFINITIONS &amp; KEY CONCEPTS (2/2): SUSTAINABLE DEVELOPMENT</a:t>
            </a:r>
            <a:br>
              <a:rPr lang="en-US" dirty="0"/>
            </a:br>
            <a:endParaRPr lang="en-US" dirty="0"/>
          </a:p>
        </p:txBody>
      </p:sp>
      <p:sp>
        <p:nvSpPr>
          <p:cNvPr id="4" name="Content Placeholder 3">
            <a:extLst>
              <a:ext uri="{FF2B5EF4-FFF2-40B4-BE49-F238E27FC236}">
                <a16:creationId xmlns:a16="http://schemas.microsoft.com/office/drawing/2014/main" id="{42DE842F-FDC7-B259-9F3B-88630D44DFA3}"/>
              </a:ext>
            </a:extLst>
          </p:cNvPr>
          <p:cNvSpPr>
            <a:spLocks noGrp="1"/>
          </p:cNvSpPr>
          <p:nvPr>
            <p:ph sz="quarter" idx="13"/>
          </p:nvPr>
        </p:nvSpPr>
        <p:spPr>
          <a:xfrm>
            <a:off x="4660491" y="1002890"/>
            <a:ext cx="6341806" cy="4798142"/>
          </a:xfrm>
        </p:spPr>
        <p:txBody>
          <a:bodyPr>
            <a:normAutofit fontScale="92500" lnSpcReduction="20000"/>
          </a:bodyPr>
          <a:lstStyle/>
          <a:p>
            <a:r>
              <a:rPr lang="en-US" sz="1700" b="1" kern="0" spc="100" dirty="0">
                <a:solidFill>
                  <a:srgbClr val="92D050"/>
                </a:solidFill>
                <a:latin typeface="Arial Nova" panose="020B0504020202020204" pitchFamily="34" charset="0"/>
              </a:rPr>
              <a:t>ENVIRONMENTAL</a:t>
            </a:r>
            <a:endParaRPr lang="en-US" sz="1700" dirty="0">
              <a:solidFill>
                <a:srgbClr val="92D050"/>
              </a:solidFill>
              <a:latin typeface="Arial Nova" panose="020B0504020202020204" pitchFamily="34" charset="0"/>
            </a:endParaRPr>
          </a:p>
          <a:p>
            <a:pPr marL="342900" indent="-342900">
              <a:buSzPct val="100000"/>
              <a:buChar char="•"/>
            </a:pPr>
            <a:r>
              <a:rPr lang="en-US" sz="1700" dirty="0">
                <a:solidFill>
                  <a:srgbClr val="92D050"/>
                </a:solidFill>
                <a:latin typeface="Arial Nova" panose="020B0504020202020204" pitchFamily="34" charset="0"/>
              </a:rPr>
              <a:t>Reduce NHS carbon footprint</a:t>
            </a:r>
          </a:p>
          <a:p>
            <a:pPr marL="342900" indent="-342900">
              <a:buSzPct val="100000"/>
              <a:buChar char="•"/>
            </a:pPr>
            <a:r>
              <a:rPr lang="en-US" sz="1700" dirty="0">
                <a:solidFill>
                  <a:srgbClr val="92D050"/>
                </a:solidFill>
                <a:latin typeface="Arial Nova" panose="020B0504020202020204" pitchFamily="34" charset="0"/>
              </a:rPr>
              <a:t>Green NHS estate &amp; transport</a:t>
            </a:r>
          </a:p>
          <a:p>
            <a:pPr marL="342900" indent="-342900">
              <a:buSzPct val="100000"/>
              <a:buChar char="•"/>
            </a:pPr>
            <a:r>
              <a:rPr lang="en-US" sz="1700" dirty="0">
                <a:solidFill>
                  <a:srgbClr val="92D050"/>
                </a:solidFill>
                <a:latin typeface="Arial Nova" panose="020B0504020202020204" pitchFamily="34" charset="0"/>
              </a:rPr>
              <a:t>Climate-resilient health systems</a:t>
            </a:r>
          </a:p>
          <a:p>
            <a:r>
              <a:rPr lang="en-US" sz="1700" b="1" kern="0" spc="100" dirty="0">
                <a:solidFill>
                  <a:srgbClr val="92D050"/>
                </a:solidFill>
                <a:latin typeface="Arial Nova" panose="020B0504020202020204" pitchFamily="34" charset="0"/>
              </a:rPr>
              <a:t>SOCIAL</a:t>
            </a:r>
            <a:endParaRPr lang="en-US" sz="1700" dirty="0">
              <a:solidFill>
                <a:srgbClr val="92D050"/>
              </a:solidFill>
              <a:latin typeface="Arial Nova" panose="020B0504020202020204" pitchFamily="34" charset="0"/>
            </a:endParaRPr>
          </a:p>
          <a:p>
            <a:pPr marL="342900" indent="-342900">
              <a:buSzPct val="100000"/>
              <a:buChar char="•"/>
            </a:pPr>
            <a:r>
              <a:rPr lang="en-US" sz="1700" dirty="0">
                <a:solidFill>
                  <a:srgbClr val="92D050"/>
                </a:solidFill>
                <a:latin typeface="Arial Nova" panose="020B0504020202020204" pitchFamily="34" charset="0"/>
              </a:rPr>
              <a:t>Reduce health inequalities</a:t>
            </a:r>
          </a:p>
          <a:p>
            <a:pPr marL="342900" indent="-342900">
              <a:buSzPct val="100000"/>
              <a:buChar char="•"/>
            </a:pPr>
            <a:r>
              <a:rPr lang="en-US" sz="1700" dirty="0">
                <a:solidFill>
                  <a:srgbClr val="92D050"/>
                </a:solidFill>
                <a:latin typeface="Arial Nova" panose="020B0504020202020204" pitchFamily="34" charset="0"/>
              </a:rPr>
              <a:t>Universal healthcare access</a:t>
            </a:r>
          </a:p>
          <a:p>
            <a:pPr marL="342900" indent="-342900">
              <a:buSzPct val="100000"/>
              <a:buChar char="•"/>
            </a:pPr>
            <a:r>
              <a:rPr lang="en-US" sz="1700" dirty="0">
                <a:solidFill>
                  <a:srgbClr val="92D050"/>
                </a:solidFill>
                <a:latin typeface="Arial Nova" panose="020B0504020202020204" pitchFamily="34" charset="0"/>
              </a:rPr>
              <a:t>Community participation in care design</a:t>
            </a:r>
          </a:p>
          <a:p>
            <a:r>
              <a:rPr lang="en-US" sz="1700" b="1" kern="0" spc="100" dirty="0">
                <a:solidFill>
                  <a:srgbClr val="92D050"/>
                </a:solidFill>
                <a:latin typeface="Arial Nova" panose="020B0504020202020204" pitchFamily="34" charset="0"/>
              </a:rPr>
              <a:t>ECONOMIC</a:t>
            </a:r>
            <a:endParaRPr lang="en-US" sz="1700" dirty="0">
              <a:solidFill>
                <a:srgbClr val="92D050"/>
              </a:solidFill>
              <a:latin typeface="Arial Nova" panose="020B0504020202020204" pitchFamily="34" charset="0"/>
            </a:endParaRPr>
          </a:p>
          <a:p>
            <a:pPr marL="342900" indent="-342900">
              <a:buSzPct val="100000"/>
              <a:buChar char="•"/>
            </a:pPr>
            <a:r>
              <a:rPr lang="en-US" sz="1700" dirty="0">
                <a:solidFill>
                  <a:srgbClr val="92D050"/>
                </a:solidFill>
                <a:latin typeface="Arial Nova" panose="020B0504020202020204" pitchFamily="34" charset="0"/>
              </a:rPr>
              <a:t>Efficient resource use</a:t>
            </a:r>
          </a:p>
          <a:p>
            <a:pPr marL="342900" indent="-342900">
              <a:buSzPct val="100000"/>
              <a:buChar char="•"/>
            </a:pPr>
            <a:r>
              <a:rPr lang="en-US" sz="1700" dirty="0">
                <a:solidFill>
                  <a:srgbClr val="92D050"/>
                </a:solidFill>
                <a:latin typeface="Arial Nova" panose="020B0504020202020204" pitchFamily="34" charset="0"/>
              </a:rPr>
              <a:t>Preventive care over acute spend</a:t>
            </a:r>
          </a:p>
          <a:p>
            <a:pPr marL="342900" indent="-342900">
              <a:buSzPct val="100000"/>
              <a:buChar char="•"/>
            </a:pPr>
            <a:r>
              <a:rPr lang="en-US" sz="1700" dirty="0">
                <a:solidFill>
                  <a:srgbClr val="92D050"/>
                </a:solidFill>
                <a:latin typeface="Arial Nova" panose="020B0504020202020204" pitchFamily="34" charset="0"/>
              </a:rPr>
              <a:t>Long-term workforce sustainability</a:t>
            </a:r>
          </a:p>
          <a:p>
            <a:endParaRPr lang="en-US" dirty="0"/>
          </a:p>
        </p:txBody>
      </p:sp>
      <p:sp>
        <p:nvSpPr>
          <p:cNvPr id="6" name="TextBox 5">
            <a:extLst>
              <a:ext uri="{FF2B5EF4-FFF2-40B4-BE49-F238E27FC236}">
                <a16:creationId xmlns:a16="http://schemas.microsoft.com/office/drawing/2014/main" id="{AFE559F0-58BB-BCC7-5674-7EFE890127BD}"/>
              </a:ext>
            </a:extLst>
          </p:cNvPr>
          <p:cNvSpPr txBox="1"/>
          <p:nvPr/>
        </p:nvSpPr>
        <p:spPr>
          <a:xfrm>
            <a:off x="1386348" y="1199535"/>
            <a:ext cx="2851355" cy="5170646"/>
          </a:xfrm>
          <a:prstGeom prst="rect">
            <a:avLst/>
          </a:prstGeom>
          <a:noFill/>
        </p:spPr>
        <p:txBody>
          <a:bodyPr wrap="square" rtlCol="0">
            <a:spAutoFit/>
          </a:bodyPr>
          <a:lstStyle/>
          <a:p>
            <a:pPr algn="ctr"/>
            <a:r>
              <a:rPr lang="en-US" sz="2400" b="1" dirty="0">
                <a:solidFill>
                  <a:srgbClr val="00B050"/>
                </a:solidFill>
                <a:latin typeface="Arial Nova" panose="020B0504020202020204" pitchFamily="34" charset="0"/>
              </a:rPr>
              <a:t>Sustainable Development (SD)</a:t>
            </a:r>
          </a:p>
          <a:p>
            <a:pPr algn="ctr"/>
            <a:endParaRPr lang="en-US" sz="2400" b="1" dirty="0">
              <a:solidFill>
                <a:srgbClr val="00B050"/>
              </a:solidFill>
              <a:latin typeface="Arial Nova" panose="020B0504020202020204" pitchFamily="34" charset="0"/>
            </a:endParaRPr>
          </a:p>
          <a:p>
            <a:pPr algn="ctr"/>
            <a:endParaRPr lang="en-US" sz="2400" b="1" dirty="0">
              <a:solidFill>
                <a:srgbClr val="2E7D32"/>
              </a:solidFill>
              <a:latin typeface="Arial Nova" panose="020B0504020202020204" pitchFamily="34" charset="0"/>
            </a:endParaRPr>
          </a:p>
          <a:p>
            <a:pPr algn="ctr"/>
            <a:endParaRPr lang="en-US" sz="2400" b="1" dirty="0">
              <a:solidFill>
                <a:srgbClr val="2E7D32"/>
              </a:solidFill>
              <a:latin typeface="Arial Nova" panose="020B0504020202020204" pitchFamily="34" charset="0"/>
            </a:endParaRPr>
          </a:p>
          <a:p>
            <a:pPr algn="ctr"/>
            <a:endParaRPr lang="en-US" sz="2400" b="1" dirty="0">
              <a:solidFill>
                <a:srgbClr val="2E7D32"/>
              </a:solidFill>
              <a:latin typeface="Arial Nova" panose="020B0504020202020204" pitchFamily="34" charset="0"/>
            </a:endParaRPr>
          </a:p>
          <a:p>
            <a:pPr algn="ctr"/>
            <a:endParaRPr lang="en-US" sz="2400" b="1" dirty="0">
              <a:solidFill>
                <a:srgbClr val="2E7D32"/>
              </a:solidFill>
              <a:latin typeface="Arial Nova" panose="020B0504020202020204" pitchFamily="34" charset="0"/>
            </a:endParaRPr>
          </a:p>
          <a:p>
            <a:endParaRPr lang="en-US" i="1" dirty="0">
              <a:solidFill>
                <a:srgbClr val="00B0F0"/>
              </a:solidFill>
            </a:endParaRPr>
          </a:p>
          <a:p>
            <a:endParaRPr lang="en-US" i="1" dirty="0">
              <a:solidFill>
                <a:srgbClr val="00B0F0"/>
              </a:solidFill>
            </a:endParaRPr>
          </a:p>
          <a:p>
            <a:r>
              <a:rPr lang="en-US" i="1" dirty="0">
                <a:solidFill>
                  <a:srgbClr val="00B0F0"/>
                </a:solidFill>
              </a:rPr>
              <a:t>NHS England became the world's first national health system to commit to net zero carbon in 2020 (NHS England, 2020).</a:t>
            </a:r>
            <a:endParaRPr lang="en-US" dirty="0">
              <a:solidFill>
                <a:srgbClr val="00B0F0"/>
              </a:solidFill>
            </a:endParaRPr>
          </a:p>
          <a:p>
            <a:endParaRPr lang="en-US" dirty="0">
              <a:latin typeface="Arial Nova" panose="020B0504020202020204" pitchFamily="34" charset="0"/>
            </a:endParaRPr>
          </a:p>
          <a:p>
            <a:endParaRPr lang="en-US" dirty="0"/>
          </a:p>
        </p:txBody>
      </p:sp>
      <p:pic>
        <p:nvPicPr>
          <p:cNvPr id="7" name="Picture 6" descr="Net Zero NHS - The Carbon Literacy Project">
            <a:extLst>
              <a:ext uri="{FF2B5EF4-FFF2-40B4-BE49-F238E27FC236}">
                <a16:creationId xmlns:a16="http://schemas.microsoft.com/office/drawing/2014/main" id="{9F60CD64-C703-B8D9-4251-1DAD700CA285}"/>
              </a:ext>
            </a:extLst>
          </p:cNvPr>
          <p:cNvPicPr>
            <a:picLocks noChangeAspect="1"/>
          </p:cNvPicPr>
          <p:nvPr/>
        </p:nvPicPr>
        <p:blipFill>
          <a:blip r:embed="rId2"/>
          <a:stretch>
            <a:fillRect/>
          </a:stretch>
        </p:blipFill>
        <p:spPr>
          <a:xfrm>
            <a:off x="1307689" y="2251586"/>
            <a:ext cx="2851355" cy="1710814"/>
          </a:xfrm>
          <a:prstGeom prst="rect">
            <a:avLst/>
          </a:prstGeom>
        </p:spPr>
      </p:pic>
      <p:pic>
        <p:nvPicPr>
          <p:cNvPr id="8" name="Picture 7">
            <a:extLst>
              <a:ext uri="{FF2B5EF4-FFF2-40B4-BE49-F238E27FC236}">
                <a16:creationId xmlns:a16="http://schemas.microsoft.com/office/drawing/2014/main" id="{81F779C0-DA17-2880-D0EE-0E0F1648E064}"/>
              </a:ext>
            </a:extLst>
          </p:cNvPr>
          <p:cNvPicPr>
            <a:picLocks noChangeAspect="1"/>
          </p:cNvPicPr>
          <p:nvPr/>
        </p:nvPicPr>
        <p:blipFill>
          <a:blip r:embed="rId3"/>
          <a:stretch>
            <a:fillRect/>
          </a:stretch>
        </p:blipFill>
        <p:spPr>
          <a:xfrm>
            <a:off x="7983794" y="1056968"/>
            <a:ext cx="3126658" cy="2669458"/>
          </a:xfrm>
          <a:prstGeom prst="rect">
            <a:avLst/>
          </a:prstGeom>
        </p:spPr>
      </p:pic>
    </p:spTree>
    <p:extLst>
      <p:ext uri="{BB962C8B-B14F-4D97-AF65-F5344CB8AC3E}">
        <p14:creationId xmlns:p14="http://schemas.microsoft.com/office/powerpoint/2010/main" val="94860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E2B1CB6-9CE7-1B07-252A-1A15DC85E20F}"/>
              </a:ext>
            </a:extLst>
          </p:cNvPr>
          <p:cNvSpPr>
            <a:spLocks noGrp="1"/>
          </p:cNvSpPr>
          <p:nvPr>
            <p:ph type="title"/>
          </p:nvPr>
        </p:nvSpPr>
        <p:spPr/>
        <p:txBody>
          <a:bodyPr/>
          <a:lstStyle/>
          <a:p>
            <a:r>
              <a:rPr lang="en-US" dirty="0"/>
              <a:t>Quote</a:t>
            </a:r>
          </a:p>
        </p:txBody>
      </p:sp>
      <p:sp>
        <p:nvSpPr>
          <p:cNvPr id="5" name="TextBox 4">
            <a:extLst>
              <a:ext uri="{FF2B5EF4-FFF2-40B4-BE49-F238E27FC236}">
                <a16:creationId xmlns:a16="http://schemas.microsoft.com/office/drawing/2014/main" id="{50711A3E-D7FD-8859-1696-2F71910A1F03}"/>
              </a:ext>
            </a:extLst>
          </p:cNvPr>
          <p:cNvSpPr txBox="1"/>
          <p:nvPr/>
        </p:nvSpPr>
        <p:spPr>
          <a:xfrm>
            <a:off x="1150374" y="757084"/>
            <a:ext cx="9861755" cy="800219"/>
          </a:xfrm>
          <a:prstGeom prst="rect">
            <a:avLst/>
          </a:prstGeom>
          <a:noFill/>
        </p:spPr>
        <p:txBody>
          <a:bodyPr wrap="square" rtlCol="0">
            <a:spAutoFit/>
          </a:bodyPr>
          <a:lstStyle/>
          <a:p>
            <a:r>
              <a:rPr lang="en-US" sz="2800" b="1" dirty="0">
                <a:solidFill>
                  <a:srgbClr val="FFFFFF"/>
                </a:solidFill>
                <a:latin typeface="Arial Nova" panose="020B0504020202020204" pitchFamily="34" charset="0"/>
              </a:rPr>
              <a:t>THEORETICAL PERSPECTIVES: KEY MODELS</a:t>
            </a:r>
            <a:endParaRPr lang="en-US" sz="2800" dirty="0">
              <a:latin typeface="Arial Nova" panose="020B0504020202020204" pitchFamily="34" charset="0"/>
            </a:endParaRPr>
          </a:p>
          <a:p>
            <a:endParaRPr lang="en-US" dirty="0"/>
          </a:p>
        </p:txBody>
      </p:sp>
      <p:sp>
        <p:nvSpPr>
          <p:cNvPr id="10" name="TextBox 9">
            <a:extLst>
              <a:ext uri="{FF2B5EF4-FFF2-40B4-BE49-F238E27FC236}">
                <a16:creationId xmlns:a16="http://schemas.microsoft.com/office/drawing/2014/main" id="{53A4432C-5FDA-0B83-D6F7-A89D3A53F6DE}"/>
              </a:ext>
            </a:extLst>
          </p:cNvPr>
          <p:cNvSpPr txBox="1"/>
          <p:nvPr/>
        </p:nvSpPr>
        <p:spPr>
          <a:xfrm>
            <a:off x="393294" y="1337186"/>
            <a:ext cx="3392126" cy="5539978"/>
          </a:xfrm>
          <a:prstGeom prst="rect">
            <a:avLst/>
          </a:prstGeom>
          <a:noFill/>
        </p:spPr>
        <p:txBody>
          <a:bodyPr wrap="square" rtlCol="0">
            <a:spAutoFit/>
          </a:bodyPr>
          <a:lstStyle/>
          <a:p>
            <a:r>
              <a:rPr lang="en-US" b="1" dirty="0">
                <a:solidFill>
                  <a:srgbClr val="0070C0"/>
                </a:solidFill>
                <a:latin typeface="Arial Nova" panose="020B0504020202020204" pitchFamily="34" charset="0"/>
              </a:rPr>
              <a:t>Biopsychosocial Model (Engel, 1977)</a:t>
            </a:r>
          </a:p>
          <a:p>
            <a:endParaRPr lang="en-US" sz="1600" b="1" dirty="0">
              <a:solidFill>
                <a:srgbClr val="0070C0"/>
              </a:solidFill>
              <a:latin typeface="Arial Nova" panose="020B0504020202020204" pitchFamily="34" charset="0"/>
            </a:endParaRPr>
          </a:p>
          <a:p>
            <a:endParaRPr lang="en-US" b="1" dirty="0">
              <a:solidFill>
                <a:srgbClr val="FFFFFF"/>
              </a:solidFill>
              <a:latin typeface="Arial Nova" panose="020B0504020202020204" pitchFamily="34" charset="0"/>
            </a:endParaRPr>
          </a:p>
          <a:p>
            <a:r>
              <a:rPr lang="en-US" b="1" dirty="0">
                <a:solidFill>
                  <a:srgbClr val="2E7D32"/>
                </a:solidFill>
              </a:rPr>
              <a:t>✔ Strength</a:t>
            </a:r>
          </a:p>
          <a:p>
            <a:r>
              <a:rPr lang="en-US" sz="1600" dirty="0">
                <a:solidFill>
                  <a:schemeClr val="tx2"/>
                </a:solidFill>
                <a:latin typeface="Arial Nova" panose="020B0504020202020204" pitchFamily="34" charset="0"/>
              </a:rPr>
              <a:t>Broadens care beyond biomedical; integrates psychology &amp; social context</a:t>
            </a:r>
          </a:p>
          <a:p>
            <a:endParaRPr lang="en-US" sz="1600" dirty="0">
              <a:solidFill>
                <a:schemeClr val="tx2"/>
              </a:solidFill>
              <a:latin typeface="Arial Nova" panose="020B0504020202020204" pitchFamily="34" charset="0"/>
            </a:endParaRPr>
          </a:p>
          <a:p>
            <a:r>
              <a:rPr lang="en-US" b="1" dirty="0">
                <a:solidFill>
                  <a:srgbClr val="C0392B"/>
                </a:solidFill>
                <a:latin typeface="Arial Nova" panose="020B0504020202020204" pitchFamily="34" charset="0"/>
              </a:rPr>
              <a:t>✗ Limitation</a:t>
            </a:r>
            <a:endParaRPr lang="en-US" dirty="0">
              <a:latin typeface="Arial Nova" panose="020B0504020202020204" pitchFamily="34" charset="0"/>
            </a:endParaRPr>
          </a:p>
          <a:p>
            <a:r>
              <a:rPr lang="en-US" sz="1600" dirty="0">
                <a:solidFill>
                  <a:schemeClr val="tx2"/>
                </a:solidFill>
                <a:latin typeface="Arial Nova" panose="020B0504020202020204" pitchFamily="34" charset="0"/>
              </a:rPr>
              <a:t>Complex to apply consistently; resource intensive</a:t>
            </a:r>
          </a:p>
          <a:p>
            <a:endParaRPr lang="en-US" sz="1600" dirty="0">
              <a:solidFill>
                <a:schemeClr val="tx2"/>
              </a:solidFill>
              <a:latin typeface="Arial Nova" panose="020B0504020202020204" pitchFamily="34" charset="0"/>
            </a:endParaRPr>
          </a:p>
          <a:p>
            <a:r>
              <a:rPr lang="en-US" b="1" dirty="0">
                <a:solidFill>
                  <a:srgbClr val="00B0F0"/>
                </a:solidFill>
                <a:latin typeface="Arial Nova" panose="020B0504020202020204" pitchFamily="34" charset="0"/>
              </a:rPr>
              <a:t>▶ Application</a:t>
            </a:r>
            <a:endParaRPr lang="en-US" dirty="0">
              <a:solidFill>
                <a:srgbClr val="00B0F0"/>
              </a:solidFill>
              <a:latin typeface="Arial Nova" panose="020B0504020202020204" pitchFamily="34" charset="0"/>
            </a:endParaRPr>
          </a:p>
          <a:p>
            <a:r>
              <a:rPr lang="en-US" sz="1600" dirty="0">
                <a:solidFill>
                  <a:schemeClr val="tx2"/>
                </a:solidFill>
                <a:latin typeface="Arial Nova" panose="020B0504020202020204" pitchFamily="34" charset="0"/>
              </a:rPr>
              <a:t>Underpins NHS mental health integration and multi-disciplinary teams</a:t>
            </a:r>
          </a:p>
          <a:p>
            <a:endParaRPr lang="en-US" sz="1600" dirty="0">
              <a:solidFill>
                <a:schemeClr val="tx2"/>
              </a:solidFill>
              <a:latin typeface="Arial Nova" panose="020B0504020202020204" pitchFamily="34" charset="0"/>
            </a:endParaRPr>
          </a:p>
          <a:p>
            <a:endParaRPr lang="en-US" dirty="0"/>
          </a:p>
          <a:p>
            <a:endParaRPr lang="en-US" dirty="0">
              <a:latin typeface="Arial Nova" panose="020B0504020202020204" pitchFamily="34" charset="0"/>
            </a:endParaRPr>
          </a:p>
          <a:p>
            <a:endParaRPr lang="en-US" dirty="0"/>
          </a:p>
        </p:txBody>
      </p:sp>
      <p:sp>
        <p:nvSpPr>
          <p:cNvPr id="11" name="TextBox 10">
            <a:extLst>
              <a:ext uri="{FF2B5EF4-FFF2-40B4-BE49-F238E27FC236}">
                <a16:creationId xmlns:a16="http://schemas.microsoft.com/office/drawing/2014/main" id="{3DD4F0A0-6D53-90E6-F6F0-151332318F3F}"/>
              </a:ext>
            </a:extLst>
          </p:cNvPr>
          <p:cNvSpPr txBox="1"/>
          <p:nvPr/>
        </p:nvSpPr>
        <p:spPr>
          <a:xfrm>
            <a:off x="3785421" y="1337186"/>
            <a:ext cx="3834580" cy="4739759"/>
          </a:xfrm>
          <a:prstGeom prst="rect">
            <a:avLst/>
          </a:prstGeom>
          <a:noFill/>
        </p:spPr>
        <p:txBody>
          <a:bodyPr wrap="square" rtlCol="0">
            <a:spAutoFit/>
          </a:bodyPr>
          <a:lstStyle/>
          <a:p>
            <a:r>
              <a:rPr lang="en-US" b="1" dirty="0">
                <a:solidFill>
                  <a:srgbClr val="00B050"/>
                </a:solidFill>
                <a:latin typeface="Arial Nova" panose="020B0504020202020204" pitchFamily="34" charset="0"/>
              </a:rPr>
              <a:t>Ecological Model (Bronfenbrenner, 1979)</a:t>
            </a:r>
          </a:p>
          <a:p>
            <a:endParaRPr lang="en-US" b="1" dirty="0">
              <a:solidFill>
                <a:srgbClr val="00B050"/>
              </a:solidFill>
              <a:latin typeface="Arial Nova" panose="020B0504020202020204" pitchFamily="34" charset="0"/>
            </a:endParaRPr>
          </a:p>
          <a:p>
            <a:endParaRPr lang="en-US" dirty="0">
              <a:latin typeface="Arial Nova" panose="020B0504020202020204" pitchFamily="34" charset="0"/>
            </a:endParaRPr>
          </a:p>
          <a:p>
            <a:r>
              <a:rPr lang="en-US" b="1" dirty="0">
                <a:solidFill>
                  <a:srgbClr val="2E7D32"/>
                </a:solidFill>
                <a:latin typeface="Arial Nova" panose="020B0504020202020204" pitchFamily="34" charset="0"/>
              </a:rPr>
              <a:t>✔ Strength</a:t>
            </a:r>
            <a:endParaRPr lang="en-US" dirty="0">
              <a:latin typeface="Arial Nova" panose="020B0504020202020204" pitchFamily="34" charset="0"/>
            </a:endParaRPr>
          </a:p>
          <a:p>
            <a:r>
              <a:rPr lang="en-US" sz="1600" dirty="0">
                <a:solidFill>
                  <a:schemeClr val="tx2"/>
                </a:solidFill>
                <a:latin typeface="Arial Nova" panose="020B0504020202020204" pitchFamily="34" charset="0"/>
              </a:rPr>
              <a:t>Maps individual ↔ community ↔ policy interactions affecting health</a:t>
            </a:r>
          </a:p>
          <a:p>
            <a:endParaRPr lang="en-US" sz="1600" dirty="0">
              <a:solidFill>
                <a:schemeClr val="tx2"/>
              </a:solidFill>
              <a:latin typeface="Arial Nova" panose="020B0504020202020204" pitchFamily="34" charset="0"/>
            </a:endParaRPr>
          </a:p>
          <a:p>
            <a:endParaRPr lang="en-US" sz="1600" dirty="0">
              <a:latin typeface="Arial Nova" panose="020B0504020202020204" pitchFamily="34" charset="0"/>
            </a:endParaRPr>
          </a:p>
          <a:p>
            <a:r>
              <a:rPr lang="en-US" b="1" dirty="0">
                <a:solidFill>
                  <a:srgbClr val="C0392B"/>
                </a:solidFill>
                <a:latin typeface="Arial Nova" panose="020B0504020202020204" pitchFamily="34" charset="0"/>
              </a:rPr>
              <a:t>✗ Limitation</a:t>
            </a:r>
            <a:endParaRPr lang="en-US" dirty="0">
              <a:latin typeface="Arial Nova" panose="020B0504020202020204" pitchFamily="34" charset="0"/>
            </a:endParaRPr>
          </a:p>
          <a:p>
            <a:r>
              <a:rPr lang="en-US" sz="1600" dirty="0">
                <a:solidFill>
                  <a:schemeClr val="tx2"/>
                </a:solidFill>
                <a:latin typeface="Arial Nova" panose="020B0504020202020204" pitchFamily="34" charset="0"/>
              </a:rPr>
              <a:t>May underplay individual agency; difficult to test empirically</a:t>
            </a:r>
          </a:p>
          <a:p>
            <a:endParaRPr lang="en-US" sz="1600" dirty="0">
              <a:solidFill>
                <a:srgbClr val="4B6C7A"/>
              </a:solidFill>
              <a:latin typeface="Arial Nova" panose="020B0504020202020204" pitchFamily="34" charset="0"/>
            </a:endParaRPr>
          </a:p>
          <a:p>
            <a:endParaRPr lang="en-US" sz="1600" dirty="0">
              <a:latin typeface="Arial Nova" panose="020B0504020202020204" pitchFamily="34" charset="0"/>
            </a:endParaRPr>
          </a:p>
          <a:p>
            <a:r>
              <a:rPr lang="en-US" b="1" dirty="0">
                <a:solidFill>
                  <a:srgbClr val="00B0F0"/>
                </a:solidFill>
                <a:latin typeface="Arial Nova" panose="020B0504020202020204" pitchFamily="34" charset="0"/>
              </a:rPr>
              <a:t>▶ Application</a:t>
            </a:r>
            <a:endParaRPr lang="en-US" dirty="0">
              <a:solidFill>
                <a:srgbClr val="00B0F0"/>
              </a:solidFill>
              <a:latin typeface="Arial Nova" panose="020B0504020202020204" pitchFamily="34" charset="0"/>
            </a:endParaRPr>
          </a:p>
          <a:p>
            <a:r>
              <a:rPr lang="en-US" sz="1600" dirty="0">
                <a:solidFill>
                  <a:schemeClr val="tx2"/>
                </a:solidFill>
                <a:latin typeface="Arial Nova" panose="020B0504020202020204" pitchFamily="34" charset="0"/>
              </a:rPr>
              <a:t>Health in All Policies (WHO) and Health Impact Assessments draw on this</a:t>
            </a:r>
          </a:p>
          <a:p>
            <a:endParaRPr lang="en-US" dirty="0"/>
          </a:p>
        </p:txBody>
      </p:sp>
      <p:sp>
        <p:nvSpPr>
          <p:cNvPr id="12" name="TextBox 11">
            <a:extLst>
              <a:ext uri="{FF2B5EF4-FFF2-40B4-BE49-F238E27FC236}">
                <a16:creationId xmlns:a16="http://schemas.microsoft.com/office/drawing/2014/main" id="{BEE74660-9A5C-4191-C0E8-EA3E1BE88B12}"/>
              </a:ext>
            </a:extLst>
          </p:cNvPr>
          <p:cNvSpPr txBox="1"/>
          <p:nvPr/>
        </p:nvSpPr>
        <p:spPr>
          <a:xfrm>
            <a:off x="8003458" y="1337186"/>
            <a:ext cx="3392126" cy="5601533"/>
          </a:xfrm>
          <a:prstGeom prst="rect">
            <a:avLst/>
          </a:prstGeom>
          <a:noFill/>
        </p:spPr>
        <p:txBody>
          <a:bodyPr wrap="square" rtlCol="0">
            <a:spAutoFit/>
          </a:bodyPr>
          <a:lstStyle/>
          <a:p>
            <a:r>
              <a:rPr lang="en-US" b="1" dirty="0">
                <a:solidFill>
                  <a:srgbClr val="FF3300"/>
                </a:solidFill>
                <a:latin typeface="Arial Nova" panose="020B0504020202020204" pitchFamily="34" charset="0"/>
              </a:rPr>
              <a:t>Holistic Model</a:t>
            </a:r>
          </a:p>
          <a:p>
            <a:endParaRPr lang="en-US" b="1" dirty="0">
              <a:solidFill>
                <a:srgbClr val="FFFFFF"/>
              </a:solidFill>
              <a:latin typeface="Arial Nova" panose="020B0504020202020204" pitchFamily="34" charset="0"/>
            </a:endParaRPr>
          </a:p>
          <a:p>
            <a:endParaRPr lang="en-US" b="1" dirty="0">
              <a:solidFill>
                <a:srgbClr val="FFFFFF"/>
              </a:solidFill>
              <a:latin typeface="Arial Nova" panose="020B0504020202020204" pitchFamily="34" charset="0"/>
            </a:endParaRPr>
          </a:p>
          <a:p>
            <a:endParaRPr lang="en-US" b="1" dirty="0">
              <a:solidFill>
                <a:srgbClr val="FFFFFF"/>
              </a:solidFill>
              <a:latin typeface="Arial Nova" panose="020B0504020202020204" pitchFamily="34" charset="0"/>
            </a:endParaRPr>
          </a:p>
          <a:p>
            <a:r>
              <a:rPr lang="en-US" b="1" dirty="0">
                <a:solidFill>
                  <a:srgbClr val="2E7D32"/>
                </a:solidFill>
                <a:latin typeface="Arial Nova" panose="020B0504020202020204" pitchFamily="34" charset="0"/>
              </a:rPr>
              <a:t>✔ Strength</a:t>
            </a:r>
            <a:endParaRPr lang="en-US" dirty="0">
              <a:latin typeface="Arial Nova" panose="020B0504020202020204" pitchFamily="34" charset="0"/>
            </a:endParaRPr>
          </a:p>
          <a:p>
            <a:r>
              <a:rPr lang="en-GB" sz="1600" noProof="0" dirty="0">
                <a:solidFill>
                  <a:schemeClr val="tx2"/>
                </a:solidFill>
                <a:latin typeface="Arial Nova" panose="020B0504020202020204" pitchFamily="34" charset="0"/>
              </a:rPr>
              <a:t>Person- centred; addresses spiritual, cultural and social needs</a:t>
            </a:r>
          </a:p>
          <a:p>
            <a:endParaRPr lang="en-GB" sz="1600" dirty="0">
              <a:solidFill>
                <a:srgbClr val="4B6C7A"/>
              </a:solidFill>
              <a:latin typeface="Arial Nova" panose="020B0504020202020204" pitchFamily="34" charset="0"/>
            </a:endParaRPr>
          </a:p>
          <a:p>
            <a:endParaRPr lang="en-GB" sz="1600" noProof="0" dirty="0">
              <a:solidFill>
                <a:srgbClr val="4B6C7A"/>
              </a:solidFill>
              <a:latin typeface="Arial Nova" panose="020B0504020202020204" pitchFamily="34" charset="0"/>
            </a:endParaRPr>
          </a:p>
          <a:p>
            <a:r>
              <a:rPr lang="en-US" b="1" dirty="0">
                <a:solidFill>
                  <a:srgbClr val="C0392B"/>
                </a:solidFill>
              </a:rPr>
              <a:t>✗ Limitation</a:t>
            </a:r>
            <a:endParaRPr lang="en-US" dirty="0"/>
          </a:p>
          <a:p>
            <a:r>
              <a:rPr lang="en-GB" sz="1600" noProof="0" dirty="0">
                <a:solidFill>
                  <a:schemeClr val="tx2"/>
                </a:solidFill>
                <a:latin typeface="Arial Nova" panose="020B0504020202020204" pitchFamily="34" charset="0"/>
              </a:rPr>
              <a:t>Lacks standardised measurement; may be tokenistic in underfunded settings</a:t>
            </a:r>
          </a:p>
          <a:p>
            <a:endParaRPr lang="en-GB" sz="1600" noProof="0" dirty="0">
              <a:latin typeface="Arial Nova" panose="020B0504020202020204" pitchFamily="34" charset="0"/>
            </a:endParaRPr>
          </a:p>
          <a:p>
            <a:r>
              <a:rPr lang="en-US" b="1" dirty="0">
                <a:solidFill>
                  <a:srgbClr val="00B0F0"/>
                </a:solidFill>
              </a:rPr>
              <a:t>▶ Application</a:t>
            </a:r>
          </a:p>
          <a:p>
            <a:r>
              <a:rPr lang="en-US" sz="1600" dirty="0">
                <a:solidFill>
                  <a:schemeClr val="tx2"/>
                </a:solidFill>
                <a:latin typeface="Arial Nova" panose="020B0504020202020204" pitchFamily="34" charset="0"/>
              </a:rPr>
              <a:t>Palliative care, mental health recovery models, IAPT services</a:t>
            </a:r>
          </a:p>
          <a:p>
            <a:endParaRPr lang="en-US" dirty="0">
              <a:solidFill>
                <a:schemeClr val="tx2"/>
              </a:solidFill>
            </a:endParaRPr>
          </a:p>
          <a:p>
            <a:endParaRPr lang="en-GB" noProof="0" dirty="0"/>
          </a:p>
          <a:p>
            <a:endParaRPr lang="en-US" dirty="0">
              <a:latin typeface="Arial Nova" panose="020B0504020202020204" pitchFamily="34" charset="0"/>
            </a:endParaRPr>
          </a:p>
          <a:p>
            <a:endParaRPr lang="en-US" dirty="0"/>
          </a:p>
        </p:txBody>
      </p:sp>
    </p:spTree>
    <p:extLst>
      <p:ext uri="{BB962C8B-B14F-4D97-AF65-F5344CB8AC3E}">
        <p14:creationId xmlns:p14="http://schemas.microsoft.com/office/powerpoint/2010/main" val="1403495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ctrTitle"/>
          </p:nvPr>
        </p:nvSpPr>
        <p:spPr>
          <a:xfrm>
            <a:off x="1474076" y="934065"/>
            <a:ext cx="4759575" cy="3598606"/>
          </a:xfrm>
        </p:spPr>
        <p:txBody>
          <a:bodyPr>
            <a:normAutofit fontScale="90000"/>
          </a:bodyPr>
          <a:lstStyle/>
          <a:p>
            <a:pPr>
              <a:buSzPct val="100000"/>
            </a:pPr>
            <a:r>
              <a:rPr lang="en-US" sz="2000" b="1" dirty="0">
                <a:solidFill>
                  <a:srgbClr val="FFFFFF"/>
                </a:solidFill>
                <a:highlight>
                  <a:srgbClr val="008000"/>
                </a:highlight>
                <a:latin typeface="Arial Nova" panose="020B0504020202020204" pitchFamily="34" charset="0"/>
              </a:rPr>
              <a:t>SDG 3: Good Health and Well-Being</a:t>
            </a:r>
            <a:br>
              <a:rPr lang="en-US" sz="2000" b="1" dirty="0">
                <a:solidFill>
                  <a:srgbClr val="FFFFFF"/>
                </a:solidFill>
                <a:highlight>
                  <a:srgbClr val="008000"/>
                </a:highlight>
                <a:latin typeface="Arial Nova" panose="020B0504020202020204" pitchFamily="34" charset="0"/>
              </a:rPr>
            </a:br>
            <a:br>
              <a:rPr lang="en-US" sz="2000" dirty="0">
                <a:highlight>
                  <a:srgbClr val="008000"/>
                </a:highlight>
              </a:rPr>
            </a:br>
            <a:r>
              <a:rPr lang="en-US" sz="2000" dirty="0">
                <a:solidFill>
                  <a:srgbClr val="FFFFFF"/>
                </a:solidFill>
                <a:highlight>
                  <a:srgbClr val="008000"/>
                </a:highlight>
                <a:latin typeface="Arial Nova" panose="020B0504020202020204" pitchFamily="34" charset="0"/>
              </a:rPr>
              <a:t>Ensure healthy lives and promote wellbeing for all at all ages (UN, 2015)</a:t>
            </a:r>
            <a:br>
              <a:rPr lang="en-US" sz="2000" dirty="0">
                <a:solidFill>
                  <a:srgbClr val="FFFFFF"/>
                </a:solidFill>
                <a:highlight>
                  <a:srgbClr val="008000"/>
                </a:highlight>
                <a:latin typeface="Arial Nova" panose="020B0504020202020204" pitchFamily="34" charset="0"/>
              </a:rPr>
            </a:br>
            <a:br>
              <a:rPr lang="en-US" sz="2000" dirty="0">
                <a:solidFill>
                  <a:srgbClr val="FFFFFF"/>
                </a:solidFill>
                <a:highlight>
                  <a:srgbClr val="008000"/>
                </a:highlight>
                <a:latin typeface="Arial Nova" panose="020B0504020202020204" pitchFamily="34" charset="0"/>
              </a:rPr>
            </a:br>
            <a:br>
              <a:rPr lang="en-US" sz="1400" dirty="0">
                <a:solidFill>
                  <a:schemeClr val="bg1"/>
                </a:solidFill>
                <a:highlight>
                  <a:srgbClr val="008000"/>
                </a:highlight>
                <a:latin typeface="Arial Nova" panose="020B0504020202020204" pitchFamily="34" charset="0"/>
              </a:rPr>
            </a:br>
            <a:r>
              <a:rPr lang="en-US" sz="1800" b="1" u="sng" dirty="0">
                <a:solidFill>
                  <a:schemeClr val="bg1"/>
                </a:solidFill>
                <a:latin typeface="Arial Nova" panose="020B0504020202020204" pitchFamily="34" charset="0"/>
              </a:rPr>
              <a:t>Key SDG 3 Targets Relevant to UK</a:t>
            </a:r>
            <a:br>
              <a:rPr lang="en-US" sz="1800" b="1" dirty="0">
                <a:solidFill>
                  <a:schemeClr val="bg1"/>
                </a:solidFill>
                <a:latin typeface="Arial Nova" panose="020B0504020202020204" pitchFamily="34" charset="0"/>
              </a:rPr>
            </a:br>
            <a:br>
              <a:rPr lang="en-US" sz="1800" b="1" dirty="0">
                <a:solidFill>
                  <a:schemeClr val="bg1"/>
                </a:solidFill>
                <a:latin typeface="Arial Nova" panose="020B0504020202020204" pitchFamily="34" charset="0"/>
              </a:rPr>
            </a:br>
            <a:r>
              <a:rPr lang="en-US" sz="1600" b="1" dirty="0">
                <a:solidFill>
                  <a:schemeClr val="tx2"/>
                </a:solidFill>
              </a:rPr>
              <a:t>* </a:t>
            </a:r>
            <a:r>
              <a:rPr lang="en-US" sz="1600" dirty="0">
                <a:solidFill>
                  <a:schemeClr val="tx2"/>
                </a:solidFill>
                <a:latin typeface="Arial Nova" panose="020B0504020202020204" pitchFamily="34" charset="0"/>
              </a:rPr>
              <a:t>Universal Health Coverage (UHC) </a:t>
            </a:r>
            <a:r>
              <a:rPr lang="en-US" sz="1600">
                <a:solidFill>
                  <a:schemeClr val="tx2"/>
                </a:solidFill>
                <a:latin typeface="Arial Nova" panose="020B0504020202020204" pitchFamily="34" charset="0"/>
              </a:rPr>
              <a:t>– aligns </a:t>
            </a:r>
            <a:r>
              <a:rPr lang="en-US" sz="1600" dirty="0">
                <a:solidFill>
                  <a:schemeClr val="tx2"/>
                </a:solidFill>
                <a:latin typeface="Arial Nova" panose="020B0504020202020204" pitchFamily="34" charset="0"/>
              </a:rPr>
              <a:t>with NHS principles</a:t>
            </a:r>
            <a:br>
              <a:rPr lang="en-US" sz="1600"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r>
              <a:rPr lang="en-US" sz="1600" dirty="0">
                <a:solidFill>
                  <a:schemeClr val="tx2"/>
                </a:solidFill>
                <a:latin typeface="Arial Nova" panose="020B0504020202020204" pitchFamily="34" charset="0"/>
              </a:rPr>
              <a:t>* Reduce premature mortality </a:t>
            </a:r>
            <a:r>
              <a:rPr lang="en-US" sz="1600">
                <a:solidFill>
                  <a:schemeClr val="tx2"/>
                </a:solidFill>
                <a:latin typeface="Arial Nova" panose="020B0504020202020204" pitchFamily="34" charset="0"/>
              </a:rPr>
              <a:t>from NCDs </a:t>
            </a:r>
            <a:r>
              <a:rPr lang="en-US" sz="1600" dirty="0">
                <a:solidFill>
                  <a:schemeClr val="tx2"/>
                </a:solidFill>
                <a:latin typeface="Arial Nova" panose="020B0504020202020204" pitchFamily="34" charset="0"/>
              </a:rPr>
              <a:t>by one third by 2030</a:t>
            </a:r>
            <a:br>
              <a:rPr lang="en-US" sz="1600"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r>
              <a:rPr lang="en-US" sz="1600" dirty="0">
                <a:solidFill>
                  <a:schemeClr val="tx2"/>
                </a:solidFill>
                <a:latin typeface="Arial Nova" panose="020B0504020202020204" pitchFamily="34" charset="0"/>
              </a:rPr>
              <a:t>* Strengthen substance abuse prevention and treatment</a:t>
            </a:r>
            <a:br>
              <a:rPr lang="en-US" sz="1600"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r>
              <a:rPr lang="en-US" sz="1600" dirty="0">
                <a:solidFill>
                  <a:schemeClr val="tx2"/>
                </a:solidFill>
                <a:latin typeface="Arial Nova" panose="020B0504020202020204" pitchFamily="34" charset="0"/>
              </a:rPr>
              <a:t>* Achieve universal sexual/reproductive healthcare access</a:t>
            </a:r>
            <a:br>
              <a:rPr lang="en-US" sz="1600" dirty="0">
                <a:solidFill>
                  <a:schemeClr val="tx2"/>
                </a:solidFill>
                <a:latin typeface="Arial Nova" panose="020B0504020202020204" pitchFamily="34" charset="0"/>
              </a:rPr>
            </a:br>
            <a:br>
              <a:rPr lang="en-US" sz="1600" dirty="0">
                <a:solidFill>
                  <a:schemeClr val="tx2"/>
                </a:solidFill>
                <a:latin typeface="Arial Nova" panose="020B0504020202020204" pitchFamily="34" charset="0"/>
              </a:rPr>
            </a:br>
            <a:r>
              <a:rPr lang="en-US" sz="1600" dirty="0">
                <a:solidFill>
                  <a:schemeClr val="tx2"/>
                </a:solidFill>
                <a:latin typeface="Arial Nova" panose="020B0504020202020204" pitchFamily="34" charset="0"/>
              </a:rPr>
              <a:t>* Support health workforce development globally</a:t>
            </a:r>
            <a:br>
              <a:rPr lang="en-US" sz="1600" dirty="0">
                <a:solidFill>
                  <a:schemeClr val="tx2"/>
                </a:solidFill>
                <a:latin typeface="Arial Nova" panose="020B0504020202020204" pitchFamily="34" charset="0"/>
              </a:rPr>
            </a:br>
            <a:br>
              <a:rPr lang="en-US" sz="2000" b="1" dirty="0">
                <a:solidFill>
                  <a:schemeClr val="tx2"/>
                </a:solidFill>
                <a:latin typeface="Arial Nova" panose="020B0504020202020204" pitchFamily="34" charset="0"/>
              </a:rPr>
            </a:br>
            <a:br>
              <a:rPr lang="en-US" sz="1400" dirty="0">
                <a:highlight>
                  <a:srgbClr val="008000"/>
                </a:highlight>
              </a:rPr>
            </a:br>
            <a:endParaRPr lang="en-US" sz="1400" dirty="0">
              <a:highlight>
                <a:srgbClr val="008000"/>
              </a:highlight>
              <a:latin typeface="Arial Nova" panose="020B0504020202020204" pitchFamily="34" charset="0"/>
            </a:endParaRPr>
          </a:p>
        </p:txBody>
      </p:sp>
      <p:sp>
        <p:nvSpPr>
          <p:cNvPr id="4" name="TextBox 3">
            <a:extLst>
              <a:ext uri="{FF2B5EF4-FFF2-40B4-BE49-F238E27FC236}">
                <a16:creationId xmlns:a16="http://schemas.microsoft.com/office/drawing/2014/main" id="{3415AD96-E51F-CABC-6A5A-17A217D45B0B}"/>
              </a:ext>
            </a:extLst>
          </p:cNvPr>
          <p:cNvSpPr txBox="1"/>
          <p:nvPr/>
        </p:nvSpPr>
        <p:spPr>
          <a:xfrm>
            <a:off x="530943" y="383458"/>
            <a:ext cx="11130116" cy="800219"/>
          </a:xfrm>
          <a:prstGeom prst="rect">
            <a:avLst/>
          </a:prstGeom>
          <a:noFill/>
        </p:spPr>
        <p:txBody>
          <a:bodyPr wrap="square" rtlCol="0">
            <a:spAutoFit/>
          </a:bodyPr>
          <a:lstStyle/>
          <a:p>
            <a:r>
              <a:rPr lang="en-US" sz="2800" b="1" dirty="0">
                <a:solidFill>
                  <a:srgbClr val="FFFFFF"/>
                </a:solidFill>
                <a:latin typeface="Arial Nova" panose="020B0504020202020204" pitchFamily="34" charset="0"/>
              </a:rPr>
              <a:t>UN SUSTAINABLE DEVELOPMENT GOALS – FOCUS ON SDG 3</a:t>
            </a:r>
            <a:endParaRPr lang="en-US" sz="2800" dirty="0">
              <a:latin typeface="Arial Nova" panose="020B0504020202020204" pitchFamily="34" charset="0"/>
            </a:endParaRPr>
          </a:p>
          <a:p>
            <a:endParaRPr lang="en-US" dirty="0"/>
          </a:p>
        </p:txBody>
      </p:sp>
      <p:sp>
        <p:nvSpPr>
          <p:cNvPr id="9" name="TextBox 8">
            <a:extLst>
              <a:ext uri="{FF2B5EF4-FFF2-40B4-BE49-F238E27FC236}">
                <a16:creationId xmlns:a16="http://schemas.microsoft.com/office/drawing/2014/main" id="{27762AF0-6EE1-741F-580E-EE3257E1D5BF}"/>
              </a:ext>
            </a:extLst>
          </p:cNvPr>
          <p:cNvSpPr txBox="1"/>
          <p:nvPr/>
        </p:nvSpPr>
        <p:spPr>
          <a:xfrm>
            <a:off x="6341807" y="1012723"/>
            <a:ext cx="4581832" cy="4124206"/>
          </a:xfrm>
          <a:prstGeom prst="rect">
            <a:avLst/>
          </a:prstGeom>
          <a:noFill/>
        </p:spPr>
        <p:txBody>
          <a:bodyPr wrap="square" rtlCol="0">
            <a:spAutoFit/>
          </a:bodyPr>
          <a:lstStyle/>
          <a:p>
            <a:r>
              <a:rPr lang="en-GB" b="1" noProof="0" dirty="0">
                <a:solidFill>
                  <a:srgbClr val="0D7C73"/>
                </a:solidFill>
              </a:rPr>
              <a:t>UK Case: NHS Diabetes Prevention Programme (DPP)</a:t>
            </a:r>
            <a:endParaRPr lang="en-GB" noProof="0" dirty="0"/>
          </a:p>
          <a:p>
            <a:pPr marL="342900" indent="-342900">
              <a:buSzPct val="100000"/>
              <a:buChar char="•"/>
            </a:pPr>
            <a:r>
              <a:rPr lang="en-US" sz="1600" dirty="0">
                <a:solidFill>
                  <a:schemeClr val="tx2"/>
                </a:solidFill>
                <a:latin typeface="Arial Nova" panose="020B0504020202020204" pitchFamily="34" charset="0"/>
              </a:rPr>
              <a:t>SDG 3.4 alignment: Prevent premature death from NCDs (NIH,2020)</a:t>
            </a:r>
          </a:p>
          <a:p>
            <a:pPr marL="342900" indent="-342900">
              <a:buSzPct val="100000"/>
              <a:buChar char="•"/>
            </a:pPr>
            <a:r>
              <a:rPr lang="en-US" sz="1600" dirty="0">
                <a:solidFill>
                  <a:schemeClr val="tx2"/>
                </a:solidFill>
                <a:latin typeface="Arial Nova" panose="020B0504020202020204" pitchFamily="34" charset="0"/>
              </a:rPr>
              <a:t>Evidence-based: 40% reduced T2D risk in high-risk groups (NHS, 2022)</a:t>
            </a:r>
          </a:p>
          <a:p>
            <a:pPr marL="342900" indent="-342900">
              <a:buSzPct val="100000"/>
              <a:buChar char="•"/>
            </a:pPr>
            <a:r>
              <a:rPr lang="en-US" sz="1600" dirty="0">
                <a:solidFill>
                  <a:schemeClr val="tx2"/>
                </a:solidFill>
                <a:latin typeface="Arial Nova" panose="020B0504020202020204" pitchFamily="34" charset="0"/>
              </a:rPr>
              <a:t>Integrates health, wellbeing and sustainable NHS resource use</a:t>
            </a:r>
          </a:p>
          <a:p>
            <a:pPr marL="342900" indent="-342900">
              <a:buSzPct val="100000"/>
              <a:buChar char="•"/>
            </a:pPr>
            <a:r>
              <a:rPr lang="en-US" sz="1600" dirty="0">
                <a:solidFill>
                  <a:schemeClr val="tx2"/>
                </a:solidFill>
                <a:latin typeface="Arial Nova" panose="020B0504020202020204" pitchFamily="34" charset="0"/>
              </a:rPr>
              <a:t>Critical tension: Digital delivery excludes digitally excluded populations</a:t>
            </a:r>
          </a:p>
          <a:p>
            <a:pPr marL="342900" indent="-342900">
              <a:buSzPct val="100000"/>
              <a:buChar char="•"/>
            </a:pPr>
            <a:r>
              <a:rPr lang="en-US" sz="1600" dirty="0">
                <a:solidFill>
                  <a:schemeClr val="tx2"/>
                </a:solidFill>
                <a:latin typeface="Arial Nova" panose="020B0504020202020204" pitchFamily="34" charset="0"/>
              </a:rPr>
              <a:t>WHO Health in All Policies: fiscal food policy must complement clinical DPP</a:t>
            </a:r>
          </a:p>
          <a:p>
            <a:pPr marL="342900" indent="-342900">
              <a:buSzPct val="100000"/>
              <a:buChar char="•"/>
            </a:pPr>
            <a:endParaRPr lang="en-US" sz="1600" dirty="0">
              <a:solidFill>
                <a:schemeClr val="tx2"/>
              </a:solidFill>
              <a:latin typeface="Arial Nova" panose="020B0504020202020204" pitchFamily="34" charset="0"/>
            </a:endParaRPr>
          </a:p>
          <a:p>
            <a:pPr marL="342900" indent="-342900">
              <a:buSzPct val="100000"/>
              <a:buChar char="•"/>
            </a:pPr>
            <a:endParaRPr lang="en-US" sz="1600" dirty="0">
              <a:solidFill>
                <a:schemeClr val="tx2"/>
              </a:solidFill>
              <a:latin typeface="Arial Nova" panose="020B0504020202020204" pitchFamily="34" charset="0"/>
            </a:endParaRPr>
          </a:p>
          <a:p>
            <a:pPr>
              <a:buSzPct val="100000"/>
            </a:pPr>
            <a:endParaRPr lang="en-US" sz="1600" dirty="0">
              <a:solidFill>
                <a:schemeClr val="tx2"/>
              </a:solidFill>
              <a:latin typeface="Arial Nova" panose="020B0504020202020204" pitchFamily="34" charset="0"/>
            </a:endParaRPr>
          </a:p>
          <a:p>
            <a:endParaRPr lang="en-US" dirty="0"/>
          </a:p>
        </p:txBody>
      </p:sp>
      <p:pic>
        <p:nvPicPr>
          <p:cNvPr id="10" name="Picture 9" descr="Could diabetes prevention programmes result in the widening of  sociodemographic inequalities in type 2 diabetes? Comparison of survey and  administrative data for England | Journal of Epidemiology &amp; Community Health">
            <a:extLst>
              <a:ext uri="{FF2B5EF4-FFF2-40B4-BE49-F238E27FC236}">
                <a16:creationId xmlns:a16="http://schemas.microsoft.com/office/drawing/2014/main" id="{FE60C6C8-AE18-1297-DAD7-0A676ED727CF}"/>
              </a:ext>
            </a:extLst>
          </p:cNvPr>
          <p:cNvPicPr>
            <a:picLocks noChangeAspect="1"/>
          </p:cNvPicPr>
          <p:nvPr/>
        </p:nvPicPr>
        <p:blipFill>
          <a:blip r:embed="rId2"/>
          <a:stretch>
            <a:fillRect/>
          </a:stretch>
        </p:blipFill>
        <p:spPr>
          <a:xfrm>
            <a:off x="2816942" y="4650658"/>
            <a:ext cx="7049729" cy="2010697"/>
          </a:xfrm>
          <a:prstGeom prst="rect">
            <a:avLst/>
          </a:prstGeom>
        </p:spPr>
      </p:pic>
    </p:spTree>
    <p:extLst>
      <p:ext uri="{BB962C8B-B14F-4D97-AF65-F5344CB8AC3E}">
        <p14:creationId xmlns:p14="http://schemas.microsoft.com/office/powerpoint/2010/main" val="1858387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ctrTitle"/>
          </p:nvPr>
        </p:nvSpPr>
        <p:spPr>
          <a:xfrm>
            <a:off x="1349167" y="2782529"/>
            <a:ext cx="4184248" cy="5240594"/>
          </a:xfrm>
        </p:spPr>
        <p:txBody>
          <a:bodyPr>
            <a:normAutofit fontScale="90000"/>
          </a:bodyPr>
          <a:lstStyle/>
          <a:p>
            <a:br>
              <a:rPr lang="en-US" sz="1800" b="1" dirty="0">
                <a:solidFill>
                  <a:srgbClr val="FFFFFF"/>
                </a:solidFill>
                <a:latin typeface="Arial Nova" panose="020B0504020202020204" pitchFamily="34" charset="0"/>
              </a:rPr>
            </a:br>
            <a:br>
              <a:rPr lang="en-US" sz="1800" b="1" dirty="0">
                <a:solidFill>
                  <a:srgbClr val="FFFFFF"/>
                </a:solidFill>
                <a:latin typeface="Arial Nova" panose="020B0504020202020204" pitchFamily="34" charset="0"/>
              </a:rPr>
            </a:br>
            <a:br>
              <a:rPr lang="en-US" sz="1800" b="1" dirty="0">
                <a:solidFill>
                  <a:srgbClr val="FFFFFF"/>
                </a:solidFill>
                <a:latin typeface="Arial Nova" panose="020B0504020202020204" pitchFamily="34" charset="0"/>
              </a:rPr>
            </a:br>
            <a:br>
              <a:rPr lang="en-US" sz="1800" b="1" dirty="0">
                <a:solidFill>
                  <a:srgbClr val="FFFFFF"/>
                </a:solidFill>
                <a:latin typeface="Arial Nova" panose="020B0504020202020204" pitchFamily="34" charset="0"/>
              </a:rPr>
            </a:br>
            <a:br>
              <a:rPr lang="en-US" sz="1800" b="1" dirty="0">
                <a:solidFill>
                  <a:srgbClr val="FFFFFF"/>
                </a:solidFill>
                <a:latin typeface="Arial Nova" panose="020B0504020202020204" pitchFamily="34" charset="0"/>
              </a:rPr>
            </a:br>
            <a:r>
              <a:rPr lang="en-US" sz="1800" b="1" u="sng" dirty="0">
                <a:solidFill>
                  <a:srgbClr val="FFFFFF"/>
                </a:solidFill>
                <a:latin typeface="Arial Nova" panose="020B0504020202020204" pitchFamily="34" charset="0"/>
              </a:rPr>
              <a:t>WHO Health in All Policies (</a:t>
            </a:r>
            <a:r>
              <a:rPr lang="en-US" sz="1800" b="1" u="sng" dirty="0" err="1">
                <a:solidFill>
                  <a:srgbClr val="FFFFFF"/>
                </a:solidFill>
                <a:latin typeface="Arial Nova" panose="020B0504020202020204" pitchFamily="34" charset="0"/>
              </a:rPr>
              <a:t>HiAP</a:t>
            </a:r>
            <a:r>
              <a:rPr lang="en-US" sz="1800" b="1" u="sng" dirty="0">
                <a:solidFill>
                  <a:srgbClr val="FFFFFF"/>
                </a:solidFill>
                <a:latin typeface="Arial Nova" panose="020B0504020202020204" pitchFamily="34" charset="0"/>
              </a:rPr>
              <a:t>)</a:t>
            </a:r>
            <a:br>
              <a:rPr lang="en-US" sz="1800" b="1" u="sng" dirty="0">
                <a:solidFill>
                  <a:srgbClr val="FFFFFF"/>
                </a:solidFill>
                <a:latin typeface="Arial Nova" panose="020B0504020202020204" pitchFamily="34" charset="0"/>
              </a:rPr>
            </a:br>
            <a:br>
              <a:rPr lang="en-US" sz="1100" dirty="0">
                <a:latin typeface="Arial Nova" panose="020B0504020202020204" pitchFamily="34" charset="0"/>
              </a:rPr>
            </a:br>
            <a:r>
              <a:rPr lang="en-US" sz="1800" dirty="0">
                <a:solidFill>
                  <a:srgbClr val="2E7D32"/>
                </a:solidFill>
                <a:latin typeface="Arial Nova" panose="020B0504020202020204" pitchFamily="34" charset="0"/>
              </a:rPr>
              <a:t>✔ Cross-sectoral; addresses social determinants of health upstream</a:t>
            </a:r>
            <a:br>
              <a:rPr lang="en-US" sz="1800" dirty="0">
                <a:solidFill>
                  <a:srgbClr val="2E7D32"/>
                </a:solidFill>
                <a:latin typeface="Arial Nova" panose="020B0504020202020204" pitchFamily="34" charset="0"/>
              </a:rPr>
            </a:br>
            <a:br>
              <a:rPr lang="en-US" sz="1800" dirty="0">
                <a:latin typeface="Arial Nova" panose="020B0504020202020204" pitchFamily="34" charset="0"/>
              </a:rPr>
            </a:br>
            <a:r>
              <a:rPr lang="en-US" sz="1800" dirty="0">
                <a:solidFill>
                  <a:srgbClr val="C0392B"/>
                </a:solidFill>
                <a:latin typeface="Arial Nova" panose="020B0504020202020204" pitchFamily="34" charset="0"/>
              </a:rPr>
              <a:t>✗ Requires political will across departments; weak enforcement mechanisms</a:t>
            </a:r>
            <a:br>
              <a:rPr lang="en-US" sz="1800" dirty="0">
                <a:solidFill>
                  <a:srgbClr val="C0392B"/>
                </a:solidFill>
                <a:latin typeface="Arial Nova" panose="020B0504020202020204" pitchFamily="34" charset="0"/>
              </a:rPr>
            </a:br>
            <a:br>
              <a:rPr lang="en-US" sz="1800" dirty="0">
                <a:latin typeface="Arial Nova" panose="020B0504020202020204" pitchFamily="34" charset="0"/>
              </a:rPr>
            </a:br>
            <a:r>
              <a:rPr lang="en-US" sz="1800" i="1" dirty="0">
                <a:solidFill>
                  <a:srgbClr val="4B6C7A"/>
                </a:solidFill>
                <a:latin typeface="Arial Nova" panose="020B0504020202020204" pitchFamily="34" charset="0"/>
              </a:rPr>
              <a:t>► Finland &amp; Thailand demonstrate effective national implementation</a:t>
            </a:r>
            <a:br>
              <a:rPr lang="en-US" sz="1600" i="1" dirty="0">
                <a:solidFill>
                  <a:srgbClr val="4B6C7A"/>
                </a:solidFill>
                <a:latin typeface="Arial Nova" panose="020B0504020202020204" pitchFamily="34" charset="0"/>
              </a:rPr>
            </a:br>
            <a:br>
              <a:rPr lang="en-US" sz="1600" i="1" dirty="0">
                <a:solidFill>
                  <a:srgbClr val="4B6C7A"/>
                </a:solidFill>
                <a:latin typeface="Arial Nova" panose="020B0504020202020204" pitchFamily="34" charset="0"/>
              </a:rPr>
            </a:br>
            <a:br>
              <a:rPr lang="en-US" sz="1600" i="1" dirty="0">
                <a:solidFill>
                  <a:srgbClr val="4B6C7A"/>
                </a:solidFill>
                <a:latin typeface="Arial Nova" panose="020B0504020202020204" pitchFamily="34" charset="0"/>
              </a:rPr>
            </a:br>
            <a:r>
              <a:rPr lang="en-US" sz="1800" b="1" u="sng" dirty="0">
                <a:solidFill>
                  <a:srgbClr val="FFFFFF"/>
                </a:solidFill>
                <a:latin typeface="Arial Nova" panose="020B0504020202020204" pitchFamily="34" charset="0"/>
              </a:rPr>
              <a:t>NHS Long Term Plan (2019)</a:t>
            </a:r>
            <a:br>
              <a:rPr lang="en-US" sz="1800" b="1" u="sng" dirty="0">
                <a:solidFill>
                  <a:srgbClr val="FFFFFF"/>
                </a:solidFill>
                <a:latin typeface="Arial Nova" panose="020B0504020202020204" pitchFamily="34" charset="0"/>
              </a:rPr>
            </a:br>
            <a:br>
              <a:rPr lang="en-US" sz="1800" u="sng" dirty="0">
                <a:latin typeface="Arial Nova" panose="020B0504020202020204" pitchFamily="34" charset="0"/>
              </a:rPr>
            </a:br>
            <a:r>
              <a:rPr lang="en-US" sz="1800" dirty="0">
                <a:solidFill>
                  <a:srgbClr val="2E7D32"/>
                </a:solidFill>
                <a:latin typeface="Arial Nova" panose="020B0504020202020204" pitchFamily="34" charset="0"/>
              </a:rPr>
              <a:t>✔ £20.5bn investment; </a:t>
            </a:r>
            <a:r>
              <a:rPr lang="en-US" sz="1800" dirty="0" err="1">
                <a:solidFill>
                  <a:srgbClr val="2E7D32"/>
                </a:solidFill>
                <a:latin typeface="Arial Nova" panose="020B0504020202020204" pitchFamily="34" charset="0"/>
              </a:rPr>
              <a:t>prioritises</a:t>
            </a:r>
            <a:r>
              <a:rPr lang="en-US" sz="1800" dirty="0">
                <a:solidFill>
                  <a:srgbClr val="2E7D32"/>
                </a:solidFill>
                <a:latin typeface="Arial Nova" panose="020B0504020202020204" pitchFamily="34" charset="0"/>
              </a:rPr>
              <a:t> prevention, mental health, digital transformation</a:t>
            </a:r>
            <a:br>
              <a:rPr lang="en-US" sz="1800" dirty="0">
                <a:solidFill>
                  <a:srgbClr val="2E7D32"/>
                </a:solidFill>
                <a:latin typeface="Arial Nova" panose="020B0504020202020204" pitchFamily="34" charset="0"/>
              </a:rPr>
            </a:br>
            <a:br>
              <a:rPr lang="en-US" sz="1800" dirty="0">
                <a:latin typeface="Arial Nova" panose="020B0504020202020204" pitchFamily="34" charset="0"/>
              </a:rPr>
            </a:br>
            <a:r>
              <a:rPr lang="en-US" sz="1800" dirty="0">
                <a:solidFill>
                  <a:srgbClr val="C0392B"/>
                </a:solidFill>
                <a:latin typeface="Arial Nova" panose="020B0504020202020204" pitchFamily="34" charset="0"/>
              </a:rPr>
              <a:t>✗ Workforce gaps (vacancies ~110,000 in 2023) threaten delivery (NHS, 2023)</a:t>
            </a:r>
            <a:br>
              <a:rPr lang="en-US" sz="1800" dirty="0">
                <a:solidFill>
                  <a:srgbClr val="C0392B"/>
                </a:solidFill>
                <a:latin typeface="Arial Nova" panose="020B0504020202020204" pitchFamily="34" charset="0"/>
              </a:rPr>
            </a:br>
            <a:br>
              <a:rPr lang="en-US" sz="1800" dirty="0">
                <a:latin typeface="Arial Nova" panose="020B0504020202020204" pitchFamily="34" charset="0"/>
              </a:rPr>
            </a:br>
            <a:r>
              <a:rPr lang="en-US" sz="1800" dirty="0">
                <a:solidFill>
                  <a:srgbClr val="4B6C7A"/>
                </a:solidFill>
                <a:latin typeface="Arial Nova" panose="020B0504020202020204" pitchFamily="34" charset="0"/>
              </a:rPr>
              <a:t>► Targets: 50% fewer strokes, 55,000 fewer cancer deaths by 2028</a:t>
            </a:r>
            <a:br>
              <a:rPr lang="en-US" sz="1800" dirty="0">
                <a:latin typeface="Arial Nova" panose="020B0504020202020204" pitchFamily="34" charset="0"/>
              </a:rPr>
            </a:br>
            <a:br>
              <a:rPr lang="en-US" sz="1800" dirty="0">
                <a:latin typeface="Arial Nova" panose="020B0504020202020204" pitchFamily="34" charset="0"/>
              </a:rPr>
            </a:br>
            <a:br>
              <a:rPr lang="en-US" sz="1800" dirty="0"/>
            </a:br>
            <a:br>
              <a:rPr lang="en-US" sz="1800" dirty="0"/>
            </a:br>
            <a:br>
              <a:rPr lang="en-US" sz="1800" dirty="0"/>
            </a:br>
            <a:br>
              <a:rPr lang="en-US" sz="1100" dirty="0"/>
            </a:br>
            <a:br>
              <a:rPr lang="en-US" sz="1100" dirty="0"/>
            </a:br>
            <a:br>
              <a:rPr lang="en-US" sz="1100" dirty="0"/>
            </a:br>
            <a:br>
              <a:rPr lang="en-US" sz="1100" dirty="0"/>
            </a:br>
            <a:br>
              <a:rPr lang="en-US" sz="1100" dirty="0"/>
            </a:br>
            <a:br>
              <a:rPr lang="en-US" sz="1100" dirty="0"/>
            </a:br>
            <a:br>
              <a:rPr lang="en-US" sz="1100" dirty="0"/>
            </a:br>
            <a:br>
              <a:rPr lang="en-US" sz="1100" dirty="0"/>
            </a:br>
            <a:br>
              <a:rPr lang="en-US" sz="1100" dirty="0"/>
            </a:br>
            <a:br>
              <a:rPr lang="en-US" sz="1100" dirty="0"/>
            </a:br>
            <a:endParaRPr lang="en-US" sz="1100" dirty="0">
              <a:latin typeface="Arial Nova" panose="020B0504020202020204" pitchFamily="34" charset="0"/>
            </a:endParaRPr>
          </a:p>
        </p:txBody>
      </p:sp>
      <p:sp>
        <p:nvSpPr>
          <p:cNvPr id="5" name="Content Placeholder 4">
            <a:extLst>
              <a:ext uri="{FF2B5EF4-FFF2-40B4-BE49-F238E27FC236}">
                <a16:creationId xmlns:a16="http://schemas.microsoft.com/office/drawing/2014/main" id="{6BCE1C32-E3BE-E820-0C0D-D82105EBFBD0}"/>
              </a:ext>
            </a:extLst>
          </p:cNvPr>
          <p:cNvSpPr>
            <a:spLocks noGrp="1"/>
          </p:cNvSpPr>
          <p:nvPr>
            <p:ph sz="quarter" idx="13"/>
          </p:nvPr>
        </p:nvSpPr>
        <p:spPr>
          <a:xfrm>
            <a:off x="6511102" y="1226152"/>
            <a:ext cx="4187100" cy="4465199"/>
          </a:xfrm>
        </p:spPr>
        <p:txBody>
          <a:bodyPr vert="horz" lIns="91440" tIns="45720" rIns="91440" bIns="45720" rtlCol="0" anchor="t">
            <a:normAutofit fontScale="92500" lnSpcReduction="20000"/>
          </a:bodyPr>
          <a:lstStyle/>
          <a:p>
            <a:pPr marL="0" indent="0">
              <a:buNone/>
            </a:pPr>
            <a:r>
              <a:rPr lang="en-US" b="1" dirty="0">
                <a:solidFill>
                  <a:schemeClr val="tx2"/>
                </a:solidFill>
                <a:latin typeface="Arial Nova" panose="020B0504020202020204" pitchFamily="34" charset="0"/>
                <a:hlinkClick r:id="rId2">
                  <a:extLst>
                    <a:ext uri="{A12FA001-AC4F-418D-AE19-62706E023703}">
                      <ahyp:hlinkClr xmlns:ahyp="http://schemas.microsoft.com/office/drawing/2018/hyperlinkcolor" val="tx"/>
                    </a:ext>
                  </a:extLst>
                </a:hlinkClick>
              </a:rPr>
              <a:t>The NHS long term plan | The BMJ</a:t>
            </a:r>
            <a:endParaRPr lang="en-US" b="1" dirty="0">
              <a:solidFill>
                <a:schemeClr val="tx2"/>
              </a:solidFill>
              <a:latin typeface="Arial Nova" panose="020B0504020202020204" pitchFamily="34" charset="0"/>
            </a:endParaRPr>
          </a:p>
          <a:p>
            <a:pPr marL="0" indent="0">
              <a:lnSpc>
                <a:spcPct val="100000"/>
              </a:lnSpc>
              <a:buNone/>
            </a:pPr>
            <a:r>
              <a:rPr lang="en-US" dirty="0">
                <a:solidFill>
                  <a:srgbClr val="2E7D32"/>
                </a:solidFill>
                <a:latin typeface="Arial Nova" panose="020B0504020202020204" pitchFamily="34" charset="0"/>
              </a:rPr>
              <a:t>✔ Integrated Care Systems (ICS) enable place-based, whole-system working</a:t>
            </a:r>
            <a:endParaRPr lang="en-US" dirty="0">
              <a:latin typeface="Arial Nova" panose="020B0504020202020204" pitchFamily="34" charset="0"/>
            </a:endParaRPr>
          </a:p>
          <a:p>
            <a:pPr marL="0" indent="0">
              <a:lnSpc>
                <a:spcPct val="100000"/>
              </a:lnSpc>
              <a:buNone/>
            </a:pPr>
            <a:r>
              <a:rPr lang="en-US" dirty="0">
                <a:solidFill>
                  <a:srgbClr val="C0392B"/>
                </a:solidFill>
                <a:latin typeface="Arial Nova" panose="020B0504020202020204" pitchFamily="34" charset="0"/>
              </a:rPr>
              <a:t>✗ 2012 Act marketisation fragmented care; 2022 reforms attempt course-correction</a:t>
            </a:r>
          </a:p>
          <a:p>
            <a:pPr marL="0" indent="0">
              <a:lnSpc>
                <a:spcPct val="100000"/>
              </a:lnSpc>
              <a:buNone/>
            </a:pPr>
            <a:r>
              <a:rPr lang="en-US" i="1" dirty="0">
                <a:solidFill>
                  <a:srgbClr val="4B6C7A"/>
                </a:solidFill>
                <a:latin typeface="Arial Nova" panose="020B0504020202020204" pitchFamily="34" charset="0"/>
              </a:rPr>
              <a:t>► 42 ICS now cover all of England (NHS England, 2024)</a:t>
            </a:r>
            <a:endParaRPr lang="en-US" dirty="0">
              <a:latin typeface="Arial Nova" panose="020B0504020202020204" pitchFamily="34" charset="0"/>
            </a:endParaRPr>
          </a:p>
          <a:p>
            <a:pPr marL="0" indent="0">
              <a:buNone/>
            </a:pPr>
            <a:endParaRPr lang="en-US" b="1" u="sng" dirty="0">
              <a:solidFill>
                <a:srgbClr val="FFFFFF"/>
              </a:solidFill>
              <a:latin typeface="Arial Nova" panose="020B0504020202020204" pitchFamily="34" charset="0"/>
            </a:endParaRPr>
          </a:p>
          <a:p>
            <a:pPr marL="0" indent="0">
              <a:buNone/>
            </a:pPr>
            <a:r>
              <a:rPr lang="en-US" b="1" u="sng" dirty="0">
                <a:solidFill>
                  <a:srgbClr val="FFFFFF"/>
                </a:solidFill>
                <a:latin typeface="Arial Nova" panose="020B0504020202020204" pitchFamily="34" charset="0"/>
              </a:rPr>
              <a:t>UK Suicide Prevention Strategy (2023–28)</a:t>
            </a:r>
            <a:endParaRPr lang="en-US" b="1" u="sng" dirty="0">
              <a:latin typeface="Arial Nova" panose="020B0504020202020204" pitchFamily="34" charset="0"/>
            </a:endParaRPr>
          </a:p>
          <a:p>
            <a:pPr marL="0" indent="0">
              <a:lnSpc>
                <a:spcPct val="100000"/>
              </a:lnSpc>
              <a:buNone/>
            </a:pPr>
            <a:r>
              <a:rPr lang="en-US" dirty="0">
                <a:solidFill>
                  <a:srgbClr val="2E7D32"/>
                </a:solidFill>
                <a:latin typeface="Arial Nova" panose="020B0504020202020204" pitchFamily="34" charset="0"/>
              </a:rPr>
              <a:t>✔ Cross-government; addresses inequality and means restriction</a:t>
            </a:r>
            <a:endParaRPr lang="en-US" dirty="0">
              <a:latin typeface="Arial Nova" panose="020B0504020202020204" pitchFamily="34" charset="0"/>
            </a:endParaRPr>
          </a:p>
          <a:p>
            <a:pPr marL="0" indent="0">
              <a:buNone/>
            </a:pPr>
            <a:r>
              <a:rPr lang="en-US" dirty="0">
                <a:solidFill>
                  <a:srgbClr val="C0392B"/>
                </a:solidFill>
                <a:latin typeface="Arial Nova" panose="020B0504020202020204" pitchFamily="34" charset="0"/>
              </a:rPr>
              <a:t>✗ Relies on voluntary sector; underfunded community mental health support</a:t>
            </a:r>
          </a:p>
          <a:p>
            <a:pPr marL="0" indent="0">
              <a:lnSpc>
                <a:spcPct val="110000"/>
              </a:lnSpc>
              <a:buNone/>
            </a:pPr>
            <a:r>
              <a:rPr lang="en-US" sz="1700" i="1" dirty="0">
                <a:solidFill>
                  <a:srgbClr val="4B6C7A"/>
                </a:solidFill>
                <a:latin typeface="Arial Nova" panose="020B0504020202020204" pitchFamily="34" charset="0"/>
              </a:rPr>
              <a:t>► Target: 10% reduction in suicide rate by 2028</a:t>
            </a:r>
            <a:endParaRPr lang="en-US" sz="1700" dirty="0">
              <a:latin typeface="Arial Nova" panose="020B0504020202020204" pitchFamily="34" charset="0"/>
            </a:endParaRPr>
          </a:p>
          <a:p>
            <a:pPr marL="0" indent="0">
              <a:buNone/>
            </a:pPr>
            <a:endParaRPr lang="en-US" dirty="0">
              <a:latin typeface="Arial Nova" panose="020B0504020202020204" pitchFamily="34" charset="0"/>
            </a:endParaRPr>
          </a:p>
          <a:p>
            <a:pPr marL="0" indent="0">
              <a:buNone/>
            </a:pPr>
            <a:endParaRPr lang="en-US" b="1" dirty="0">
              <a:solidFill>
                <a:schemeClr val="tx2"/>
              </a:solidFill>
              <a:latin typeface="Arial Nova" panose="020B0504020202020204" pitchFamily="34" charset="0"/>
            </a:endParaRPr>
          </a:p>
        </p:txBody>
      </p:sp>
      <p:sp>
        <p:nvSpPr>
          <p:cNvPr id="6" name="TextBox 5">
            <a:extLst>
              <a:ext uri="{FF2B5EF4-FFF2-40B4-BE49-F238E27FC236}">
                <a16:creationId xmlns:a16="http://schemas.microsoft.com/office/drawing/2014/main" id="{36BE1AC1-BA67-E7A1-1F11-05591037B348}"/>
              </a:ext>
            </a:extLst>
          </p:cNvPr>
          <p:cNvSpPr txBox="1"/>
          <p:nvPr/>
        </p:nvSpPr>
        <p:spPr>
          <a:xfrm>
            <a:off x="1052052" y="304800"/>
            <a:ext cx="10500851" cy="861774"/>
          </a:xfrm>
          <a:prstGeom prst="rect">
            <a:avLst/>
          </a:prstGeom>
          <a:noFill/>
        </p:spPr>
        <p:txBody>
          <a:bodyPr wrap="square" rtlCol="0">
            <a:spAutoFit/>
          </a:bodyPr>
          <a:lstStyle/>
          <a:p>
            <a:r>
              <a:rPr lang="en-US" sz="3200" b="1" dirty="0">
                <a:solidFill>
                  <a:schemeClr val="bg1"/>
                </a:solidFill>
                <a:latin typeface="Arial Nova" panose="020B0504020202020204" pitchFamily="34" charset="0"/>
              </a:rPr>
              <a:t>POLICY &amp; GOVERNANCE FRAMEWORKS</a:t>
            </a:r>
            <a:endParaRPr lang="en-US" sz="3200" dirty="0">
              <a:solidFill>
                <a:schemeClr val="bg1"/>
              </a:solidFill>
              <a:latin typeface="Arial Nova" panose="020B0504020202020204" pitchFamily="34" charset="0"/>
            </a:endParaRPr>
          </a:p>
          <a:p>
            <a:endParaRPr lang="en-US" dirty="0"/>
          </a:p>
        </p:txBody>
      </p:sp>
    </p:spTree>
    <p:extLst>
      <p:ext uri="{BB962C8B-B14F-4D97-AF65-F5344CB8AC3E}">
        <p14:creationId xmlns:p14="http://schemas.microsoft.com/office/powerpoint/2010/main" val="1834936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7380-A532-66A4-50B3-112ED802AFD3}"/>
              </a:ext>
            </a:extLst>
          </p:cNvPr>
          <p:cNvSpPr>
            <a:spLocks noGrp="1"/>
          </p:cNvSpPr>
          <p:nvPr>
            <p:ph type="title"/>
          </p:nvPr>
        </p:nvSpPr>
        <p:spPr>
          <a:xfrm>
            <a:off x="924233" y="196645"/>
            <a:ext cx="8849965" cy="517128"/>
          </a:xfrm>
        </p:spPr>
        <p:txBody>
          <a:bodyPr>
            <a:normAutofit fontScale="90000"/>
          </a:bodyPr>
          <a:lstStyle/>
          <a:p>
            <a:r>
              <a:rPr lang="en-US" sz="2700" b="1" dirty="0">
                <a:solidFill>
                  <a:srgbClr val="FFFFFF"/>
                </a:solidFill>
                <a:latin typeface="Arial Nova" panose="020B0504020202020204" pitchFamily="34" charset="0"/>
              </a:rPr>
              <a:t>CASE STUDY: CHANGE4LIFE &amp; THE HEALTH BELIEF MODEL</a:t>
            </a:r>
            <a:br>
              <a:rPr lang="en-US" dirty="0"/>
            </a:br>
            <a:endParaRPr lang="en-US" dirty="0">
              <a:latin typeface="Arial Nova" panose="020B0504020202020204" pitchFamily="34" charset="0"/>
            </a:endParaRPr>
          </a:p>
        </p:txBody>
      </p:sp>
      <p:sp>
        <p:nvSpPr>
          <p:cNvPr id="4" name="TextBox 3">
            <a:extLst>
              <a:ext uri="{FF2B5EF4-FFF2-40B4-BE49-F238E27FC236}">
                <a16:creationId xmlns:a16="http://schemas.microsoft.com/office/drawing/2014/main" id="{FB8EC5F8-EA56-C8C5-747B-A0230B49B51E}"/>
              </a:ext>
            </a:extLst>
          </p:cNvPr>
          <p:cNvSpPr txBox="1"/>
          <p:nvPr/>
        </p:nvSpPr>
        <p:spPr>
          <a:xfrm>
            <a:off x="1160207" y="953729"/>
            <a:ext cx="4109884" cy="5970865"/>
          </a:xfrm>
          <a:prstGeom prst="rect">
            <a:avLst/>
          </a:prstGeom>
          <a:noFill/>
        </p:spPr>
        <p:txBody>
          <a:bodyPr wrap="square" rtlCol="0">
            <a:spAutoFit/>
          </a:bodyPr>
          <a:lstStyle/>
          <a:p>
            <a:r>
              <a:rPr lang="en-US" sz="1600" b="1" u="sng" dirty="0">
                <a:solidFill>
                  <a:srgbClr val="0D7C73"/>
                </a:solidFill>
                <a:latin typeface="Arial Nova" panose="020B0504020202020204" pitchFamily="34" charset="0"/>
              </a:rPr>
              <a:t>Change4Life (2009 – present)</a:t>
            </a:r>
          </a:p>
          <a:p>
            <a:r>
              <a:rPr lang="en-US" sz="1600" dirty="0">
                <a:solidFill>
                  <a:srgbClr val="FFFF00"/>
                </a:solidFill>
                <a:latin typeface="Arial Nova" panose="020B0504020202020204" pitchFamily="34" charset="0"/>
              </a:rPr>
              <a:t>UK-wide public health campaign targeting childhood obesity, poor diet and physical inactivity. Delivered by PHE/OHID in partnership with NHS and local authorities</a:t>
            </a:r>
            <a:r>
              <a:rPr lang="en-US" sz="1400" dirty="0">
                <a:solidFill>
                  <a:srgbClr val="FFFF00"/>
                </a:solidFill>
                <a:latin typeface="Arial Nova" panose="020B0504020202020204" pitchFamily="34" charset="0"/>
              </a:rPr>
              <a:t>.</a:t>
            </a:r>
          </a:p>
          <a:p>
            <a:endParaRPr lang="en-US" sz="1400" dirty="0">
              <a:solidFill>
                <a:srgbClr val="FFFF00"/>
              </a:solidFill>
              <a:latin typeface="Arial Nova" panose="020B0504020202020204" pitchFamily="34" charset="0"/>
            </a:endParaRPr>
          </a:p>
          <a:p>
            <a:r>
              <a:rPr lang="en-US" sz="1600" b="1" u="sng" dirty="0">
                <a:solidFill>
                  <a:schemeClr val="tx2"/>
                </a:solidFill>
                <a:latin typeface="Arial Nova" panose="020B0504020202020204" pitchFamily="34" charset="0"/>
              </a:rPr>
              <a:t>Quantitative Evidence</a:t>
            </a:r>
          </a:p>
          <a:p>
            <a:pPr marL="342900" indent="-342900">
              <a:buSzPct val="100000"/>
              <a:buChar char="•"/>
            </a:pPr>
            <a:r>
              <a:rPr lang="en-US" sz="1600" dirty="0">
                <a:solidFill>
                  <a:schemeClr val="tx2"/>
                </a:solidFill>
                <a:latin typeface="Arial Nova" panose="020B0504020202020204" pitchFamily="34" charset="0"/>
              </a:rPr>
              <a:t>1.7 million families engaged in first 6 months (PHE, 2009)</a:t>
            </a:r>
          </a:p>
          <a:p>
            <a:pPr marL="342900" indent="-342900">
              <a:buSzPct val="100000"/>
              <a:buChar char="•"/>
            </a:pPr>
            <a:r>
              <a:rPr lang="en-US" sz="1600" dirty="0">
                <a:solidFill>
                  <a:schemeClr val="tx2"/>
                </a:solidFill>
                <a:latin typeface="Arial Nova" panose="020B0504020202020204" pitchFamily="34" charset="0"/>
              </a:rPr>
              <a:t>60% brand awareness among parents of under-11s</a:t>
            </a:r>
          </a:p>
          <a:p>
            <a:pPr marL="342900" indent="-342900">
              <a:buSzPct val="100000"/>
              <a:buChar char="•"/>
            </a:pPr>
            <a:r>
              <a:rPr lang="en-US" sz="1600" dirty="0">
                <a:solidFill>
                  <a:schemeClr val="tx2"/>
                </a:solidFill>
                <a:latin typeface="Arial Nova" panose="020B0504020202020204" pitchFamily="34" charset="0"/>
              </a:rPr>
              <a:t>17% of participating families reported dietary improvements</a:t>
            </a:r>
          </a:p>
          <a:p>
            <a:pPr marL="342900" indent="-342900">
              <a:buSzPct val="100000"/>
              <a:buChar char="•"/>
            </a:pPr>
            <a:endParaRPr lang="en-US" sz="1400" dirty="0">
              <a:solidFill>
                <a:schemeClr val="tx2"/>
              </a:solidFill>
              <a:latin typeface="Arial Nova" panose="020B0504020202020204" pitchFamily="34" charset="0"/>
            </a:endParaRPr>
          </a:p>
          <a:p>
            <a:pPr>
              <a:buSzPct val="100000"/>
            </a:pPr>
            <a:r>
              <a:rPr lang="en-US" sz="1600" b="1" u="sng" dirty="0">
                <a:solidFill>
                  <a:srgbClr val="FF3300"/>
                </a:solidFill>
                <a:latin typeface="Arial Nova" panose="020B0504020202020204" pitchFamily="34" charset="0"/>
              </a:rPr>
              <a:t>Qualitative Evidence</a:t>
            </a:r>
          </a:p>
          <a:p>
            <a:pPr marL="342900" indent="-342900">
              <a:buSzPct val="100000"/>
              <a:buChar char="•"/>
            </a:pPr>
            <a:r>
              <a:rPr lang="en-US" sz="1600" dirty="0">
                <a:solidFill>
                  <a:schemeClr val="tx2"/>
                </a:solidFill>
                <a:latin typeface="Arial Nova" panose="020B0504020202020204" pitchFamily="34" charset="0"/>
              </a:rPr>
              <a:t>'Gave me the confidence to talk to my kids about eating' – parent participant</a:t>
            </a:r>
          </a:p>
          <a:p>
            <a:pPr marL="342900" indent="-342900">
              <a:buSzPct val="100000"/>
              <a:buChar char="•"/>
            </a:pPr>
            <a:r>
              <a:rPr lang="en-US" sz="1600" dirty="0">
                <a:solidFill>
                  <a:schemeClr val="tx2"/>
                </a:solidFill>
                <a:latin typeface="Arial Nova" panose="020B0504020202020204" pitchFamily="34" charset="0"/>
              </a:rPr>
              <a:t>Concern: </a:t>
            </a:r>
            <a:r>
              <a:rPr lang="en-US" sz="1600" dirty="0" err="1">
                <a:solidFill>
                  <a:schemeClr val="tx2"/>
                </a:solidFill>
                <a:latin typeface="Arial Nova" panose="020B0504020202020204" pitchFamily="34" charset="0"/>
              </a:rPr>
              <a:t>behaviour</a:t>
            </a:r>
            <a:r>
              <a:rPr lang="en-US" sz="1600" dirty="0">
                <a:solidFill>
                  <a:schemeClr val="tx2"/>
                </a:solidFill>
                <a:latin typeface="Arial Nova" panose="020B0504020202020204" pitchFamily="34" charset="0"/>
              </a:rPr>
              <a:t> change short-lived without structural food environment change</a:t>
            </a:r>
          </a:p>
          <a:p>
            <a:pPr>
              <a:buSzPct val="100000"/>
            </a:pPr>
            <a:endParaRPr lang="en-US" sz="1600" dirty="0">
              <a:solidFill>
                <a:srgbClr val="FF3300"/>
              </a:solidFill>
              <a:latin typeface="Arial Nova" panose="020B0504020202020204" pitchFamily="34" charset="0"/>
            </a:endParaRPr>
          </a:p>
          <a:p>
            <a:pPr>
              <a:buSzPct val="100000"/>
            </a:pPr>
            <a:endParaRPr lang="en-US" sz="1400" dirty="0">
              <a:solidFill>
                <a:schemeClr val="tx2"/>
              </a:solidFill>
              <a:latin typeface="Arial Nova" panose="020B0504020202020204" pitchFamily="34" charset="0"/>
            </a:endParaRPr>
          </a:p>
          <a:p>
            <a:endParaRPr lang="en-US" dirty="0"/>
          </a:p>
          <a:p>
            <a:endParaRPr lang="en-US" dirty="0"/>
          </a:p>
        </p:txBody>
      </p:sp>
      <p:sp>
        <p:nvSpPr>
          <p:cNvPr id="9" name="TextBox 8">
            <a:extLst>
              <a:ext uri="{FF2B5EF4-FFF2-40B4-BE49-F238E27FC236}">
                <a16:creationId xmlns:a16="http://schemas.microsoft.com/office/drawing/2014/main" id="{02E8BBBC-010B-4639-DD2C-318517C52E20}"/>
              </a:ext>
            </a:extLst>
          </p:cNvPr>
          <p:cNvSpPr txBox="1"/>
          <p:nvPr/>
        </p:nvSpPr>
        <p:spPr>
          <a:xfrm>
            <a:off x="5728997" y="1023854"/>
            <a:ext cx="4236098" cy="5970865"/>
          </a:xfrm>
          <a:prstGeom prst="rect">
            <a:avLst/>
          </a:prstGeom>
          <a:noFill/>
        </p:spPr>
        <p:txBody>
          <a:bodyPr wrap="square" rtlCol="0">
            <a:spAutoFit/>
          </a:bodyPr>
          <a:lstStyle/>
          <a:p>
            <a:r>
              <a:rPr lang="en-US" sz="1600" b="1" u="sng" dirty="0">
                <a:solidFill>
                  <a:srgbClr val="E8932E"/>
                </a:solidFill>
                <a:latin typeface="Arial Nova" panose="020B0504020202020204" pitchFamily="34" charset="0"/>
              </a:rPr>
              <a:t>Health Belief Model Applied</a:t>
            </a:r>
          </a:p>
          <a:p>
            <a:endParaRPr lang="en-US" sz="1600" b="1" u="sng" dirty="0">
              <a:solidFill>
                <a:srgbClr val="E8932E"/>
              </a:solidFill>
              <a:latin typeface="Arial Nova" panose="020B0504020202020204" pitchFamily="34" charset="0"/>
            </a:endParaRPr>
          </a:p>
          <a:p>
            <a:pPr marL="285750" indent="-285750">
              <a:buFont typeface="Wingdings" panose="05000000000000000000" pitchFamily="2" charset="2"/>
              <a:buChar char="Ø"/>
            </a:pPr>
            <a:r>
              <a:rPr lang="en-US" sz="1600" dirty="0">
                <a:solidFill>
                  <a:schemeClr val="tx2"/>
                </a:solidFill>
                <a:latin typeface="Arial Nova" panose="020B0504020202020204" pitchFamily="34" charset="0"/>
              </a:rPr>
              <a:t>HBM Construct- Change4Life Application</a:t>
            </a:r>
          </a:p>
          <a:p>
            <a:pPr marL="285750" indent="-285750">
              <a:buFont typeface="Wingdings" panose="05000000000000000000" pitchFamily="2" charset="2"/>
              <a:buChar char="Ø"/>
            </a:pPr>
            <a:r>
              <a:rPr lang="en-US" sz="1600" dirty="0">
                <a:solidFill>
                  <a:schemeClr val="tx2"/>
                </a:solidFill>
                <a:latin typeface="Arial Nova" panose="020B0504020202020204" pitchFamily="34" charset="0"/>
              </a:rPr>
              <a:t>Perceived Susceptibility- Messaging: 'Your child could be at risk’</a:t>
            </a:r>
          </a:p>
          <a:p>
            <a:pPr marL="285750" indent="-285750">
              <a:buFont typeface="Wingdings" panose="05000000000000000000" pitchFamily="2" charset="2"/>
              <a:buChar char="Ø"/>
            </a:pPr>
            <a:r>
              <a:rPr lang="en-US" sz="1600" dirty="0">
                <a:solidFill>
                  <a:schemeClr val="tx2"/>
                </a:solidFill>
                <a:latin typeface="Arial Nova" panose="020B0504020202020204" pitchFamily="34" charset="0"/>
              </a:rPr>
              <a:t>Perceived Severity- Stats on childhood obesity complications</a:t>
            </a:r>
          </a:p>
          <a:p>
            <a:pPr marL="285750" indent="-285750">
              <a:buFont typeface="Wingdings" panose="05000000000000000000" pitchFamily="2" charset="2"/>
              <a:buChar char="Ø"/>
            </a:pPr>
            <a:r>
              <a:rPr lang="en-US" sz="1600" dirty="0">
                <a:solidFill>
                  <a:schemeClr val="tx2"/>
                </a:solidFill>
                <a:latin typeface="Arial Nova" panose="020B0504020202020204" pitchFamily="34" charset="0"/>
              </a:rPr>
              <a:t>Perceived Benefits- Simple swaps → healthier, more energetic child</a:t>
            </a:r>
          </a:p>
          <a:p>
            <a:pPr marL="285750" indent="-285750">
              <a:buFont typeface="Wingdings" panose="05000000000000000000" pitchFamily="2" charset="2"/>
              <a:buChar char="Ø"/>
            </a:pPr>
            <a:r>
              <a:rPr lang="en-US" sz="1600" dirty="0">
                <a:solidFill>
                  <a:schemeClr val="tx2"/>
                </a:solidFill>
                <a:latin typeface="Arial Nova" panose="020B0504020202020204" pitchFamily="34" charset="0"/>
              </a:rPr>
              <a:t>Perceived Barriers- Free activity ideas, easy recipes, low cost</a:t>
            </a:r>
          </a:p>
          <a:p>
            <a:pPr marL="285750" indent="-285750">
              <a:buFont typeface="Wingdings" panose="05000000000000000000" pitchFamily="2" charset="2"/>
              <a:buChar char="Ø"/>
            </a:pPr>
            <a:r>
              <a:rPr lang="en-US" sz="1600" dirty="0">
                <a:solidFill>
                  <a:schemeClr val="tx2"/>
                </a:solidFill>
                <a:latin typeface="Arial Nova" panose="020B0504020202020204" pitchFamily="34" charset="0"/>
              </a:rPr>
              <a:t>Cues to Action- TV adverts, GP referrals, school packs</a:t>
            </a:r>
          </a:p>
          <a:p>
            <a:pPr marL="285750" indent="-285750">
              <a:buFont typeface="Wingdings" panose="05000000000000000000" pitchFamily="2" charset="2"/>
              <a:buChar char="Ø"/>
            </a:pPr>
            <a:r>
              <a:rPr lang="en-US" sz="1600" dirty="0">
                <a:solidFill>
                  <a:schemeClr val="tx2"/>
                </a:solidFill>
                <a:latin typeface="Arial Nova" panose="020B0504020202020204" pitchFamily="34" charset="0"/>
              </a:rPr>
              <a:t>Self-Efficacy- Step-by-step guides, app-based support</a:t>
            </a:r>
          </a:p>
          <a:p>
            <a:endParaRPr lang="en-US" sz="1400" dirty="0">
              <a:solidFill>
                <a:schemeClr val="tx2"/>
              </a:solidFill>
            </a:endParaRPr>
          </a:p>
          <a:p>
            <a:endParaRPr lang="en-US" sz="1400" dirty="0">
              <a:solidFill>
                <a:schemeClr val="tx2"/>
              </a:solidFill>
            </a:endParaRPr>
          </a:p>
          <a:p>
            <a:endParaRPr lang="en-US" sz="1400" dirty="0">
              <a:solidFill>
                <a:schemeClr val="tx2"/>
              </a:solidFill>
            </a:endParaRPr>
          </a:p>
          <a:p>
            <a:endParaRPr lang="en-US" sz="1400" dirty="0"/>
          </a:p>
          <a:p>
            <a:endParaRPr lang="en-US" sz="1400" dirty="0">
              <a:solidFill>
                <a:schemeClr val="tx2"/>
              </a:solidFill>
            </a:endParaRPr>
          </a:p>
          <a:p>
            <a:endParaRPr lang="en-US" sz="1400" dirty="0">
              <a:solidFill>
                <a:schemeClr val="tx2"/>
              </a:solidFill>
            </a:endParaRPr>
          </a:p>
          <a:p>
            <a:endParaRPr lang="en-US" sz="1400" dirty="0">
              <a:solidFill>
                <a:schemeClr val="tx2"/>
              </a:solidFill>
            </a:endParaRPr>
          </a:p>
          <a:p>
            <a:endParaRPr lang="en-US" sz="1400" dirty="0">
              <a:solidFill>
                <a:schemeClr val="tx2"/>
              </a:solidFill>
            </a:endParaRPr>
          </a:p>
          <a:p>
            <a:endParaRPr lang="en-US" sz="1400" dirty="0">
              <a:latin typeface="Arial Nova" panose="020B0504020202020204" pitchFamily="34" charset="0"/>
            </a:endParaRPr>
          </a:p>
          <a:p>
            <a:endParaRPr lang="en-US" sz="1600" dirty="0"/>
          </a:p>
        </p:txBody>
      </p:sp>
    </p:spTree>
    <p:extLst>
      <p:ext uri="{BB962C8B-B14F-4D97-AF65-F5344CB8AC3E}">
        <p14:creationId xmlns:p14="http://schemas.microsoft.com/office/powerpoint/2010/main" val="1093627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EE62F-F757-97CA-69BF-74C05CF9577C}"/>
              </a:ext>
            </a:extLst>
          </p:cNvPr>
          <p:cNvSpPr>
            <a:spLocks noGrp="1"/>
          </p:cNvSpPr>
          <p:nvPr>
            <p:ph type="title"/>
          </p:nvPr>
        </p:nvSpPr>
        <p:spPr>
          <a:xfrm>
            <a:off x="794656" y="842465"/>
            <a:ext cx="10613572" cy="613112"/>
          </a:xfrm>
        </p:spPr>
        <p:txBody>
          <a:bodyPr>
            <a:normAutofit fontScale="90000"/>
          </a:bodyPr>
          <a:lstStyle/>
          <a:p>
            <a:r>
              <a:rPr lang="en-US" sz="2700" b="1" dirty="0">
                <a:solidFill>
                  <a:srgbClr val="FFFFFF"/>
                </a:solidFill>
                <a:latin typeface="Arial Nova" panose="020B0504020202020204" pitchFamily="34" charset="0"/>
              </a:rPr>
              <a:t>SERVICE DELIVERY &amp; PUBLIC HEALTH INITIATIVES</a:t>
            </a:r>
            <a:br>
              <a:rPr lang="en-US" sz="2400" dirty="0"/>
            </a:br>
            <a:endParaRPr lang="en-US" sz="2400" dirty="0">
              <a:latin typeface="Arial Nova" panose="020B0504020202020204" pitchFamily="34" charset="0"/>
            </a:endParaRPr>
          </a:p>
        </p:txBody>
      </p:sp>
      <p:sp>
        <p:nvSpPr>
          <p:cNvPr id="3" name="Text Placeholder 2">
            <a:extLst>
              <a:ext uri="{FF2B5EF4-FFF2-40B4-BE49-F238E27FC236}">
                <a16:creationId xmlns:a16="http://schemas.microsoft.com/office/drawing/2014/main" id="{3F384BB1-16D4-8510-7BFE-056208DE469A}"/>
              </a:ext>
            </a:extLst>
          </p:cNvPr>
          <p:cNvSpPr>
            <a:spLocks noGrp="1"/>
          </p:cNvSpPr>
          <p:nvPr>
            <p:ph type="body" sz="quarter" idx="13"/>
          </p:nvPr>
        </p:nvSpPr>
        <p:spPr>
          <a:xfrm>
            <a:off x="1018590" y="1639464"/>
            <a:ext cx="4873048" cy="4096129"/>
          </a:xfrm>
        </p:spPr>
        <p:txBody>
          <a:bodyPr>
            <a:normAutofit fontScale="92500" lnSpcReduction="10000"/>
          </a:bodyPr>
          <a:lstStyle/>
          <a:p>
            <a:pPr marL="0" indent="0">
              <a:buNone/>
            </a:pPr>
            <a:r>
              <a:rPr lang="en-US" b="1" dirty="0">
                <a:solidFill>
                  <a:srgbClr val="0D2E4D"/>
                </a:solidFill>
                <a:latin typeface="Arial Nova" panose="020B0504020202020204" pitchFamily="34" charset="0"/>
              </a:rPr>
              <a:t>Telehealth &amp; Digital Care</a:t>
            </a:r>
            <a:endParaRPr lang="en-US" dirty="0">
              <a:latin typeface="Arial Nova" panose="020B0504020202020204" pitchFamily="34" charset="0"/>
            </a:endParaRPr>
          </a:p>
          <a:p>
            <a:pPr marL="342900" indent="-342900">
              <a:buSzPct val="100000"/>
            </a:pPr>
            <a:r>
              <a:rPr lang="en-US" dirty="0">
                <a:solidFill>
                  <a:srgbClr val="FFFF00"/>
                </a:solidFill>
                <a:latin typeface="Arial Nova" panose="020B0504020202020204" pitchFamily="34" charset="0"/>
              </a:rPr>
              <a:t>NHS App: 35m+ registered users (NHSE, 2023)</a:t>
            </a:r>
          </a:p>
          <a:p>
            <a:pPr marL="342900" indent="-342900">
              <a:buSzPct val="100000"/>
            </a:pPr>
            <a:r>
              <a:rPr lang="en-US" dirty="0">
                <a:solidFill>
                  <a:srgbClr val="FFFF00"/>
                </a:solidFill>
                <a:latin typeface="Arial Nova" panose="020B0504020202020204" pitchFamily="34" charset="0"/>
              </a:rPr>
              <a:t>Reduced travel emissions &amp; cost</a:t>
            </a:r>
          </a:p>
          <a:p>
            <a:pPr marL="342900" indent="-342900">
              <a:buSzPct val="100000"/>
            </a:pPr>
            <a:r>
              <a:rPr lang="en-US" dirty="0">
                <a:solidFill>
                  <a:srgbClr val="FFFF00"/>
                </a:solidFill>
                <a:latin typeface="Arial Nova" panose="020B0504020202020204" pitchFamily="34" charset="0"/>
              </a:rPr>
              <a:t>Critical gap: 8.5m digitally excluded adults (ONS, 2022)</a:t>
            </a:r>
          </a:p>
          <a:p>
            <a:pPr marL="0" indent="0">
              <a:buSzPct val="100000"/>
              <a:buNone/>
            </a:pPr>
            <a:r>
              <a:rPr lang="en-US" b="1" dirty="0">
                <a:solidFill>
                  <a:srgbClr val="0D2E4D"/>
                </a:solidFill>
                <a:latin typeface="Arial Nova" panose="020B0504020202020204" pitchFamily="34" charset="0"/>
              </a:rPr>
              <a:t>Making Every Contact Count (MECC)</a:t>
            </a:r>
            <a:endParaRPr lang="en-US" dirty="0">
              <a:latin typeface="Arial Nova" panose="020B0504020202020204" pitchFamily="34" charset="0"/>
            </a:endParaRPr>
          </a:p>
          <a:p>
            <a:pPr marL="342900" indent="-342900">
              <a:buSzPct val="100000"/>
            </a:pPr>
            <a:r>
              <a:rPr lang="en-US" dirty="0">
                <a:solidFill>
                  <a:srgbClr val="FFFF00"/>
                </a:solidFill>
                <a:latin typeface="Arial Nova" panose="020B0504020202020204" pitchFamily="34" charset="0"/>
              </a:rPr>
              <a:t>Brief interventions in every clinical encounter</a:t>
            </a:r>
          </a:p>
          <a:p>
            <a:pPr marL="342900" indent="-342900">
              <a:buSzPct val="100000"/>
            </a:pPr>
            <a:r>
              <a:rPr lang="en-US" dirty="0">
                <a:solidFill>
                  <a:srgbClr val="FFFF00"/>
                </a:solidFill>
                <a:latin typeface="Arial Nova" panose="020B0504020202020204" pitchFamily="34" charset="0"/>
              </a:rPr>
              <a:t>Addresses health </a:t>
            </a:r>
            <a:r>
              <a:rPr lang="en-US" dirty="0" err="1">
                <a:solidFill>
                  <a:srgbClr val="FFFF00"/>
                </a:solidFill>
                <a:latin typeface="Arial Nova" panose="020B0504020202020204" pitchFamily="34" charset="0"/>
              </a:rPr>
              <a:t>behaviours</a:t>
            </a:r>
            <a:r>
              <a:rPr lang="en-US" dirty="0">
                <a:solidFill>
                  <a:srgbClr val="FFFF00"/>
                </a:solidFill>
                <a:latin typeface="Arial Nova" panose="020B0504020202020204" pitchFamily="34" charset="0"/>
              </a:rPr>
              <a:t> (smoking, alcohol, diet)</a:t>
            </a:r>
          </a:p>
          <a:p>
            <a:pPr marL="342900" indent="-342900">
              <a:buSzPct val="100000"/>
            </a:pPr>
            <a:r>
              <a:rPr lang="en-US" dirty="0">
                <a:solidFill>
                  <a:srgbClr val="FFFF00"/>
                </a:solidFill>
                <a:latin typeface="Arial Nova" panose="020B0504020202020204" pitchFamily="34" charset="0"/>
              </a:rPr>
              <a:t>Requires consistent workforce training &amp; embedding</a:t>
            </a:r>
          </a:p>
          <a:p>
            <a:pPr marL="0" indent="0">
              <a:buSzPct val="100000"/>
              <a:buNone/>
            </a:pPr>
            <a:endParaRPr lang="en-US" b="1" dirty="0"/>
          </a:p>
        </p:txBody>
      </p:sp>
      <p:sp>
        <p:nvSpPr>
          <p:cNvPr id="4" name="Text Placeholder 3">
            <a:extLst>
              <a:ext uri="{FF2B5EF4-FFF2-40B4-BE49-F238E27FC236}">
                <a16:creationId xmlns:a16="http://schemas.microsoft.com/office/drawing/2014/main" id="{63E82616-224C-DC6E-0F91-81634111B576}"/>
              </a:ext>
            </a:extLst>
          </p:cNvPr>
          <p:cNvSpPr>
            <a:spLocks noGrp="1"/>
          </p:cNvSpPr>
          <p:nvPr>
            <p:ph type="body" sz="quarter" idx="14"/>
          </p:nvPr>
        </p:nvSpPr>
        <p:spPr>
          <a:xfrm>
            <a:off x="6300364" y="1664731"/>
            <a:ext cx="4883928" cy="4096129"/>
          </a:xfrm>
        </p:spPr>
        <p:txBody>
          <a:bodyPr>
            <a:normAutofit lnSpcReduction="10000"/>
          </a:bodyPr>
          <a:lstStyle/>
          <a:p>
            <a:pPr marL="0" indent="0">
              <a:buNone/>
            </a:pPr>
            <a:r>
              <a:rPr lang="en-US" b="1" dirty="0">
                <a:solidFill>
                  <a:srgbClr val="0D2E4D"/>
                </a:solidFill>
                <a:latin typeface="Arial Nova" panose="020B0504020202020204" pitchFamily="34" charset="0"/>
              </a:rPr>
              <a:t>Integrated</a:t>
            </a:r>
            <a:r>
              <a:rPr lang="en-US" b="1" dirty="0">
                <a:solidFill>
                  <a:srgbClr val="0D2E4D"/>
                </a:solidFill>
              </a:rPr>
              <a:t> Community Health Teams</a:t>
            </a:r>
            <a:endParaRPr lang="en-US" dirty="0"/>
          </a:p>
          <a:p>
            <a:pPr marL="342900" indent="-342900">
              <a:buSzPct val="100000"/>
            </a:pPr>
            <a:r>
              <a:rPr lang="en-US" sz="1400" dirty="0">
                <a:solidFill>
                  <a:srgbClr val="FFFF00"/>
                </a:solidFill>
                <a:latin typeface="Arial Nova" panose="020B0504020202020204" pitchFamily="34" charset="0"/>
              </a:rPr>
              <a:t>Holistic care model: health + social care + VCSE</a:t>
            </a:r>
          </a:p>
          <a:p>
            <a:pPr marL="342900" indent="-342900">
              <a:buSzPct val="100000"/>
            </a:pPr>
            <a:r>
              <a:rPr lang="en-US" sz="1400" dirty="0">
                <a:solidFill>
                  <a:srgbClr val="FFFF00"/>
                </a:solidFill>
                <a:latin typeface="Arial Nova" panose="020B0504020202020204" pitchFamily="34" charset="0"/>
              </a:rPr>
              <a:t>PCN social prescribing link workers in every GP surgery</a:t>
            </a:r>
          </a:p>
          <a:p>
            <a:pPr marL="342900" indent="-342900">
              <a:buSzPct val="100000"/>
            </a:pPr>
            <a:r>
              <a:rPr lang="en-US" sz="1400" dirty="0">
                <a:solidFill>
                  <a:srgbClr val="FFFF00"/>
                </a:solidFill>
                <a:latin typeface="Arial Nova" panose="020B0504020202020204" pitchFamily="34" charset="0"/>
              </a:rPr>
              <a:t>Evaluation: mixed evidence on health outcomes (NHS, 2022)</a:t>
            </a:r>
          </a:p>
          <a:p>
            <a:pPr marL="0" indent="0">
              <a:buNone/>
            </a:pPr>
            <a:r>
              <a:rPr lang="en-US" b="1" dirty="0">
                <a:solidFill>
                  <a:srgbClr val="0D2E4D"/>
                </a:solidFill>
              </a:rPr>
              <a:t>NHS Health Checks </a:t>
            </a:r>
            <a:r>
              <a:rPr lang="en-US" b="1" dirty="0" err="1">
                <a:solidFill>
                  <a:srgbClr val="0D2E4D"/>
                </a:solidFill>
              </a:rPr>
              <a:t>Programme</a:t>
            </a:r>
            <a:endParaRPr lang="en-US" b="1" dirty="0">
              <a:solidFill>
                <a:srgbClr val="0D2E4D"/>
              </a:solidFill>
            </a:endParaRPr>
          </a:p>
          <a:p>
            <a:pPr marL="342900" indent="-342900">
              <a:buSzPct val="100000"/>
            </a:pPr>
            <a:r>
              <a:rPr lang="en-US" sz="1400" dirty="0">
                <a:solidFill>
                  <a:srgbClr val="FFFF00"/>
                </a:solidFill>
                <a:latin typeface="Arial Nova" panose="020B0504020202020204" pitchFamily="34" charset="0"/>
              </a:rPr>
              <a:t>40–74-year-olds: cardiovascular risk screening</a:t>
            </a:r>
          </a:p>
          <a:p>
            <a:pPr marL="342900" indent="-342900">
              <a:buSzPct val="100000"/>
            </a:pPr>
            <a:r>
              <a:rPr lang="en-US" sz="1400" dirty="0">
                <a:solidFill>
                  <a:srgbClr val="FFFF00"/>
                </a:solidFill>
                <a:latin typeface="Arial Nova" panose="020B0504020202020204" pitchFamily="34" charset="0"/>
              </a:rPr>
              <a:t>Prevents ~650 deaths annually (PHE, 2021)</a:t>
            </a:r>
          </a:p>
          <a:p>
            <a:pPr marL="342900" indent="-342900">
              <a:buSzPct val="100000"/>
            </a:pPr>
            <a:r>
              <a:rPr lang="en-US" sz="1400" dirty="0">
                <a:solidFill>
                  <a:srgbClr val="FFFF00"/>
                </a:solidFill>
                <a:latin typeface="Arial Nova" panose="020B0504020202020204" pitchFamily="34" charset="0"/>
              </a:rPr>
              <a:t>Uptake gap: Black &amp; South Asian communities lower engagement</a:t>
            </a:r>
          </a:p>
          <a:p>
            <a:pPr marL="0" indent="0">
              <a:buNone/>
            </a:pPr>
            <a:endParaRPr lang="en-US" dirty="0"/>
          </a:p>
          <a:p>
            <a:pPr marL="0" indent="0">
              <a:buNone/>
            </a:pPr>
            <a:endParaRPr lang="en-US" b="1" dirty="0"/>
          </a:p>
        </p:txBody>
      </p:sp>
      <p:pic>
        <p:nvPicPr>
          <p:cNvPr id="5" name="Image 0" descr="preencoded.png">
            <a:extLst>
              <a:ext uri="{FF2B5EF4-FFF2-40B4-BE49-F238E27FC236}">
                <a16:creationId xmlns:a16="http://schemas.microsoft.com/office/drawing/2014/main" id="{8C01384B-BFDF-95AF-E5B5-C09CCC980200}"/>
              </a:ext>
            </a:extLst>
          </p:cNvPr>
          <p:cNvPicPr>
            <a:picLocks noChangeAspect="1"/>
          </p:cNvPicPr>
          <p:nvPr/>
        </p:nvPicPr>
        <p:blipFill>
          <a:blip r:embed="rId2"/>
          <a:stretch>
            <a:fillRect/>
          </a:stretch>
        </p:blipFill>
        <p:spPr>
          <a:xfrm>
            <a:off x="495143" y="1806481"/>
            <a:ext cx="411480" cy="411480"/>
          </a:xfrm>
          <a:prstGeom prst="rect">
            <a:avLst/>
          </a:prstGeom>
        </p:spPr>
      </p:pic>
      <p:pic>
        <p:nvPicPr>
          <p:cNvPr id="10" name="Image 1" descr="preencoded.png">
            <a:extLst>
              <a:ext uri="{FF2B5EF4-FFF2-40B4-BE49-F238E27FC236}">
                <a16:creationId xmlns:a16="http://schemas.microsoft.com/office/drawing/2014/main" id="{74C8EEE3-B90E-79E2-0AE4-5D21E6B3663A}"/>
              </a:ext>
            </a:extLst>
          </p:cNvPr>
          <p:cNvPicPr>
            <a:picLocks noChangeAspect="1"/>
          </p:cNvPicPr>
          <p:nvPr/>
        </p:nvPicPr>
        <p:blipFill>
          <a:blip r:embed="rId3"/>
          <a:stretch>
            <a:fillRect/>
          </a:stretch>
        </p:blipFill>
        <p:spPr>
          <a:xfrm>
            <a:off x="385929" y="3610013"/>
            <a:ext cx="411480" cy="411480"/>
          </a:xfrm>
          <a:prstGeom prst="rect">
            <a:avLst/>
          </a:prstGeom>
        </p:spPr>
      </p:pic>
      <p:pic>
        <p:nvPicPr>
          <p:cNvPr id="11" name="Image 2" descr="preencoded.png">
            <a:extLst>
              <a:ext uri="{FF2B5EF4-FFF2-40B4-BE49-F238E27FC236}">
                <a16:creationId xmlns:a16="http://schemas.microsoft.com/office/drawing/2014/main" id="{53CE7FED-0B6F-36A7-646D-39A3BE9D933A}"/>
              </a:ext>
            </a:extLst>
          </p:cNvPr>
          <p:cNvPicPr>
            <a:picLocks noChangeAspect="1"/>
          </p:cNvPicPr>
          <p:nvPr/>
        </p:nvPicPr>
        <p:blipFill>
          <a:blip r:embed="rId4"/>
          <a:stretch>
            <a:fillRect/>
          </a:stretch>
        </p:blipFill>
        <p:spPr>
          <a:xfrm>
            <a:off x="5797865" y="1692723"/>
            <a:ext cx="411480" cy="613111"/>
          </a:xfrm>
          <a:prstGeom prst="rect">
            <a:avLst/>
          </a:prstGeom>
        </p:spPr>
      </p:pic>
      <p:pic>
        <p:nvPicPr>
          <p:cNvPr id="12" name="Image 3" descr="preencoded.png">
            <a:extLst>
              <a:ext uri="{FF2B5EF4-FFF2-40B4-BE49-F238E27FC236}">
                <a16:creationId xmlns:a16="http://schemas.microsoft.com/office/drawing/2014/main" id="{F5E02C12-D9F3-BA44-700E-C4E81A639DFD}"/>
              </a:ext>
            </a:extLst>
          </p:cNvPr>
          <p:cNvPicPr>
            <a:picLocks noChangeAspect="1"/>
          </p:cNvPicPr>
          <p:nvPr/>
        </p:nvPicPr>
        <p:blipFill>
          <a:blip r:embed="rId5"/>
          <a:stretch>
            <a:fillRect/>
          </a:stretch>
        </p:blipFill>
        <p:spPr>
          <a:xfrm>
            <a:off x="5797865" y="3814973"/>
            <a:ext cx="411480" cy="411480"/>
          </a:xfrm>
          <a:prstGeom prst="rect">
            <a:avLst/>
          </a:prstGeom>
        </p:spPr>
      </p:pic>
    </p:spTree>
    <p:extLst>
      <p:ext uri="{BB962C8B-B14F-4D97-AF65-F5344CB8AC3E}">
        <p14:creationId xmlns:p14="http://schemas.microsoft.com/office/powerpoint/2010/main" val="166532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153D-915E-B26E-77A0-B0A60D95B98E}"/>
              </a:ext>
            </a:extLst>
          </p:cNvPr>
          <p:cNvSpPr>
            <a:spLocks noGrp="1"/>
          </p:cNvSpPr>
          <p:nvPr>
            <p:ph type="title"/>
          </p:nvPr>
        </p:nvSpPr>
        <p:spPr>
          <a:xfrm>
            <a:off x="1576713" y="1026367"/>
            <a:ext cx="8668299" cy="531845"/>
          </a:xfrm>
        </p:spPr>
        <p:txBody>
          <a:bodyPr>
            <a:normAutofit fontScale="90000"/>
          </a:bodyPr>
          <a:lstStyle/>
          <a:p>
            <a:r>
              <a:rPr lang="en-US" b="1" dirty="0">
                <a:solidFill>
                  <a:srgbClr val="FFFFFF"/>
                </a:solidFill>
                <a:latin typeface="Arial Nova" panose="020B0504020202020204" pitchFamily="34" charset="0"/>
              </a:rPr>
              <a:t>EQUITY &amp; ACCESS: HEALTH INEQUALITIES</a:t>
            </a:r>
            <a:br>
              <a:rPr lang="en-US" dirty="0"/>
            </a:br>
            <a:endParaRPr lang="en-US" dirty="0"/>
          </a:p>
        </p:txBody>
      </p:sp>
      <p:pic>
        <p:nvPicPr>
          <p:cNvPr id="32" name="Picture Placeholder 31" descr="A person sitting at a desk using a computer">
            <a:extLst>
              <a:ext uri="{FF2B5EF4-FFF2-40B4-BE49-F238E27FC236}">
                <a16:creationId xmlns:a16="http://schemas.microsoft.com/office/drawing/2014/main" id="{10C22F07-055A-C221-C9FA-8C9EE2654B9B}"/>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a:stretch/>
        </p:blipFill>
        <p:spPr>
          <a:xfrm>
            <a:off x="4289591" y="1292289"/>
            <a:ext cx="2213845" cy="1264299"/>
          </a:xfrm>
          <a:prstGeom prst="rect">
            <a:avLst/>
          </a:prstGeom>
        </p:spPr>
      </p:pic>
      <p:sp>
        <p:nvSpPr>
          <p:cNvPr id="4" name="TextBox 3">
            <a:extLst>
              <a:ext uri="{FF2B5EF4-FFF2-40B4-BE49-F238E27FC236}">
                <a16:creationId xmlns:a16="http://schemas.microsoft.com/office/drawing/2014/main" id="{D7ED5480-A728-3C8C-648F-3BC684C56E5F}"/>
              </a:ext>
            </a:extLst>
          </p:cNvPr>
          <p:cNvSpPr txBox="1"/>
          <p:nvPr/>
        </p:nvSpPr>
        <p:spPr>
          <a:xfrm>
            <a:off x="1166167" y="2685586"/>
            <a:ext cx="3863034" cy="3231654"/>
          </a:xfrm>
          <a:prstGeom prst="rect">
            <a:avLst/>
          </a:prstGeom>
          <a:noFill/>
        </p:spPr>
        <p:txBody>
          <a:bodyPr wrap="square" rtlCol="0">
            <a:spAutoFit/>
          </a:bodyPr>
          <a:lstStyle/>
          <a:p>
            <a:r>
              <a:rPr lang="en-US" b="1" dirty="0">
                <a:solidFill>
                  <a:srgbClr val="C0392B"/>
                </a:solidFill>
                <a:latin typeface="Arial Nova" panose="020B0504020202020204" pitchFamily="34" charset="0"/>
              </a:rPr>
              <a:t>Key </a:t>
            </a:r>
            <a:r>
              <a:rPr lang="en-US" sz="1600" b="1" dirty="0">
                <a:solidFill>
                  <a:srgbClr val="C0392B"/>
                </a:solidFill>
                <a:latin typeface="Arial Nova" panose="020B0504020202020204" pitchFamily="34" charset="0"/>
              </a:rPr>
              <a:t>Inequalities</a:t>
            </a:r>
            <a:r>
              <a:rPr lang="en-US" b="1" dirty="0">
                <a:solidFill>
                  <a:srgbClr val="C0392B"/>
                </a:solidFill>
                <a:latin typeface="Arial Nova" panose="020B0504020202020204" pitchFamily="34" charset="0"/>
              </a:rPr>
              <a:t> (UK)</a:t>
            </a:r>
            <a:endParaRPr lang="en-US" dirty="0">
              <a:latin typeface="Arial Nova" panose="020B0504020202020204" pitchFamily="34" charset="0"/>
            </a:endParaRPr>
          </a:p>
          <a:p>
            <a:pPr marL="342900" indent="-342900">
              <a:buSzPct val="100000"/>
              <a:buChar char="•"/>
            </a:pPr>
            <a:r>
              <a:rPr lang="en-US" sz="1400" b="1" dirty="0">
                <a:solidFill>
                  <a:schemeClr val="accent2">
                    <a:lumMod val="20000"/>
                    <a:lumOff val="80000"/>
                  </a:schemeClr>
                </a:solidFill>
                <a:latin typeface="Arial Nova" panose="020B0504020202020204" pitchFamily="34" charset="0"/>
              </a:rPr>
              <a:t>Ethnic disparities</a:t>
            </a:r>
            <a:endParaRPr lang="en-US" sz="1400" dirty="0">
              <a:solidFill>
                <a:schemeClr val="accent2">
                  <a:lumMod val="20000"/>
                  <a:lumOff val="80000"/>
                </a:schemeClr>
              </a:solidFill>
              <a:latin typeface="Arial Nova" panose="020B0504020202020204" pitchFamily="34" charset="0"/>
            </a:endParaRPr>
          </a:p>
          <a:p>
            <a:r>
              <a:rPr lang="en-US" sz="1400" dirty="0">
                <a:solidFill>
                  <a:schemeClr val="accent2">
                    <a:lumMod val="20000"/>
                    <a:lumOff val="80000"/>
                  </a:schemeClr>
                </a:solidFill>
                <a:latin typeface="Arial Nova" panose="020B0504020202020204" pitchFamily="34" charset="0"/>
              </a:rPr>
              <a:t>Black women 4× more likely to die in childbirth than white women (MBRRACE, 2022)</a:t>
            </a:r>
          </a:p>
          <a:p>
            <a:pPr marL="342900" indent="-342900">
              <a:buSzPct val="100000"/>
              <a:buChar char="•"/>
            </a:pPr>
            <a:r>
              <a:rPr lang="en-US" sz="1400" b="1" dirty="0">
                <a:solidFill>
                  <a:schemeClr val="accent2">
                    <a:lumMod val="20000"/>
                    <a:lumOff val="80000"/>
                  </a:schemeClr>
                </a:solidFill>
                <a:latin typeface="Arial Nova" panose="020B0504020202020204" pitchFamily="34" charset="0"/>
              </a:rPr>
              <a:t>Deprivation</a:t>
            </a:r>
            <a:endParaRPr lang="en-US" sz="1400" dirty="0">
              <a:solidFill>
                <a:schemeClr val="accent2">
                  <a:lumMod val="20000"/>
                  <a:lumOff val="80000"/>
                </a:schemeClr>
              </a:solidFill>
              <a:latin typeface="Arial Nova" panose="020B0504020202020204" pitchFamily="34" charset="0"/>
            </a:endParaRPr>
          </a:p>
          <a:p>
            <a:r>
              <a:rPr lang="en-US" sz="1400" dirty="0">
                <a:solidFill>
                  <a:schemeClr val="accent2">
                    <a:lumMod val="20000"/>
                    <a:lumOff val="80000"/>
                  </a:schemeClr>
                </a:solidFill>
                <a:latin typeface="Arial Nova" panose="020B0504020202020204" pitchFamily="34" charset="0"/>
              </a:rPr>
              <a:t>Healthy life expectancy gap: 19 years between most/least deprived (Marmot, 2020)</a:t>
            </a:r>
          </a:p>
          <a:p>
            <a:pPr marL="342900" indent="-342900">
              <a:buSzPct val="100000"/>
              <a:buChar char="•"/>
            </a:pPr>
            <a:r>
              <a:rPr lang="en-US" sz="1400" b="1" dirty="0">
                <a:solidFill>
                  <a:schemeClr val="accent2">
                    <a:lumMod val="20000"/>
                    <a:lumOff val="80000"/>
                  </a:schemeClr>
                </a:solidFill>
                <a:latin typeface="Arial Nova" panose="020B0504020202020204" pitchFamily="34" charset="0"/>
              </a:rPr>
              <a:t>Digital exclusion</a:t>
            </a:r>
            <a:endParaRPr lang="en-US" sz="1400" dirty="0">
              <a:solidFill>
                <a:schemeClr val="accent2">
                  <a:lumMod val="20000"/>
                  <a:lumOff val="80000"/>
                </a:schemeClr>
              </a:solidFill>
              <a:latin typeface="Arial Nova" panose="020B0504020202020204" pitchFamily="34" charset="0"/>
            </a:endParaRPr>
          </a:p>
          <a:p>
            <a:r>
              <a:rPr lang="en-US" sz="1400" dirty="0">
                <a:solidFill>
                  <a:schemeClr val="accent2">
                    <a:lumMod val="20000"/>
                    <a:lumOff val="80000"/>
                  </a:schemeClr>
                </a:solidFill>
                <a:latin typeface="Arial Nova" panose="020B0504020202020204" pitchFamily="34" charset="0"/>
              </a:rPr>
              <a:t>8.5m adults offline; telehealth widens inequality unless mitigated (ONS, 2022)</a:t>
            </a:r>
          </a:p>
          <a:p>
            <a:pPr marL="342900" indent="-342900">
              <a:buSzPct val="100000"/>
              <a:buChar char="•"/>
            </a:pPr>
            <a:r>
              <a:rPr lang="en-US" sz="1400" b="1" dirty="0">
                <a:solidFill>
                  <a:schemeClr val="accent2">
                    <a:lumMod val="20000"/>
                    <a:lumOff val="80000"/>
                  </a:schemeClr>
                </a:solidFill>
                <a:latin typeface="Arial Nova" panose="020B0504020202020204" pitchFamily="34" charset="0"/>
              </a:rPr>
              <a:t>Mental health access</a:t>
            </a:r>
            <a:endParaRPr lang="en-US" sz="1400" dirty="0">
              <a:solidFill>
                <a:schemeClr val="accent2">
                  <a:lumMod val="20000"/>
                  <a:lumOff val="80000"/>
                </a:schemeClr>
              </a:solidFill>
              <a:latin typeface="Arial Nova" panose="020B0504020202020204" pitchFamily="34" charset="0"/>
            </a:endParaRPr>
          </a:p>
          <a:p>
            <a:r>
              <a:rPr lang="en-US" sz="1400" dirty="0">
                <a:solidFill>
                  <a:schemeClr val="accent2">
                    <a:lumMod val="20000"/>
                    <a:lumOff val="80000"/>
                  </a:schemeClr>
                </a:solidFill>
                <a:latin typeface="Arial Nova" panose="020B0504020202020204" pitchFamily="34" charset="0"/>
              </a:rPr>
              <a:t>BAME communities 40% less likely to receive evidence-based therapy (NHSE, 2022)</a:t>
            </a:r>
          </a:p>
          <a:p>
            <a:endParaRPr lang="en-US" dirty="0"/>
          </a:p>
        </p:txBody>
      </p:sp>
      <p:sp>
        <p:nvSpPr>
          <p:cNvPr id="5" name="TextBox 4">
            <a:extLst>
              <a:ext uri="{FF2B5EF4-FFF2-40B4-BE49-F238E27FC236}">
                <a16:creationId xmlns:a16="http://schemas.microsoft.com/office/drawing/2014/main" id="{F8D00CD3-B44A-6B89-71B1-9AC508F8F112}"/>
              </a:ext>
            </a:extLst>
          </p:cNvPr>
          <p:cNvSpPr txBox="1"/>
          <p:nvPr/>
        </p:nvSpPr>
        <p:spPr>
          <a:xfrm>
            <a:off x="5396513" y="2685586"/>
            <a:ext cx="5164494" cy="1938992"/>
          </a:xfrm>
          <a:prstGeom prst="rect">
            <a:avLst/>
          </a:prstGeom>
          <a:noFill/>
        </p:spPr>
        <p:txBody>
          <a:bodyPr wrap="square" rtlCol="0">
            <a:spAutoFit/>
          </a:bodyPr>
          <a:lstStyle/>
          <a:p>
            <a:r>
              <a:rPr lang="en-US" sz="1600" b="1" dirty="0">
                <a:solidFill>
                  <a:srgbClr val="0D7C73"/>
                </a:solidFill>
                <a:latin typeface="Arial Nova" panose="020B0504020202020204" pitchFamily="34" charset="0"/>
              </a:rPr>
              <a:t>Policy Responses</a:t>
            </a:r>
            <a:endParaRPr lang="en-US" sz="1600" dirty="0">
              <a:latin typeface="Arial Nova" panose="020B0504020202020204" pitchFamily="34" charset="0"/>
            </a:endParaRPr>
          </a:p>
          <a:p>
            <a:pPr marL="342900" indent="-342900">
              <a:buSzPct val="100000"/>
              <a:buChar char="•"/>
            </a:pPr>
            <a:r>
              <a:rPr lang="en-US" sz="1400" dirty="0">
                <a:solidFill>
                  <a:schemeClr val="accent4">
                    <a:lumMod val="60000"/>
                    <a:lumOff val="40000"/>
                  </a:schemeClr>
                </a:solidFill>
                <a:latin typeface="Arial Nova" panose="020B0504020202020204" pitchFamily="34" charset="0"/>
              </a:rPr>
              <a:t>Core20PLUS5 (NHS, 2021): targeted intervention for most deprived 20%</a:t>
            </a:r>
          </a:p>
          <a:p>
            <a:pPr marL="342900" indent="-342900">
              <a:buSzPct val="100000"/>
              <a:buChar char="•"/>
            </a:pPr>
            <a:r>
              <a:rPr lang="en-US" sz="1400" dirty="0">
                <a:solidFill>
                  <a:schemeClr val="accent4">
                    <a:lumMod val="60000"/>
                    <a:lumOff val="40000"/>
                  </a:schemeClr>
                </a:solidFill>
                <a:latin typeface="Arial Nova" panose="020B0504020202020204" pitchFamily="34" charset="0"/>
              </a:rPr>
              <a:t>NHS Race &amp; Health Observatory: monitoring &amp; accountability</a:t>
            </a:r>
          </a:p>
          <a:p>
            <a:pPr marL="342900" indent="-342900">
              <a:buSzPct val="100000"/>
              <a:buChar char="•"/>
            </a:pPr>
            <a:r>
              <a:rPr lang="en-US" sz="1400" dirty="0">
                <a:solidFill>
                  <a:schemeClr val="accent4">
                    <a:lumMod val="60000"/>
                    <a:lumOff val="40000"/>
                  </a:schemeClr>
                </a:solidFill>
                <a:latin typeface="Arial Nova" panose="020B0504020202020204" pitchFamily="34" charset="0"/>
              </a:rPr>
              <a:t>Integrated Care Boards required to reduce inequalities (Health &amp; Care Act 2022)</a:t>
            </a:r>
          </a:p>
          <a:p>
            <a:endParaRPr lang="en-US" dirty="0"/>
          </a:p>
        </p:txBody>
      </p:sp>
      <p:sp>
        <p:nvSpPr>
          <p:cNvPr id="8" name="TextBox 7">
            <a:extLst>
              <a:ext uri="{FF2B5EF4-FFF2-40B4-BE49-F238E27FC236}">
                <a16:creationId xmlns:a16="http://schemas.microsoft.com/office/drawing/2014/main" id="{93D839E7-AAB1-5861-70A2-7596F41033DA}"/>
              </a:ext>
            </a:extLst>
          </p:cNvPr>
          <p:cNvSpPr txBox="1"/>
          <p:nvPr/>
        </p:nvSpPr>
        <p:spPr>
          <a:xfrm>
            <a:off x="5626828" y="4301413"/>
            <a:ext cx="5399005" cy="2000548"/>
          </a:xfrm>
          <a:prstGeom prst="rect">
            <a:avLst/>
          </a:prstGeom>
          <a:noFill/>
        </p:spPr>
        <p:txBody>
          <a:bodyPr wrap="square" rtlCol="0">
            <a:spAutoFit/>
          </a:bodyPr>
          <a:lstStyle/>
          <a:p>
            <a:r>
              <a:rPr lang="en-US" sz="1600" b="1" dirty="0">
                <a:solidFill>
                  <a:srgbClr val="E8932E"/>
                </a:solidFill>
                <a:latin typeface="Arial Nova" panose="020B0504020202020204" pitchFamily="34" charset="0"/>
              </a:rPr>
              <a:t>Future Recommendations</a:t>
            </a:r>
          </a:p>
          <a:p>
            <a:pPr marL="342900" indent="-342900">
              <a:buSzPct val="100000"/>
              <a:buChar char="•"/>
            </a:pPr>
            <a:r>
              <a:rPr lang="en-US" sz="1400" dirty="0">
                <a:solidFill>
                  <a:srgbClr val="FFFF00"/>
                </a:solidFill>
                <a:latin typeface="Arial Nova" panose="020B0504020202020204" pitchFamily="34" charset="0"/>
              </a:rPr>
              <a:t>Co-produce services with </a:t>
            </a:r>
            <a:r>
              <a:rPr lang="en-US" sz="1400" dirty="0" err="1">
                <a:solidFill>
                  <a:srgbClr val="FFFF00"/>
                </a:solidFill>
                <a:latin typeface="Arial Nova" panose="020B0504020202020204" pitchFamily="34" charset="0"/>
              </a:rPr>
              <a:t>marginalised</a:t>
            </a:r>
            <a:r>
              <a:rPr lang="en-US" sz="1400" dirty="0">
                <a:solidFill>
                  <a:srgbClr val="FFFF00"/>
                </a:solidFill>
                <a:latin typeface="Arial Nova" panose="020B0504020202020204" pitchFamily="34" charset="0"/>
              </a:rPr>
              <a:t> communities</a:t>
            </a:r>
          </a:p>
          <a:p>
            <a:pPr marL="342900" indent="-342900">
              <a:buSzPct val="100000"/>
              <a:buChar char="•"/>
            </a:pPr>
            <a:r>
              <a:rPr lang="en-US" sz="1400" dirty="0">
                <a:solidFill>
                  <a:srgbClr val="FFFF00"/>
                </a:solidFill>
                <a:latin typeface="Arial Nova" panose="020B0504020202020204" pitchFamily="34" charset="0"/>
              </a:rPr>
              <a:t>Embed digital inclusion support alongside telehealth rollout</a:t>
            </a:r>
          </a:p>
          <a:p>
            <a:pPr marL="342900" indent="-342900">
              <a:buSzPct val="100000"/>
              <a:buChar char="•"/>
            </a:pPr>
            <a:r>
              <a:rPr lang="en-US" sz="1400" dirty="0">
                <a:solidFill>
                  <a:srgbClr val="FFFF00"/>
                </a:solidFill>
                <a:latin typeface="Arial Nova" panose="020B0504020202020204" pitchFamily="34" charset="0"/>
              </a:rPr>
              <a:t>Legislate health equity duty across all public bodies</a:t>
            </a:r>
          </a:p>
          <a:p>
            <a:pPr marL="342900" indent="-342900">
              <a:buSzPct val="100000"/>
              <a:buChar char="•"/>
            </a:pPr>
            <a:r>
              <a:rPr lang="en-US" sz="1400" dirty="0">
                <a:solidFill>
                  <a:srgbClr val="FFFF00"/>
                </a:solidFill>
                <a:latin typeface="Arial Nova" panose="020B0504020202020204" pitchFamily="34" charset="0"/>
              </a:rPr>
              <a:t>Use proportionate universalism: universal services, scaled to need</a:t>
            </a:r>
          </a:p>
          <a:p>
            <a:endParaRPr lang="en-US" dirty="0">
              <a:latin typeface="Arial Nova" panose="020B0504020202020204" pitchFamily="34" charset="0"/>
            </a:endParaRPr>
          </a:p>
          <a:p>
            <a:endParaRPr lang="en-US" dirty="0"/>
          </a:p>
        </p:txBody>
      </p:sp>
    </p:spTree>
    <p:extLst>
      <p:ext uri="{BB962C8B-B14F-4D97-AF65-F5344CB8AC3E}">
        <p14:creationId xmlns:p14="http://schemas.microsoft.com/office/powerpoint/2010/main" val="1472982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72092-1D93-1C42-71C9-4C3CD1035FA3}"/>
              </a:ext>
            </a:extLst>
          </p:cNvPr>
          <p:cNvSpPr>
            <a:spLocks noGrp="1"/>
          </p:cNvSpPr>
          <p:nvPr>
            <p:ph type="title"/>
          </p:nvPr>
        </p:nvSpPr>
        <p:spPr>
          <a:xfrm>
            <a:off x="794656" y="842464"/>
            <a:ext cx="10613572" cy="790393"/>
          </a:xfrm>
        </p:spPr>
        <p:txBody>
          <a:bodyPr>
            <a:normAutofit fontScale="90000"/>
          </a:bodyPr>
          <a:lstStyle/>
          <a:p>
            <a:pPr algn="ctr"/>
            <a:r>
              <a:rPr lang="en-US" b="1" kern="0" spc="200" dirty="0">
                <a:solidFill>
                  <a:srgbClr val="FFFFFF"/>
                </a:solidFill>
                <a:latin typeface="Arial Nova" panose="020B0504020202020204" pitchFamily="34" charset="0"/>
              </a:rPr>
              <a:t>CONCLUSION</a:t>
            </a:r>
            <a:br>
              <a:rPr lang="en-US" dirty="0"/>
            </a:br>
            <a:endParaRPr lang="en-US" dirty="0"/>
          </a:p>
        </p:txBody>
      </p:sp>
      <p:sp>
        <p:nvSpPr>
          <p:cNvPr id="4" name="Content Placeholder 3">
            <a:extLst>
              <a:ext uri="{FF2B5EF4-FFF2-40B4-BE49-F238E27FC236}">
                <a16:creationId xmlns:a16="http://schemas.microsoft.com/office/drawing/2014/main" id="{E2DB8B58-ED91-91D7-04CB-8D91E82B63D8}"/>
              </a:ext>
            </a:extLst>
          </p:cNvPr>
          <p:cNvSpPr>
            <a:spLocks noGrp="1"/>
          </p:cNvSpPr>
          <p:nvPr>
            <p:ph idx="1"/>
          </p:nvPr>
        </p:nvSpPr>
        <p:spPr/>
        <p:txBody>
          <a:bodyPr/>
          <a:lstStyle/>
          <a:p>
            <a:r>
              <a:rPr lang="en-US" b="1" dirty="0">
                <a:solidFill>
                  <a:srgbClr val="A8DFDA"/>
                </a:solidFill>
                <a:latin typeface="Arial Nova" panose="020B0504020202020204" pitchFamily="34" charset="0"/>
              </a:rPr>
              <a:t>Integration is essential: </a:t>
            </a:r>
            <a:r>
              <a:rPr lang="en-US" b="1" dirty="0">
                <a:solidFill>
                  <a:schemeClr val="tx2"/>
                </a:solidFill>
                <a:latin typeface="Arial Nova" panose="020B0504020202020204" pitchFamily="34" charset="0"/>
              </a:rPr>
              <a:t>Health, wellbeing and SD cannot be addressed in silos. Biopsychosocial and ecological models provide the theoretical basis for holistic, person-</a:t>
            </a:r>
            <a:r>
              <a:rPr lang="en-US" b="1" dirty="0" err="1">
                <a:solidFill>
                  <a:schemeClr val="tx2"/>
                </a:solidFill>
                <a:latin typeface="Arial Nova" panose="020B0504020202020204" pitchFamily="34" charset="0"/>
              </a:rPr>
              <a:t>centred</a:t>
            </a:r>
            <a:r>
              <a:rPr lang="en-US" b="1" dirty="0">
                <a:solidFill>
                  <a:schemeClr val="tx2"/>
                </a:solidFill>
                <a:latin typeface="Arial Nova" panose="020B0504020202020204" pitchFamily="34" charset="0"/>
              </a:rPr>
              <a:t> care.</a:t>
            </a:r>
          </a:p>
          <a:p>
            <a:r>
              <a:rPr lang="en-US" b="1" dirty="0">
                <a:solidFill>
                  <a:srgbClr val="A8DFDA"/>
                </a:solidFill>
                <a:latin typeface="Arial Nova" panose="020B0504020202020204" pitchFamily="34" charset="0"/>
              </a:rPr>
              <a:t>Policy must match ambition: </a:t>
            </a:r>
            <a:r>
              <a:rPr lang="en-US" b="1" dirty="0">
                <a:solidFill>
                  <a:srgbClr val="FFFFFF"/>
                </a:solidFill>
                <a:latin typeface="Arial Nova" panose="020B0504020202020204" pitchFamily="34" charset="0"/>
              </a:rPr>
              <a:t>The NHS Long Term Plan and SDG 3 offer ambitious frameworks, but workforce, funding and equity gaps remain critical barriers to implementation.</a:t>
            </a:r>
          </a:p>
          <a:p>
            <a:r>
              <a:rPr lang="en-US" b="1" dirty="0">
                <a:solidFill>
                  <a:srgbClr val="A8DFDA"/>
                </a:solidFill>
                <a:latin typeface="Arial Nova" panose="020B0504020202020204" pitchFamily="34" charset="0"/>
              </a:rPr>
              <a:t>Evidence-based campaigns work: </a:t>
            </a:r>
            <a:r>
              <a:rPr lang="en-US" b="1" dirty="0">
                <a:solidFill>
                  <a:srgbClr val="FFFFFF"/>
                </a:solidFill>
                <a:latin typeface="Arial Nova" panose="020B0504020202020204" pitchFamily="34" charset="0"/>
              </a:rPr>
              <a:t>Change4Life and NHS DPP demonstrate measurable impact but must be underpinned by structural change (food policy, social prescribing) to be sustainable.</a:t>
            </a:r>
            <a:endParaRPr lang="en-US" b="1" dirty="0">
              <a:latin typeface="Arial Nova" panose="020B0504020202020204" pitchFamily="34" charset="0"/>
            </a:endParaRPr>
          </a:p>
          <a:p>
            <a:r>
              <a:rPr lang="en-US" b="1" dirty="0">
                <a:solidFill>
                  <a:srgbClr val="A8DFDA"/>
                </a:solidFill>
                <a:latin typeface="Arial Nova" panose="020B0504020202020204" pitchFamily="34" charset="0"/>
              </a:rPr>
              <a:t>Equity must be central: </a:t>
            </a:r>
            <a:r>
              <a:rPr lang="en-US" b="1" dirty="0">
                <a:solidFill>
                  <a:srgbClr val="FFFFFF"/>
                </a:solidFill>
                <a:latin typeface="Arial Nova" panose="020B0504020202020204" pitchFamily="34" charset="0"/>
              </a:rPr>
              <a:t>Health inequalities along ethnic and socioeconomic lines persist. Core20PLUS5 and ICS equity duties are promising but require sustained commitment and accountability.</a:t>
            </a:r>
            <a:endParaRPr lang="en-US" b="1" dirty="0">
              <a:latin typeface="Arial Nova" panose="020B0504020202020204" pitchFamily="34" charset="0"/>
            </a:endParaRPr>
          </a:p>
          <a:p>
            <a:r>
              <a:rPr lang="en-US" b="1" dirty="0">
                <a:solidFill>
                  <a:srgbClr val="A8DFDA"/>
                </a:solidFill>
                <a:latin typeface="Arial Nova" panose="020B0504020202020204" pitchFamily="34" charset="0"/>
              </a:rPr>
              <a:t>SDGs provide the roadmap: </a:t>
            </a:r>
            <a:r>
              <a:rPr lang="en-US" b="1" dirty="0">
                <a:solidFill>
                  <a:srgbClr val="FFFFFF"/>
                </a:solidFill>
                <a:latin typeface="Arial Nova" panose="020B0504020202020204" pitchFamily="34" charset="0"/>
              </a:rPr>
              <a:t>SDG 3 – Good Health and Wellbeing – aligns directly with UK priorities. Achieving it requires cross-departmental action aligned with Health in All Policies.</a:t>
            </a:r>
            <a:endParaRPr lang="en-US" b="1" dirty="0">
              <a:latin typeface="Arial Nova" panose="020B0504020202020204" pitchFamily="34" charset="0"/>
            </a:endParaRPr>
          </a:p>
          <a:p>
            <a:pPr marL="0" indent="0">
              <a:buNone/>
            </a:pPr>
            <a:endParaRPr lang="en-US" sz="1400" dirty="0"/>
          </a:p>
          <a:p>
            <a:endParaRPr lang="en-US" sz="1400" b="1" dirty="0">
              <a:solidFill>
                <a:schemeClr val="tx2"/>
              </a:solidFill>
              <a:latin typeface="Arial Nova" panose="020B0504020202020204" pitchFamily="34" charset="0"/>
            </a:endParaRPr>
          </a:p>
          <a:p>
            <a:endParaRPr lang="en-US" sz="1400" dirty="0">
              <a:solidFill>
                <a:schemeClr val="tx2"/>
              </a:solidFill>
              <a:latin typeface="Arial Nova" panose="020B0504020202020204" pitchFamily="34" charset="0"/>
            </a:endParaRPr>
          </a:p>
          <a:p>
            <a:endParaRPr lang="en-US" dirty="0"/>
          </a:p>
        </p:txBody>
      </p:sp>
    </p:spTree>
    <p:extLst>
      <p:ext uri="{BB962C8B-B14F-4D97-AF65-F5344CB8AC3E}">
        <p14:creationId xmlns:p14="http://schemas.microsoft.com/office/powerpoint/2010/main" val="1135043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87EA-8BB3-79C6-656A-1A8ABD658D7E}"/>
              </a:ext>
            </a:extLst>
          </p:cNvPr>
          <p:cNvSpPr>
            <a:spLocks noGrp="1"/>
          </p:cNvSpPr>
          <p:nvPr>
            <p:ph type="ctrTitle"/>
          </p:nvPr>
        </p:nvSpPr>
        <p:spPr>
          <a:xfrm>
            <a:off x="685802" y="4952601"/>
            <a:ext cx="10830797" cy="786384"/>
          </a:xfrm>
        </p:spPr>
        <p:txBody>
          <a:bodyPr/>
          <a:lstStyle/>
          <a:p>
            <a:r>
              <a:rPr lang="en-US" dirty="0"/>
              <a:t>Thank you very much for listening.</a:t>
            </a:r>
          </a:p>
        </p:txBody>
      </p:sp>
      <p:pic>
        <p:nvPicPr>
          <p:cNvPr id="9" name="Picture Placeholder 8" descr="A piano on a stage">
            <a:extLst>
              <a:ext uri="{FF2B5EF4-FFF2-40B4-BE49-F238E27FC236}">
                <a16:creationId xmlns:a16="http://schemas.microsoft.com/office/drawing/2014/main" id="{838988A4-7AE6-8C06-8A23-5737F06883D5}"/>
              </a:ext>
            </a:extLst>
          </p:cNvPr>
          <p:cNvPicPr>
            <a:picLocks noGrp="1" noChangeAspect="1"/>
          </p:cNvPicPr>
          <p:nvPr>
            <p:ph type="pic" sz="quarter" idx="17"/>
          </p:nvPr>
        </p:nvPicPr>
        <p:blipFill>
          <a:blip r:embed="rId2">
            <a:extLst>
              <a:ext uri="{28A0092B-C50C-407E-A947-70E740481C1C}">
                <a14:useLocalDpi xmlns:a14="http://schemas.microsoft.com/office/drawing/2010/main" val="0"/>
              </a:ext>
            </a:extLst>
          </a:blip>
          <a:srcRect/>
          <a:stretch/>
        </p:blipFill>
        <p:spPr>
          <a:prstGeom prst="rect">
            <a:avLst/>
          </a:prstGeom>
        </p:spPr>
      </p:pic>
    </p:spTree>
    <p:extLst>
      <p:ext uri="{BB962C8B-B14F-4D97-AF65-F5344CB8AC3E}">
        <p14:creationId xmlns:p14="http://schemas.microsoft.com/office/powerpoint/2010/main" val="3272732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DAC180-44CF-689E-C64E-69CCEBB5D5CF}"/>
              </a:ext>
            </a:extLst>
          </p:cNvPr>
          <p:cNvSpPr txBox="1"/>
          <p:nvPr/>
        </p:nvSpPr>
        <p:spPr>
          <a:xfrm>
            <a:off x="494522" y="368560"/>
            <a:ext cx="10888824" cy="584775"/>
          </a:xfrm>
          <a:prstGeom prst="rect">
            <a:avLst/>
          </a:prstGeom>
          <a:noFill/>
        </p:spPr>
        <p:txBody>
          <a:bodyPr wrap="square" rtlCol="0">
            <a:spAutoFit/>
          </a:bodyPr>
          <a:lstStyle/>
          <a:p>
            <a:pPr algn="ctr"/>
            <a:r>
              <a:rPr lang="en-US" sz="3200" b="1" dirty="0">
                <a:latin typeface="Arial Nova" panose="020B0504020202020204" pitchFamily="34" charset="0"/>
              </a:rPr>
              <a:t>Reference</a:t>
            </a:r>
          </a:p>
        </p:txBody>
      </p:sp>
      <p:sp>
        <p:nvSpPr>
          <p:cNvPr id="3" name="TextBox 2">
            <a:extLst>
              <a:ext uri="{FF2B5EF4-FFF2-40B4-BE49-F238E27FC236}">
                <a16:creationId xmlns:a16="http://schemas.microsoft.com/office/drawing/2014/main" id="{F02CC2C0-9401-5B56-58D2-721FDE8A61B5}"/>
              </a:ext>
            </a:extLst>
          </p:cNvPr>
          <p:cNvSpPr txBox="1"/>
          <p:nvPr/>
        </p:nvSpPr>
        <p:spPr>
          <a:xfrm>
            <a:off x="494522" y="953335"/>
            <a:ext cx="11240279" cy="6093976"/>
          </a:xfrm>
          <a:prstGeom prst="rect">
            <a:avLst/>
          </a:prstGeom>
          <a:noFill/>
        </p:spPr>
        <p:txBody>
          <a:bodyPr wrap="square" rtlCol="0">
            <a:spAutoFit/>
          </a:bodyPr>
          <a:lstStyle/>
          <a:p>
            <a:r>
              <a:rPr lang="en-GB" sz="1400" dirty="0">
                <a:latin typeface="Arial Nova" panose="020B0504020202020204" pitchFamily="34" charset="0"/>
              </a:rPr>
              <a:t>Arora, Jones, Hertel, Camacho and Teare (2025) 'Designing Inclusive and Equity-</a:t>
            </a:r>
            <a:r>
              <a:rPr lang="en-GB" sz="1400" dirty="0" err="1">
                <a:latin typeface="Arial Nova" panose="020B0504020202020204" pitchFamily="34" charset="0"/>
              </a:rPr>
              <a:t>Centered</a:t>
            </a:r>
            <a:r>
              <a:rPr lang="en-GB" sz="1400" dirty="0">
                <a:latin typeface="Arial Nova" panose="020B0504020202020204" pitchFamily="34" charset="0"/>
              </a:rPr>
              <a:t> Health System Improvement Projects—Lessons from Three Initiatives'. Available at: </a:t>
            </a:r>
            <a:r>
              <a:rPr lang="en-GB" sz="1400" u="sng" dirty="0">
                <a:latin typeface="Arial Nova" panose="020B0504020202020204" pitchFamily="34" charset="0"/>
                <a:hlinkClick r:id="rId2"/>
              </a:rPr>
              <a:t>https://www.gih.org/views-from-the-field/designing-inclusive-and-equity-centered-health-system-improvement-projects-lessons-from-three-initiatives/</a:t>
            </a:r>
            <a:r>
              <a:rPr lang="en-GB" sz="1400" dirty="0">
                <a:latin typeface="Arial Nova" panose="020B0504020202020204" pitchFamily="34" charset="0"/>
              </a:rPr>
              <a:t> (Accessed: 7 June 2026).</a:t>
            </a:r>
          </a:p>
          <a:p>
            <a:r>
              <a:rPr lang="en-GB" sz="1400" dirty="0">
                <a:latin typeface="Arial Nova" panose="020B0504020202020204" pitchFamily="34" charset="0"/>
              </a:rPr>
              <a:t>British Association for Holistic Medicine &amp; Health Care (2023) 'What is holism in healthcare?'. Available at: </a:t>
            </a:r>
            <a:r>
              <a:rPr lang="en-GB" sz="1400" u="sng" dirty="0">
                <a:latin typeface="Arial Nova" panose="020B0504020202020204" pitchFamily="34" charset="0"/>
                <a:hlinkClick r:id="rId3"/>
              </a:rPr>
              <a:t>https://bhma.org/what-is-holism-in-healthcare/</a:t>
            </a:r>
            <a:r>
              <a:rPr lang="en-GB" sz="1400" dirty="0">
                <a:latin typeface="Arial Nova" panose="020B0504020202020204" pitchFamily="34" charset="0"/>
              </a:rPr>
              <a:t> (Accessed: 9 June 2026).</a:t>
            </a:r>
          </a:p>
          <a:p>
            <a:r>
              <a:rPr lang="en-GB" sz="1400" dirty="0">
                <a:latin typeface="Arial Nova" panose="020B0504020202020204" pitchFamily="34" charset="0"/>
              </a:rPr>
              <a:t>Cowan, P.A., Cowan, C.P., Pruett, M.K., Pruett, K. and Wong, J.J. (2009) 'Promoting fathers' engagement with children: preventive interventions for low-income families', </a:t>
            </a:r>
            <a:r>
              <a:rPr lang="en-GB" sz="1400" i="1" dirty="0">
                <a:latin typeface="Arial Nova" panose="020B0504020202020204" pitchFamily="34" charset="0"/>
              </a:rPr>
              <a:t>Journal of Marriage and Family</a:t>
            </a:r>
            <a:r>
              <a:rPr lang="en-GB" sz="1400" dirty="0">
                <a:latin typeface="Arial Nova" panose="020B0504020202020204" pitchFamily="34" charset="0"/>
              </a:rPr>
              <a:t>, 71(3), pp. 663–679. </a:t>
            </a:r>
            <a:r>
              <a:rPr lang="en-GB" sz="1400" dirty="0" err="1">
                <a:latin typeface="Arial Nova" panose="020B0504020202020204" pitchFamily="34" charset="0"/>
              </a:rPr>
              <a:t>doi</a:t>
            </a:r>
            <a:r>
              <a:rPr lang="en-GB" sz="1400" dirty="0">
                <a:latin typeface="Arial Nova" panose="020B0504020202020204" pitchFamily="34" charset="0"/>
              </a:rPr>
              <a:t>: 10.1111/j.1741-3737.2009.00625.x. Available at: </a:t>
            </a:r>
            <a:r>
              <a:rPr lang="en-GB" sz="1400" u="sng" dirty="0">
                <a:latin typeface="Arial Nova" panose="020B0504020202020204" pitchFamily="34" charset="0"/>
                <a:hlinkClick r:id="rId4"/>
              </a:rPr>
              <a:t>https://pmc.ncbi.nlm.nih.gov/articles/PMC12520412/</a:t>
            </a:r>
            <a:r>
              <a:rPr lang="en-GB" sz="1400" dirty="0">
                <a:latin typeface="Arial Nova" panose="020B0504020202020204" pitchFamily="34" charset="0"/>
              </a:rPr>
              <a:t> (Accessed: 11 June 2026).</a:t>
            </a:r>
            <a:endParaRPr lang="en-US" sz="1400" dirty="0">
              <a:latin typeface="Arial Nova" panose="020B0504020202020204" pitchFamily="34" charset="0"/>
            </a:endParaRPr>
          </a:p>
          <a:p>
            <a:r>
              <a:rPr lang="en-GB" sz="1400" dirty="0">
                <a:latin typeface="Arial Nova" panose="020B0504020202020204" pitchFamily="34" charset="0"/>
              </a:rPr>
              <a:t>Department of Health and Social Care (2023) Suicide Prevention Strategy for England: 2023 to 2028. Available at: </a:t>
            </a:r>
            <a:r>
              <a:rPr lang="en-GB" sz="1400" u="sng" dirty="0">
                <a:latin typeface="Arial Nova" panose="020B0504020202020204" pitchFamily="34" charset="0"/>
                <a:hlinkClick r:id="rId5"/>
              </a:rPr>
              <a:t>https://www.gov.uk/government/publications/suicide-prevention-strategy-for-england-2023-to-2028</a:t>
            </a:r>
            <a:r>
              <a:rPr lang="en-GB" sz="1400" dirty="0">
                <a:latin typeface="Arial Nova" panose="020B0504020202020204" pitchFamily="34" charset="0"/>
              </a:rPr>
              <a:t> (Accessed: 10 June 2026).</a:t>
            </a:r>
            <a:endParaRPr lang="en-US" sz="1400" dirty="0">
              <a:latin typeface="Arial Nova" panose="020B0504020202020204" pitchFamily="34" charset="0"/>
            </a:endParaRPr>
          </a:p>
          <a:p>
            <a:r>
              <a:rPr lang="en-US" sz="1400" dirty="0">
                <a:latin typeface="Arial Nova" panose="020B0504020202020204" pitchFamily="34" charset="0"/>
              </a:rPr>
              <a:t>Diener, E. (1984) 'Subjective well-being', </a:t>
            </a:r>
            <a:r>
              <a:rPr lang="en-US" sz="1400" i="1" dirty="0">
                <a:latin typeface="Arial Nova" panose="020B0504020202020204" pitchFamily="34" charset="0"/>
              </a:rPr>
              <a:t>Psychological Bulletin</a:t>
            </a:r>
            <a:r>
              <a:rPr lang="en-US" sz="1400" dirty="0">
                <a:latin typeface="Arial Nova" panose="020B0504020202020204" pitchFamily="34" charset="0"/>
              </a:rPr>
              <a:t>, 95(3), pp. 542–575. </a:t>
            </a:r>
            <a:r>
              <a:rPr lang="en-GB" sz="1400" dirty="0">
                <a:latin typeface="Arial Nova" panose="020B0504020202020204" pitchFamily="34" charset="0"/>
              </a:rPr>
              <a:t>Available at: </a:t>
            </a:r>
            <a:r>
              <a:rPr lang="en-GB" sz="1400" u="sng" dirty="0">
                <a:latin typeface="Arial Nova" panose="020B0504020202020204" pitchFamily="34" charset="0"/>
                <a:hlinkClick r:id="rId6"/>
              </a:rPr>
              <a:t>https://labs.psychology.illinois.edu/~ediener/Documents/Diener_1984.pdf</a:t>
            </a:r>
            <a:r>
              <a:rPr lang="en-GB" sz="1400" dirty="0">
                <a:latin typeface="Arial Nova" panose="020B0504020202020204" pitchFamily="34" charset="0"/>
              </a:rPr>
              <a:t> </a:t>
            </a:r>
            <a:r>
              <a:rPr lang="en-US" sz="1400" dirty="0">
                <a:latin typeface="Arial Nova" panose="020B0504020202020204" pitchFamily="34" charset="0"/>
              </a:rPr>
              <a:t>(Accessed: 7 June 2026).</a:t>
            </a:r>
          </a:p>
          <a:p>
            <a:r>
              <a:rPr lang="en-GB" sz="1400" dirty="0">
                <a:latin typeface="Arial Nova" panose="020B0504020202020204" pitchFamily="34" charset="0"/>
              </a:rPr>
              <a:t>Engel, G.L. (1977) 'The need for a new medical model: a challenge for biomedicine', </a:t>
            </a:r>
            <a:r>
              <a:rPr lang="en-GB" sz="1400" i="1" dirty="0">
                <a:latin typeface="Arial Nova" panose="020B0504020202020204" pitchFamily="34" charset="0"/>
              </a:rPr>
              <a:t>Science</a:t>
            </a:r>
            <a:r>
              <a:rPr lang="en-GB" sz="1400" dirty="0">
                <a:latin typeface="Arial Nova" panose="020B0504020202020204" pitchFamily="34" charset="0"/>
              </a:rPr>
              <a:t>, 196(4286), pp. 129–136. Available at: </a:t>
            </a:r>
            <a:r>
              <a:rPr lang="en-GB" sz="1400" u="sng" dirty="0">
                <a:latin typeface="Arial Nova" panose="020B0504020202020204" pitchFamily="34" charset="0"/>
                <a:hlinkClick r:id="rId7"/>
              </a:rPr>
              <a:t>https://www.scribd.com/document/447493475/Engel-1977-the-need-for-a-new-medical-model</a:t>
            </a:r>
            <a:r>
              <a:rPr lang="en-GB" sz="1400" dirty="0">
                <a:latin typeface="Arial Nova" panose="020B0504020202020204" pitchFamily="34" charset="0"/>
              </a:rPr>
              <a:t> (Accessed: 7 June 2026).</a:t>
            </a:r>
          </a:p>
          <a:p>
            <a:r>
              <a:rPr lang="en-GB" sz="1400" dirty="0">
                <a:latin typeface="Arial Nova" panose="020B0504020202020204" pitchFamily="34" charset="0"/>
              </a:rPr>
              <a:t>Engel, G.L. (1977) 'The need for a new medical model: a challenge for biomedicine', </a:t>
            </a:r>
            <a:r>
              <a:rPr lang="en-GB" sz="1400" i="1" dirty="0">
                <a:latin typeface="Arial Nova" panose="020B0504020202020204" pitchFamily="34" charset="0"/>
              </a:rPr>
              <a:t>Science</a:t>
            </a:r>
            <a:r>
              <a:rPr lang="en-GB" sz="1400" dirty="0">
                <a:latin typeface="Arial Nova" panose="020B0504020202020204" pitchFamily="34" charset="0"/>
              </a:rPr>
              <a:t>, 196(4286), pp. 129–136. Available at: </a:t>
            </a:r>
            <a:r>
              <a:rPr lang="en-GB" sz="1400" u="sng" dirty="0">
                <a:latin typeface="Arial Nova" panose="020B0504020202020204" pitchFamily="34" charset="0"/>
                <a:hlinkClick r:id="rId8"/>
              </a:rPr>
              <a:t>https://www.sciencedirect.com/topics/medicine-and-dentistry/biopsychosocial-model</a:t>
            </a:r>
            <a:r>
              <a:rPr lang="en-GB" sz="1400" dirty="0">
                <a:latin typeface="Arial Nova" panose="020B0504020202020204" pitchFamily="34" charset="0"/>
              </a:rPr>
              <a:t> (Accessed: 8 June 2026).</a:t>
            </a:r>
          </a:p>
          <a:p>
            <a:r>
              <a:rPr lang="en-GB" sz="1400" dirty="0">
                <a:latin typeface="Arial Nova" panose="020B0504020202020204" pitchFamily="34" charset="0"/>
              </a:rPr>
              <a:t>Good Things Foundation (2024) Basic digital skills: expert overview. August 2024. Published online 23 January 2025. Available at: </a:t>
            </a:r>
            <a:r>
              <a:rPr lang="en-GB" sz="1400" u="sng" dirty="0">
                <a:latin typeface="Arial Nova" panose="020B0504020202020204" pitchFamily="34" charset="0"/>
                <a:hlinkClick r:id="rId9"/>
              </a:rPr>
              <a:t>https://www.goodthingsfoundation.org/policy-and-research/what-works-colab/basic-digital-skills-briefing</a:t>
            </a:r>
            <a:r>
              <a:rPr lang="en-GB" sz="1400" dirty="0">
                <a:latin typeface="Arial Nova" panose="020B0504020202020204" pitchFamily="34" charset="0"/>
              </a:rPr>
              <a:t> (Accessed: 11 June 2026).</a:t>
            </a:r>
            <a:endParaRPr lang="en-US" sz="1400" dirty="0">
              <a:latin typeface="Arial Nova" panose="020B0504020202020204" pitchFamily="34" charset="0"/>
            </a:endParaRPr>
          </a:p>
          <a:p>
            <a:r>
              <a:rPr lang="en-GB" sz="1400" dirty="0">
                <a:latin typeface="Arial Nova" panose="020B0504020202020204" pitchFamily="34" charset="0"/>
              </a:rPr>
              <a:t>Health and Care Act (2022). The Stationery Office. Available at: </a:t>
            </a:r>
            <a:r>
              <a:rPr lang="en-GB" sz="1400" u="sng" dirty="0">
                <a:latin typeface="Arial Nova" panose="020B0504020202020204" pitchFamily="34" charset="0"/>
                <a:hlinkClick r:id="rId10"/>
              </a:rPr>
              <a:t>https://www.legislation.gov.uk/ukpga/2022/31/part/1/crossheading/integrated-care-boards-functions</a:t>
            </a:r>
            <a:r>
              <a:rPr lang="en-GB" sz="1400" dirty="0">
                <a:latin typeface="Arial Nova" panose="020B0504020202020204" pitchFamily="34" charset="0"/>
              </a:rPr>
              <a:t> (Accessed: 10 June 2026).</a:t>
            </a:r>
          </a:p>
          <a:p>
            <a:r>
              <a:rPr lang="en-GB" sz="1400" dirty="0">
                <a:latin typeface="Arial Nova" panose="020B0504020202020204" pitchFamily="34" charset="0"/>
              </a:rPr>
              <a:t>Lewisham Local Care Partners (LCP) Strategic Board (2023) Strategic Board Papers, March 2023. Southeast London Integrated Care System. Available at: </a:t>
            </a:r>
            <a:r>
              <a:rPr lang="en-GB" sz="1400" u="sng" dirty="0">
                <a:latin typeface="Arial Nova" panose="020B0504020202020204" pitchFamily="34" charset="0"/>
                <a:hlinkClick r:id="rId11"/>
              </a:rPr>
              <a:t>https://www.selondonics.org/wp-content/uploads/Lewisham-LCP-Strategic-Board-papers-March-2023.pdf</a:t>
            </a:r>
            <a:r>
              <a:rPr lang="en-GB" sz="1400" dirty="0">
                <a:latin typeface="Arial Nova" panose="020B0504020202020204" pitchFamily="34" charset="0"/>
              </a:rPr>
              <a:t> (Accessed: 10 June 2026).</a:t>
            </a:r>
            <a:endParaRPr lang="en-US" sz="1400" dirty="0">
              <a:latin typeface="Arial Nova" panose="020B0504020202020204" pitchFamily="34" charset="0"/>
            </a:endParaRPr>
          </a:p>
          <a:p>
            <a:endParaRPr lang="en-GB" sz="1400" dirty="0">
              <a:latin typeface="Arial Nova" panose="020B0504020202020204" pitchFamily="34" charset="0"/>
            </a:endParaRPr>
          </a:p>
          <a:p>
            <a:endParaRPr lang="en-US" sz="900" dirty="0"/>
          </a:p>
          <a:p>
            <a:endParaRPr lang="en-US" sz="900" dirty="0">
              <a:latin typeface="Arial Nova" panose="020B0504020202020204" pitchFamily="34" charset="0"/>
            </a:endParaRPr>
          </a:p>
          <a:p>
            <a:endParaRPr lang="en-US" sz="900" dirty="0">
              <a:latin typeface="Arial Nova" panose="020B0504020202020204" pitchFamily="34" charset="0"/>
            </a:endParaRPr>
          </a:p>
          <a:p>
            <a:endParaRPr lang="en-US" sz="900" dirty="0">
              <a:latin typeface="Arial Nova" panose="020B0504020202020204" pitchFamily="34" charset="0"/>
            </a:endParaRPr>
          </a:p>
          <a:p>
            <a:endParaRPr lang="en-US" dirty="0"/>
          </a:p>
        </p:txBody>
      </p:sp>
    </p:spTree>
    <p:extLst>
      <p:ext uri="{BB962C8B-B14F-4D97-AF65-F5344CB8AC3E}">
        <p14:creationId xmlns:p14="http://schemas.microsoft.com/office/powerpoint/2010/main" val="3984938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15047D-CEED-5FF0-7C67-EB69903110A4}"/>
              </a:ext>
            </a:extLst>
          </p:cNvPr>
          <p:cNvSpPr txBox="1"/>
          <p:nvPr/>
        </p:nvSpPr>
        <p:spPr>
          <a:xfrm>
            <a:off x="399661" y="1324947"/>
            <a:ext cx="11392677" cy="4678204"/>
          </a:xfrm>
          <a:prstGeom prst="rect">
            <a:avLst/>
          </a:prstGeom>
          <a:noFill/>
        </p:spPr>
        <p:txBody>
          <a:bodyPr wrap="square" rtlCol="0">
            <a:spAutoFit/>
          </a:bodyPr>
          <a:lstStyle/>
          <a:p>
            <a:r>
              <a:rPr lang="en-GB" sz="1400" dirty="0">
                <a:latin typeface="Arial Nova" panose="020B0504020202020204" pitchFamily="34" charset="0"/>
              </a:rPr>
              <a:t>Marteau, T., Marmot, M. et al. (2021) 'Changing behaviour: an essential component of tackling health inequalities', BMJ, 372, n332. </a:t>
            </a:r>
            <a:r>
              <a:rPr lang="en-GB" sz="1400" dirty="0" err="1">
                <a:latin typeface="Arial Nova" panose="020B0504020202020204" pitchFamily="34" charset="0"/>
              </a:rPr>
              <a:t>doi</a:t>
            </a:r>
            <a:r>
              <a:rPr lang="en-GB" sz="1400" dirty="0">
                <a:latin typeface="Arial Nova" panose="020B0504020202020204" pitchFamily="34" charset="0"/>
              </a:rPr>
              <a:t>: 10.1136/bmj.n332.</a:t>
            </a:r>
            <a:endParaRPr lang="en-US" sz="1400" dirty="0">
              <a:latin typeface="Arial Nova" panose="020B0504020202020204" pitchFamily="34" charset="0"/>
            </a:endParaRPr>
          </a:p>
          <a:p>
            <a:r>
              <a:rPr lang="en-GB" sz="1400" dirty="0">
                <a:latin typeface="Arial Nova" panose="020B0504020202020204" pitchFamily="34" charset="0"/>
              </a:rPr>
              <a:t>MBRRACE-UK (2026) Maternal Mortality 2022–2024. Data Brief, January 2026. Oxford: National Perinatal Epidemiology Unit, University of Oxford. Available at: </a:t>
            </a:r>
            <a:r>
              <a:rPr lang="en-GB" sz="1400" u="sng" dirty="0">
                <a:latin typeface="Arial Nova" panose="020B0504020202020204" pitchFamily="34" charset="0"/>
                <a:hlinkClick r:id="rId2"/>
              </a:rPr>
              <a:t>https://www.npeu.ox.ac.uk/mbrrace-uk/data-brief/maternal-mortality-2022-2024</a:t>
            </a:r>
            <a:r>
              <a:rPr lang="en-GB" sz="1400" dirty="0">
                <a:latin typeface="Arial Nova" panose="020B0504020202020204" pitchFamily="34" charset="0"/>
              </a:rPr>
              <a:t> (Accessed: 7 June 2026).</a:t>
            </a:r>
            <a:endParaRPr lang="en-US" sz="1400" dirty="0">
              <a:latin typeface="Arial Nova" panose="020B0504020202020204" pitchFamily="34" charset="0"/>
            </a:endParaRPr>
          </a:p>
          <a:p>
            <a:r>
              <a:rPr lang="en-GB" sz="1400" dirty="0">
                <a:latin typeface="Arial Nova" panose="020B0504020202020204" pitchFamily="34" charset="0"/>
              </a:rPr>
              <a:t>National Institute for Health and Care Research (2018) 'Diet and exercise programmers can prevent diabetes in high-risk individuals'. Available at: </a:t>
            </a:r>
            <a:r>
              <a:rPr lang="en-GB" sz="1400" u="sng" dirty="0">
                <a:latin typeface="Arial Nova" panose="020B0504020202020204" pitchFamily="34" charset="0"/>
                <a:hlinkClick r:id="rId3"/>
              </a:rPr>
              <a:t>https://evidence.nihr.ac.uk/alert/diet-and-exercise-programmes-can-prevent-diabetes-in-high-risk-individuals/</a:t>
            </a:r>
            <a:r>
              <a:rPr lang="en-GB" sz="1400" dirty="0">
                <a:latin typeface="Arial Nova" panose="020B0504020202020204" pitchFamily="34" charset="0"/>
              </a:rPr>
              <a:t> (Accessed: 6 June 2026).</a:t>
            </a:r>
          </a:p>
          <a:p>
            <a:r>
              <a:rPr lang="en-GB" sz="1400" dirty="0">
                <a:latin typeface="Arial Nova" panose="020B0504020202020204" pitchFamily="34" charset="0"/>
              </a:rPr>
              <a:t>NCD Countdown 2030 Collaborators (2020) 'NCD Countdown 2030: pathways to achieving Sustainable Development Goal target 3.4'. Available at: </a:t>
            </a:r>
            <a:r>
              <a:rPr lang="en-GB" sz="1400" u="sng" dirty="0">
                <a:latin typeface="Arial Nova" panose="020B0504020202020204" pitchFamily="34" charset="0"/>
                <a:hlinkClick r:id="rId4"/>
              </a:rPr>
              <a:t>https://pmc.ncbi.nlm.nih.gov/articles/PMC7470795/</a:t>
            </a:r>
            <a:r>
              <a:rPr lang="en-GB" sz="1400" dirty="0">
                <a:latin typeface="Arial Nova" panose="020B0504020202020204" pitchFamily="34" charset="0"/>
              </a:rPr>
              <a:t> (Accessed: 6 June 2026).</a:t>
            </a:r>
          </a:p>
          <a:p>
            <a:r>
              <a:rPr lang="en-GB" sz="1400" dirty="0">
                <a:latin typeface="Arial Nova" panose="020B0504020202020204" pitchFamily="34" charset="0"/>
              </a:rPr>
              <a:t>NHS England (2019) The NHS Long Term Plan. Available at: </a:t>
            </a:r>
            <a:r>
              <a:rPr lang="en-GB" sz="1400" u="sng" dirty="0">
                <a:latin typeface="Arial Nova" panose="020B0504020202020204" pitchFamily="34" charset="0"/>
                <a:hlinkClick r:id="rId5"/>
              </a:rPr>
              <a:t>https://www.longtermplan.nhs.uk</a:t>
            </a:r>
            <a:r>
              <a:rPr lang="en-GB" sz="1400" dirty="0">
                <a:latin typeface="Arial Nova" panose="020B0504020202020204" pitchFamily="34" charset="0"/>
              </a:rPr>
              <a:t> (Accessed: 7 June 2026).</a:t>
            </a:r>
          </a:p>
          <a:p>
            <a:r>
              <a:rPr lang="en-GB" sz="1400" dirty="0">
                <a:latin typeface="Arial Nova" panose="020B0504020202020204" pitchFamily="34" charset="0"/>
              </a:rPr>
              <a:t>NHS England (2024) More than 2.7 million use new NHS App feature for prescriptions in first two months. Available at: </a:t>
            </a:r>
            <a:r>
              <a:rPr lang="en-GB" sz="1400" u="sng" dirty="0">
                <a:latin typeface="Arial Nova" panose="020B0504020202020204" pitchFamily="34" charset="0"/>
                <a:hlinkClick r:id="rId6"/>
              </a:rPr>
              <a:t>https://www.england.nhs.uk/2024/03/more-than-2-7-million-use-new-nhs-app-feature-for-prescriptions-in-first-two-months/</a:t>
            </a:r>
            <a:r>
              <a:rPr lang="en-GB" sz="1400" dirty="0">
                <a:latin typeface="Arial Nova" panose="020B0504020202020204" pitchFamily="34" charset="0"/>
              </a:rPr>
              <a:t> (Accessed: 11 June 2026).</a:t>
            </a:r>
            <a:endParaRPr lang="en-US" sz="1400" dirty="0">
              <a:latin typeface="Arial Nova" panose="020B0504020202020204" pitchFamily="34" charset="0"/>
            </a:endParaRPr>
          </a:p>
          <a:p>
            <a:r>
              <a:rPr lang="en-GB" sz="1400" dirty="0">
                <a:latin typeface="Arial Nova" panose="020B0504020202020204" pitchFamily="34" charset="0"/>
              </a:rPr>
              <a:t>NHS England (2022) Structure of the NHS. Available at: </a:t>
            </a:r>
            <a:r>
              <a:rPr lang="en-GB" sz="1400" u="sng" dirty="0">
                <a:latin typeface="Arial Nova" panose="020B0504020202020204" pitchFamily="34" charset="0"/>
                <a:hlinkClick r:id="rId7"/>
              </a:rPr>
              <a:t>https://www.england.nhs.uk/long-read/structure-of-the-nhs/</a:t>
            </a:r>
            <a:r>
              <a:rPr lang="en-GB" sz="1400" dirty="0">
                <a:latin typeface="Arial Nova" panose="020B0504020202020204" pitchFamily="34" charset="0"/>
              </a:rPr>
              <a:t> (Accessed: 10 June 2026).</a:t>
            </a:r>
          </a:p>
          <a:p>
            <a:r>
              <a:rPr lang="en-GB" sz="1400" dirty="0">
                <a:latin typeface="Arial Nova" panose="020B0504020202020204" pitchFamily="34" charset="0"/>
              </a:rPr>
              <a:t>NHS England (n.d.) Core20PLUS5 (Adults) – An Approach to Reducing Healthcare Inequalities. Available at: </a:t>
            </a:r>
            <a:r>
              <a:rPr lang="en-GB" sz="1400" u="sng" dirty="0">
                <a:latin typeface="Arial Nova" panose="020B0504020202020204" pitchFamily="34" charset="0"/>
                <a:hlinkClick r:id="rId8"/>
              </a:rPr>
              <a:t>https://www.england.nhs.uk/about/equality/equality-hub/national-healthcare-inequalities-improvement-programme/core20plus5/</a:t>
            </a:r>
            <a:r>
              <a:rPr lang="en-GB" sz="1400" dirty="0">
                <a:latin typeface="Arial Nova" panose="020B0504020202020204" pitchFamily="34" charset="0"/>
              </a:rPr>
              <a:t> (Accessed: 10 June 2026).</a:t>
            </a:r>
            <a:endParaRPr lang="en-US" sz="1400" dirty="0">
              <a:latin typeface="Arial Nova" panose="020B0504020202020204" pitchFamily="34" charset="0"/>
            </a:endParaRPr>
          </a:p>
          <a:p>
            <a:r>
              <a:rPr lang="en-US" sz="1400" dirty="0">
                <a:latin typeface="Arial Nova" panose="020B0504020202020204" pitchFamily="34" charset="0"/>
              </a:rPr>
              <a:t>NHS England (2020) </a:t>
            </a:r>
            <a:r>
              <a:rPr lang="en-US" sz="1400" i="1" dirty="0">
                <a:latin typeface="Arial Nova" panose="020B0504020202020204" pitchFamily="34" charset="0"/>
              </a:rPr>
              <a:t>Delivering a Net Zero NHS</a:t>
            </a:r>
            <a:r>
              <a:rPr lang="en-US" sz="1400" dirty="0">
                <a:latin typeface="Arial Nova" panose="020B0504020202020204" pitchFamily="34" charset="0"/>
              </a:rPr>
              <a:t>. Greener NHS. Available at: </a:t>
            </a:r>
            <a:r>
              <a:rPr lang="en-US" sz="1400" dirty="0">
                <a:latin typeface="Arial Nova" panose="020B0504020202020204" pitchFamily="34" charset="0"/>
                <a:hlinkClick r:id="rId9"/>
              </a:rPr>
              <a:t>https://www.england.nhs.uk/greenernhs/a-net-zero-nhs/</a:t>
            </a:r>
            <a:r>
              <a:rPr lang="en-US" sz="1400" dirty="0">
                <a:latin typeface="Arial Nova" panose="020B0504020202020204" pitchFamily="34" charset="0"/>
              </a:rPr>
              <a:t> (Accessed: 19 June 2026).</a:t>
            </a:r>
          </a:p>
          <a:p>
            <a:r>
              <a:rPr lang="en-GB" sz="1400" dirty="0">
                <a:latin typeface="Arial Nova" panose="020B0504020202020204" pitchFamily="34" charset="0"/>
              </a:rPr>
              <a:t>NHS Race and Health Observatory (2023) 'NHS "Talking Therapies" review identifies barriers in accessing care'. Available at: </a:t>
            </a:r>
            <a:r>
              <a:rPr lang="en-GB" sz="1400" u="sng" dirty="0">
                <a:latin typeface="Arial Nova" panose="020B0504020202020204" pitchFamily="34" charset="0"/>
                <a:hlinkClick r:id="rId10"/>
              </a:rPr>
              <a:t>https://nhsrho.org/news/nhs-talking-therapies-review-identifies-barriers-in-accessing-care/</a:t>
            </a:r>
            <a:r>
              <a:rPr lang="en-GB" sz="1400" dirty="0">
                <a:latin typeface="Arial Nova" panose="020B0504020202020204" pitchFamily="34" charset="0"/>
              </a:rPr>
              <a:t> (Accessed: 11 June 2026).</a:t>
            </a:r>
            <a:endParaRPr lang="en-US" sz="1400" dirty="0">
              <a:latin typeface="Arial Nova" panose="020B0504020202020204" pitchFamily="34" charset="0"/>
            </a:endParaRPr>
          </a:p>
          <a:p>
            <a:endParaRPr lang="en-US" dirty="0"/>
          </a:p>
        </p:txBody>
      </p:sp>
      <p:sp>
        <p:nvSpPr>
          <p:cNvPr id="4" name="TextBox 3">
            <a:extLst>
              <a:ext uri="{FF2B5EF4-FFF2-40B4-BE49-F238E27FC236}">
                <a16:creationId xmlns:a16="http://schemas.microsoft.com/office/drawing/2014/main" id="{F06F7778-26F9-E996-0A94-D370528D097D}"/>
              </a:ext>
            </a:extLst>
          </p:cNvPr>
          <p:cNvSpPr txBox="1"/>
          <p:nvPr/>
        </p:nvSpPr>
        <p:spPr>
          <a:xfrm>
            <a:off x="979714" y="643813"/>
            <a:ext cx="9479902" cy="584775"/>
          </a:xfrm>
          <a:prstGeom prst="rect">
            <a:avLst/>
          </a:prstGeom>
          <a:noFill/>
        </p:spPr>
        <p:txBody>
          <a:bodyPr wrap="square" rtlCol="0">
            <a:spAutoFit/>
          </a:bodyPr>
          <a:lstStyle/>
          <a:p>
            <a:pPr algn="ctr"/>
            <a:r>
              <a:rPr lang="en-US" sz="3200" b="1" dirty="0">
                <a:latin typeface="Arial Nova" panose="020B0504020202020204" pitchFamily="34" charset="0"/>
              </a:rPr>
              <a:t>Reference</a:t>
            </a:r>
          </a:p>
        </p:txBody>
      </p:sp>
    </p:spTree>
    <p:extLst>
      <p:ext uri="{BB962C8B-B14F-4D97-AF65-F5344CB8AC3E}">
        <p14:creationId xmlns:p14="http://schemas.microsoft.com/office/powerpoint/2010/main" val="553577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358F8-79E6-6931-2D70-6CFA7AB936E9}"/>
              </a:ext>
            </a:extLst>
          </p:cNvPr>
          <p:cNvSpPr txBox="1"/>
          <p:nvPr/>
        </p:nvSpPr>
        <p:spPr>
          <a:xfrm>
            <a:off x="485192" y="1399592"/>
            <a:ext cx="11299371" cy="5109091"/>
          </a:xfrm>
          <a:prstGeom prst="rect">
            <a:avLst/>
          </a:prstGeom>
          <a:noFill/>
        </p:spPr>
        <p:txBody>
          <a:bodyPr wrap="square" rtlCol="0">
            <a:spAutoFit/>
          </a:bodyPr>
          <a:lstStyle/>
          <a:p>
            <a:r>
              <a:rPr lang="en-GB" sz="1400" dirty="0">
                <a:latin typeface="Arial Nova" panose="020B0504020202020204" pitchFamily="34" charset="0"/>
              </a:rPr>
              <a:t>Nursing and Midwifery Council (n.d.) Holistic Care. Available at: </a:t>
            </a:r>
            <a:r>
              <a:rPr lang="en-GB" sz="1400" u="sng" dirty="0">
                <a:latin typeface="Arial Nova" panose="020B0504020202020204" pitchFamily="34" charset="0"/>
                <a:hlinkClick r:id="rId2"/>
              </a:rPr>
              <a:t>https://www.nmc.org.uk/standards/guidance/holistic-care/</a:t>
            </a:r>
            <a:r>
              <a:rPr lang="en-GB" sz="1400" dirty="0">
                <a:latin typeface="Arial Nova" panose="020B0504020202020204" pitchFamily="34" charset="0"/>
              </a:rPr>
              <a:t> (Accessed: 7 June 2026).</a:t>
            </a:r>
            <a:endParaRPr lang="en-US" sz="1400" dirty="0">
              <a:latin typeface="Arial Nova" panose="020B0504020202020204" pitchFamily="34" charset="0"/>
            </a:endParaRPr>
          </a:p>
          <a:p>
            <a:r>
              <a:rPr lang="en-GB" sz="1400" dirty="0">
                <a:latin typeface="Arial Nova" panose="020B0504020202020204" pitchFamily="34" charset="0"/>
              </a:rPr>
              <a:t>OECD (n.d.) Better Life Index. Available at: </a:t>
            </a:r>
            <a:r>
              <a:rPr lang="en-GB" sz="1400" u="sng" dirty="0">
                <a:latin typeface="Arial Nova" panose="020B0504020202020204" pitchFamily="34" charset="0"/>
                <a:hlinkClick r:id="rId3"/>
              </a:rPr>
              <a:t>https://www.oecd.org/en/data/tools/well-being-data-monitor/better-life-index.html</a:t>
            </a:r>
            <a:r>
              <a:rPr lang="en-GB" sz="1400" dirty="0">
                <a:latin typeface="Arial Nova" panose="020B0504020202020204" pitchFamily="34" charset="0"/>
              </a:rPr>
              <a:t> (Accessed: 8 June 2026).</a:t>
            </a:r>
            <a:endParaRPr lang="en-US" sz="1400" dirty="0">
              <a:latin typeface="Arial Nova" panose="020B0504020202020204" pitchFamily="34" charset="0"/>
            </a:endParaRPr>
          </a:p>
          <a:p>
            <a:r>
              <a:rPr lang="en-GB" sz="1400" dirty="0">
                <a:latin typeface="Arial Nova" panose="020B0504020202020204" pitchFamily="34" charset="0"/>
              </a:rPr>
              <a:t>Office for National Statistics (2022) Measures of National Well-being Dashboard: Quality of Life in the UK. Available at: </a:t>
            </a:r>
            <a:r>
              <a:rPr lang="en-GB" sz="1400" u="sng" dirty="0">
                <a:latin typeface="Arial Nova" panose="020B0504020202020204" pitchFamily="34" charset="0"/>
                <a:hlinkClick r:id="rId4"/>
              </a:rPr>
              <a:t>https://www.ons.gov.uk/peoplepopulationandcommunity/wellbeing/articles/measuresofnationalwellbeingdashboardqualityoflifeintheuk/latest</a:t>
            </a:r>
            <a:r>
              <a:rPr lang="en-GB" sz="1400" dirty="0">
                <a:latin typeface="Arial Nova" panose="020B0504020202020204" pitchFamily="34" charset="0"/>
              </a:rPr>
              <a:t> (Accessed: 6 June 2026).</a:t>
            </a:r>
          </a:p>
          <a:p>
            <a:r>
              <a:rPr lang="en-GB" sz="1400" dirty="0">
                <a:latin typeface="Arial Nova" panose="020B0504020202020204" pitchFamily="34" charset="0"/>
              </a:rPr>
              <a:t>Office for National Statistics (2026) UK Measures of National Well-being Framework User Guide. Methodology. Available at: </a:t>
            </a:r>
            <a:r>
              <a:rPr lang="en-GB" sz="1400" u="sng" dirty="0">
                <a:latin typeface="Arial Nova" panose="020B0504020202020204" pitchFamily="34" charset="0"/>
                <a:hlinkClick r:id="rId5"/>
              </a:rPr>
              <a:t>https://www.ons.gov.uk/peoplepopulationandcommunity/wellbeing/methodologies/ukmeasuresofnationalwellbeinguserguide</a:t>
            </a:r>
            <a:r>
              <a:rPr lang="en-GB" sz="1400" dirty="0">
                <a:latin typeface="Arial Nova" panose="020B0504020202020204" pitchFamily="34" charset="0"/>
              </a:rPr>
              <a:t> (Accessed: 7 June 2026).</a:t>
            </a:r>
          </a:p>
          <a:p>
            <a:r>
              <a:rPr lang="en-GB" sz="1400" dirty="0">
                <a:latin typeface="Arial Nova" panose="020B0504020202020204" pitchFamily="34" charset="0"/>
              </a:rPr>
              <a:t>Office for National Statistics (n.d.) Goal 3: Good Health and Well-Being — UK Indicators for the Sustainable Development Goals. Available at: </a:t>
            </a:r>
            <a:r>
              <a:rPr lang="en-GB" sz="1400" u="sng" dirty="0">
                <a:latin typeface="Arial Nova" panose="020B0504020202020204" pitchFamily="34" charset="0"/>
                <a:hlinkClick r:id="rId6"/>
              </a:rPr>
              <a:t>https://sdgdata.gov.uk/3/</a:t>
            </a:r>
            <a:r>
              <a:rPr lang="en-GB" sz="1400" dirty="0">
                <a:latin typeface="Arial Nova" panose="020B0504020202020204" pitchFamily="34" charset="0"/>
              </a:rPr>
              <a:t> (Accessed: 9 June 2026).</a:t>
            </a:r>
          </a:p>
          <a:p>
            <a:r>
              <a:rPr lang="en-GB" sz="1400" dirty="0">
                <a:latin typeface="Arial Nova" panose="020B0504020202020204" pitchFamily="34" charset="0"/>
              </a:rPr>
              <a:t>Plan International UK (n.d.) 'What are the Sustainable Development Goals (SDGs)?', Plan International UK. Available at: </a:t>
            </a:r>
            <a:r>
              <a:rPr lang="en-GB" sz="1400" u="sng" dirty="0">
                <a:latin typeface="Arial Nova" panose="020B0504020202020204" pitchFamily="34" charset="0"/>
                <a:hlinkClick r:id="rId7"/>
              </a:rPr>
              <a:t>https://plan-uk.org/our-work/girls-rights/what-are-the-sustainable-development-goals</a:t>
            </a:r>
            <a:r>
              <a:rPr lang="en-GB" sz="1400" dirty="0">
                <a:latin typeface="Arial Nova" panose="020B0504020202020204" pitchFamily="34" charset="0"/>
              </a:rPr>
              <a:t> (Accessed: 9 June 2026).</a:t>
            </a:r>
            <a:endParaRPr lang="en-US" sz="1400" dirty="0">
              <a:latin typeface="Arial Nova" panose="020B0504020202020204" pitchFamily="34" charset="0"/>
            </a:endParaRPr>
          </a:p>
          <a:p>
            <a:r>
              <a:rPr lang="en-GB" sz="1400" dirty="0">
                <a:latin typeface="Arial Nova" panose="020B0504020202020204" pitchFamily="34" charset="0"/>
              </a:rPr>
              <a:t>Saul, M. (2025) 'Bronfenbrenner's ecological systems theory', Simply Psychology, 6 May. Available at: </a:t>
            </a:r>
            <a:r>
              <a:rPr lang="en-GB" sz="1400" u="sng" dirty="0">
                <a:latin typeface="Arial Nova" panose="020B0504020202020204" pitchFamily="34" charset="0"/>
                <a:hlinkClick r:id="rId8"/>
              </a:rPr>
              <a:t>https://www.simplypsychology.org/bronfenbrenner.html</a:t>
            </a:r>
            <a:r>
              <a:rPr lang="en-GB" sz="1400" dirty="0">
                <a:latin typeface="Arial Nova" panose="020B0504020202020204" pitchFamily="34" charset="0"/>
              </a:rPr>
              <a:t> (Accessed: 8 June 2026).</a:t>
            </a:r>
          </a:p>
          <a:p>
            <a:r>
              <a:rPr lang="en-GB" sz="1400" dirty="0">
                <a:latin typeface="Arial Nova" panose="020B0504020202020204" pitchFamily="34" charset="0"/>
              </a:rPr>
              <a:t>United Nations (2015) Transforming Our World: The 2030 Agenda for Sustainable Development. Available at: </a:t>
            </a:r>
            <a:r>
              <a:rPr lang="en-GB" sz="1400" u="sng" dirty="0">
                <a:latin typeface="Arial Nova" panose="020B0504020202020204" pitchFamily="34" charset="0"/>
                <a:hlinkClick r:id="rId9"/>
              </a:rPr>
              <a:t>https://sdgs.un.org/2030agenda</a:t>
            </a:r>
            <a:r>
              <a:rPr lang="en-GB" sz="1400" dirty="0">
                <a:latin typeface="Arial Nova" panose="020B0504020202020204" pitchFamily="34" charset="0"/>
              </a:rPr>
              <a:t> (Accessed: 9 June 2026).</a:t>
            </a:r>
            <a:endParaRPr lang="en-US" sz="1400" dirty="0">
              <a:latin typeface="Arial Nova" panose="020B0504020202020204" pitchFamily="34" charset="0"/>
            </a:endParaRPr>
          </a:p>
          <a:p>
            <a:r>
              <a:rPr lang="en-GB" sz="1400" dirty="0">
                <a:latin typeface="Arial Nova" panose="020B0504020202020204" pitchFamily="34" charset="0"/>
              </a:rPr>
              <a:t>United Nations Commission on Sustainable Development (2007) Framing Sustainable Development: The Brundtland Report – 20 Years On. Available at: </a:t>
            </a:r>
            <a:r>
              <a:rPr lang="en-GB" sz="1400" u="sng" dirty="0">
                <a:latin typeface="Arial Nova" panose="020B0504020202020204" pitchFamily="34" charset="0"/>
                <a:hlinkClick r:id="rId10"/>
              </a:rPr>
              <a:t>https://www.un.org/esa/sustdev/csd/csd15/media/backgrounder_brundtland.pdf</a:t>
            </a:r>
            <a:r>
              <a:rPr lang="en-GB" sz="1400" dirty="0">
                <a:latin typeface="Arial Nova" panose="020B0504020202020204" pitchFamily="34" charset="0"/>
              </a:rPr>
              <a:t> (Accessed: 6 June 2026).</a:t>
            </a:r>
          </a:p>
          <a:p>
            <a:r>
              <a:rPr lang="en-GB" sz="1400" dirty="0">
                <a:latin typeface="Arial Nova" panose="020B0504020202020204" pitchFamily="34" charset="0"/>
              </a:rPr>
              <a:t>World Health Organization (1948) Constitution of the World Health Organization. Adopted by the International Health Conference. Available at: </a:t>
            </a:r>
            <a:r>
              <a:rPr lang="en-GB" sz="1400" u="sng" dirty="0">
                <a:latin typeface="Arial Nova" panose="020B0504020202020204" pitchFamily="34" charset="0"/>
                <a:hlinkClick r:id="rId11"/>
              </a:rPr>
              <a:t>https://www.who.int/about/governance/constitution</a:t>
            </a:r>
            <a:r>
              <a:rPr lang="en-GB" sz="1400" dirty="0">
                <a:latin typeface="Arial Nova" panose="020B0504020202020204" pitchFamily="34" charset="0"/>
              </a:rPr>
              <a:t> (Accessed: 6 June 2026).</a:t>
            </a:r>
          </a:p>
          <a:p>
            <a:endParaRPr lang="en-US" dirty="0"/>
          </a:p>
        </p:txBody>
      </p:sp>
      <p:sp>
        <p:nvSpPr>
          <p:cNvPr id="3" name="TextBox 2">
            <a:extLst>
              <a:ext uri="{FF2B5EF4-FFF2-40B4-BE49-F238E27FC236}">
                <a16:creationId xmlns:a16="http://schemas.microsoft.com/office/drawing/2014/main" id="{B1C6E25E-865E-B964-5712-BABE215F8E8F}"/>
              </a:ext>
            </a:extLst>
          </p:cNvPr>
          <p:cNvSpPr txBox="1"/>
          <p:nvPr/>
        </p:nvSpPr>
        <p:spPr>
          <a:xfrm>
            <a:off x="1996751" y="802433"/>
            <a:ext cx="8397551" cy="584775"/>
          </a:xfrm>
          <a:prstGeom prst="rect">
            <a:avLst/>
          </a:prstGeom>
          <a:noFill/>
        </p:spPr>
        <p:txBody>
          <a:bodyPr wrap="square" rtlCol="0">
            <a:spAutoFit/>
          </a:bodyPr>
          <a:lstStyle/>
          <a:p>
            <a:pPr algn="ctr"/>
            <a:r>
              <a:rPr lang="en-US" sz="3200" b="1" dirty="0">
                <a:latin typeface="Arial Nova" panose="020B0504020202020204" pitchFamily="34" charset="0"/>
              </a:rPr>
              <a:t>Reference</a:t>
            </a:r>
          </a:p>
        </p:txBody>
      </p:sp>
    </p:spTree>
    <p:extLst>
      <p:ext uri="{BB962C8B-B14F-4D97-AF65-F5344CB8AC3E}">
        <p14:creationId xmlns:p14="http://schemas.microsoft.com/office/powerpoint/2010/main" val="2433654269"/>
      </p:ext>
    </p:extLst>
  </p:cSld>
  <p:clrMapOvr>
    <a:masterClrMapping/>
  </p:clrMapOvr>
</p:sld>
</file>

<file path=ppt/theme/theme1.xml><?xml version="1.0" encoding="utf-8"?>
<a:theme xmlns:a="http://schemas.openxmlformats.org/drawingml/2006/main" name="Dark Academia">
  <a:themeElements>
    <a:clrScheme name="Custom 4">
      <a:dk1>
        <a:sysClr val="windowText" lastClr="000000"/>
      </a:dk1>
      <a:lt1>
        <a:srgbClr val="DFD2C4"/>
      </a:lt1>
      <a:dk2>
        <a:srgbClr val="2C3932"/>
      </a:dk2>
      <a:lt2>
        <a:srgbClr val="FFFFFF"/>
      </a:lt2>
      <a:accent1>
        <a:srgbClr val="DFD2C4"/>
      </a:accent1>
      <a:accent2>
        <a:srgbClr val="4B2B30"/>
      </a:accent2>
      <a:accent3>
        <a:srgbClr val="233343"/>
      </a:accent3>
      <a:accent4>
        <a:srgbClr val="5F3430"/>
      </a:accent4>
      <a:accent5>
        <a:srgbClr val="8296AA"/>
      </a:accent5>
      <a:accent6>
        <a:srgbClr val="631E13"/>
      </a:accent6>
      <a:hlink>
        <a:srgbClr val="D2BD9A"/>
      </a:hlink>
      <a:folHlink>
        <a:srgbClr val="C5D2CB"/>
      </a:folHlink>
    </a:clrScheme>
    <a:fontScheme name="Custom 10">
      <a:majorFont>
        <a:latin typeface="Playfair Display"/>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Academia_Sales Presentation_win32_LW_V7" id="{533BF2EB-2BAD-4198-A303-6C5A3618DB67}" vid="{A686BBDF-92F9-4384-83C4-C0E135F23AA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81A4212-02C6-475D-B332-DC5017D04534}">
  <ds:schemaRefs>
    <ds:schemaRef ds:uri="http://schemas.microsoft.com/sharepoint/v3/contenttype/forms"/>
  </ds:schemaRefs>
</ds:datastoreItem>
</file>

<file path=customXml/itemProps2.xml><?xml version="1.0" encoding="utf-8"?>
<ds:datastoreItem xmlns:ds="http://schemas.openxmlformats.org/officeDocument/2006/customXml" ds:itemID="{52185BFC-6E97-4C88-9034-F2A7ED1C005E}">
  <ds:schemaRefs>
    <ds:schemaRef ds:uri="230e9df3-be65-4c73-a93b-d1236ebd677e"/>
    <ds:schemaRef ds:uri="16c05727-aa75-4e4a-9b5f-8a80a1165891"/>
    <ds:schemaRef ds:uri="http://schemas.microsoft.com/sharepoint/v3"/>
    <ds:schemaRef ds:uri="http://www.w3.org/XML/1998/namespace"/>
    <ds:schemaRef ds:uri="71af3243-3dd4-4a8d-8c0d-dd76da1f02a5"/>
    <ds:schemaRef ds:uri="http://schemas.microsoft.com/office/infopath/2007/PartnerControls"/>
    <ds:schemaRef ds:uri="http://schemas.openxmlformats.org/package/2006/metadata/core-properties"/>
    <ds:schemaRef ds:uri="http://schemas.microsoft.com/office/2006/documentManagement/types"/>
    <ds:schemaRef ds:uri="http://purl.org/dc/elements/1.1/"/>
    <ds:schemaRef ds:uri="http://schemas.microsoft.com/office/2006/metadata/properties"/>
    <ds:schemaRef ds:uri="http://purl.org/dc/dcmitype/"/>
    <ds:schemaRef ds:uri="http://purl.org/dc/terms/"/>
  </ds:schemaRefs>
</ds:datastoreItem>
</file>

<file path=customXml/itemProps3.xml><?xml version="1.0" encoding="utf-8"?>
<ds:datastoreItem xmlns:ds="http://schemas.openxmlformats.org/officeDocument/2006/customXml" ds:itemID="{52BAF2CE-2C32-498E-B467-6C60C37679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{1A3B9EE4-1D21-48F6-92F3-2EE1BC6F6946}00edddaa-6d2f-46a3-8e66-39b279c9b5b4-TF9bde7ff6-e833-4e63-bb14-4486a9ca03a2_win32</Template>
  <TotalTime>1082</TotalTime>
  <Words>2899</Words>
  <Application>Microsoft Office PowerPoint</Application>
  <PresentationFormat>Widescreen</PresentationFormat>
  <Paragraphs>226</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Arial Nova</vt:lpstr>
      <vt:lpstr>Playfair Display</vt:lpstr>
      <vt:lpstr>Raleway</vt:lpstr>
      <vt:lpstr>Wingdings</vt:lpstr>
      <vt:lpstr>Dark Academia</vt:lpstr>
      <vt:lpstr>Health, Wellbeing &amp; Sustainable Development in Health and Social Care BMHP 6030   A critical examination of integrated approaches to health, wellbeing and sustainability in UK care delivery  </vt:lpstr>
      <vt:lpstr>INTRODUCTION            Health  A state of complete physical, mental and social wellbeing, not merely the absence of disease or infirmity. (WHO, 1948). Modern care must address all dimensions holistically.       </vt:lpstr>
      <vt:lpstr>HEALTH  WHO (1948): 'A state of complete physical, mental and social well-being, not merely the absence of disease.    Physical health  Absence of disease; physiological functioning; bodily systems operating optimally.   Mental health  Emotional resilience, psychological stability, cognitive function.   Social health  Ability to form meaningful relationships and participate in community life (Engel, 1977). </vt:lpstr>
      <vt:lpstr>DEFINITIONS &amp; KEY CONCEPTS (2/2): SUSTAINABLE DEVELOPMENT </vt:lpstr>
      <vt:lpstr>Quote</vt:lpstr>
      <vt:lpstr>SDG 3: Good Health and Well-Being  Ensure healthy lives and promote wellbeing for all at all ages (UN, 2015)   Key SDG 3 Targets Relevant to UK  * Universal Health Coverage (UHC) – aligns with NHS principles  * Reduce premature mortality from NCDs by one third by 2030  * Strengthen substance abuse prevention and treatment  * Achieve universal sexual/reproductive healthcare access  * Support health workforce development globally   </vt:lpstr>
      <vt:lpstr>     WHO Health in All Policies (HiAP)  ✔ Cross-sectoral; addresses social determinants of health upstream  ✗ Requires political will across departments; weak enforcement mechanisms  ► Finland &amp; Thailand demonstrate effective national implementation   NHS Long Term Plan (2019)  ✔ £20.5bn investment; prioritises prevention, mental health, digital transformation  ✗ Workforce gaps (vacancies ~110,000 in 2023) threaten delivery (NHS, 2023)  ► Targets: 50% fewer strokes, 55,000 fewer cancer deaths by 2028               </vt:lpstr>
      <vt:lpstr>CASE STUDY: CHANGE4LIFE &amp; THE HEALTH BELIEF MODEL </vt:lpstr>
      <vt:lpstr>SERVICE DELIVERY &amp; PUBLIC HEALTH INITIATIVES </vt:lpstr>
      <vt:lpstr>EQUITY &amp; ACCESS: HEALTH INEQUALITIES </vt:lpstr>
      <vt:lpstr>CONCLUSION </vt:lpstr>
      <vt:lpstr>Thank you very much for listening.</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Kinga Starczewska (2312239)</dc:creator>
  <cp:lastModifiedBy>Kinga Starczewska (2312239)</cp:lastModifiedBy>
  <cp:revision>1</cp:revision>
  <dcterms:created xsi:type="dcterms:W3CDTF">2026-06-10T08:01:28Z</dcterms:created>
  <dcterms:modified xsi:type="dcterms:W3CDTF">2026-06-20T12:37:18Z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