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tags/tag3.xml" ContentType="application/vnd.openxmlformats-officedocument.presentationml.tags+xml"/>
  <Override PartName="/ppt/notesSlides/notesSlide4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6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7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tags/tag4.xml" ContentType="application/vnd.openxmlformats-officedocument.presentationml.tags+xml"/>
  <Override PartName="/ppt/notesSlides/notesSlide8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21"/>
  </p:notesMasterIdLst>
  <p:sldIdLst>
    <p:sldId id="276" r:id="rId2"/>
    <p:sldId id="278" r:id="rId3"/>
    <p:sldId id="277" r:id="rId4"/>
    <p:sldId id="279" r:id="rId5"/>
    <p:sldId id="258" r:id="rId6"/>
    <p:sldId id="259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5_3">
  <dgm:title val=""/>
  <dgm:desc val=""/>
  <dgm:catLst>
    <dgm:cat type="accent5" pri="11300"/>
  </dgm:catLst>
  <dgm:styleLbl name="node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shade val="80000"/>
      </a:schemeClr>
      <a:schemeClr val="accent5">
        <a:tint val="7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/>
    <dgm:txEffectClrLst/>
  </dgm:styleLbl>
  <dgm:styleLbl name="lnNode1">
    <dgm:fillClrLst>
      <a:schemeClr val="accent5">
        <a:shade val="80000"/>
      </a:schemeClr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5">
        <a:shade val="90000"/>
      </a:schemeClr>
      <a:schemeClr val="accent5">
        <a:tint val="70000"/>
      </a:schemeClr>
    </dgm:fillClrLst>
    <dgm:linClrLst>
      <a:schemeClr val="accent5">
        <a:shade val="90000"/>
      </a:schemeClr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9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8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shade val="80000"/>
      </a:schemeClr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653B33-D71E-4934-8302-9B943C2C372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BF727A0C-6B50-4307-B10E-F90A2C506A63}">
      <dgm:prSet/>
      <dgm:spPr/>
      <dgm:t>
        <a:bodyPr/>
        <a:lstStyle/>
        <a:p>
          <a:pPr rtl="0"/>
          <a:r>
            <a:rPr lang="en-GB"/>
            <a:t>An ethical consideration is a consideration of what is acceptable to do in a study. Researchers always have to balance between what they want to find out and the rights of participants.</a:t>
          </a:r>
        </a:p>
      </dgm:t>
    </dgm:pt>
    <dgm:pt modelId="{5C2D21BF-EE82-484A-B0B2-3FE0EA52DD36}" type="parTrans" cxnId="{76462456-0EF2-45E4-9B21-B17B045B9141}">
      <dgm:prSet/>
      <dgm:spPr/>
      <dgm:t>
        <a:bodyPr/>
        <a:lstStyle/>
        <a:p>
          <a:endParaRPr lang="en-GB"/>
        </a:p>
      </dgm:t>
    </dgm:pt>
    <dgm:pt modelId="{AADC0820-D55D-49C5-A71B-A4EEB4455AC6}" type="sibTrans" cxnId="{76462456-0EF2-45E4-9B21-B17B045B9141}">
      <dgm:prSet/>
      <dgm:spPr/>
      <dgm:t>
        <a:bodyPr/>
        <a:lstStyle/>
        <a:p>
          <a:endParaRPr lang="en-GB"/>
        </a:p>
      </dgm:t>
    </dgm:pt>
    <dgm:pt modelId="{B3973724-8A30-4385-8641-70AB22FEDE55}" type="pres">
      <dgm:prSet presAssocID="{CA653B33-D71E-4934-8302-9B943C2C3728}" presName="linear" presStyleCnt="0">
        <dgm:presLayoutVars>
          <dgm:animLvl val="lvl"/>
          <dgm:resizeHandles val="exact"/>
        </dgm:presLayoutVars>
      </dgm:prSet>
      <dgm:spPr/>
    </dgm:pt>
    <dgm:pt modelId="{5A7C3EBB-A3DF-4C66-8574-B78B9364E202}" type="pres">
      <dgm:prSet presAssocID="{BF727A0C-6B50-4307-B10E-F90A2C506A63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26DABC74-19B7-4D0C-A1EB-7360EE0DD34B}" type="presOf" srcId="{CA653B33-D71E-4934-8302-9B943C2C3728}" destId="{B3973724-8A30-4385-8641-70AB22FEDE55}" srcOrd="0" destOrd="0" presId="urn:microsoft.com/office/officeart/2005/8/layout/vList2"/>
    <dgm:cxn modelId="{76462456-0EF2-45E4-9B21-B17B045B9141}" srcId="{CA653B33-D71E-4934-8302-9B943C2C3728}" destId="{BF727A0C-6B50-4307-B10E-F90A2C506A63}" srcOrd="0" destOrd="0" parTransId="{5C2D21BF-EE82-484A-B0B2-3FE0EA52DD36}" sibTransId="{AADC0820-D55D-49C5-A71B-A4EEB4455AC6}"/>
    <dgm:cxn modelId="{2F6542C2-614D-484B-B322-F34F413CFB1E}" type="presOf" srcId="{BF727A0C-6B50-4307-B10E-F90A2C506A63}" destId="{5A7C3EBB-A3DF-4C66-8574-B78B9364E202}" srcOrd="0" destOrd="0" presId="urn:microsoft.com/office/officeart/2005/8/layout/vList2"/>
    <dgm:cxn modelId="{468ECD06-DD04-4CB9-98F2-69421D0502AF}" type="presParOf" srcId="{B3973724-8A30-4385-8641-70AB22FEDE55}" destId="{5A7C3EBB-A3DF-4C66-8574-B78B9364E20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47718AA-48E9-4DAE-889D-4A34FDEF3AA1}" type="doc">
      <dgm:prSet loTypeId="urn:microsoft.com/office/officeart/2005/8/layout/cycle2" loCatId="cycle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103D1D17-5E64-418F-AB7E-833B66158857}">
      <dgm:prSet/>
      <dgm:spPr/>
      <dgm:t>
        <a:bodyPr/>
        <a:lstStyle/>
        <a:p>
          <a:pPr rtl="0"/>
          <a:r>
            <a:rPr lang="en-US"/>
            <a:t>Psychologists deal with people in many contexts:</a:t>
          </a:r>
          <a:endParaRPr lang="en-GB"/>
        </a:p>
      </dgm:t>
    </dgm:pt>
    <dgm:pt modelId="{F2245074-AF69-40D9-8C3C-DF2B033AAEFA}" type="parTrans" cxnId="{3C791A2F-29A1-4267-BBA3-27292A941754}">
      <dgm:prSet/>
      <dgm:spPr/>
      <dgm:t>
        <a:bodyPr/>
        <a:lstStyle/>
        <a:p>
          <a:endParaRPr lang="en-GB"/>
        </a:p>
      </dgm:t>
    </dgm:pt>
    <dgm:pt modelId="{733EC66E-875C-4405-81C3-8C492E03FCB3}" type="sibTrans" cxnId="{3C791A2F-29A1-4267-BBA3-27292A941754}">
      <dgm:prSet/>
      <dgm:spPr/>
      <dgm:t>
        <a:bodyPr/>
        <a:lstStyle/>
        <a:p>
          <a:endParaRPr lang="en-GB"/>
        </a:p>
      </dgm:t>
    </dgm:pt>
    <dgm:pt modelId="{6099D118-F9F0-451D-815D-FFEDDC16DE8F}">
      <dgm:prSet/>
      <dgm:spPr/>
      <dgm:t>
        <a:bodyPr/>
        <a:lstStyle/>
        <a:p>
          <a:pPr rtl="0"/>
          <a:r>
            <a:rPr lang="en-US"/>
            <a:t>students on psychology courses</a:t>
          </a:r>
          <a:endParaRPr lang="en-GB"/>
        </a:p>
      </dgm:t>
    </dgm:pt>
    <dgm:pt modelId="{C8C72B73-A928-4D2F-937B-4F6FBED2BD68}" type="parTrans" cxnId="{B673F25C-4A77-4C66-84F8-E1E05616B3F6}">
      <dgm:prSet/>
      <dgm:spPr/>
      <dgm:t>
        <a:bodyPr/>
        <a:lstStyle/>
        <a:p>
          <a:endParaRPr lang="en-GB"/>
        </a:p>
      </dgm:t>
    </dgm:pt>
    <dgm:pt modelId="{B6E08B43-96EF-4A8B-B15D-87423A86E211}" type="sibTrans" cxnId="{B673F25C-4A77-4C66-84F8-E1E05616B3F6}">
      <dgm:prSet/>
      <dgm:spPr/>
      <dgm:t>
        <a:bodyPr/>
        <a:lstStyle/>
        <a:p>
          <a:endParaRPr lang="en-GB"/>
        </a:p>
      </dgm:t>
    </dgm:pt>
    <dgm:pt modelId="{644109CB-D4B0-4844-8C90-1B491DD63171}">
      <dgm:prSet/>
      <dgm:spPr/>
      <dgm:t>
        <a:bodyPr/>
        <a:lstStyle/>
        <a:p>
          <a:pPr rtl="0"/>
          <a:r>
            <a:rPr lang="en-US"/>
            <a:t>participants in a research study</a:t>
          </a:r>
          <a:endParaRPr lang="en-GB"/>
        </a:p>
      </dgm:t>
    </dgm:pt>
    <dgm:pt modelId="{286D6B62-1415-4B98-8D31-423BC3F4A481}" type="parTrans" cxnId="{EA55DC7B-31B5-4CED-B07B-2A56787D76BC}">
      <dgm:prSet/>
      <dgm:spPr/>
      <dgm:t>
        <a:bodyPr/>
        <a:lstStyle/>
        <a:p>
          <a:endParaRPr lang="en-GB"/>
        </a:p>
      </dgm:t>
    </dgm:pt>
    <dgm:pt modelId="{723EFE92-4FCB-4631-85A4-6C7C6D916B06}" type="sibTrans" cxnId="{EA55DC7B-31B5-4CED-B07B-2A56787D76BC}">
      <dgm:prSet/>
      <dgm:spPr/>
      <dgm:t>
        <a:bodyPr/>
        <a:lstStyle/>
        <a:p>
          <a:endParaRPr lang="en-GB"/>
        </a:p>
      </dgm:t>
    </dgm:pt>
    <dgm:pt modelId="{F9DEE726-A789-4E4C-BA7D-C88819D8538A}">
      <dgm:prSet/>
      <dgm:spPr/>
      <dgm:t>
        <a:bodyPr/>
        <a:lstStyle/>
        <a:p>
          <a:pPr rtl="0"/>
          <a:r>
            <a:rPr lang="en-US"/>
            <a:t>patients undergoing therapy</a:t>
          </a:r>
          <a:endParaRPr lang="en-GB"/>
        </a:p>
      </dgm:t>
    </dgm:pt>
    <dgm:pt modelId="{3BE35BCB-EDF9-4EEC-9A11-2A4F07F6391A}" type="parTrans" cxnId="{8F38CC7E-15FA-4247-A90A-4946692931E0}">
      <dgm:prSet/>
      <dgm:spPr/>
      <dgm:t>
        <a:bodyPr/>
        <a:lstStyle/>
        <a:p>
          <a:endParaRPr lang="en-GB"/>
        </a:p>
      </dgm:t>
    </dgm:pt>
    <dgm:pt modelId="{6F205D44-9492-4E19-A6FE-3E1CDE092D3B}" type="sibTrans" cxnId="{8F38CC7E-15FA-4247-A90A-4946692931E0}">
      <dgm:prSet/>
      <dgm:spPr/>
      <dgm:t>
        <a:bodyPr/>
        <a:lstStyle/>
        <a:p>
          <a:endParaRPr lang="en-GB"/>
        </a:p>
      </dgm:t>
    </dgm:pt>
    <dgm:pt modelId="{715D36B8-D7F2-4603-8625-1701B345BF5B}">
      <dgm:prSet/>
      <dgm:spPr/>
      <dgm:t>
        <a:bodyPr/>
        <a:lstStyle/>
        <a:p>
          <a:pPr rtl="0"/>
          <a:r>
            <a:rPr lang="en-US"/>
            <a:t>clients in a business setting</a:t>
          </a:r>
          <a:endParaRPr lang="en-GB"/>
        </a:p>
      </dgm:t>
    </dgm:pt>
    <dgm:pt modelId="{AB9911DD-13C3-4040-9909-D1F45553AAE7}" type="parTrans" cxnId="{54867D52-2846-457F-A3D5-473435720B97}">
      <dgm:prSet/>
      <dgm:spPr/>
      <dgm:t>
        <a:bodyPr/>
        <a:lstStyle/>
        <a:p>
          <a:endParaRPr lang="en-GB"/>
        </a:p>
      </dgm:t>
    </dgm:pt>
    <dgm:pt modelId="{E662FBA6-610D-4088-AE67-10B320933304}" type="sibTrans" cxnId="{54867D52-2846-457F-A3D5-473435720B97}">
      <dgm:prSet/>
      <dgm:spPr/>
      <dgm:t>
        <a:bodyPr/>
        <a:lstStyle/>
        <a:p>
          <a:endParaRPr lang="en-GB"/>
        </a:p>
      </dgm:t>
    </dgm:pt>
    <dgm:pt modelId="{BDA8A92A-8D4F-4EDD-985B-B3FEF945C323}">
      <dgm:prSet/>
      <dgm:spPr/>
      <dgm:t>
        <a:bodyPr/>
        <a:lstStyle/>
        <a:p>
          <a:pPr rtl="0"/>
          <a:r>
            <a:rPr lang="en-US"/>
            <a:t>Important to have safeguards for people who use the services of psychologists.</a:t>
          </a:r>
          <a:endParaRPr lang="en-GB"/>
        </a:p>
      </dgm:t>
    </dgm:pt>
    <dgm:pt modelId="{D4319D9C-FF2C-4577-AC77-173D15E0BC29}" type="parTrans" cxnId="{62BE3AA7-9AC9-4627-9F9C-431D267D27E7}">
      <dgm:prSet/>
      <dgm:spPr/>
      <dgm:t>
        <a:bodyPr/>
        <a:lstStyle/>
        <a:p>
          <a:endParaRPr lang="en-GB"/>
        </a:p>
      </dgm:t>
    </dgm:pt>
    <dgm:pt modelId="{C8270D54-B4E0-4281-A142-812F3E7511A3}" type="sibTrans" cxnId="{62BE3AA7-9AC9-4627-9F9C-431D267D27E7}">
      <dgm:prSet/>
      <dgm:spPr/>
      <dgm:t>
        <a:bodyPr/>
        <a:lstStyle/>
        <a:p>
          <a:endParaRPr lang="en-GB"/>
        </a:p>
      </dgm:t>
    </dgm:pt>
    <dgm:pt modelId="{30915E70-7CC3-4EBD-97F0-479847291734}" type="pres">
      <dgm:prSet presAssocID="{347718AA-48E9-4DAE-889D-4A34FDEF3AA1}" presName="cycle" presStyleCnt="0">
        <dgm:presLayoutVars>
          <dgm:dir/>
          <dgm:resizeHandles val="exact"/>
        </dgm:presLayoutVars>
      </dgm:prSet>
      <dgm:spPr/>
    </dgm:pt>
    <dgm:pt modelId="{1C8F1A60-BEA4-4188-A3B0-B49174E209AA}" type="pres">
      <dgm:prSet presAssocID="{103D1D17-5E64-418F-AB7E-833B66158857}" presName="node" presStyleLbl="node1" presStyleIdx="0" presStyleCnt="2">
        <dgm:presLayoutVars>
          <dgm:bulletEnabled val="1"/>
        </dgm:presLayoutVars>
      </dgm:prSet>
      <dgm:spPr/>
    </dgm:pt>
    <dgm:pt modelId="{C587B31C-644D-433E-9F3D-C740A39DB916}" type="pres">
      <dgm:prSet presAssocID="{733EC66E-875C-4405-81C3-8C492E03FCB3}" presName="sibTrans" presStyleLbl="sibTrans2D1" presStyleIdx="0" presStyleCnt="2"/>
      <dgm:spPr/>
    </dgm:pt>
    <dgm:pt modelId="{A517BF01-C21B-448B-9104-1EE4CC448AC8}" type="pres">
      <dgm:prSet presAssocID="{733EC66E-875C-4405-81C3-8C492E03FCB3}" presName="connectorText" presStyleLbl="sibTrans2D1" presStyleIdx="0" presStyleCnt="2"/>
      <dgm:spPr/>
    </dgm:pt>
    <dgm:pt modelId="{D94FC632-CB2B-4CAB-AEE4-D85F0C1D83C7}" type="pres">
      <dgm:prSet presAssocID="{BDA8A92A-8D4F-4EDD-985B-B3FEF945C323}" presName="node" presStyleLbl="node1" presStyleIdx="1" presStyleCnt="2">
        <dgm:presLayoutVars>
          <dgm:bulletEnabled val="1"/>
        </dgm:presLayoutVars>
      </dgm:prSet>
      <dgm:spPr/>
    </dgm:pt>
    <dgm:pt modelId="{69ACA99A-0494-4091-A3D8-1AE47243EC27}" type="pres">
      <dgm:prSet presAssocID="{C8270D54-B4E0-4281-A142-812F3E7511A3}" presName="sibTrans" presStyleLbl="sibTrans2D1" presStyleIdx="1" presStyleCnt="2"/>
      <dgm:spPr/>
    </dgm:pt>
    <dgm:pt modelId="{38CF9CE2-9ECA-4C25-87B0-ECDDA95B4B6E}" type="pres">
      <dgm:prSet presAssocID="{C8270D54-B4E0-4281-A142-812F3E7511A3}" presName="connectorText" presStyleLbl="sibTrans2D1" presStyleIdx="1" presStyleCnt="2"/>
      <dgm:spPr/>
    </dgm:pt>
  </dgm:ptLst>
  <dgm:cxnLst>
    <dgm:cxn modelId="{3C791A2F-29A1-4267-BBA3-27292A941754}" srcId="{347718AA-48E9-4DAE-889D-4A34FDEF3AA1}" destId="{103D1D17-5E64-418F-AB7E-833B66158857}" srcOrd="0" destOrd="0" parTransId="{F2245074-AF69-40D9-8C3C-DF2B033AAEFA}" sibTransId="{733EC66E-875C-4405-81C3-8C492E03FCB3}"/>
    <dgm:cxn modelId="{D9DB2D3C-159A-45AA-BEA4-C1CCAE4466F8}" type="presOf" srcId="{715D36B8-D7F2-4603-8625-1701B345BF5B}" destId="{1C8F1A60-BEA4-4188-A3B0-B49174E209AA}" srcOrd="0" destOrd="4" presId="urn:microsoft.com/office/officeart/2005/8/layout/cycle2"/>
    <dgm:cxn modelId="{8AC30F3F-13B1-4684-90F5-8C4C6405B0AD}" type="presOf" srcId="{6099D118-F9F0-451D-815D-FFEDDC16DE8F}" destId="{1C8F1A60-BEA4-4188-A3B0-B49174E209AA}" srcOrd="0" destOrd="1" presId="urn:microsoft.com/office/officeart/2005/8/layout/cycle2"/>
    <dgm:cxn modelId="{B673F25C-4A77-4C66-84F8-E1E05616B3F6}" srcId="{103D1D17-5E64-418F-AB7E-833B66158857}" destId="{6099D118-F9F0-451D-815D-FFEDDC16DE8F}" srcOrd="0" destOrd="0" parTransId="{C8C72B73-A928-4D2F-937B-4F6FBED2BD68}" sibTransId="{B6E08B43-96EF-4A8B-B15D-87423A86E211}"/>
    <dgm:cxn modelId="{22B49768-A9BB-479F-817F-DFEFC7D69E74}" type="presOf" srcId="{733EC66E-875C-4405-81C3-8C492E03FCB3}" destId="{A517BF01-C21B-448B-9104-1EE4CC448AC8}" srcOrd="1" destOrd="0" presId="urn:microsoft.com/office/officeart/2005/8/layout/cycle2"/>
    <dgm:cxn modelId="{54867D52-2846-457F-A3D5-473435720B97}" srcId="{103D1D17-5E64-418F-AB7E-833B66158857}" destId="{715D36B8-D7F2-4603-8625-1701B345BF5B}" srcOrd="3" destOrd="0" parTransId="{AB9911DD-13C3-4040-9909-D1F45553AAE7}" sibTransId="{E662FBA6-610D-4088-AE67-10B320933304}"/>
    <dgm:cxn modelId="{EA55DC7B-31B5-4CED-B07B-2A56787D76BC}" srcId="{103D1D17-5E64-418F-AB7E-833B66158857}" destId="{644109CB-D4B0-4844-8C90-1B491DD63171}" srcOrd="1" destOrd="0" parTransId="{286D6B62-1415-4B98-8D31-423BC3F4A481}" sibTransId="{723EFE92-4FCB-4631-85A4-6C7C6D916B06}"/>
    <dgm:cxn modelId="{1016367C-B5E1-4E02-A832-19DF913D1807}" type="presOf" srcId="{BDA8A92A-8D4F-4EDD-985B-B3FEF945C323}" destId="{D94FC632-CB2B-4CAB-AEE4-D85F0C1D83C7}" srcOrd="0" destOrd="0" presId="urn:microsoft.com/office/officeart/2005/8/layout/cycle2"/>
    <dgm:cxn modelId="{8F38CC7E-15FA-4247-A90A-4946692931E0}" srcId="{103D1D17-5E64-418F-AB7E-833B66158857}" destId="{F9DEE726-A789-4E4C-BA7D-C88819D8538A}" srcOrd="2" destOrd="0" parTransId="{3BE35BCB-EDF9-4EEC-9A11-2A4F07F6391A}" sibTransId="{6F205D44-9492-4E19-A6FE-3E1CDE092D3B}"/>
    <dgm:cxn modelId="{76465389-3CF9-48CB-A39C-2771D371B6EB}" type="presOf" srcId="{F9DEE726-A789-4E4C-BA7D-C88819D8538A}" destId="{1C8F1A60-BEA4-4188-A3B0-B49174E209AA}" srcOrd="0" destOrd="3" presId="urn:microsoft.com/office/officeart/2005/8/layout/cycle2"/>
    <dgm:cxn modelId="{3A6BB898-2895-4094-955D-F193549E9CBB}" type="presOf" srcId="{347718AA-48E9-4DAE-889D-4A34FDEF3AA1}" destId="{30915E70-7CC3-4EBD-97F0-479847291734}" srcOrd="0" destOrd="0" presId="urn:microsoft.com/office/officeart/2005/8/layout/cycle2"/>
    <dgm:cxn modelId="{EC02B2A1-CC47-4869-A767-935CBE202E67}" type="presOf" srcId="{C8270D54-B4E0-4281-A142-812F3E7511A3}" destId="{69ACA99A-0494-4091-A3D8-1AE47243EC27}" srcOrd="0" destOrd="0" presId="urn:microsoft.com/office/officeart/2005/8/layout/cycle2"/>
    <dgm:cxn modelId="{62BE3AA7-9AC9-4627-9F9C-431D267D27E7}" srcId="{347718AA-48E9-4DAE-889D-4A34FDEF3AA1}" destId="{BDA8A92A-8D4F-4EDD-985B-B3FEF945C323}" srcOrd="1" destOrd="0" parTransId="{D4319D9C-FF2C-4577-AC77-173D15E0BC29}" sibTransId="{C8270D54-B4E0-4281-A142-812F3E7511A3}"/>
    <dgm:cxn modelId="{14C102BC-8113-4CC8-AA1C-832B7E7C9119}" type="presOf" srcId="{103D1D17-5E64-418F-AB7E-833B66158857}" destId="{1C8F1A60-BEA4-4188-A3B0-B49174E209AA}" srcOrd="0" destOrd="0" presId="urn:microsoft.com/office/officeart/2005/8/layout/cycle2"/>
    <dgm:cxn modelId="{AFBD7CE7-56E1-47EB-A882-9B6A0789E58B}" type="presOf" srcId="{644109CB-D4B0-4844-8C90-1B491DD63171}" destId="{1C8F1A60-BEA4-4188-A3B0-B49174E209AA}" srcOrd="0" destOrd="2" presId="urn:microsoft.com/office/officeart/2005/8/layout/cycle2"/>
    <dgm:cxn modelId="{6C8F2BF3-6698-4F65-B799-A704CFEA9B28}" type="presOf" srcId="{C8270D54-B4E0-4281-A142-812F3E7511A3}" destId="{38CF9CE2-9ECA-4C25-87B0-ECDDA95B4B6E}" srcOrd="1" destOrd="0" presId="urn:microsoft.com/office/officeart/2005/8/layout/cycle2"/>
    <dgm:cxn modelId="{26567AF9-23A9-4E40-B172-E9FF2B27B551}" type="presOf" srcId="{733EC66E-875C-4405-81C3-8C492E03FCB3}" destId="{C587B31C-644D-433E-9F3D-C740A39DB916}" srcOrd="0" destOrd="0" presId="urn:microsoft.com/office/officeart/2005/8/layout/cycle2"/>
    <dgm:cxn modelId="{D80C90CD-C2E3-4433-B498-0C5A2C4D12B6}" type="presParOf" srcId="{30915E70-7CC3-4EBD-97F0-479847291734}" destId="{1C8F1A60-BEA4-4188-A3B0-B49174E209AA}" srcOrd="0" destOrd="0" presId="urn:microsoft.com/office/officeart/2005/8/layout/cycle2"/>
    <dgm:cxn modelId="{240147B2-F0A1-4E2A-A052-0612E0065EA9}" type="presParOf" srcId="{30915E70-7CC3-4EBD-97F0-479847291734}" destId="{C587B31C-644D-433E-9F3D-C740A39DB916}" srcOrd="1" destOrd="0" presId="urn:microsoft.com/office/officeart/2005/8/layout/cycle2"/>
    <dgm:cxn modelId="{D7606DAA-C6A5-4E32-82B1-021FA9D926A1}" type="presParOf" srcId="{C587B31C-644D-433E-9F3D-C740A39DB916}" destId="{A517BF01-C21B-448B-9104-1EE4CC448AC8}" srcOrd="0" destOrd="0" presId="urn:microsoft.com/office/officeart/2005/8/layout/cycle2"/>
    <dgm:cxn modelId="{77F0AAB0-EF87-4B5C-B330-9843FAC29B6A}" type="presParOf" srcId="{30915E70-7CC3-4EBD-97F0-479847291734}" destId="{D94FC632-CB2B-4CAB-AEE4-D85F0C1D83C7}" srcOrd="2" destOrd="0" presId="urn:microsoft.com/office/officeart/2005/8/layout/cycle2"/>
    <dgm:cxn modelId="{E9E4353A-9420-4FCB-B669-D3F7F319F563}" type="presParOf" srcId="{30915E70-7CC3-4EBD-97F0-479847291734}" destId="{69ACA99A-0494-4091-A3D8-1AE47243EC27}" srcOrd="3" destOrd="0" presId="urn:microsoft.com/office/officeart/2005/8/layout/cycle2"/>
    <dgm:cxn modelId="{AB8DC8BE-BE6A-4E3B-BE72-284BE79F9986}" type="presParOf" srcId="{69ACA99A-0494-4091-A3D8-1AE47243EC27}" destId="{38CF9CE2-9ECA-4C25-87B0-ECDDA95B4B6E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7CD188-8A22-4284-933F-D3DDC6626F2B}" type="doc">
      <dgm:prSet loTypeId="urn:microsoft.com/office/officeart/2005/8/layout/hierarchy3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088AF2F-F91D-4C97-9819-7F2EA161A8C5}">
      <dgm:prSet/>
      <dgm:spPr/>
      <dgm:t>
        <a:bodyPr/>
        <a:lstStyle/>
        <a:p>
          <a:pPr rtl="0"/>
          <a:r>
            <a:rPr lang="en-GB"/>
            <a:t>Human beings and animals are sentient living things(i.e. they can experience pain, fear, etc.)</a:t>
          </a:r>
        </a:p>
      </dgm:t>
    </dgm:pt>
    <dgm:pt modelId="{626F7277-8166-4624-AA3A-E3681411FA26}" type="parTrans" cxnId="{4CDE5F5D-DC15-4635-9734-DA163840B62F}">
      <dgm:prSet/>
      <dgm:spPr/>
      <dgm:t>
        <a:bodyPr/>
        <a:lstStyle/>
        <a:p>
          <a:endParaRPr lang="en-GB"/>
        </a:p>
      </dgm:t>
    </dgm:pt>
    <dgm:pt modelId="{FAC911A0-9AD0-47AA-8314-558D79B7C39F}" type="sibTrans" cxnId="{4CDE5F5D-DC15-4635-9734-DA163840B62F}">
      <dgm:prSet/>
      <dgm:spPr/>
      <dgm:t>
        <a:bodyPr/>
        <a:lstStyle/>
        <a:p>
          <a:endParaRPr lang="en-GB"/>
        </a:p>
      </dgm:t>
    </dgm:pt>
    <dgm:pt modelId="{54F0E79C-DDEE-4DDB-8BE4-50A3F0205F28}">
      <dgm:prSet/>
      <dgm:spPr/>
      <dgm:t>
        <a:bodyPr/>
        <a:lstStyle/>
        <a:p>
          <a:pPr rtl="0"/>
          <a:r>
            <a:rPr lang="en-GB"/>
            <a:t>Human beings are thinking creatures, capable of feeling guilt, embarrassment etc.</a:t>
          </a:r>
        </a:p>
      </dgm:t>
    </dgm:pt>
    <dgm:pt modelId="{814C90C5-7FE9-4DE5-A7C6-CE33221DA7BF}" type="parTrans" cxnId="{03ED01CC-B5F1-4433-AD96-91CA18A92919}">
      <dgm:prSet/>
      <dgm:spPr/>
      <dgm:t>
        <a:bodyPr/>
        <a:lstStyle/>
        <a:p>
          <a:endParaRPr lang="en-GB"/>
        </a:p>
      </dgm:t>
    </dgm:pt>
    <dgm:pt modelId="{E3F6933A-08E0-41B8-9201-528E50EE662A}" type="sibTrans" cxnId="{03ED01CC-B5F1-4433-AD96-91CA18A92919}">
      <dgm:prSet/>
      <dgm:spPr/>
      <dgm:t>
        <a:bodyPr/>
        <a:lstStyle/>
        <a:p>
          <a:endParaRPr lang="en-GB"/>
        </a:p>
      </dgm:t>
    </dgm:pt>
    <dgm:pt modelId="{51A877DF-4A0C-4DF6-938C-AB792A6D7B06}" type="pres">
      <dgm:prSet presAssocID="{E47CD188-8A22-4284-933F-D3DDC6626F2B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96D1861-5CB4-4AE6-A807-78D0457B0F11}" type="pres">
      <dgm:prSet presAssocID="{D088AF2F-F91D-4C97-9819-7F2EA161A8C5}" presName="root" presStyleCnt="0"/>
      <dgm:spPr/>
    </dgm:pt>
    <dgm:pt modelId="{A3B3B5B5-5E68-4DA3-A898-77AF4D99C86F}" type="pres">
      <dgm:prSet presAssocID="{D088AF2F-F91D-4C97-9819-7F2EA161A8C5}" presName="rootComposite" presStyleCnt="0"/>
      <dgm:spPr/>
    </dgm:pt>
    <dgm:pt modelId="{2511528F-2965-403A-A2C6-CAAC3690A219}" type="pres">
      <dgm:prSet presAssocID="{D088AF2F-F91D-4C97-9819-7F2EA161A8C5}" presName="rootText" presStyleLbl="node1" presStyleIdx="0" presStyleCnt="2"/>
      <dgm:spPr/>
    </dgm:pt>
    <dgm:pt modelId="{E6BFE962-BF2C-4AA5-B77B-6844EA2D6D33}" type="pres">
      <dgm:prSet presAssocID="{D088AF2F-F91D-4C97-9819-7F2EA161A8C5}" presName="rootConnector" presStyleLbl="node1" presStyleIdx="0" presStyleCnt="2"/>
      <dgm:spPr/>
    </dgm:pt>
    <dgm:pt modelId="{95B0B212-F5C3-4C7C-8DAC-2D80ED2506F4}" type="pres">
      <dgm:prSet presAssocID="{D088AF2F-F91D-4C97-9819-7F2EA161A8C5}" presName="childShape" presStyleCnt="0"/>
      <dgm:spPr/>
    </dgm:pt>
    <dgm:pt modelId="{6FC82278-E0FA-4EC3-9047-38E5E0424615}" type="pres">
      <dgm:prSet presAssocID="{54F0E79C-DDEE-4DDB-8BE4-50A3F0205F28}" presName="root" presStyleCnt="0"/>
      <dgm:spPr/>
    </dgm:pt>
    <dgm:pt modelId="{2CB171D0-0703-4572-97E9-D1E404892FEE}" type="pres">
      <dgm:prSet presAssocID="{54F0E79C-DDEE-4DDB-8BE4-50A3F0205F28}" presName="rootComposite" presStyleCnt="0"/>
      <dgm:spPr/>
    </dgm:pt>
    <dgm:pt modelId="{BFA23A88-7B99-44AA-809D-D2040C5FC25E}" type="pres">
      <dgm:prSet presAssocID="{54F0E79C-DDEE-4DDB-8BE4-50A3F0205F28}" presName="rootText" presStyleLbl="node1" presStyleIdx="1" presStyleCnt="2"/>
      <dgm:spPr/>
    </dgm:pt>
    <dgm:pt modelId="{29359537-F4C2-4CC9-BDBF-918E33E8B4A7}" type="pres">
      <dgm:prSet presAssocID="{54F0E79C-DDEE-4DDB-8BE4-50A3F0205F28}" presName="rootConnector" presStyleLbl="node1" presStyleIdx="1" presStyleCnt="2"/>
      <dgm:spPr/>
    </dgm:pt>
    <dgm:pt modelId="{A48AD88D-A02B-4FFB-BB4C-F593B062CA06}" type="pres">
      <dgm:prSet presAssocID="{54F0E79C-DDEE-4DDB-8BE4-50A3F0205F28}" presName="childShape" presStyleCnt="0"/>
      <dgm:spPr/>
    </dgm:pt>
  </dgm:ptLst>
  <dgm:cxnLst>
    <dgm:cxn modelId="{D9D43A03-2D87-48B6-9AC4-0669A9CDFC8A}" type="presOf" srcId="{54F0E79C-DDEE-4DDB-8BE4-50A3F0205F28}" destId="{29359537-F4C2-4CC9-BDBF-918E33E8B4A7}" srcOrd="1" destOrd="0" presId="urn:microsoft.com/office/officeart/2005/8/layout/hierarchy3"/>
    <dgm:cxn modelId="{1B6F6F5C-5F61-403F-832A-765E4509B829}" type="presOf" srcId="{54F0E79C-DDEE-4DDB-8BE4-50A3F0205F28}" destId="{BFA23A88-7B99-44AA-809D-D2040C5FC25E}" srcOrd="0" destOrd="0" presId="urn:microsoft.com/office/officeart/2005/8/layout/hierarchy3"/>
    <dgm:cxn modelId="{4CDE5F5D-DC15-4635-9734-DA163840B62F}" srcId="{E47CD188-8A22-4284-933F-D3DDC6626F2B}" destId="{D088AF2F-F91D-4C97-9819-7F2EA161A8C5}" srcOrd="0" destOrd="0" parTransId="{626F7277-8166-4624-AA3A-E3681411FA26}" sibTransId="{FAC911A0-9AD0-47AA-8314-558D79B7C39F}"/>
    <dgm:cxn modelId="{C74B8670-66F8-4BF2-A65B-2749A8CE2F3D}" type="presOf" srcId="{D088AF2F-F91D-4C97-9819-7F2EA161A8C5}" destId="{2511528F-2965-403A-A2C6-CAAC3690A219}" srcOrd="0" destOrd="0" presId="urn:microsoft.com/office/officeart/2005/8/layout/hierarchy3"/>
    <dgm:cxn modelId="{A8DDF878-6DEF-497C-9247-A3B45EE3F4E4}" type="presOf" srcId="{E47CD188-8A22-4284-933F-D3DDC6626F2B}" destId="{51A877DF-4A0C-4DF6-938C-AB792A6D7B06}" srcOrd="0" destOrd="0" presId="urn:microsoft.com/office/officeart/2005/8/layout/hierarchy3"/>
    <dgm:cxn modelId="{037B81AB-A9EE-480C-A10B-FC324C55BB10}" type="presOf" srcId="{D088AF2F-F91D-4C97-9819-7F2EA161A8C5}" destId="{E6BFE962-BF2C-4AA5-B77B-6844EA2D6D33}" srcOrd="1" destOrd="0" presId="urn:microsoft.com/office/officeart/2005/8/layout/hierarchy3"/>
    <dgm:cxn modelId="{03ED01CC-B5F1-4433-AD96-91CA18A92919}" srcId="{E47CD188-8A22-4284-933F-D3DDC6626F2B}" destId="{54F0E79C-DDEE-4DDB-8BE4-50A3F0205F28}" srcOrd="1" destOrd="0" parTransId="{814C90C5-7FE9-4DE5-A7C6-CE33221DA7BF}" sibTransId="{E3F6933A-08E0-41B8-9201-528E50EE662A}"/>
    <dgm:cxn modelId="{B3891C39-6FA8-4416-A38D-1383443DFBCA}" type="presParOf" srcId="{51A877DF-4A0C-4DF6-938C-AB792A6D7B06}" destId="{596D1861-5CB4-4AE6-A807-78D0457B0F11}" srcOrd="0" destOrd="0" presId="urn:microsoft.com/office/officeart/2005/8/layout/hierarchy3"/>
    <dgm:cxn modelId="{91ABB826-06D4-4973-8D40-E0F2E89AF3EE}" type="presParOf" srcId="{596D1861-5CB4-4AE6-A807-78D0457B0F11}" destId="{A3B3B5B5-5E68-4DA3-A898-77AF4D99C86F}" srcOrd="0" destOrd="0" presId="urn:microsoft.com/office/officeart/2005/8/layout/hierarchy3"/>
    <dgm:cxn modelId="{E6E58732-FE13-463C-B570-7BB77837915F}" type="presParOf" srcId="{A3B3B5B5-5E68-4DA3-A898-77AF4D99C86F}" destId="{2511528F-2965-403A-A2C6-CAAC3690A219}" srcOrd="0" destOrd="0" presId="urn:microsoft.com/office/officeart/2005/8/layout/hierarchy3"/>
    <dgm:cxn modelId="{29813728-8D4B-4653-87B5-5E36B46F5003}" type="presParOf" srcId="{A3B3B5B5-5E68-4DA3-A898-77AF4D99C86F}" destId="{E6BFE962-BF2C-4AA5-B77B-6844EA2D6D33}" srcOrd="1" destOrd="0" presId="urn:microsoft.com/office/officeart/2005/8/layout/hierarchy3"/>
    <dgm:cxn modelId="{15D720EF-5917-4CB7-B683-DBA0F039E5F9}" type="presParOf" srcId="{596D1861-5CB4-4AE6-A807-78D0457B0F11}" destId="{95B0B212-F5C3-4C7C-8DAC-2D80ED2506F4}" srcOrd="1" destOrd="0" presId="urn:microsoft.com/office/officeart/2005/8/layout/hierarchy3"/>
    <dgm:cxn modelId="{31072121-7F47-4D66-BE26-093340D1D9BE}" type="presParOf" srcId="{51A877DF-4A0C-4DF6-938C-AB792A6D7B06}" destId="{6FC82278-E0FA-4EC3-9047-38E5E0424615}" srcOrd="1" destOrd="0" presId="urn:microsoft.com/office/officeart/2005/8/layout/hierarchy3"/>
    <dgm:cxn modelId="{0D10060B-9EB0-40FC-95C7-99EF3FBD8B05}" type="presParOf" srcId="{6FC82278-E0FA-4EC3-9047-38E5E0424615}" destId="{2CB171D0-0703-4572-97E9-D1E404892FEE}" srcOrd="0" destOrd="0" presId="urn:microsoft.com/office/officeart/2005/8/layout/hierarchy3"/>
    <dgm:cxn modelId="{FED61065-CDC3-4E79-9DBB-E5ED547884FD}" type="presParOf" srcId="{2CB171D0-0703-4572-97E9-D1E404892FEE}" destId="{BFA23A88-7B99-44AA-809D-D2040C5FC25E}" srcOrd="0" destOrd="0" presId="urn:microsoft.com/office/officeart/2005/8/layout/hierarchy3"/>
    <dgm:cxn modelId="{55D167D3-B788-4504-A966-25F406DC6D7D}" type="presParOf" srcId="{2CB171D0-0703-4572-97E9-D1E404892FEE}" destId="{29359537-F4C2-4CC9-BDBF-918E33E8B4A7}" srcOrd="1" destOrd="0" presId="urn:microsoft.com/office/officeart/2005/8/layout/hierarchy3"/>
    <dgm:cxn modelId="{5A62CB60-00D1-4184-8B70-9CB3E6685396}" type="presParOf" srcId="{6FC82278-E0FA-4EC3-9047-38E5E0424615}" destId="{A48AD88D-A02B-4FFB-BB4C-F593B062CA0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75B5A1D-A6D1-4270-9F20-B8F2FC1AA415}" type="doc">
      <dgm:prSet loTypeId="urn:microsoft.com/office/officeart/2005/8/layout/hProcess1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A451FD4B-22D4-4EB8-A5F9-5C2626B16AB5}">
      <dgm:prSet/>
      <dgm:spPr/>
      <dgm:t>
        <a:bodyPr/>
        <a:lstStyle/>
        <a:p>
          <a:pPr rtl="0"/>
          <a:r>
            <a:rPr lang="en-GB"/>
            <a:t>Ethics (professionals) → Morals (common standards)</a:t>
          </a:r>
        </a:p>
      </dgm:t>
    </dgm:pt>
    <dgm:pt modelId="{4C288FCB-AD37-47E0-95C1-76AE8D850AFF}" type="parTrans" cxnId="{5FC60F0A-2DCC-4530-BDB5-41E807A9409B}">
      <dgm:prSet/>
      <dgm:spPr/>
      <dgm:t>
        <a:bodyPr/>
        <a:lstStyle/>
        <a:p>
          <a:endParaRPr lang="en-GB"/>
        </a:p>
      </dgm:t>
    </dgm:pt>
    <dgm:pt modelId="{F828CE14-CDBB-476A-8111-1A69396EB434}" type="sibTrans" cxnId="{5FC60F0A-2DCC-4530-BDB5-41E807A9409B}">
      <dgm:prSet/>
      <dgm:spPr/>
      <dgm:t>
        <a:bodyPr/>
        <a:lstStyle/>
        <a:p>
          <a:endParaRPr lang="en-GB"/>
        </a:p>
      </dgm:t>
    </dgm:pt>
    <dgm:pt modelId="{4561FCC7-7072-4BDB-91C5-0122E25018AF}">
      <dgm:prSet/>
      <dgm:spPr/>
      <dgm:t>
        <a:bodyPr/>
        <a:lstStyle/>
        <a:p>
          <a:pPr rtl="0"/>
          <a:r>
            <a:rPr lang="en-GB"/>
            <a:t>Cost-benefit analysis</a:t>
          </a:r>
        </a:p>
      </dgm:t>
    </dgm:pt>
    <dgm:pt modelId="{4E336408-7A73-41AC-9FC3-F2310EA2F642}" type="parTrans" cxnId="{7EFC36E8-02A1-4437-89F7-C76C14F88B10}">
      <dgm:prSet/>
      <dgm:spPr/>
      <dgm:t>
        <a:bodyPr/>
        <a:lstStyle/>
        <a:p>
          <a:endParaRPr lang="en-GB"/>
        </a:p>
      </dgm:t>
    </dgm:pt>
    <dgm:pt modelId="{BD828CEC-0D9A-4131-894E-88002FFB5699}" type="sibTrans" cxnId="{7EFC36E8-02A1-4437-89F7-C76C14F88B10}">
      <dgm:prSet/>
      <dgm:spPr/>
      <dgm:t>
        <a:bodyPr/>
        <a:lstStyle/>
        <a:p>
          <a:endParaRPr lang="en-GB"/>
        </a:p>
      </dgm:t>
    </dgm:pt>
    <dgm:pt modelId="{7A751F54-D90A-4074-B0B3-80800EB0A6B6}">
      <dgm:prSet/>
      <dgm:spPr/>
      <dgm:t>
        <a:bodyPr/>
        <a:lstStyle/>
        <a:p>
          <a:pPr rtl="0"/>
          <a:r>
            <a:rPr lang="en-GB"/>
            <a:t>Animal experiments, developing nuclear/ chemical weapons, stem cells</a:t>
          </a:r>
        </a:p>
      </dgm:t>
    </dgm:pt>
    <dgm:pt modelId="{45AB5C48-FC3D-4C38-8C65-DB1A79487FE7}" type="parTrans" cxnId="{33BFC126-5E81-418A-8CFC-4E6AA5B69862}">
      <dgm:prSet/>
      <dgm:spPr/>
      <dgm:t>
        <a:bodyPr/>
        <a:lstStyle/>
        <a:p>
          <a:endParaRPr lang="en-GB"/>
        </a:p>
      </dgm:t>
    </dgm:pt>
    <dgm:pt modelId="{A1839F8A-158A-4160-9943-8141AB20910A}" type="sibTrans" cxnId="{33BFC126-5E81-418A-8CFC-4E6AA5B69862}">
      <dgm:prSet/>
      <dgm:spPr/>
      <dgm:t>
        <a:bodyPr/>
        <a:lstStyle/>
        <a:p>
          <a:endParaRPr lang="en-GB"/>
        </a:p>
      </dgm:t>
    </dgm:pt>
    <dgm:pt modelId="{D51A2245-7DD5-433E-A84D-22866D61529A}">
      <dgm:prSet/>
      <dgm:spPr/>
      <dgm:t>
        <a:bodyPr/>
        <a:lstStyle/>
        <a:p>
          <a:pPr rtl="0"/>
          <a:r>
            <a:rPr lang="en-GB"/>
            <a:t>Psychology:</a:t>
          </a:r>
        </a:p>
      </dgm:t>
    </dgm:pt>
    <dgm:pt modelId="{538B485E-C698-4CF8-AA95-EB4B6F1D6984}" type="parTrans" cxnId="{A8B1E9BA-5FE1-4D7B-8A2D-A90D56AED5AE}">
      <dgm:prSet/>
      <dgm:spPr/>
      <dgm:t>
        <a:bodyPr/>
        <a:lstStyle/>
        <a:p>
          <a:endParaRPr lang="en-GB"/>
        </a:p>
      </dgm:t>
    </dgm:pt>
    <dgm:pt modelId="{D6287142-4699-466C-9D25-0B4C2B6D2F62}" type="sibTrans" cxnId="{A8B1E9BA-5FE1-4D7B-8A2D-A90D56AED5AE}">
      <dgm:prSet/>
      <dgm:spPr/>
      <dgm:t>
        <a:bodyPr/>
        <a:lstStyle/>
        <a:p>
          <a:endParaRPr lang="en-GB"/>
        </a:p>
      </dgm:t>
    </dgm:pt>
    <dgm:pt modelId="{60ABD238-81F3-45EC-BEC7-70162EEB7798}">
      <dgm:prSet/>
      <dgm:spPr/>
      <dgm:t>
        <a:bodyPr/>
        <a:lstStyle/>
        <a:p>
          <a:pPr rtl="0"/>
          <a:r>
            <a:rPr lang="en-GB"/>
            <a:t>Human and animals (care and respect)</a:t>
          </a:r>
        </a:p>
      </dgm:t>
    </dgm:pt>
    <dgm:pt modelId="{9C188C07-E480-4CD5-9A93-7A15B152F701}" type="parTrans" cxnId="{613D2F7F-2E15-4D1A-A923-EFBC25E3215B}">
      <dgm:prSet/>
      <dgm:spPr/>
      <dgm:t>
        <a:bodyPr/>
        <a:lstStyle/>
        <a:p>
          <a:endParaRPr lang="en-GB"/>
        </a:p>
      </dgm:t>
    </dgm:pt>
    <dgm:pt modelId="{F57F3645-C361-4F27-9854-2F03F865E531}" type="sibTrans" cxnId="{613D2F7F-2E15-4D1A-A923-EFBC25E3215B}">
      <dgm:prSet/>
      <dgm:spPr/>
      <dgm:t>
        <a:bodyPr/>
        <a:lstStyle/>
        <a:p>
          <a:endParaRPr lang="en-GB"/>
        </a:p>
      </dgm:t>
    </dgm:pt>
    <dgm:pt modelId="{D2A6CA39-6BC2-46DA-B185-456F310F08AE}">
      <dgm:prSet/>
      <dgm:spPr/>
      <dgm:t>
        <a:bodyPr/>
        <a:lstStyle/>
        <a:p>
          <a:pPr rtl="0"/>
          <a:r>
            <a:rPr lang="en-GB"/>
            <a:t>Socially sensitive (e.g. IQ testing)</a:t>
          </a:r>
        </a:p>
      </dgm:t>
    </dgm:pt>
    <dgm:pt modelId="{64AC71BB-A7AB-42DF-AF6D-4A5C7DA2CE71}" type="parTrans" cxnId="{C6993C53-2531-41B4-9962-EF0A2F4A4374}">
      <dgm:prSet/>
      <dgm:spPr/>
      <dgm:t>
        <a:bodyPr/>
        <a:lstStyle/>
        <a:p>
          <a:endParaRPr lang="en-GB"/>
        </a:p>
      </dgm:t>
    </dgm:pt>
    <dgm:pt modelId="{76474910-A280-451B-88E6-5E6F6885D84F}" type="sibTrans" cxnId="{C6993C53-2531-41B4-9962-EF0A2F4A4374}">
      <dgm:prSet/>
      <dgm:spPr/>
      <dgm:t>
        <a:bodyPr/>
        <a:lstStyle/>
        <a:p>
          <a:endParaRPr lang="en-GB"/>
        </a:p>
      </dgm:t>
    </dgm:pt>
    <dgm:pt modelId="{F2F6F36C-EA69-4249-A147-471A6D92BA95}">
      <dgm:prSet/>
      <dgm:spPr/>
      <dgm:t>
        <a:bodyPr/>
        <a:lstStyle/>
        <a:p>
          <a:pPr rtl="0"/>
          <a:r>
            <a:rPr lang="en-GB"/>
            <a:t>Exploitation of results (e.g. stress factors)</a:t>
          </a:r>
        </a:p>
      </dgm:t>
    </dgm:pt>
    <dgm:pt modelId="{95D21428-1AB8-41CE-81CA-205FE4DDD680}" type="parTrans" cxnId="{DDB7C98B-8CFE-4C33-B5BC-EC810BCAD986}">
      <dgm:prSet/>
      <dgm:spPr/>
      <dgm:t>
        <a:bodyPr/>
        <a:lstStyle/>
        <a:p>
          <a:endParaRPr lang="en-GB"/>
        </a:p>
      </dgm:t>
    </dgm:pt>
    <dgm:pt modelId="{2847AB31-A255-46B6-A236-02186AB8004B}" type="sibTrans" cxnId="{DDB7C98B-8CFE-4C33-B5BC-EC810BCAD986}">
      <dgm:prSet/>
      <dgm:spPr/>
      <dgm:t>
        <a:bodyPr/>
        <a:lstStyle/>
        <a:p>
          <a:endParaRPr lang="en-GB"/>
        </a:p>
      </dgm:t>
    </dgm:pt>
    <dgm:pt modelId="{4094ADE0-1F10-4162-82F1-6E663618A287}">
      <dgm:prSet/>
      <dgm:spPr/>
      <dgm:t>
        <a:bodyPr/>
        <a:lstStyle/>
        <a:p>
          <a:pPr rtl="0"/>
          <a:r>
            <a:rPr lang="en-GB"/>
            <a:t>Deception, consent, protection from harm</a:t>
          </a:r>
        </a:p>
      </dgm:t>
    </dgm:pt>
    <dgm:pt modelId="{CEC898A3-4CCC-454B-BAA0-38F56671A424}" type="parTrans" cxnId="{B71A0A05-26E3-496C-A562-0880FC99C538}">
      <dgm:prSet/>
      <dgm:spPr/>
      <dgm:t>
        <a:bodyPr/>
        <a:lstStyle/>
        <a:p>
          <a:endParaRPr lang="en-GB"/>
        </a:p>
      </dgm:t>
    </dgm:pt>
    <dgm:pt modelId="{D88B50D4-8A63-42FA-BB4E-341269AC2291}" type="sibTrans" cxnId="{B71A0A05-26E3-496C-A562-0880FC99C538}">
      <dgm:prSet/>
      <dgm:spPr/>
      <dgm:t>
        <a:bodyPr/>
        <a:lstStyle/>
        <a:p>
          <a:endParaRPr lang="en-GB"/>
        </a:p>
      </dgm:t>
    </dgm:pt>
    <dgm:pt modelId="{148A14A8-0B66-4506-875C-8014EA90348C}" type="pres">
      <dgm:prSet presAssocID="{D75B5A1D-A6D1-4270-9F20-B8F2FC1AA415}" presName="Name0" presStyleCnt="0">
        <dgm:presLayoutVars>
          <dgm:dir/>
          <dgm:resizeHandles val="exact"/>
        </dgm:presLayoutVars>
      </dgm:prSet>
      <dgm:spPr/>
    </dgm:pt>
    <dgm:pt modelId="{0D0DDD4E-BFBB-42A5-AC6D-DA3DD6F971FB}" type="pres">
      <dgm:prSet presAssocID="{D75B5A1D-A6D1-4270-9F20-B8F2FC1AA415}" presName="arrow" presStyleLbl="bgShp" presStyleIdx="0" presStyleCnt="1"/>
      <dgm:spPr/>
    </dgm:pt>
    <dgm:pt modelId="{A87AA0BB-D210-4940-BBAD-7690B1268E80}" type="pres">
      <dgm:prSet presAssocID="{D75B5A1D-A6D1-4270-9F20-B8F2FC1AA415}" presName="points" presStyleCnt="0"/>
      <dgm:spPr/>
    </dgm:pt>
    <dgm:pt modelId="{D7C5A1E9-E10A-43A1-AF54-368B95655255}" type="pres">
      <dgm:prSet presAssocID="{A451FD4B-22D4-4EB8-A5F9-5C2626B16AB5}" presName="compositeA" presStyleCnt="0"/>
      <dgm:spPr/>
    </dgm:pt>
    <dgm:pt modelId="{9C3428CA-20D8-40F4-8061-CAA54F2DAA5C}" type="pres">
      <dgm:prSet presAssocID="{A451FD4B-22D4-4EB8-A5F9-5C2626B16AB5}" presName="textA" presStyleLbl="revTx" presStyleIdx="0" presStyleCnt="4">
        <dgm:presLayoutVars>
          <dgm:bulletEnabled val="1"/>
        </dgm:presLayoutVars>
      </dgm:prSet>
      <dgm:spPr/>
    </dgm:pt>
    <dgm:pt modelId="{7C56D11C-7648-482A-BE5E-3DD4C979D6E7}" type="pres">
      <dgm:prSet presAssocID="{A451FD4B-22D4-4EB8-A5F9-5C2626B16AB5}" presName="circleA" presStyleLbl="node1" presStyleIdx="0" presStyleCnt="4"/>
      <dgm:spPr/>
    </dgm:pt>
    <dgm:pt modelId="{7B01C0D6-4BAD-4D1A-A52F-71D8DAC22C7B}" type="pres">
      <dgm:prSet presAssocID="{A451FD4B-22D4-4EB8-A5F9-5C2626B16AB5}" presName="spaceA" presStyleCnt="0"/>
      <dgm:spPr/>
    </dgm:pt>
    <dgm:pt modelId="{667BA068-F0C4-47A5-BB0D-7EACE9E9FF85}" type="pres">
      <dgm:prSet presAssocID="{F828CE14-CDBB-476A-8111-1A69396EB434}" presName="space" presStyleCnt="0"/>
      <dgm:spPr/>
    </dgm:pt>
    <dgm:pt modelId="{497208DA-998E-4DCA-89C3-F2012744DA0E}" type="pres">
      <dgm:prSet presAssocID="{4561FCC7-7072-4BDB-91C5-0122E25018AF}" presName="compositeB" presStyleCnt="0"/>
      <dgm:spPr/>
    </dgm:pt>
    <dgm:pt modelId="{F9670AD2-5F2D-46D2-9AA4-6D55B59970DA}" type="pres">
      <dgm:prSet presAssocID="{4561FCC7-7072-4BDB-91C5-0122E25018AF}" presName="textB" presStyleLbl="revTx" presStyleIdx="1" presStyleCnt="4">
        <dgm:presLayoutVars>
          <dgm:bulletEnabled val="1"/>
        </dgm:presLayoutVars>
      </dgm:prSet>
      <dgm:spPr/>
    </dgm:pt>
    <dgm:pt modelId="{D91B04A2-15A1-44A7-9B03-3D5F9423B566}" type="pres">
      <dgm:prSet presAssocID="{4561FCC7-7072-4BDB-91C5-0122E25018AF}" presName="circleB" presStyleLbl="node1" presStyleIdx="1" presStyleCnt="4"/>
      <dgm:spPr/>
    </dgm:pt>
    <dgm:pt modelId="{C9C61B34-DB0C-40A4-8BD2-423BEFE77AEB}" type="pres">
      <dgm:prSet presAssocID="{4561FCC7-7072-4BDB-91C5-0122E25018AF}" presName="spaceB" presStyleCnt="0"/>
      <dgm:spPr/>
    </dgm:pt>
    <dgm:pt modelId="{DA35EB4D-9005-475F-8892-AE96F91F8F39}" type="pres">
      <dgm:prSet presAssocID="{BD828CEC-0D9A-4131-894E-88002FFB5699}" presName="space" presStyleCnt="0"/>
      <dgm:spPr/>
    </dgm:pt>
    <dgm:pt modelId="{E24AB2AE-6CCC-461E-894D-0B819D756F4C}" type="pres">
      <dgm:prSet presAssocID="{D51A2245-7DD5-433E-A84D-22866D61529A}" presName="compositeA" presStyleCnt="0"/>
      <dgm:spPr/>
    </dgm:pt>
    <dgm:pt modelId="{BC821F97-4E61-48F1-9384-1FBADDEC6FE5}" type="pres">
      <dgm:prSet presAssocID="{D51A2245-7DD5-433E-A84D-22866D61529A}" presName="textA" presStyleLbl="revTx" presStyleIdx="2" presStyleCnt="4">
        <dgm:presLayoutVars>
          <dgm:bulletEnabled val="1"/>
        </dgm:presLayoutVars>
      </dgm:prSet>
      <dgm:spPr/>
    </dgm:pt>
    <dgm:pt modelId="{013F78E0-B0DE-42C8-967C-FF4CBE4EFF4B}" type="pres">
      <dgm:prSet presAssocID="{D51A2245-7DD5-433E-A84D-22866D61529A}" presName="circleA" presStyleLbl="node1" presStyleIdx="2" presStyleCnt="4"/>
      <dgm:spPr/>
    </dgm:pt>
    <dgm:pt modelId="{4193A779-9F2F-4035-9BEF-D9CC91ADEEF4}" type="pres">
      <dgm:prSet presAssocID="{D51A2245-7DD5-433E-A84D-22866D61529A}" presName="spaceA" presStyleCnt="0"/>
      <dgm:spPr/>
    </dgm:pt>
    <dgm:pt modelId="{ABB118B8-5CC9-42E1-BE7B-44D84B7EC131}" type="pres">
      <dgm:prSet presAssocID="{D6287142-4699-466C-9D25-0B4C2B6D2F62}" presName="space" presStyleCnt="0"/>
      <dgm:spPr/>
    </dgm:pt>
    <dgm:pt modelId="{6361C67F-923B-48C1-A1F0-D1A88D907CA6}" type="pres">
      <dgm:prSet presAssocID="{4094ADE0-1F10-4162-82F1-6E663618A287}" presName="compositeB" presStyleCnt="0"/>
      <dgm:spPr/>
    </dgm:pt>
    <dgm:pt modelId="{2E7BEF2C-5AEE-4E4E-A32E-15C058FA270C}" type="pres">
      <dgm:prSet presAssocID="{4094ADE0-1F10-4162-82F1-6E663618A287}" presName="textB" presStyleLbl="revTx" presStyleIdx="3" presStyleCnt="4">
        <dgm:presLayoutVars>
          <dgm:bulletEnabled val="1"/>
        </dgm:presLayoutVars>
      </dgm:prSet>
      <dgm:spPr/>
    </dgm:pt>
    <dgm:pt modelId="{8A6106D4-B42B-495D-AEFC-AB84752BC1D7}" type="pres">
      <dgm:prSet presAssocID="{4094ADE0-1F10-4162-82F1-6E663618A287}" presName="circleB" presStyleLbl="node1" presStyleIdx="3" presStyleCnt="4"/>
      <dgm:spPr/>
    </dgm:pt>
    <dgm:pt modelId="{D96CA6AE-66E4-4100-8714-34DBE01EB73B}" type="pres">
      <dgm:prSet presAssocID="{4094ADE0-1F10-4162-82F1-6E663618A287}" presName="spaceB" presStyleCnt="0"/>
      <dgm:spPr/>
    </dgm:pt>
  </dgm:ptLst>
  <dgm:cxnLst>
    <dgm:cxn modelId="{B71A0A05-26E3-496C-A562-0880FC99C538}" srcId="{D75B5A1D-A6D1-4270-9F20-B8F2FC1AA415}" destId="{4094ADE0-1F10-4162-82F1-6E663618A287}" srcOrd="3" destOrd="0" parTransId="{CEC898A3-4CCC-454B-BAA0-38F56671A424}" sibTransId="{D88B50D4-8A63-42FA-BB4E-341269AC2291}"/>
    <dgm:cxn modelId="{5FC60F0A-2DCC-4530-BDB5-41E807A9409B}" srcId="{D75B5A1D-A6D1-4270-9F20-B8F2FC1AA415}" destId="{A451FD4B-22D4-4EB8-A5F9-5C2626B16AB5}" srcOrd="0" destOrd="0" parTransId="{4C288FCB-AD37-47E0-95C1-76AE8D850AFF}" sibTransId="{F828CE14-CDBB-476A-8111-1A69396EB434}"/>
    <dgm:cxn modelId="{33BFC126-5E81-418A-8CFC-4E6AA5B69862}" srcId="{4561FCC7-7072-4BDB-91C5-0122E25018AF}" destId="{7A751F54-D90A-4074-B0B3-80800EB0A6B6}" srcOrd="0" destOrd="0" parTransId="{45AB5C48-FC3D-4C38-8C65-DB1A79487FE7}" sibTransId="{A1839F8A-158A-4160-9943-8141AB20910A}"/>
    <dgm:cxn modelId="{0617C240-6EA7-48DD-8D5D-CDDDAC32CCE3}" type="presOf" srcId="{D75B5A1D-A6D1-4270-9F20-B8F2FC1AA415}" destId="{148A14A8-0B66-4506-875C-8014EA90348C}" srcOrd="0" destOrd="0" presId="urn:microsoft.com/office/officeart/2005/8/layout/hProcess11"/>
    <dgm:cxn modelId="{0B83124B-AC36-47D8-837C-68700A6EB8C8}" type="presOf" srcId="{4094ADE0-1F10-4162-82F1-6E663618A287}" destId="{2E7BEF2C-5AEE-4E4E-A32E-15C058FA270C}" srcOrd="0" destOrd="0" presId="urn:microsoft.com/office/officeart/2005/8/layout/hProcess11"/>
    <dgm:cxn modelId="{F1D8304B-519C-4984-926B-FA81255351D1}" type="presOf" srcId="{7A751F54-D90A-4074-B0B3-80800EB0A6B6}" destId="{F9670AD2-5F2D-46D2-9AA4-6D55B59970DA}" srcOrd="0" destOrd="1" presId="urn:microsoft.com/office/officeart/2005/8/layout/hProcess11"/>
    <dgm:cxn modelId="{C6993C53-2531-41B4-9962-EF0A2F4A4374}" srcId="{D51A2245-7DD5-433E-A84D-22866D61529A}" destId="{D2A6CA39-6BC2-46DA-B185-456F310F08AE}" srcOrd="1" destOrd="0" parTransId="{64AC71BB-A7AB-42DF-AF6D-4A5C7DA2CE71}" sibTransId="{76474910-A280-451B-88E6-5E6F6885D84F}"/>
    <dgm:cxn modelId="{613D2F7F-2E15-4D1A-A923-EFBC25E3215B}" srcId="{D51A2245-7DD5-433E-A84D-22866D61529A}" destId="{60ABD238-81F3-45EC-BEC7-70162EEB7798}" srcOrd="0" destOrd="0" parTransId="{9C188C07-E480-4CD5-9A93-7A15B152F701}" sibTransId="{F57F3645-C361-4F27-9854-2F03F865E531}"/>
    <dgm:cxn modelId="{DDB7C98B-8CFE-4C33-B5BC-EC810BCAD986}" srcId="{D51A2245-7DD5-433E-A84D-22866D61529A}" destId="{F2F6F36C-EA69-4249-A147-471A6D92BA95}" srcOrd="2" destOrd="0" parTransId="{95D21428-1AB8-41CE-81CA-205FE4DDD680}" sibTransId="{2847AB31-A255-46B6-A236-02186AB8004B}"/>
    <dgm:cxn modelId="{A8B1E9BA-5FE1-4D7B-8A2D-A90D56AED5AE}" srcId="{D75B5A1D-A6D1-4270-9F20-B8F2FC1AA415}" destId="{D51A2245-7DD5-433E-A84D-22866D61529A}" srcOrd="2" destOrd="0" parTransId="{538B485E-C698-4CF8-AA95-EB4B6F1D6984}" sibTransId="{D6287142-4699-466C-9D25-0B4C2B6D2F62}"/>
    <dgm:cxn modelId="{EB24F3D1-FA2B-44EA-8322-65916EA02C41}" type="presOf" srcId="{A451FD4B-22D4-4EB8-A5F9-5C2626B16AB5}" destId="{9C3428CA-20D8-40F4-8061-CAA54F2DAA5C}" srcOrd="0" destOrd="0" presId="urn:microsoft.com/office/officeart/2005/8/layout/hProcess11"/>
    <dgm:cxn modelId="{DAB9FEDE-E083-4658-9486-BEB790CDFFAA}" type="presOf" srcId="{F2F6F36C-EA69-4249-A147-471A6D92BA95}" destId="{BC821F97-4E61-48F1-9384-1FBADDEC6FE5}" srcOrd="0" destOrd="3" presId="urn:microsoft.com/office/officeart/2005/8/layout/hProcess11"/>
    <dgm:cxn modelId="{51061CE0-0ED7-4B57-83AF-8417D20A92D9}" type="presOf" srcId="{D2A6CA39-6BC2-46DA-B185-456F310F08AE}" destId="{BC821F97-4E61-48F1-9384-1FBADDEC6FE5}" srcOrd="0" destOrd="2" presId="urn:microsoft.com/office/officeart/2005/8/layout/hProcess11"/>
    <dgm:cxn modelId="{7EFC36E8-02A1-4437-89F7-C76C14F88B10}" srcId="{D75B5A1D-A6D1-4270-9F20-B8F2FC1AA415}" destId="{4561FCC7-7072-4BDB-91C5-0122E25018AF}" srcOrd="1" destOrd="0" parTransId="{4E336408-7A73-41AC-9FC3-F2310EA2F642}" sibTransId="{BD828CEC-0D9A-4131-894E-88002FFB5699}"/>
    <dgm:cxn modelId="{E19AD3E9-720A-4C43-9A54-9FF098649A42}" type="presOf" srcId="{60ABD238-81F3-45EC-BEC7-70162EEB7798}" destId="{BC821F97-4E61-48F1-9384-1FBADDEC6FE5}" srcOrd="0" destOrd="1" presId="urn:microsoft.com/office/officeart/2005/8/layout/hProcess11"/>
    <dgm:cxn modelId="{AB734DF9-7E75-40E5-9A2A-8B64359D963C}" type="presOf" srcId="{D51A2245-7DD5-433E-A84D-22866D61529A}" destId="{BC821F97-4E61-48F1-9384-1FBADDEC6FE5}" srcOrd="0" destOrd="0" presId="urn:microsoft.com/office/officeart/2005/8/layout/hProcess11"/>
    <dgm:cxn modelId="{7CD2CAFF-7749-471C-BCFA-D96AF3F9EFB6}" type="presOf" srcId="{4561FCC7-7072-4BDB-91C5-0122E25018AF}" destId="{F9670AD2-5F2D-46D2-9AA4-6D55B59970DA}" srcOrd="0" destOrd="0" presId="urn:microsoft.com/office/officeart/2005/8/layout/hProcess11"/>
    <dgm:cxn modelId="{9D534E91-BA84-4266-8190-D26CCF5E107F}" type="presParOf" srcId="{148A14A8-0B66-4506-875C-8014EA90348C}" destId="{0D0DDD4E-BFBB-42A5-AC6D-DA3DD6F971FB}" srcOrd="0" destOrd="0" presId="urn:microsoft.com/office/officeart/2005/8/layout/hProcess11"/>
    <dgm:cxn modelId="{BF0CD8FF-44C3-43A3-B38B-77E3D22F24A7}" type="presParOf" srcId="{148A14A8-0B66-4506-875C-8014EA90348C}" destId="{A87AA0BB-D210-4940-BBAD-7690B1268E80}" srcOrd="1" destOrd="0" presId="urn:microsoft.com/office/officeart/2005/8/layout/hProcess11"/>
    <dgm:cxn modelId="{02F1E814-858A-4BFD-A873-081851E163F7}" type="presParOf" srcId="{A87AA0BB-D210-4940-BBAD-7690B1268E80}" destId="{D7C5A1E9-E10A-43A1-AF54-368B95655255}" srcOrd="0" destOrd="0" presId="urn:microsoft.com/office/officeart/2005/8/layout/hProcess11"/>
    <dgm:cxn modelId="{F3CD7449-9E44-4750-93EA-571FDDE99DC2}" type="presParOf" srcId="{D7C5A1E9-E10A-43A1-AF54-368B95655255}" destId="{9C3428CA-20D8-40F4-8061-CAA54F2DAA5C}" srcOrd="0" destOrd="0" presId="urn:microsoft.com/office/officeart/2005/8/layout/hProcess11"/>
    <dgm:cxn modelId="{EA99542A-2CB6-4C18-995C-4B919032141A}" type="presParOf" srcId="{D7C5A1E9-E10A-43A1-AF54-368B95655255}" destId="{7C56D11C-7648-482A-BE5E-3DD4C979D6E7}" srcOrd="1" destOrd="0" presId="urn:microsoft.com/office/officeart/2005/8/layout/hProcess11"/>
    <dgm:cxn modelId="{2A477FA6-3F2F-465B-B8ED-B8EF05E09A33}" type="presParOf" srcId="{D7C5A1E9-E10A-43A1-AF54-368B95655255}" destId="{7B01C0D6-4BAD-4D1A-A52F-71D8DAC22C7B}" srcOrd="2" destOrd="0" presId="urn:microsoft.com/office/officeart/2005/8/layout/hProcess11"/>
    <dgm:cxn modelId="{EEA36689-C155-4B02-9F89-1D014D767B68}" type="presParOf" srcId="{A87AA0BB-D210-4940-BBAD-7690B1268E80}" destId="{667BA068-F0C4-47A5-BB0D-7EACE9E9FF85}" srcOrd="1" destOrd="0" presId="urn:microsoft.com/office/officeart/2005/8/layout/hProcess11"/>
    <dgm:cxn modelId="{8F14EA75-622E-47A5-B519-A7A75B25BD04}" type="presParOf" srcId="{A87AA0BB-D210-4940-BBAD-7690B1268E80}" destId="{497208DA-998E-4DCA-89C3-F2012744DA0E}" srcOrd="2" destOrd="0" presId="urn:microsoft.com/office/officeart/2005/8/layout/hProcess11"/>
    <dgm:cxn modelId="{17A6E44D-86B2-445A-8359-5FEA2FD27836}" type="presParOf" srcId="{497208DA-998E-4DCA-89C3-F2012744DA0E}" destId="{F9670AD2-5F2D-46D2-9AA4-6D55B59970DA}" srcOrd="0" destOrd="0" presId="urn:microsoft.com/office/officeart/2005/8/layout/hProcess11"/>
    <dgm:cxn modelId="{1ED569FC-DF22-4CCB-BEEC-AA6EB042BBB2}" type="presParOf" srcId="{497208DA-998E-4DCA-89C3-F2012744DA0E}" destId="{D91B04A2-15A1-44A7-9B03-3D5F9423B566}" srcOrd="1" destOrd="0" presId="urn:microsoft.com/office/officeart/2005/8/layout/hProcess11"/>
    <dgm:cxn modelId="{0EFD4529-4359-4961-AB6E-E1B6671851DA}" type="presParOf" srcId="{497208DA-998E-4DCA-89C3-F2012744DA0E}" destId="{C9C61B34-DB0C-40A4-8BD2-423BEFE77AEB}" srcOrd="2" destOrd="0" presId="urn:microsoft.com/office/officeart/2005/8/layout/hProcess11"/>
    <dgm:cxn modelId="{E43239C6-FAE8-475C-8304-93E8024CB646}" type="presParOf" srcId="{A87AA0BB-D210-4940-BBAD-7690B1268E80}" destId="{DA35EB4D-9005-475F-8892-AE96F91F8F39}" srcOrd="3" destOrd="0" presId="urn:microsoft.com/office/officeart/2005/8/layout/hProcess11"/>
    <dgm:cxn modelId="{77003E49-170B-459A-BDED-8F5E837ECE74}" type="presParOf" srcId="{A87AA0BB-D210-4940-BBAD-7690B1268E80}" destId="{E24AB2AE-6CCC-461E-894D-0B819D756F4C}" srcOrd="4" destOrd="0" presId="urn:microsoft.com/office/officeart/2005/8/layout/hProcess11"/>
    <dgm:cxn modelId="{7350E0AC-B787-4537-9B65-A8E261138915}" type="presParOf" srcId="{E24AB2AE-6CCC-461E-894D-0B819D756F4C}" destId="{BC821F97-4E61-48F1-9384-1FBADDEC6FE5}" srcOrd="0" destOrd="0" presId="urn:microsoft.com/office/officeart/2005/8/layout/hProcess11"/>
    <dgm:cxn modelId="{8A095B87-34F6-4C1C-943D-984A49641DCA}" type="presParOf" srcId="{E24AB2AE-6CCC-461E-894D-0B819D756F4C}" destId="{013F78E0-B0DE-42C8-967C-FF4CBE4EFF4B}" srcOrd="1" destOrd="0" presId="urn:microsoft.com/office/officeart/2005/8/layout/hProcess11"/>
    <dgm:cxn modelId="{D98F92A3-067D-4DED-AC51-8B6B10983A14}" type="presParOf" srcId="{E24AB2AE-6CCC-461E-894D-0B819D756F4C}" destId="{4193A779-9F2F-4035-9BEF-D9CC91ADEEF4}" srcOrd="2" destOrd="0" presId="urn:microsoft.com/office/officeart/2005/8/layout/hProcess11"/>
    <dgm:cxn modelId="{AE224F43-DA22-4A87-9A3E-4FFA83A71970}" type="presParOf" srcId="{A87AA0BB-D210-4940-BBAD-7690B1268E80}" destId="{ABB118B8-5CC9-42E1-BE7B-44D84B7EC131}" srcOrd="5" destOrd="0" presId="urn:microsoft.com/office/officeart/2005/8/layout/hProcess11"/>
    <dgm:cxn modelId="{F8BB04A6-18C4-4010-9992-5841E420DCF2}" type="presParOf" srcId="{A87AA0BB-D210-4940-BBAD-7690B1268E80}" destId="{6361C67F-923B-48C1-A1F0-D1A88D907CA6}" srcOrd="6" destOrd="0" presId="urn:microsoft.com/office/officeart/2005/8/layout/hProcess11"/>
    <dgm:cxn modelId="{EAFC726A-CF80-4559-BE2D-7E0B2BB5120C}" type="presParOf" srcId="{6361C67F-923B-48C1-A1F0-D1A88D907CA6}" destId="{2E7BEF2C-5AEE-4E4E-A32E-15C058FA270C}" srcOrd="0" destOrd="0" presId="urn:microsoft.com/office/officeart/2005/8/layout/hProcess11"/>
    <dgm:cxn modelId="{9E6BCBB0-D16C-4B8E-9F2E-3549B843FFA8}" type="presParOf" srcId="{6361C67F-923B-48C1-A1F0-D1A88D907CA6}" destId="{8A6106D4-B42B-495D-AEFC-AB84752BC1D7}" srcOrd="1" destOrd="0" presId="urn:microsoft.com/office/officeart/2005/8/layout/hProcess11"/>
    <dgm:cxn modelId="{2C149CEE-AC58-41EC-872A-08311F61D6DF}" type="presParOf" srcId="{6361C67F-923B-48C1-A1F0-D1A88D907CA6}" destId="{D96CA6AE-66E4-4100-8714-34DBE01EB73B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833633-96D2-4A42-93C6-26605A034853}" type="doc">
      <dgm:prSet loTypeId="urn:microsoft.com/office/officeart/2005/8/layout/pyramid2" loCatId="pyramid" qsTypeId="urn:microsoft.com/office/officeart/2005/8/quickstyle/simple1" qsCatId="simple" csTypeId="urn:microsoft.com/office/officeart/2005/8/colors/accent2_4" csCatId="accent2"/>
      <dgm:spPr/>
      <dgm:t>
        <a:bodyPr/>
        <a:lstStyle/>
        <a:p>
          <a:endParaRPr lang="en-GB"/>
        </a:p>
      </dgm:t>
    </dgm:pt>
    <dgm:pt modelId="{1F8DDC61-678A-40CC-90F1-AE15CA0B8E14}">
      <dgm:prSet/>
      <dgm:spPr/>
      <dgm:t>
        <a:bodyPr/>
        <a:lstStyle/>
        <a:p>
          <a:pPr rtl="0"/>
          <a:r>
            <a:rPr lang="en-US"/>
            <a:t>Could the outcome have been predicted?</a:t>
          </a:r>
          <a:endParaRPr lang="en-GB"/>
        </a:p>
      </dgm:t>
    </dgm:pt>
    <dgm:pt modelId="{3B240FD7-E25E-4C2F-9499-F254DEB39D8C}" type="parTrans" cxnId="{055CA3D5-9EED-4135-A57B-D6CE50564DAF}">
      <dgm:prSet/>
      <dgm:spPr/>
      <dgm:t>
        <a:bodyPr/>
        <a:lstStyle/>
        <a:p>
          <a:endParaRPr lang="en-GB"/>
        </a:p>
      </dgm:t>
    </dgm:pt>
    <dgm:pt modelId="{6A2EA058-8EA2-4031-A679-3CF1BF9B1A03}" type="sibTrans" cxnId="{055CA3D5-9EED-4135-A57B-D6CE50564DAF}">
      <dgm:prSet/>
      <dgm:spPr/>
      <dgm:t>
        <a:bodyPr/>
        <a:lstStyle/>
        <a:p>
          <a:endParaRPr lang="en-GB"/>
        </a:p>
      </dgm:t>
    </dgm:pt>
    <dgm:pt modelId="{81363507-4796-4C2D-87C1-355A2C4782F6}">
      <dgm:prSet/>
      <dgm:spPr/>
      <dgm:t>
        <a:bodyPr/>
        <a:lstStyle/>
        <a:p>
          <a:pPr rtl="0"/>
          <a:r>
            <a:rPr lang="en-US"/>
            <a:t>Could consent have been presumed?</a:t>
          </a:r>
          <a:endParaRPr lang="en-GB"/>
        </a:p>
      </dgm:t>
    </dgm:pt>
    <dgm:pt modelId="{F46C6D63-C385-4C89-98BA-EF9537590A6A}" type="parTrans" cxnId="{7BD44B6A-91C2-47F8-81F3-C4889ECEB7DA}">
      <dgm:prSet/>
      <dgm:spPr/>
      <dgm:t>
        <a:bodyPr/>
        <a:lstStyle/>
        <a:p>
          <a:endParaRPr lang="en-GB"/>
        </a:p>
      </dgm:t>
    </dgm:pt>
    <dgm:pt modelId="{11890E14-78BF-42A0-9B91-8455D0A9FC01}" type="sibTrans" cxnId="{7BD44B6A-91C2-47F8-81F3-C4889ECEB7DA}">
      <dgm:prSet/>
      <dgm:spPr/>
      <dgm:t>
        <a:bodyPr/>
        <a:lstStyle/>
        <a:p>
          <a:endParaRPr lang="en-GB"/>
        </a:p>
      </dgm:t>
    </dgm:pt>
    <dgm:pt modelId="{EE87C461-0420-40F9-8EFB-C30176595329}">
      <dgm:prSet/>
      <dgm:spPr/>
      <dgm:t>
        <a:bodyPr/>
        <a:lstStyle/>
        <a:p>
          <a:pPr rtl="0"/>
          <a:r>
            <a:rPr lang="en-US"/>
            <a:t>Could another method have been used?</a:t>
          </a:r>
          <a:endParaRPr lang="en-GB"/>
        </a:p>
      </dgm:t>
    </dgm:pt>
    <dgm:pt modelId="{1C0B619D-5BC0-4CF0-9B28-A4356C3239EE}" type="parTrans" cxnId="{133E842D-DAD6-4022-8C88-F5DE6A2C3E4C}">
      <dgm:prSet/>
      <dgm:spPr/>
      <dgm:t>
        <a:bodyPr/>
        <a:lstStyle/>
        <a:p>
          <a:endParaRPr lang="en-GB"/>
        </a:p>
      </dgm:t>
    </dgm:pt>
    <dgm:pt modelId="{48747145-4F85-4D49-BD3A-A4558C22CF1E}" type="sibTrans" cxnId="{133E842D-DAD6-4022-8C88-F5DE6A2C3E4C}">
      <dgm:prSet/>
      <dgm:spPr/>
      <dgm:t>
        <a:bodyPr/>
        <a:lstStyle/>
        <a:p>
          <a:endParaRPr lang="en-GB"/>
        </a:p>
      </dgm:t>
    </dgm:pt>
    <dgm:pt modelId="{D6E313D4-61FD-4F9C-BDB2-7D94199836C3}">
      <dgm:prSet/>
      <dgm:spPr/>
      <dgm:t>
        <a:bodyPr/>
        <a:lstStyle/>
        <a:p>
          <a:pPr rtl="0"/>
          <a:r>
            <a:rPr lang="en-US"/>
            <a:t>Did benefits outweigh costs?</a:t>
          </a:r>
          <a:endParaRPr lang="en-GB"/>
        </a:p>
      </dgm:t>
    </dgm:pt>
    <dgm:pt modelId="{E7367D93-CB85-4BCA-ACDB-1F49827D6D68}" type="parTrans" cxnId="{9123E458-03CA-4ACB-AE56-AF9631FC4832}">
      <dgm:prSet/>
      <dgm:spPr/>
      <dgm:t>
        <a:bodyPr/>
        <a:lstStyle/>
        <a:p>
          <a:endParaRPr lang="en-GB"/>
        </a:p>
      </dgm:t>
    </dgm:pt>
    <dgm:pt modelId="{A04F1913-D583-46AB-A1B9-2DE0661A89F0}" type="sibTrans" cxnId="{9123E458-03CA-4ACB-AE56-AF9631FC4832}">
      <dgm:prSet/>
      <dgm:spPr/>
      <dgm:t>
        <a:bodyPr/>
        <a:lstStyle/>
        <a:p>
          <a:endParaRPr lang="en-GB"/>
        </a:p>
      </dgm:t>
    </dgm:pt>
    <dgm:pt modelId="{715F045C-4CD1-440B-A320-CE31A05E4BCE}">
      <dgm:prSet/>
      <dgm:spPr/>
      <dgm:t>
        <a:bodyPr/>
        <a:lstStyle/>
        <a:p>
          <a:pPr rtl="0"/>
          <a:r>
            <a:rPr lang="en-US"/>
            <a:t>Was the damage undone (debriefing)?</a:t>
          </a:r>
          <a:endParaRPr lang="en-GB"/>
        </a:p>
      </dgm:t>
    </dgm:pt>
    <dgm:pt modelId="{777750DE-FDD1-45FC-BF0E-9F44F14287FD}" type="parTrans" cxnId="{6ACE0AE6-4E37-4523-88DB-707FE35BF622}">
      <dgm:prSet/>
      <dgm:spPr/>
      <dgm:t>
        <a:bodyPr/>
        <a:lstStyle/>
        <a:p>
          <a:endParaRPr lang="en-GB"/>
        </a:p>
      </dgm:t>
    </dgm:pt>
    <dgm:pt modelId="{CC7FF4F7-288B-43AF-B977-A2968A6C7893}" type="sibTrans" cxnId="{6ACE0AE6-4E37-4523-88DB-707FE35BF622}">
      <dgm:prSet/>
      <dgm:spPr/>
      <dgm:t>
        <a:bodyPr/>
        <a:lstStyle/>
        <a:p>
          <a:endParaRPr lang="en-GB"/>
        </a:p>
      </dgm:t>
    </dgm:pt>
    <dgm:pt modelId="{56B9BF61-A880-4640-909E-8778018F20F7}">
      <dgm:prSet/>
      <dgm:spPr/>
      <dgm:t>
        <a:bodyPr/>
        <a:lstStyle/>
        <a:p>
          <a:pPr rtl="0"/>
          <a:r>
            <a:rPr lang="en-US"/>
            <a:t>What did the participants say?</a:t>
          </a:r>
          <a:endParaRPr lang="en-GB"/>
        </a:p>
      </dgm:t>
    </dgm:pt>
    <dgm:pt modelId="{8EB1C5DD-2A5E-4497-9184-7CE42957DA9A}" type="parTrans" cxnId="{348810F0-DD26-4894-9620-E590515E0364}">
      <dgm:prSet/>
      <dgm:spPr/>
      <dgm:t>
        <a:bodyPr/>
        <a:lstStyle/>
        <a:p>
          <a:endParaRPr lang="en-GB"/>
        </a:p>
      </dgm:t>
    </dgm:pt>
    <dgm:pt modelId="{000C7462-B2E4-406E-A995-39582BF28E83}" type="sibTrans" cxnId="{348810F0-DD26-4894-9620-E590515E0364}">
      <dgm:prSet/>
      <dgm:spPr/>
      <dgm:t>
        <a:bodyPr/>
        <a:lstStyle/>
        <a:p>
          <a:endParaRPr lang="en-GB"/>
        </a:p>
      </dgm:t>
    </dgm:pt>
    <dgm:pt modelId="{A2D9EF65-7A9F-4CD3-8DEB-CEA0E533FF6E}" type="pres">
      <dgm:prSet presAssocID="{47833633-96D2-4A42-93C6-26605A034853}" presName="compositeShape" presStyleCnt="0">
        <dgm:presLayoutVars>
          <dgm:dir/>
          <dgm:resizeHandles/>
        </dgm:presLayoutVars>
      </dgm:prSet>
      <dgm:spPr/>
    </dgm:pt>
    <dgm:pt modelId="{AC4989AB-1F05-40EF-B204-3E3ED4A9D773}" type="pres">
      <dgm:prSet presAssocID="{47833633-96D2-4A42-93C6-26605A034853}" presName="pyramid" presStyleLbl="node1" presStyleIdx="0" presStyleCnt="1"/>
      <dgm:spPr/>
    </dgm:pt>
    <dgm:pt modelId="{E2ADB5B0-EABC-4E97-9AE3-BD934ABCBF31}" type="pres">
      <dgm:prSet presAssocID="{47833633-96D2-4A42-93C6-26605A034853}" presName="theList" presStyleCnt="0"/>
      <dgm:spPr/>
    </dgm:pt>
    <dgm:pt modelId="{B54E6C28-1C1D-4F20-B75D-1BBED2F2BFB2}" type="pres">
      <dgm:prSet presAssocID="{1F8DDC61-678A-40CC-90F1-AE15CA0B8E14}" presName="aNode" presStyleLbl="fgAcc1" presStyleIdx="0" presStyleCnt="6">
        <dgm:presLayoutVars>
          <dgm:bulletEnabled val="1"/>
        </dgm:presLayoutVars>
      </dgm:prSet>
      <dgm:spPr/>
    </dgm:pt>
    <dgm:pt modelId="{83D55C49-12AF-4365-9B03-A83E139B20A6}" type="pres">
      <dgm:prSet presAssocID="{1F8DDC61-678A-40CC-90F1-AE15CA0B8E14}" presName="aSpace" presStyleCnt="0"/>
      <dgm:spPr/>
    </dgm:pt>
    <dgm:pt modelId="{EC1B096F-944A-46A5-A4AE-C5B3FF8D35C8}" type="pres">
      <dgm:prSet presAssocID="{81363507-4796-4C2D-87C1-355A2C4782F6}" presName="aNode" presStyleLbl="fgAcc1" presStyleIdx="1" presStyleCnt="6">
        <dgm:presLayoutVars>
          <dgm:bulletEnabled val="1"/>
        </dgm:presLayoutVars>
      </dgm:prSet>
      <dgm:spPr/>
    </dgm:pt>
    <dgm:pt modelId="{62CA4A0B-71F0-4F63-BF50-A0C65AF8ABDB}" type="pres">
      <dgm:prSet presAssocID="{81363507-4796-4C2D-87C1-355A2C4782F6}" presName="aSpace" presStyleCnt="0"/>
      <dgm:spPr/>
    </dgm:pt>
    <dgm:pt modelId="{9078EC6F-1759-4014-AE62-B643BA8F6845}" type="pres">
      <dgm:prSet presAssocID="{EE87C461-0420-40F9-8EFB-C30176595329}" presName="aNode" presStyleLbl="fgAcc1" presStyleIdx="2" presStyleCnt="6">
        <dgm:presLayoutVars>
          <dgm:bulletEnabled val="1"/>
        </dgm:presLayoutVars>
      </dgm:prSet>
      <dgm:spPr/>
    </dgm:pt>
    <dgm:pt modelId="{D6E4F36E-9D54-4CD0-99B2-A390ABD6D2D2}" type="pres">
      <dgm:prSet presAssocID="{EE87C461-0420-40F9-8EFB-C30176595329}" presName="aSpace" presStyleCnt="0"/>
      <dgm:spPr/>
    </dgm:pt>
    <dgm:pt modelId="{C6C816B7-B780-4DBB-970E-460546393CDF}" type="pres">
      <dgm:prSet presAssocID="{D6E313D4-61FD-4F9C-BDB2-7D94199836C3}" presName="aNode" presStyleLbl="fgAcc1" presStyleIdx="3" presStyleCnt="6">
        <dgm:presLayoutVars>
          <dgm:bulletEnabled val="1"/>
        </dgm:presLayoutVars>
      </dgm:prSet>
      <dgm:spPr/>
    </dgm:pt>
    <dgm:pt modelId="{5232F23F-597A-4B34-AFC4-07B24D28AF02}" type="pres">
      <dgm:prSet presAssocID="{D6E313D4-61FD-4F9C-BDB2-7D94199836C3}" presName="aSpace" presStyleCnt="0"/>
      <dgm:spPr/>
    </dgm:pt>
    <dgm:pt modelId="{0427E72E-3742-4C32-82CF-B5FCAF0AA4FD}" type="pres">
      <dgm:prSet presAssocID="{715F045C-4CD1-440B-A320-CE31A05E4BCE}" presName="aNode" presStyleLbl="fgAcc1" presStyleIdx="4" presStyleCnt="6">
        <dgm:presLayoutVars>
          <dgm:bulletEnabled val="1"/>
        </dgm:presLayoutVars>
      </dgm:prSet>
      <dgm:spPr/>
    </dgm:pt>
    <dgm:pt modelId="{370BCD52-8A5A-4F95-A94F-0F735380A15E}" type="pres">
      <dgm:prSet presAssocID="{715F045C-4CD1-440B-A320-CE31A05E4BCE}" presName="aSpace" presStyleCnt="0"/>
      <dgm:spPr/>
    </dgm:pt>
    <dgm:pt modelId="{40433AE9-E0AF-4C1D-A201-844A58E5B3FA}" type="pres">
      <dgm:prSet presAssocID="{56B9BF61-A880-4640-909E-8778018F20F7}" presName="aNode" presStyleLbl="fgAcc1" presStyleIdx="5" presStyleCnt="6">
        <dgm:presLayoutVars>
          <dgm:bulletEnabled val="1"/>
        </dgm:presLayoutVars>
      </dgm:prSet>
      <dgm:spPr/>
    </dgm:pt>
    <dgm:pt modelId="{DC54E461-9E5F-47C7-95C8-586CD4B0C6FF}" type="pres">
      <dgm:prSet presAssocID="{56B9BF61-A880-4640-909E-8778018F20F7}" presName="aSpace" presStyleCnt="0"/>
      <dgm:spPr/>
    </dgm:pt>
  </dgm:ptLst>
  <dgm:cxnLst>
    <dgm:cxn modelId="{93902021-8DAE-4916-88B8-1ED3CD5988F7}" type="presOf" srcId="{81363507-4796-4C2D-87C1-355A2C4782F6}" destId="{EC1B096F-944A-46A5-A4AE-C5B3FF8D35C8}" srcOrd="0" destOrd="0" presId="urn:microsoft.com/office/officeart/2005/8/layout/pyramid2"/>
    <dgm:cxn modelId="{133E842D-DAD6-4022-8C88-F5DE6A2C3E4C}" srcId="{47833633-96D2-4A42-93C6-26605A034853}" destId="{EE87C461-0420-40F9-8EFB-C30176595329}" srcOrd="2" destOrd="0" parTransId="{1C0B619D-5BC0-4CF0-9B28-A4356C3239EE}" sibTransId="{48747145-4F85-4D49-BD3A-A4558C22CF1E}"/>
    <dgm:cxn modelId="{A65E8849-9B93-4035-BCD8-B59B4B96A7DD}" type="presOf" srcId="{715F045C-4CD1-440B-A320-CE31A05E4BCE}" destId="{0427E72E-3742-4C32-82CF-B5FCAF0AA4FD}" srcOrd="0" destOrd="0" presId="urn:microsoft.com/office/officeart/2005/8/layout/pyramid2"/>
    <dgm:cxn modelId="{7BD44B6A-91C2-47F8-81F3-C4889ECEB7DA}" srcId="{47833633-96D2-4A42-93C6-26605A034853}" destId="{81363507-4796-4C2D-87C1-355A2C4782F6}" srcOrd="1" destOrd="0" parTransId="{F46C6D63-C385-4C89-98BA-EF9537590A6A}" sibTransId="{11890E14-78BF-42A0-9B91-8455D0A9FC01}"/>
    <dgm:cxn modelId="{49E4CD6D-CE7D-4C02-B7B1-7A42F261EB5A}" type="presOf" srcId="{56B9BF61-A880-4640-909E-8778018F20F7}" destId="{40433AE9-E0AF-4C1D-A201-844A58E5B3FA}" srcOrd="0" destOrd="0" presId="urn:microsoft.com/office/officeart/2005/8/layout/pyramid2"/>
    <dgm:cxn modelId="{16BCEC56-BCA0-41B8-B812-1472628C80D6}" type="presOf" srcId="{1F8DDC61-678A-40CC-90F1-AE15CA0B8E14}" destId="{B54E6C28-1C1D-4F20-B75D-1BBED2F2BFB2}" srcOrd="0" destOrd="0" presId="urn:microsoft.com/office/officeart/2005/8/layout/pyramid2"/>
    <dgm:cxn modelId="{9123E458-03CA-4ACB-AE56-AF9631FC4832}" srcId="{47833633-96D2-4A42-93C6-26605A034853}" destId="{D6E313D4-61FD-4F9C-BDB2-7D94199836C3}" srcOrd="3" destOrd="0" parTransId="{E7367D93-CB85-4BCA-ACDB-1F49827D6D68}" sibTransId="{A04F1913-D583-46AB-A1B9-2DE0661A89F0}"/>
    <dgm:cxn modelId="{23B67A81-BC2A-4596-B3C9-929F8CC548B5}" type="presOf" srcId="{47833633-96D2-4A42-93C6-26605A034853}" destId="{A2D9EF65-7A9F-4CD3-8DEB-CEA0E533FF6E}" srcOrd="0" destOrd="0" presId="urn:microsoft.com/office/officeart/2005/8/layout/pyramid2"/>
    <dgm:cxn modelId="{51F1B498-ADE6-4D39-8854-505545C57D45}" type="presOf" srcId="{EE87C461-0420-40F9-8EFB-C30176595329}" destId="{9078EC6F-1759-4014-AE62-B643BA8F6845}" srcOrd="0" destOrd="0" presId="urn:microsoft.com/office/officeart/2005/8/layout/pyramid2"/>
    <dgm:cxn modelId="{237675D2-52FD-48C3-9CED-13B525237341}" type="presOf" srcId="{D6E313D4-61FD-4F9C-BDB2-7D94199836C3}" destId="{C6C816B7-B780-4DBB-970E-460546393CDF}" srcOrd="0" destOrd="0" presId="urn:microsoft.com/office/officeart/2005/8/layout/pyramid2"/>
    <dgm:cxn modelId="{055CA3D5-9EED-4135-A57B-D6CE50564DAF}" srcId="{47833633-96D2-4A42-93C6-26605A034853}" destId="{1F8DDC61-678A-40CC-90F1-AE15CA0B8E14}" srcOrd="0" destOrd="0" parTransId="{3B240FD7-E25E-4C2F-9499-F254DEB39D8C}" sibTransId="{6A2EA058-8EA2-4031-A679-3CF1BF9B1A03}"/>
    <dgm:cxn modelId="{6ACE0AE6-4E37-4523-88DB-707FE35BF622}" srcId="{47833633-96D2-4A42-93C6-26605A034853}" destId="{715F045C-4CD1-440B-A320-CE31A05E4BCE}" srcOrd="4" destOrd="0" parTransId="{777750DE-FDD1-45FC-BF0E-9F44F14287FD}" sibTransId="{CC7FF4F7-288B-43AF-B977-A2968A6C7893}"/>
    <dgm:cxn modelId="{348810F0-DD26-4894-9620-E590515E0364}" srcId="{47833633-96D2-4A42-93C6-26605A034853}" destId="{56B9BF61-A880-4640-909E-8778018F20F7}" srcOrd="5" destOrd="0" parTransId="{8EB1C5DD-2A5E-4497-9184-7CE42957DA9A}" sibTransId="{000C7462-B2E4-406E-A995-39582BF28E83}"/>
    <dgm:cxn modelId="{4B5E55DB-B8D2-4D71-A500-AB9736D12052}" type="presParOf" srcId="{A2D9EF65-7A9F-4CD3-8DEB-CEA0E533FF6E}" destId="{AC4989AB-1F05-40EF-B204-3E3ED4A9D773}" srcOrd="0" destOrd="0" presId="urn:microsoft.com/office/officeart/2005/8/layout/pyramid2"/>
    <dgm:cxn modelId="{065D75B8-8886-4F70-BA71-02963DB9812C}" type="presParOf" srcId="{A2D9EF65-7A9F-4CD3-8DEB-CEA0E533FF6E}" destId="{E2ADB5B0-EABC-4E97-9AE3-BD934ABCBF31}" srcOrd="1" destOrd="0" presId="urn:microsoft.com/office/officeart/2005/8/layout/pyramid2"/>
    <dgm:cxn modelId="{7814334C-150D-4271-BC2F-F8E0C0603AEA}" type="presParOf" srcId="{E2ADB5B0-EABC-4E97-9AE3-BD934ABCBF31}" destId="{B54E6C28-1C1D-4F20-B75D-1BBED2F2BFB2}" srcOrd="0" destOrd="0" presId="urn:microsoft.com/office/officeart/2005/8/layout/pyramid2"/>
    <dgm:cxn modelId="{4CD59AF3-4FB7-41F0-9611-1EFB4577DFC5}" type="presParOf" srcId="{E2ADB5B0-EABC-4E97-9AE3-BD934ABCBF31}" destId="{83D55C49-12AF-4365-9B03-A83E139B20A6}" srcOrd="1" destOrd="0" presId="urn:microsoft.com/office/officeart/2005/8/layout/pyramid2"/>
    <dgm:cxn modelId="{7387BEA6-BF71-4662-9CE6-468662E17816}" type="presParOf" srcId="{E2ADB5B0-EABC-4E97-9AE3-BD934ABCBF31}" destId="{EC1B096F-944A-46A5-A4AE-C5B3FF8D35C8}" srcOrd="2" destOrd="0" presId="urn:microsoft.com/office/officeart/2005/8/layout/pyramid2"/>
    <dgm:cxn modelId="{A1CF293B-FA97-425A-9470-3093D0430C9D}" type="presParOf" srcId="{E2ADB5B0-EABC-4E97-9AE3-BD934ABCBF31}" destId="{62CA4A0B-71F0-4F63-BF50-A0C65AF8ABDB}" srcOrd="3" destOrd="0" presId="urn:microsoft.com/office/officeart/2005/8/layout/pyramid2"/>
    <dgm:cxn modelId="{D590ACCB-086E-44E2-BEBB-F189FD85FEF7}" type="presParOf" srcId="{E2ADB5B0-EABC-4E97-9AE3-BD934ABCBF31}" destId="{9078EC6F-1759-4014-AE62-B643BA8F6845}" srcOrd="4" destOrd="0" presId="urn:microsoft.com/office/officeart/2005/8/layout/pyramid2"/>
    <dgm:cxn modelId="{856B18B9-137B-4418-851A-3CFA4517C573}" type="presParOf" srcId="{E2ADB5B0-EABC-4E97-9AE3-BD934ABCBF31}" destId="{D6E4F36E-9D54-4CD0-99B2-A390ABD6D2D2}" srcOrd="5" destOrd="0" presId="urn:microsoft.com/office/officeart/2005/8/layout/pyramid2"/>
    <dgm:cxn modelId="{08AF9004-3BD9-49B5-898B-F6E950EF1FC5}" type="presParOf" srcId="{E2ADB5B0-EABC-4E97-9AE3-BD934ABCBF31}" destId="{C6C816B7-B780-4DBB-970E-460546393CDF}" srcOrd="6" destOrd="0" presId="urn:microsoft.com/office/officeart/2005/8/layout/pyramid2"/>
    <dgm:cxn modelId="{7A08A8F4-8F23-4CD2-8968-EFEBA09E552C}" type="presParOf" srcId="{E2ADB5B0-EABC-4E97-9AE3-BD934ABCBF31}" destId="{5232F23F-597A-4B34-AFC4-07B24D28AF02}" srcOrd="7" destOrd="0" presId="urn:microsoft.com/office/officeart/2005/8/layout/pyramid2"/>
    <dgm:cxn modelId="{2EC2479E-01AC-4716-B45E-8084E07B979B}" type="presParOf" srcId="{E2ADB5B0-EABC-4E97-9AE3-BD934ABCBF31}" destId="{0427E72E-3742-4C32-82CF-B5FCAF0AA4FD}" srcOrd="8" destOrd="0" presId="urn:microsoft.com/office/officeart/2005/8/layout/pyramid2"/>
    <dgm:cxn modelId="{B50287F8-8822-4F11-A975-52740320E8A8}" type="presParOf" srcId="{E2ADB5B0-EABC-4E97-9AE3-BD934ABCBF31}" destId="{370BCD52-8A5A-4F95-A94F-0F735380A15E}" srcOrd="9" destOrd="0" presId="urn:microsoft.com/office/officeart/2005/8/layout/pyramid2"/>
    <dgm:cxn modelId="{9833FB9B-3126-4E71-89E5-FCC411C766BC}" type="presParOf" srcId="{E2ADB5B0-EABC-4E97-9AE3-BD934ABCBF31}" destId="{40433AE9-E0AF-4C1D-A201-844A58E5B3FA}" srcOrd="10" destOrd="0" presId="urn:microsoft.com/office/officeart/2005/8/layout/pyramid2"/>
    <dgm:cxn modelId="{2A6FEB6C-6FC4-4E21-8A39-5E7BDC2E81D4}" type="presParOf" srcId="{E2ADB5B0-EABC-4E97-9AE3-BD934ABCBF31}" destId="{DC54E461-9E5F-47C7-95C8-586CD4B0C6FF}" srcOrd="11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A73338A-A964-4283-8323-913A1233A922}" type="doc">
      <dgm:prSet loTypeId="urn:microsoft.com/office/officeart/2005/8/layout/hList1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GB"/>
        </a:p>
      </dgm:t>
    </dgm:pt>
    <dgm:pt modelId="{7E3BB558-D15F-4ABB-8A96-21AB3F1BF8B0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/>
            <a:t>Respect</a:t>
          </a:r>
        </a:p>
      </dgm:t>
    </dgm:pt>
    <dgm:pt modelId="{A4B57979-895C-48A3-B1DA-20FBD3419B4D}" type="parTrans" cxnId="{83F7C5FE-F8D4-4A89-8654-354852B43EE9}">
      <dgm:prSet/>
      <dgm:spPr/>
      <dgm:t>
        <a:bodyPr/>
        <a:lstStyle/>
        <a:p>
          <a:endParaRPr lang="en-GB"/>
        </a:p>
      </dgm:t>
    </dgm:pt>
    <dgm:pt modelId="{AE99C530-64BA-4BCD-926A-12C756DA4A90}" type="sibTrans" cxnId="{83F7C5FE-F8D4-4A89-8654-354852B43EE9}">
      <dgm:prSet/>
      <dgm:spPr/>
      <dgm:t>
        <a:bodyPr/>
        <a:lstStyle/>
        <a:p>
          <a:endParaRPr lang="en-GB"/>
        </a:p>
      </dgm:t>
    </dgm:pt>
    <dgm:pt modelId="{B4509033-06C5-4C51-BDB3-F32E4F5B9E77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/>
            <a:t>Competence</a:t>
          </a:r>
        </a:p>
      </dgm:t>
    </dgm:pt>
    <dgm:pt modelId="{2C28CE2D-D862-4DDB-AD71-2B04B45EAE8D}" type="parTrans" cxnId="{D11ED054-5C62-4766-8972-CB675BB36E84}">
      <dgm:prSet/>
      <dgm:spPr/>
      <dgm:t>
        <a:bodyPr/>
        <a:lstStyle/>
        <a:p>
          <a:endParaRPr lang="en-GB"/>
        </a:p>
      </dgm:t>
    </dgm:pt>
    <dgm:pt modelId="{3EF18845-FFA2-41C1-8990-60F66F884076}" type="sibTrans" cxnId="{D11ED054-5C62-4766-8972-CB675BB36E84}">
      <dgm:prSet/>
      <dgm:spPr/>
      <dgm:t>
        <a:bodyPr/>
        <a:lstStyle/>
        <a:p>
          <a:endParaRPr lang="en-GB"/>
        </a:p>
      </dgm:t>
    </dgm:pt>
    <dgm:pt modelId="{79603C0F-D7C5-4522-A399-214DD48AFAFC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/>
            <a:t>Responsibility</a:t>
          </a:r>
        </a:p>
      </dgm:t>
    </dgm:pt>
    <dgm:pt modelId="{50A49FC5-477F-43CE-9BE8-8021DFDD4A27}" type="parTrans" cxnId="{3D637155-6BBF-452B-801F-BB9585F6675C}">
      <dgm:prSet/>
      <dgm:spPr/>
      <dgm:t>
        <a:bodyPr/>
        <a:lstStyle/>
        <a:p>
          <a:endParaRPr lang="en-GB"/>
        </a:p>
      </dgm:t>
    </dgm:pt>
    <dgm:pt modelId="{0CB7FB15-26E2-4AC0-9BDA-F7EA44FFC550}" type="sibTrans" cxnId="{3D637155-6BBF-452B-801F-BB9585F6675C}">
      <dgm:prSet/>
      <dgm:spPr/>
      <dgm:t>
        <a:bodyPr/>
        <a:lstStyle/>
        <a:p>
          <a:endParaRPr lang="en-GB"/>
        </a:p>
      </dgm:t>
    </dgm:pt>
    <dgm:pt modelId="{C2B5574E-B591-431B-BB26-C97DE57B5070}">
      <dgm:prSet/>
      <dgm:spPr>
        <a:solidFill>
          <a:schemeClr val="accent3">
            <a:lumMod val="75000"/>
          </a:schemeClr>
        </a:solidFill>
      </dgm:spPr>
      <dgm:t>
        <a:bodyPr/>
        <a:lstStyle/>
        <a:p>
          <a:pPr rtl="0"/>
          <a:r>
            <a:rPr lang="en-GB" dirty="0"/>
            <a:t>Integrity</a:t>
          </a:r>
        </a:p>
      </dgm:t>
    </dgm:pt>
    <dgm:pt modelId="{62381507-1ABD-4772-93D0-015E9C75D154}" type="parTrans" cxnId="{6523722E-6081-4BD0-B40E-89A2AC68D8F8}">
      <dgm:prSet/>
      <dgm:spPr/>
      <dgm:t>
        <a:bodyPr/>
        <a:lstStyle/>
        <a:p>
          <a:endParaRPr lang="en-GB"/>
        </a:p>
      </dgm:t>
    </dgm:pt>
    <dgm:pt modelId="{4EA6CE9A-5E85-4AE1-ABC5-30E4D14BF869}" type="sibTrans" cxnId="{6523722E-6081-4BD0-B40E-89A2AC68D8F8}">
      <dgm:prSet/>
      <dgm:spPr/>
      <dgm:t>
        <a:bodyPr/>
        <a:lstStyle/>
        <a:p>
          <a:endParaRPr lang="en-GB"/>
        </a:p>
      </dgm:t>
    </dgm:pt>
    <dgm:pt modelId="{1A5250B9-3F18-4B2A-AC4B-CFC82D81A46F}" type="pres">
      <dgm:prSet presAssocID="{6A73338A-A964-4283-8323-913A1233A922}" presName="Name0" presStyleCnt="0">
        <dgm:presLayoutVars>
          <dgm:dir/>
          <dgm:animLvl val="lvl"/>
          <dgm:resizeHandles val="exact"/>
        </dgm:presLayoutVars>
      </dgm:prSet>
      <dgm:spPr/>
    </dgm:pt>
    <dgm:pt modelId="{2451413B-4254-4B2F-837D-CC3DC9531FEA}" type="pres">
      <dgm:prSet presAssocID="{7E3BB558-D15F-4ABB-8A96-21AB3F1BF8B0}" presName="composite" presStyleCnt="0"/>
      <dgm:spPr/>
    </dgm:pt>
    <dgm:pt modelId="{5C2C1CB1-4598-4992-B5B1-A115BD303E29}" type="pres">
      <dgm:prSet presAssocID="{7E3BB558-D15F-4ABB-8A96-21AB3F1BF8B0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CA76E9E2-9D4A-4472-8E0A-2FCA5A6F0247}" type="pres">
      <dgm:prSet presAssocID="{7E3BB558-D15F-4ABB-8A96-21AB3F1BF8B0}" presName="desTx" presStyleLbl="alignAccFollowNode1" presStyleIdx="0" presStyleCnt="4">
        <dgm:presLayoutVars>
          <dgm:bulletEnabled val="1"/>
        </dgm:presLayoutVars>
      </dgm:prSet>
      <dgm:spPr/>
    </dgm:pt>
    <dgm:pt modelId="{7D74689D-875F-4F0A-9D99-DDCF4B9ECFAE}" type="pres">
      <dgm:prSet presAssocID="{AE99C530-64BA-4BCD-926A-12C756DA4A90}" presName="space" presStyleCnt="0"/>
      <dgm:spPr/>
    </dgm:pt>
    <dgm:pt modelId="{7F66E40C-EF31-4A7F-A756-E2B90B1C3AD0}" type="pres">
      <dgm:prSet presAssocID="{B4509033-06C5-4C51-BDB3-F32E4F5B9E77}" presName="composite" presStyleCnt="0"/>
      <dgm:spPr/>
    </dgm:pt>
    <dgm:pt modelId="{427A642C-E23D-47D3-BE67-062F46411415}" type="pres">
      <dgm:prSet presAssocID="{B4509033-06C5-4C51-BDB3-F32E4F5B9E77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0DA8C7C1-8918-484D-869B-D7EB7FC28B7E}" type="pres">
      <dgm:prSet presAssocID="{B4509033-06C5-4C51-BDB3-F32E4F5B9E77}" presName="desTx" presStyleLbl="alignAccFollowNode1" presStyleIdx="1" presStyleCnt="4">
        <dgm:presLayoutVars>
          <dgm:bulletEnabled val="1"/>
        </dgm:presLayoutVars>
      </dgm:prSet>
      <dgm:spPr/>
    </dgm:pt>
    <dgm:pt modelId="{86975BDE-F893-4728-8A70-15E8F52585AB}" type="pres">
      <dgm:prSet presAssocID="{3EF18845-FFA2-41C1-8990-60F66F884076}" presName="space" presStyleCnt="0"/>
      <dgm:spPr/>
    </dgm:pt>
    <dgm:pt modelId="{95941F0D-C670-4D55-A487-D3A0B92890A3}" type="pres">
      <dgm:prSet presAssocID="{79603C0F-D7C5-4522-A399-214DD48AFAFC}" presName="composite" presStyleCnt="0"/>
      <dgm:spPr/>
    </dgm:pt>
    <dgm:pt modelId="{5FCFB58C-2025-4DAF-B9DB-8C1C410C8288}" type="pres">
      <dgm:prSet presAssocID="{79603C0F-D7C5-4522-A399-214DD48AFAFC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4D7CCA5B-BA79-4EAE-9931-D855C2262B83}" type="pres">
      <dgm:prSet presAssocID="{79603C0F-D7C5-4522-A399-214DD48AFAFC}" presName="desTx" presStyleLbl="alignAccFollowNode1" presStyleIdx="2" presStyleCnt="4">
        <dgm:presLayoutVars>
          <dgm:bulletEnabled val="1"/>
        </dgm:presLayoutVars>
      </dgm:prSet>
      <dgm:spPr/>
    </dgm:pt>
    <dgm:pt modelId="{016ABA4F-937A-4E7D-A74C-FAD67B383E58}" type="pres">
      <dgm:prSet presAssocID="{0CB7FB15-26E2-4AC0-9BDA-F7EA44FFC550}" presName="space" presStyleCnt="0"/>
      <dgm:spPr/>
    </dgm:pt>
    <dgm:pt modelId="{391DE6F0-5D50-432B-9701-EF097647C113}" type="pres">
      <dgm:prSet presAssocID="{C2B5574E-B591-431B-BB26-C97DE57B5070}" presName="composite" presStyleCnt="0"/>
      <dgm:spPr/>
    </dgm:pt>
    <dgm:pt modelId="{F0AEE583-42D3-468D-B83E-8EECC0B39104}" type="pres">
      <dgm:prSet presAssocID="{C2B5574E-B591-431B-BB26-C97DE57B5070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B660982F-B0EE-400C-AE94-89E2EF3C4821}" type="pres">
      <dgm:prSet presAssocID="{C2B5574E-B591-431B-BB26-C97DE57B5070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E50F3E19-EADB-47D1-A57E-C16AAC539F96}" type="presOf" srcId="{7E3BB558-D15F-4ABB-8A96-21AB3F1BF8B0}" destId="{5C2C1CB1-4598-4992-B5B1-A115BD303E29}" srcOrd="0" destOrd="0" presId="urn:microsoft.com/office/officeart/2005/8/layout/hList1"/>
    <dgm:cxn modelId="{6523722E-6081-4BD0-B40E-89A2AC68D8F8}" srcId="{6A73338A-A964-4283-8323-913A1233A922}" destId="{C2B5574E-B591-431B-BB26-C97DE57B5070}" srcOrd="3" destOrd="0" parTransId="{62381507-1ABD-4772-93D0-015E9C75D154}" sibTransId="{4EA6CE9A-5E85-4AE1-ABC5-30E4D14BF869}"/>
    <dgm:cxn modelId="{86C10E65-FF68-4A71-B304-2BCCDA78D1BA}" type="presOf" srcId="{6A73338A-A964-4283-8323-913A1233A922}" destId="{1A5250B9-3F18-4B2A-AC4B-CFC82D81A46F}" srcOrd="0" destOrd="0" presId="urn:microsoft.com/office/officeart/2005/8/layout/hList1"/>
    <dgm:cxn modelId="{D11ED054-5C62-4766-8972-CB675BB36E84}" srcId="{6A73338A-A964-4283-8323-913A1233A922}" destId="{B4509033-06C5-4C51-BDB3-F32E4F5B9E77}" srcOrd="1" destOrd="0" parTransId="{2C28CE2D-D862-4DDB-AD71-2B04B45EAE8D}" sibTransId="{3EF18845-FFA2-41C1-8990-60F66F884076}"/>
    <dgm:cxn modelId="{3D637155-6BBF-452B-801F-BB9585F6675C}" srcId="{6A73338A-A964-4283-8323-913A1233A922}" destId="{79603C0F-D7C5-4522-A399-214DD48AFAFC}" srcOrd="2" destOrd="0" parTransId="{50A49FC5-477F-43CE-9BE8-8021DFDD4A27}" sibTransId="{0CB7FB15-26E2-4AC0-9BDA-F7EA44FFC550}"/>
    <dgm:cxn modelId="{F2E728EA-A2FB-495B-9173-C956D0344AC4}" type="presOf" srcId="{B4509033-06C5-4C51-BDB3-F32E4F5B9E77}" destId="{427A642C-E23D-47D3-BE67-062F46411415}" srcOrd="0" destOrd="0" presId="urn:microsoft.com/office/officeart/2005/8/layout/hList1"/>
    <dgm:cxn modelId="{8A6683F1-275E-431C-BF79-0AF8DED0EA72}" type="presOf" srcId="{C2B5574E-B591-431B-BB26-C97DE57B5070}" destId="{F0AEE583-42D3-468D-B83E-8EECC0B39104}" srcOrd="0" destOrd="0" presId="urn:microsoft.com/office/officeart/2005/8/layout/hList1"/>
    <dgm:cxn modelId="{2CC2D3F4-4917-4008-A870-2CB32AD84672}" type="presOf" srcId="{79603C0F-D7C5-4522-A399-214DD48AFAFC}" destId="{5FCFB58C-2025-4DAF-B9DB-8C1C410C8288}" srcOrd="0" destOrd="0" presId="urn:microsoft.com/office/officeart/2005/8/layout/hList1"/>
    <dgm:cxn modelId="{83F7C5FE-F8D4-4A89-8654-354852B43EE9}" srcId="{6A73338A-A964-4283-8323-913A1233A922}" destId="{7E3BB558-D15F-4ABB-8A96-21AB3F1BF8B0}" srcOrd="0" destOrd="0" parTransId="{A4B57979-895C-48A3-B1DA-20FBD3419B4D}" sibTransId="{AE99C530-64BA-4BCD-926A-12C756DA4A90}"/>
    <dgm:cxn modelId="{E488A84E-10CC-420C-89CD-86C3E9E073C4}" type="presParOf" srcId="{1A5250B9-3F18-4B2A-AC4B-CFC82D81A46F}" destId="{2451413B-4254-4B2F-837D-CC3DC9531FEA}" srcOrd="0" destOrd="0" presId="urn:microsoft.com/office/officeart/2005/8/layout/hList1"/>
    <dgm:cxn modelId="{326D6E73-267D-4414-9DC5-EB4FA8FD556B}" type="presParOf" srcId="{2451413B-4254-4B2F-837D-CC3DC9531FEA}" destId="{5C2C1CB1-4598-4992-B5B1-A115BD303E29}" srcOrd="0" destOrd="0" presId="urn:microsoft.com/office/officeart/2005/8/layout/hList1"/>
    <dgm:cxn modelId="{FC7539A8-EB50-4A25-83F2-314C363B7478}" type="presParOf" srcId="{2451413B-4254-4B2F-837D-CC3DC9531FEA}" destId="{CA76E9E2-9D4A-4472-8E0A-2FCA5A6F0247}" srcOrd="1" destOrd="0" presId="urn:microsoft.com/office/officeart/2005/8/layout/hList1"/>
    <dgm:cxn modelId="{9D001AAF-E0A9-4603-BCF4-F2BE09911F0E}" type="presParOf" srcId="{1A5250B9-3F18-4B2A-AC4B-CFC82D81A46F}" destId="{7D74689D-875F-4F0A-9D99-DDCF4B9ECFAE}" srcOrd="1" destOrd="0" presId="urn:microsoft.com/office/officeart/2005/8/layout/hList1"/>
    <dgm:cxn modelId="{D5E6331E-A0E6-463B-B276-08010C45BD0F}" type="presParOf" srcId="{1A5250B9-3F18-4B2A-AC4B-CFC82D81A46F}" destId="{7F66E40C-EF31-4A7F-A756-E2B90B1C3AD0}" srcOrd="2" destOrd="0" presId="urn:microsoft.com/office/officeart/2005/8/layout/hList1"/>
    <dgm:cxn modelId="{632805FD-2940-45D5-BCB7-D4C0ED265F14}" type="presParOf" srcId="{7F66E40C-EF31-4A7F-A756-E2B90B1C3AD0}" destId="{427A642C-E23D-47D3-BE67-062F46411415}" srcOrd="0" destOrd="0" presId="urn:microsoft.com/office/officeart/2005/8/layout/hList1"/>
    <dgm:cxn modelId="{A243F104-0F04-47B8-B5AB-8FA76EE31E37}" type="presParOf" srcId="{7F66E40C-EF31-4A7F-A756-E2B90B1C3AD0}" destId="{0DA8C7C1-8918-484D-869B-D7EB7FC28B7E}" srcOrd="1" destOrd="0" presId="urn:microsoft.com/office/officeart/2005/8/layout/hList1"/>
    <dgm:cxn modelId="{E8E80D55-D072-4FBC-8109-B6E8C62385FB}" type="presParOf" srcId="{1A5250B9-3F18-4B2A-AC4B-CFC82D81A46F}" destId="{86975BDE-F893-4728-8A70-15E8F52585AB}" srcOrd="3" destOrd="0" presId="urn:microsoft.com/office/officeart/2005/8/layout/hList1"/>
    <dgm:cxn modelId="{170417F9-ED76-425A-AB7B-2DFBD99F355F}" type="presParOf" srcId="{1A5250B9-3F18-4B2A-AC4B-CFC82D81A46F}" destId="{95941F0D-C670-4D55-A487-D3A0B92890A3}" srcOrd="4" destOrd="0" presId="urn:microsoft.com/office/officeart/2005/8/layout/hList1"/>
    <dgm:cxn modelId="{6B4BFAEB-6690-4C09-9946-294C10678B76}" type="presParOf" srcId="{95941F0D-C670-4D55-A487-D3A0B92890A3}" destId="{5FCFB58C-2025-4DAF-B9DB-8C1C410C8288}" srcOrd="0" destOrd="0" presId="urn:microsoft.com/office/officeart/2005/8/layout/hList1"/>
    <dgm:cxn modelId="{015B3E0C-F832-4402-B737-7E3EA7766E04}" type="presParOf" srcId="{95941F0D-C670-4D55-A487-D3A0B92890A3}" destId="{4D7CCA5B-BA79-4EAE-9931-D855C2262B83}" srcOrd="1" destOrd="0" presId="urn:microsoft.com/office/officeart/2005/8/layout/hList1"/>
    <dgm:cxn modelId="{4A5206F3-96DB-4A18-985F-C5CF71CD89D4}" type="presParOf" srcId="{1A5250B9-3F18-4B2A-AC4B-CFC82D81A46F}" destId="{016ABA4F-937A-4E7D-A74C-FAD67B383E58}" srcOrd="5" destOrd="0" presId="urn:microsoft.com/office/officeart/2005/8/layout/hList1"/>
    <dgm:cxn modelId="{70044EB6-6BE1-4681-982A-EEF4D90E31A7}" type="presParOf" srcId="{1A5250B9-3F18-4B2A-AC4B-CFC82D81A46F}" destId="{391DE6F0-5D50-432B-9701-EF097647C113}" srcOrd="6" destOrd="0" presId="urn:microsoft.com/office/officeart/2005/8/layout/hList1"/>
    <dgm:cxn modelId="{0145B96A-8F7E-403A-8ADA-ABF9921F0A2A}" type="presParOf" srcId="{391DE6F0-5D50-432B-9701-EF097647C113}" destId="{F0AEE583-42D3-468D-B83E-8EECC0B39104}" srcOrd="0" destOrd="0" presId="urn:microsoft.com/office/officeart/2005/8/layout/hList1"/>
    <dgm:cxn modelId="{86E0D5DB-DB14-4887-904E-8A849D4787CC}" type="presParOf" srcId="{391DE6F0-5D50-432B-9701-EF097647C113}" destId="{B660982F-B0EE-400C-AE94-89E2EF3C4821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965DDAE-7D2A-49B9-BFF3-8E09E938FDE8}" type="doc">
      <dgm:prSet loTypeId="urn:microsoft.com/office/officeart/2005/8/layout/hierarchy1" loCatId="hierarchy" qsTypeId="urn:microsoft.com/office/officeart/2005/8/quickstyle/simple1" qsCatId="simple" csTypeId="urn:microsoft.com/office/officeart/2005/8/colors/accent2_5" csCatId="accent2"/>
      <dgm:spPr/>
      <dgm:t>
        <a:bodyPr/>
        <a:lstStyle/>
        <a:p>
          <a:endParaRPr lang="en-GB"/>
        </a:p>
      </dgm:t>
    </dgm:pt>
    <dgm:pt modelId="{1C06F45C-5F61-4879-9699-B08592D956A7}">
      <dgm:prSet/>
      <dgm:spPr/>
      <dgm:t>
        <a:bodyPr/>
        <a:lstStyle/>
        <a:p>
          <a:pPr rtl="0"/>
          <a:r>
            <a:rPr lang="en-US"/>
            <a:t>Research procedures e.g.</a:t>
          </a:r>
          <a:endParaRPr lang="en-GB"/>
        </a:p>
      </dgm:t>
    </dgm:pt>
    <dgm:pt modelId="{D6D35878-2504-46CF-8D9B-8161788DE0E1}" type="parTrans" cxnId="{E782A4A7-FADE-46BA-82B5-F0C97B834358}">
      <dgm:prSet/>
      <dgm:spPr/>
      <dgm:t>
        <a:bodyPr/>
        <a:lstStyle/>
        <a:p>
          <a:endParaRPr lang="en-GB"/>
        </a:p>
      </dgm:t>
    </dgm:pt>
    <dgm:pt modelId="{4A4B4AA9-16A9-416C-A673-4613D5922D2C}" type="sibTrans" cxnId="{E782A4A7-FADE-46BA-82B5-F0C97B834358}">
      <dgm:prSet/>
      <dgm:spPr/>
      <dgm:t>
        <a:bodyPr/>
        <a:lstStyle/>
        <a:p>
          <a:endParaRPr lang="en-GB"/>
        </a:p>
      </dgm:t>
    </dgm:pt>
    <dgm:pt modelId="{9C08BEEA-F6B4-40A9-9C34-C0A92B0A4A28}">
      <dgm:prSet/>
      <dgm:spPr/>
      <dgm:t>
        <a:bodyPr/>
        <a:lstStyle/>
        <a:p>
          <a:pPr rtl="0"/>
          <a:r>
            <a:rPr lang="en-US"/>
            <a:t>will any of the tasks in the study be stressful or unpleasant for the participant?</a:t>
          </a:r>
          <a:endParaRPr lang="en-GB"/>
        </a:p>
      </dgm:t>
    </dgm:pt>
    <dgm:pt modelId="{6244E2CB-8AF4-4714-99BD-5E77E4D13570}" type="parTrans" cxnId="{C1DB49C5-CE32-4A6C-B518-164B20919B37}">
      <dgm:prSet/>
      <dgm:spPr/>
      <dgm:t>
        <a:bodyPr/>
        <a:lstStyle/>
        <a:p>
          <a:endParaRPr lang="en-GB"/>
        </a:p>
      </dgm:t>
    </dgm:pt>
    <dgm:pt modelId="{7CCE79C0-59C5-4FC9-B8A1-7CDB49919729}" type="sibTrans" cxnId="{C1DB49C5-CE32-4A6C-B518-164B20919B37}">
      <dgm:prSet/>
      <dgm:spPr/>
      <dgm:t>
        <a:bodyPr/>
        <a:lstStyle/>
        <a:p>
          <a:endParaRPr lang="en-GB"/>
        </a:p>
      </dgm:t>
    </dgm:pt>
    <dgm:pt modelId="{5041F261-2068-4E5B-AB49-E3CE95F2B7EF}">
      <dgm:prSet/>
      <dgm:spPr/>
      <dgm:t>
        <a:bodyPr/>
        <a:lstStyle/>
        <a:p>
          <a:pPr rtl="0"/>
          <a:r>
            <a:rPr lang="en-US"/>
            <a:t>will it involve presenting participants with material they may find offensive or distressing?</a:t>
          </a:r>
          <a:endParaRPr lang="en-GB"/>
        </a:p>
      </dgm:t>
    </dgm:pt>
    <dgm:pt modelId="{AABA6ED6-6181-4CFA-BC28-68ABFCB76AE3}" type="parTrans" cxnId="{0E00E1E2-E237-4723-9C8C-56FCA318ECBD}">
      <dgm:prSet/>
      <dgm:spPr/>
      <dgm:t>
        <a:bodyPr/>
        <a:lstStyle/>
        <a:p>
          <a:endParaRPr lang="en-GB"/>
        </a:p>
      </dgm:t>
    </dgm:pt>
    <dgm:pt modelId="{61FDE90C-2E58-4FC7-96BF-68366209CBA7}" type="sibTrans" cxnId="{0E00E1E2-E237-4723-9C8C-56FCA318ECBD}">
      <dgm:prSet/>
      <dgm:spPr/>
      <dgm:t>
        <a:bodyPr/>
        <a:lstStyle/>
        <a:p>
          <a:endParaRPr lang="en-GB"/>
        </a:p>
      </dgm:t>
    </dgm:pt>
    <dgm:pt modelId="{0C3C32B2-0541-40F8-A143-97AF23872439}">
      <dgm:prSet/>
      <dgm:spPr/>
      <dgm:t>
        <a:bodyPr/>
        <a:lstStyle/>
        <a:p>
          <a:pPr rtl="0"/>
          <a:r>
            <a:rPr lang="en-US"/>
            <a:t>Can apply to situations that appear ‘harmless’ at face value:</a:t>
          </a:r>
          <a:endParaRPr lang="en-GB"/>
        </a:p>
      </dgm:t>
    </dgm:pt>
    <dgm:pt modelId="{DC0023C7-860E-40A2-8913-F81155E52A80}" type="parTrans" cxnId="{E55B349D-6831-4C5B-8683-D89404D24C95}">
      <dgm:prSet/>
      <dgm:spPr/>
      <dgm:t>
        <a:bodyPr/>
        <a:lstStyle/>
        <a:p>
          <a:endParaRPr lang="en-GB"/>
        </a:p>
      </dgm:t>
    </dgm:pt>
    <dgm:pt modelId="{DB8339F9-590A-47A1-8B8E-85E211DF8681}" type="sibTrans" cxnId="{E55B349D-6831-4C5B-8683-D89404D24C95}">
      <dgm:prSet/>
      <dgm:spPr/>
      <dgm:t>
        <a:bodyPr/>
        <a:lstStyle/>
        <a:p>
          <a:endParaRPr lang="en-GB"/>
        </a:p>
      </dgm:t>
    </dgm:pt>
    <dgm:pt modelId="{982E73EE-C1D1-4B3C-B9D7-CE4803DB6734}">
      <dgm:prSet/>
      <dgm:spPr/>
      <dgm:t>
        <a:bodyPr/>
        <a:lstStyle/>
        <a:p>
          <a:pPr rtl="0"/>
          <a:r>
            <a:rPr lang="en-US"/>
            <a:t>e.g. a difficult memory test leaving participants feeling stupid and anxious</a:t>
          </a:r>
          <a:endParaRPr lang="en-GB"/>
        </a:p>
      </dgm:t>
    </dgm:pt>
    <dgm:pt modelId="{8194797F-4922-4016-95D3-0E0C3D1BBF2C}" type="parTrans" cxnId="{1CB6A613-7DA6-4462-B2CC-E89A0BD5D7D1}">
      <dgm:prSet/>
      <dgm:spPr/>
      <dgm:t>
        <a:bodyPr/>
        <a:lstStyle/>
        <a:p>
          <a:endParaRPr lang="en-GB"/>
        </a:p>
      </dgm:t>
    </dgm:pt>
    <dgm:pt modelId="{9CBF5EC0-54EE-4956-96D8-E2BBC9EB67EE}" type="sibTrans" cxnId="{1CB6A613-7DA6-4462-B2CC-E89A0BD5D7D1}">
      <dgm:prSet/>
      <dgm:spPr/>
      <dgm:t>
        <a:bodyPr/>
        <a:lstStyle/>
        <a:p>
          <a:endParaRPr lang="en-GB"/>
        </a:p>
      </dgm:t>
    </dgm:pt>
    <dgm:pt modelId="{C9E81B0B-AB7C-411D-A7AD-50CCDC4B6301}" type="pres">
      <dgm:prSet presAssocID="{6965DDAE-7D2A-49B9-BFF3-8E09E938FDE8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B1727E1-1852-42C1-BE41-D76063422A71}" type="pres">
      <dgm:prSet presAssocID="{1C06F45C-5F61-4879-9699-B08592D956A7}" presName="hierRoot1" presStyleCnt="0"/>
      <dgm:spPr/>
    </dgm:pt>
    <dgm:pt modelId="{089A9D72-013F-4C92-A81F-E44215AF4BD6}" type="pres">
      <dgm:prSet presAssocID="{1C06F45C-5F61-4879-9699-B08592D956A7}" presName="composite" presStyleCnt="0"/>
      <dgm:spPr/>
    </dgm:pt>
    <dgm:pt modelId="{EFC8B587-D0E4-45D3-BC60-A490E663A629}" type="pres">
      <dgm:prSet presAssocID="{1C06F45C-5F61-4879-9699-B08592D956A7}" presName="background" presStyleLbl="node0" presStyleIdx="0" presStyleCnt="2"/>
      <dgm:spPr/>
    </dgm:pt>
    <dgm:pt modelId="{555CD64E-79C3-4F76-BC2A-A71670531CC9}" type="pres">
      <dgm:prSet presAssocID="{1C06F45C-5F61-4879-9699-B08592D956A7}" presName="text" presStyleLbl="fgAcc0" presStyleIdx="0" presStyleCnt="2">
        <dgm:presLayoutVars>
          <dgm:chPref val="3"/>
        </dgm:presLayoutVars>
      </dgm:prSet>
      <dgm:spPr/>
    </dgm:pt>
    <dgm:pt modelId="{E63B8F55-972A-4788-93D8-9D3ACE16F58F}" type="pres">
      <dgm:prSet presAssocID="{1C06F45C-5F61-4879-9699-B08592D956A7}" presName="hierChild2" presStyleCnt="0"/>
      <dgm:spPr/>
    </dgm:pt>
    <dgm:pt modelId="{9676FCAE-A623-475A-9EED-C38C97A3F308}" type="pres">
      <dgm:prSet presAssocID="{6244E2CB-8AF4-4714-99BD-5E77E4D13570}" presName="Name10" presStyleLbl="parChTrans1D2" presStyleIdx="0" presStyleCnt="3"/>
      <dgm:spPr/>
    </dgm:pt>
    <dgm:pt modelId="{F25D9C6F-3903-4FF7-8233-1788ABD8E729}" type="pres">
      <dgm:prSet presAssocID="{9C08BEEA-F6B4-40A9-9C34-C0A92B0A4A28}" presName="hierRoot2" presStyleCnt="0"/>
      <dgm:spPr/>
    </dgm:pt>
    <dgm:pt modelId="{B1B2BF13-8918-4E1E-9C8E-3DF44957904D}" type="pres">
      <dgm:prSet presAssocID="{9C08BEEA-F6B4-40A9-9C34-C0A92B0A4A28}" presName="composite2" presStyleCnt="0"/>
      <dgm:spPr/>
    </dgm:pt>
    <dgm:pt modelId="{F7BD9E2C-3DD6-4469-8845-29F0F30E4ECE}" type="pres">
      <dgm:prSet presAssocID="{9C08BEEA-F6B4-40A9-9C34-C0A92B0A4A28}" presName="background2" presStyleLbl="node2" presStyleIdx="0" presStyleCnt="3"/>
      <dgm:spPr/>
    </dgm:pt>
    <dgm:pt modelId="{91B89685-1036-487F-ABBB-29D638245155}" type="pres">
      <dgm:prSet presAssocID="{9C08BEEA-F6B4-40A9-9C34-C0A92B0A4A28}" presName="text2" presStyleLbl="fgAcc2" presStyleIdx="0" presStyleCnt="3">
        <dgm:presLayoutVars>
          <dgm:chPref val="3"/>
        </dgm:presLayoutVars>
      </dgm:prSet>
      <dgm:spPr/>
    </dgm:pt>
    <dgm:pt modelId="{4182AAEF-E23E-4640-BD0F-4F5F940FE370}" type="pres">
      <dgm:prSet presAssocID="{9C08BEEA-F6B4-40A9-9C34-C0A92B0A4A28}" presName="hierChild3" presStyleCnt="0"/>
      <dgm:spPr/>
    </dgm:pt>
    <dgm:pt modelId="{5F7846D0-773B-4466-956C-1D33D2D3BC6D}" type="pres">
      <dgm:prSet presAssocID="{AABA6ED6-6181-4CFA-BC28-68ABFCB76AE3}" presName="Name10" presStyleLbl="parChTrans1D2" presStyleIdx="1" presStyleCnt="3"/>
      <dgm:spPr/>
    </dgm:pt>
    <dgm:pt modelId="{E62EFDC1-50A8-4BDA-B70E-7BB95629205D}" type="pres">
      <dgm:prSet presAssocID="{5041F261-2068-4E5B-AB49-E3CE95F2B7EF}" presName="hierRoot2" presStyleCnt="0"/>
      <dgm:spPr/>
    </dgm:pt>
    <dgm:pt modelId="{606F51B0-DD50-4FBC-AD80-97A0FD0C5B46}" type="pres">
      <dgm:prSet presAssocID="{5041F261-2068-4E5B-AB49-E3CE95F2B7EF}" presName="composite2" presStyleCnt="0"/>
      <dgm:spPr/>
    </dgm:pt>
    <dgm:pt modelId="{E413B14E-DABB-45AF-A452-839CEC93707A}" type="pres">
      <dgm:prSet presAssocID="{5041F261-2068-4E5B-AB49-E3CE95F2B7EF}" presName="background2" presStyleLbl="node2" presStyleIdx="1" presStyleCnt="3"/>
      <dgm:spPr/>
    </dgm:pt>
    <dgm:pt modelId="{716F36D6-E6C1-4CAA-97A2-75604DEDDFFF}" type="pres">
      <dgm:prSet presAssocID="{5041F261-2068-4E5B-AB49-E3CE95F2B7EF}" presName="text2" presStyleLbl="fgAcc2" presStyleIdx="1" presStyleCnt="3">
        <dgm:presLayoutVars>
          <dgm:chPref val="3"/>
        </dgm:presLayoutVars>
      </dgm:prSet>
      <dgm:spPr/>
    </dgm:pt>
    <dgm:pt modelId="{0F00B8DA-CFB7-4E4B-BD95-920E4BD79C75}" type="pres">
      <dgm:prSet presAssocID="{5041F261-2068-4E5B-AB49-E3CE95F2B7EF}" presName="hierChild3" presStyleCnt="0"/>
      <dgm:spPr/>
    </dgm:pt>
    <dgm:pt modelId="{9BD45B37-E101-4EED-B83D-930C9A655C5D}" type="pres">
      <dgm:prSet presAssocID="{0C3C32B2-0541-40F8-A143-97AF23872439}" presName="hierRoot1" presStyleCnt="0"/>
      <dgm:spPr/>
    </dgm:pt>
    <dgm:pt modelId="{1E09367E-8D51-4186-8101-E21FC07F8B9E}" type="pres">
      <dgm:prSet presAssocID="{0C3C32B2-0541-40F8-A143-97AF23872439}" presName="composite" presStyleCnt="0"/>
      <dgm:spPr/>
    </dgm:pt>
    <dgm:pt modelId="{33599E02-4292-4F4A-BE1F-D2E326E1903E}" type="pres">
      <dgm:prSet presAssocID="{0C3C32B2-0541-40F8-A143-97AF23872439}" presName="background" presStyleLbl="node0" presStyleIdx="1" presStyleCnt="2"/>
      <dgm:spPr/>
    </dgm:pt>
    <dgm:pt modelId="{B5A39F5D-436C-49C0-BE0E-B2D5A6ADB561}" type="pres">
      <dgm:prSet presAssocID="{0C3C32B2-0541-40F8-A143-97AF23872439}" presName="text" presStyleLbl="fgAcc0" presStyleIdx="1" presStyleCnt="2">
        <dgm:presLayoutVars>
          <dgm:chPref val="3"/>
        </dgm:presLayoutVars>
      </dgm:prSet>
      <dgm:spPr/>
    </dgm:pt>
    <dgm:pt modelId="{3FEDC001-0976-4446-80AB-89FED6744590}" type="pres">
      <dgm:prSet presAssocID="{0C3C32B2-0541-40F8-A143-97AF23872439}" presName="hierChild2" presStyleCnt="0"/>
      <dgm:spPr/>
    </dgm:pt>
    <dgm:pt modelId="{A8488384-FA47-45E5-8A3E-EADA0A8DD352}" type="pres">
      <dgm:prSet presAssocID="{8194797F-4922-4016-95D3-0E0C3D1BBF2C}" presName="Name10" presStyleLbl="parChTrans1D2" presStyleIdx="2" presStyleCnt="3"/>
      <dgm:spPr/>
    </dgm:pt>
    <dgm:pt modelId="{27696F47-7BAA-4839-821A-A0EA1C95F47A}" type="pres">
      <dgm:prSet presAssocID="{982E73EE-C1D1-4B3C-B9D7-CE4803DB6734}" presName="hierRoot2" presStyleCnt="0"/>
      <dgm:spPr/>
    </dgm:pt>
    <dgm:pt modelId="{5B634C31-1A62-4069-AE9D-525C05471381}" type="pres">
      <dgm:prSet presAssocID="{982E73EE-C1D1-4B3C-B9D7-CE4803DB6734}" presName="composite2" presStyleCnt="0"/>
      <dgm:spPr/>
    </dgm:pt>
    <dgm:pt modelId="{E23D1568-2145-43AC-A32D-BB4B56B55139}" type="pres">
      <dgm:prSet presAssocID="{982E73EE-C1D1-4B3C-B9D7-CE4803DB6734}" presName="background2" presStyleLbl="node2" presStyleIdx="2" presStyleCnt="3"/>
      <dgm:spPr/>
    </dgm:pt>
    <dgm:pt modelId="{FF0ECD5D-05B4-486E-8C09-D5CA73DBE79E}" type="pres">
      <dgm:prSet presAssocID="{982E73EE-C1D1-4B3C-B9D7-CE4803DB6734}" presName="text2" presStyleLbl="fgAcc2" presStyleIdx="2" presStyleCnt="3">
        <dgm:presLayoutVars>
          <dgm:chPref val="3"/>
        </dgm:presLayoutVars>
      </dgm:prSet>
      <dgm:spPr/>
    </dgm:pt>
    <dgm:pt modelId="{610B6958-A5FB-425F-8144-7DECDEBFCA5E}" type="pres">
      <dgm:prSet presAssocID="{982E73EE-C1D1-4B3C-B9D7-CE4803DB6734}" presName="hierChild3" presStyleCnt="0"/>
      <dgm:spPr/>
    </dgm:pt>
  </dgm:ptLst>
  <dgm:cxnLst>
    <dgm:cxn modelId="{5FDA3F0C-03A5-4F54-AB2D-3FE551ABFC57}" type="presOf" srcId="{8194797F-4922-4016-95D3-0E0C3D1BBF2C}" destId="{A8488384-FA47-45E5-8A3E-EADA0A8DD352}" srcOrd="0" destOrd="0" presId="urn:microsoft.com/office/officeart/2005/8/layout/hierarchy1"/>
    <dgm:cxn modelId="{03285910-35B4-4BF6-8300-195A5425BD56}" type="presOf" srcId="{982E73EE-C1D1-4B3C-B9D7-CE4803DB6734}" destId="{FF0ECD5D-05B4-486E-8C09-D5CA73DBE79E}" srcOrd="0" destOrd="0" presId="urn:microsoft.com/office/officeart/2005/8/layout/hierarchy1"/>
    <dgm:cxn modelId="{1CB6A613-7DA6-4462-B2CC-E89A0BD5D7D1}" srcId="{0C3C32B2-0541-40F8-A143-97AF23872439}" destId="{982E73EE-C1D1-4B3C-B9D7-CE4803DB6734}" srcOrd="0" destOrd="0" parTransId="{8194797F-4922-4016-95D3-0E0C3D1BBF2C}" sibTransId="{9CBF5EC0-54EE-4956-96D8-E2BBC9EB67EE}"/>
    <dgm:cxn modelId="{9E39AD1A-C11D-415F-8485-354078A26E72}" type="presOf" srcId="{9C08BEEA-F6B4-40A9-9C34-C0A92B0A4A28}" destId="{91B89685-1036-487F-ABBB-29D638245155}" srcOrd="0" destOrd="0" presId="urn:microsoft.com/office/officeart/2005/8/layout/hierarchy1"/>
    <dgm:cxn modelId="{7719B421-B48A-4916-B33E-D4D074C3B0B2}" type="presOf" srcId="{6965DDAE-7D2A-49B9-BFF3-8E09E938FDE8}" destId="{C9E81B0B-AB7C-411D-A7AD-50CCDC4B6301}" srcOrd="0" destOrd="0" presId="urn:microsoft.com/office/officeart/2005/8/layout/hierarchy1"/>
    <dgm:cxn modelId="{BC601F72-73D4-4AC6-B24B-8B6A6EAF9335}" type="presOf" srcId="{0C3C32B2-0541-40F8-A143-97AF23872439}" destId="{B5A39F5D-436C-49C0-BE0E-B2D5A6ADB561}" srcOrd="0" destOrd="0" presId="urn:microsoft.com/office/officeart/2005/8/layout/hierarchy1"/>
    <dgm:cxn modelId="{45034D54-42EE-4EC5-846B-907319F768C4}" type="presOf" srcId="{5041F261-2068-4E5B-AB49-E3CE95F2B7EF}" destId="{716F36D6-E6C1-4CAA-97A2-75604DEDDFFF}" srcOrd="0" destOrd="0" presId="urn:microsoft.com/office/officeart/2005/8/layout/hierarchy1"/>
    <dgm:cxn modelId="{56125981-EFB5-472B-A9B7-502DBF3FE997}" type="presOf" srcId="{1C06F45C-5F61-4879-9699-B08592D956A7}" destId="{555CD64E-79C3-4F76-BC2A-A71670531CC9}" srcOrd="0" destOrd="0" presId="urn:microsoft.com/office/officeart/2005/8/layout/hierarchy1"/>
    <dgm:cxn modelId="{E55B349D-6831-4C5B-8683-D89404D24C95}" srcId="{6965DDAE-7D2A-49B9-BFF3-8E09E938FDE8}" destId="{0C3C32B2-0541-40F8-A143-97AF23872439}" srcOrd="1" destOrd="0" parTransId="{DC0023C7-860E-40A2-8913-F81155E52A80}" sibTransId="{DB8339F9-590A-47A1-8B8E-85E211DF8681}"/>
    <dgm:cxn modelId="{E782A4A7-FADE-46BA-82B5-F0C97B834358}" srcId="{6965DDAE-7D2A-49B9-BFF3-8E09E938FDE8}" destId="{1C06F45C-5F61-4879-9699-B08592D956A7}" srcOrd="0" destOrd="0" parTransId="{D6D35878-2504-46CF-8D9B-8161788DE0E1}" sibTransId="{4A4B4AA9-16A9-416C-A673-4613D5922D2C}"/>
    <dgm:cxn modelId="{14700DAA-3930-4155-9D86-41F0B4759BD7}" type="presOf" srcId="{6244E2CB-8AF4-4714-99BD-5E77E4D13570}" destId="{9676FCAE-A623-475A-9EED-C38C97A3F308}" srcOrd="0" destOrd="0" presId="urn:microsoft.com/office/officeart/2005/8/layout/hierarchy1"/>
    <dgm:cxn modelId="{C1DB49C5-CE32-4A6C-B518-164B20919B37}" srcId="{1C06F45C-5F61-4879-9699-B08592D956A7}" destId="{9C08BEEA-F6B4-40A9-9C34-C0A92B0A4A28}" srcOrd="0" destOrd="0" parTransId="{6244E2CB-8AF4-4714-99BD-5E77E4D13570}" sibTransId="{7CCE79C0-59C5-4FC9-B8A1-7CDB49919729}"/>
    <dgm:cxn modelId="{E8FE69C7-704F-492E-BFDE-A5EAA94FACB7}" type="presOf" srcId="{AABA6ED6-6181-4CFA-BC28-68ABFCB76AE3}" destId="{5F7846D0-773B-4466-956C-1D33D2D3BC6D}" srcOrd="0" destOrd="0" presId="urn:microsoft.com/office/officeart/2005/8/layout/hierarchy1"/>
    <dgm:cxn modelId="{0E00E1E2-E237-4723-9C8C-56FCA318ECBD}" srcId="{1C06F45C-5F61-4879-9699-B08592D956A7}" destId="{5041F261-2068-4E5B-AB49-E3CE95F2B7EF}" srcOrd="1" destOrd="0" parTransId="{AABA6ED6-6181-4CFA-BC28-68ABFCB76AE3}" sibTransId="{61FDE90C-2E58-4FC7-96BF-68366209CBA7}"/>
    <dgm:cxn modelId="{279D774C-6058-4DA2-8804-5114ACC31C71}" type="presParOf" srcId="{C9E81B0B-AB7C-411D-A7AD-50CCDC4B6301}" destId="{CB1727E1-1852-42C1-BE41-D76063422A71}" srcOrd="0" destOrd="0" presId="urn:microsoft.com/office/officeart/2005/8/layout/hierarchy1"/>
    <dgm:cxn modelId="{54B36C95-D923-47FD-8E05-8B3837805B28}" type="presParOf" srcId="{CB1727E1-1852-42C1-BE41-D76063422A71}" destId="{089A9D72-013F-4C92-A81F-E44215AF4BD6}" srcOrd="0" destOrd="0" presId="urn:microsoft.com/office/officeart/2005/8/layout/hierarchy1"/>
    <dgm:cxn modelId="{B647E034-1392-42A8-9CA5-185EE5F55668}" type="presParOf" srcId="{089A9D72-013F-4C92-A81F-E44215AF4BD6}" destId="{EFC8B587-D0E4-45D3-BC60-A490E663A629}" srcOrd="0" destOrd="0" presId="urn:microsoft.com/office/officeart/2005/8/layout/hierarchy1"/>
    <dgm:cxn modelId="{9F12D434-BF9E-4EEC-AFB9-164007BD3EFC}" type="presParOf" srcId="{089A9D72-013F-4C92-A81F-E44215AF4BD6}" destId="{555CD64E-79C3-4F76-BC2A-A71670531CC9}" srcOrd="1" destOrd="0" presId="urn:microsoft.com/office/officeart/2005/8/layout/hierarchy1"/>
    <dgm:cxn modelId="{21522C68-9CF2-4A8D-96AD-15EDCA1FB9D9}" type="presParOf" srcId="{CB1727E1-1852-42C1-BE41-D76063422A71}" destId="{E63B8F55-972A-4788-93D8-9D3ACE16F58F}" srcOrd="1" destOrd="0" presId="urn:microsoft.com/office/officeart/2005/8/layout/hierarchy1"/>
    <dgm:cxn modelId="{2A90084E-0045-44F3-BB72-E6FA54A6A6EC}" type="presParOf" srcId="{E63B8F55-972A-4788-93D8-9D3ACE16F58F}" destId="{9676FCAE-A623-475A-9EED-C38C97A3F308}" srcOrd="0" destOrd="0" presId="urn:microsoft.com/office/officeart/2005/8/layout/hierarchy1"/>
    <dgm:cxn modelId="{0927A878-86C8-477F-9079-2B644D36D803}" type="presParOf" srcId="{E63B8F55-972A-4788-93D8-9D3ACE16F58F}" destId="{F25D9C6F-3903-4FF7-8233-1788ABD8E729}" srcOrd="1" destOrd="0" presId="urn:microsoft.com/office/officeart/2005/8/layout/hierarchy1"/>
    <dgm:cxn modelId="{D4DB1C51-1AF4-45EE-B53E-571BCE23C095}" type="presParOf" srcId="{F25D9C6F-3903-4FF7-8233-1788ABD8E729}" destId="{B1B2BF13-8918-4E1E-9C8E-3DF44957904D}" srcOrd="0" destOrd="0" presId="urn:microsoft.com/office/officeart/2005/8/layout/hierarchy1"/>
    <dgm:cxn modelId="{4391C3CE-2492-41E4-BB63-4F856D90A630}" type="presParOf" srcId="{B1B2BF13-8918-4E1E-9C8E-3DF44957904D}" destId="{F7BD9E2C-3DD6-4469-8845-29F0F30E4ECE}" srcOrd="0" destOrd="0" presId="urn:microsoft.com/office/officeart/2005/8/layout/hierarchy1"/>
    <dgm:cxn modelId="{F8FBBF23-5E5C-4995-BBF2-C5A3FFD3FBD0}" type="presParOf" srcId="{B1B2BF13-8918-4E1E-9C8E-3DF44957904D}" destId="{91B89685-1036-487F-ABBB-29D638245155}" srcOrd="1" destOrd="0" presId="urn:microsoft.com/office/officeart/2005/8/layout/hierarchy1"/>
    <dgm:cxn modelId="{DF5079FC-1D00-4474-BB5A-BCCBA8496738}" type="presParOf" srcId="{F25D9C6F-3903-4FF7-8233-1788ABD8E729}" destId="{4182AAEF-E23E-4640-BD0F-4F5F940FE370}" srcOrd="1" destOrd="0" presId="urn:microsoft.com/office/officeart/2005/8/layout/hierarchy1"/>
    <dgm:cxn modelId="{AC42FCD4-D6FB-4F49-8739-508D815513C5}" type="presParOf" srcId="{E63B8F55-972A-4788-93D8-9D3ACE16F58F}" destId="{5F7846D0-773B-4466-956C-1D33D2D3BC6D}" srcOrd="2" destOrd="0" presId="urn:microsoft.com/office/officeart/2005/8/layout/hierarchy1"/>
    <dgm:cxn modelId="{403F1308-AB37-4A22-AD4A-B1E82276AFE8}" type="presParOf" srcId="{E63B8F55-972A-4788-93D8-9D3ACE16F58F}" destId="{E62EFDC1-50A8-4BDA-B70E-7BB95629205D}" srcOrd="3" destOrd="0" presId="urn:microsoft.com/office/officeart/2005/8/layout/hierarchy1"/>
    <dgm:cxn modelId="{FAE76D4F-1278-48ED-8CFC-C2A1EB9A96ED}" type="presParOf" srcId="{E62EFDC1-50A8-4BDA-B70E-7BB95629205D}" destId="{606F51B0-DD50-4FBC-AD80-97A0FD0C5B46}" srcOrd="0" destOrd="0" presId="urn:microsoft.com/office/officeart/2005/8/layout/hierarchy1"/>
    <dgm:cxn modelId="{33AF9CD1-BDAA-4DC9-B2F6-CAFFEFA5319F}" type="presParOf" srcId="{606F51B0-DD50-4FBC-AD80-97A0FD0C5B46}" destId="{E413B14E-DABB-45AF-A452-839CEC93707A}" srcOrd="0" destOrd="0" presId="urn:microsoft.com/office/officeart/2005/8/layout/hierarchy1"/>
    <dgm:cxn modelId="{3CB98980-49D0-4D94-91AA-4815A453EA84}" type="presParOf" srcId="{606F51B0-DD50-4FBC-AD80-97A0FD0C5B46}" destId="{716F36D6-E6C1-4CAA-97A2-75604DEDDFFF}" srcOrd="1" destOrd="0" presId="urn:microsoft.com/office/officeart/2005/8/layout/hierarchy1"/>
    <dgm:cxn modelId="{4EDCFD6F-9CE5-4F97-9245-502C21F0EC9C}" type="presParOf" srcId="{E62EFDC1-50A8-4BDA-B70E-7BB95629205D}" destId="{0F00B8DA-CFB7-4E4B-BD95-920E4BD79C75}" srcOrd="1" destOrd="0" presId="urn:microsoft.com/office/officeart/2005/8/layout/hierarchy1"/>
    <dgm:cxn modelId="{16CB5D4E-2024-41AD-AA1F-61A46FF31927}" type="presParOf" srcId="{C9E81B0B-AB7C-411D-A7AD-50CCDC4B6301}" destId="{9BD45B37-E101-4EED-B83D-930C9A655C5D}" srcOrd="1" destOrd="0" presId="urn:microsoft.com/office/officeart/2005/8/layout/hierarchy1"/>
    <dgm:cxn modelId="{8A69ADEB-A254-4465-9373-F088E46EFD8E}" type="presParOf" srcId="{9BD45B37-E101-4EED-B83D-930C9A655C5D}" destId="{1E09367E-8D51-4186-8101-E21FC07F8B9E}" srcOrd="0" destOrd="0" presId="urn:microsoft.com/office/officeart/2005/8/layout/hierarchy1"/>
    <dgm:cxn modelId="{9473BFC8-973B-41AF-9DAA-DD8C9D671873}" type="presParOf" srcId="{1E09367E-8D51-4186-8101-E21FC07F8B9E}" destId="{33599E02-4292-4F4A-BE1F-D2E326E1903E}" srcOrd="0" destOrd="0" presId="urn:microsoft.com/office/officeart/2005/8/layout/hierarchy1"/>
    <dgm:cxn modelId="{D720CD23-2120-4B07-A592-453C2312B073}" type="presParOf" srcId="{1E09367E-8D51-4186-8101-E21FC07F8B9E}" destId="{B5A39F5D-436C-49C0-BE0E-B2D5A6ADB561}" srcOrd="1" destOrd="0" presId="urn:microsoft.com/office/officeart/2005/8/layout/hierarchy1"/>
    <dgm:cxn modelId="{147A08D1-1BA4-4951-AE43-6A784D4A94AB}" type="presParOf" srcId="{9BD45B37-E101-4EED-B83D-930C9A655C5D}" destId="{3FEDC001-0976-4446-80AB-89FED6744590}" srcOrd="1" destOrd="0" presId="urn:microsoft.com/office/officeart/2005/8/layout/hierarchy1"/>
    <dgm:cxn modelId="{43FC5FAB-9FE0-443D-9464-6B0D41779D8F}" type="presParOf" srcId="{3FEDC001-0976-4446-80AB-89FED6744590}" destId="{A8488384-FA47-45E5-8A3E-EADA0A8DD352}" srcOrd="0" destOrd="0" presId="urn:microsoft.com/office/officeart/2005/8/layout/hierarchy1"/>
    <dgm:cxn modelId="{8DE7834E-5CA4-44BD-AFE1-3B91EED6C2DF}" type="presParOf" srcId="{3FEDC001-0976-4446-80AB-89FED6744590}" destId="{27696F47-7BAA-4839-821A-A0EA1C95F47A}" srcOrd="1" destOrd="0" presId="urn:microsoft.com/office/officeart/2005/8/layout/hierarchy1"/>
    <dgm:cxn modelId="{244D6A33-52CD-4FFF-8F60-612E3A19FD83}" type="presParOf" srcId="{27696F47-7BAA-4839-821A-A0EA1C95F47A}" destId="{5B634C31-1A62-4069-AE9D-525C05471381}" srcOrd="0" destOrd="0" presId="urn:microsoft.com/office/officeart/2005/8/layout/hierarchy1"/>
    <dgm:cxn modelId="{9571111C-8F1D-4BE4-9A38-32BFC48132D0}" type="presParOf" srcId="{5B634C31-1A62-4069-AE9D-525C05471381}" destId="{E23D1568-2145-43AC-A32D-BB4B56B55139}" srcOrd="0" destOrd="0" presId="urn:microsoft.com/office/officeart/2005/8/layout/hierarchy1"/>
    <dgm:cxn modelId="{57FCA6CE-8B35-48B7-AD48-427A51AD1984}" type="presParOf" srcId="{5B634C31-1A62-4069-AE9D-525C05471381}" destId="{FF0ECD5D-05B4-486E-8C09-D5CA73DBE79E}" srcOrd="1" destOrd="0" presId="urn:microsoft.com/office/officeart/2005/8/layout/hierarchy1"/>
    <dgm:cxn modelId="{23A029AA-4908-4BA7-BE4F-28E133E7027D}" type="presParOf" srcId="{27696F47-7BAA-4839-821A-A0EA1C95F47A}" destId="{610B6958-A5FB-425F-8144-7DECDEBFCA5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D9EC674-80BA-4AD9-9FC1-1D1174F80AC0}" type="doc">
      <dgm:prSet loTypeId="urn:microsoft.com/office/officeart/2005/8/layout/process4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11256E15-1747-4BCD-BF44-9B262B632267}">
      <dgm:prSet/>
      <dgm:spPr/>
      <dgm:t>
        <a:bodyPr/>
        <a:lstStyle/>
        <a:p>
          <a:pPr rtl="0"/>
          <a:r>
            <a:rPr lang="en-GB"/>
            <a:t>CONSENT </a:t>
          </a:r>
        </a:p>
      </dgm:t>
    </dgm:pt>
    <dgm:pt modelId="{AA55181E-70DA-4BF7-BA5B-BB92DFA03CF8}" type="parTrans" cxnId="{7BA7B0C1-1CBA-4D9D-9451-158EA8324E03}">
      <dgm:prSet/>
      <dgm:spPr/>
      <dgm:t>
        <a:bodyPr/>
        <a:lstStyle/>
        <a:p>
          <a:endParaRPr lang="en-GB"/>
        </a:p>
      </dgm:t>
    </dgm:pt>
    <dgm:pt modelId="{906C78FD-111B-43A4-B879-6BC10A7641F2}" type="sibTrans" cxnId="{7BA7B0C1-1CBA-4D9D-9451-158EA8324E03}">
      <dgm:prSet/>
      <dgm:spPr/>
      <dgm:t>
        <a:bodyPr/>
        <a:lstStyle/>
        <a:p>
          <a:endParaRPr lang="en-GB"/>
        </a:p>
      </dgm:t>
    </dgm:pt>
    <dgm:pt modelId="{FA6E0843-E858-49C0-A524-B1B231BCFFF5}">
      <dgm:prSet/>
      <dgm:spPr/>
      <dgm:t>
        <a:bodyPr/>
        <a:lstStyle/>
        <a:p>
          <a:pPr rtl="0"/>
          <a:r>
            <a:rPr lang="en-GB"/>
            <a:t>DECEPTION</a:t>
          </a:r>
        </a:p>
      </dgm:t>
    </dgm:pt>
    <dgm:pt modelId="{E40239DA-B887-41A0-9683-6B776368B65A}" type="parTrans" cxnId="{E50F9223-01AA-486A-937E-A2E469324F48}">
      <dgm:prSet/>
      <dgm:spPr/>
      <dgm:t>
        <a:bodyPr/>
        <a:lstStyle/>
        <a:p>
          <a:endParaRPr lang="en-GB"/>
        </a:p>
      </dgm:t>
    </dgm:pt>
    <dgm:pt modelId="{19AF2854-670E-4259-B084-7A930DF4330E}" type="sibTrans" cxnId="{E50F9223-01AA-486A-937E-A2E469324F48}">
      <dgm:prSet/>
      <dgm:spPr/>
      <dgm:t>
        <a:bodyPr/>
        <a:lstStyle/>
        <a:p>
          <a:endParaRPr lang="en-GB"/>
        </a:p>
      </dgm:t>
    </dgm:pt>
    <dgm:pt modelId="{B2F1C4ED-936C-47EE-9B74-F3153285A40B}">
      <dgm:prSet/>
      <dgm:spPr/>
      <dgm:t>
        <a:bodyPr/>
        <a:lstStyle/>
        <a:p>
          <a:pPr rtl="0"/>
          <a:r>
            <a:rPr lang="en-GB"/>
            <a:t>DEBRIEFING</a:t>
          </a:r>
        </a:p>
      </dgm:t>
    </dgm:pt>
    <dgm:pt modelId="{CAF2BB4F-7269-45C4-AE2A-5E591582455C}" type="parTrans" cxnId="{64BD6795-9957-4447-A2F7-4DCBE7E628EE}">
      <dgm:prSet/>
      <dgm:spPr/>
      <dgm:t>
        <a:bodyPr/>
        <a:lstStyle/>
        <a:p>
          <a:endParaRPr lang="en-GB"/>
        </a:p>
      </dgm:t>
    </dgm:pt>
    <dgm:pt modelId="{1C8299DD-4D3E-47A6-B325-2F7891B94D7D}" type="sibTrans" cxnId="{64BD6795-9957-4447-A2F7-4DCBE7E628EE}">
      <dgm:prSet/>
      <dgm:spPr/>
      <dgm:t>
        <a:bodyPr/>
        <a:lstStyle/>
        <a:p>
          <a:endParaRPr lang="en-GB"/>
        </a:p>
      </dgm:t>
    </dgm:pt>
    <dgm:pt modelId="{E7F656A8-4F73-41FD-8D14-55AA82E0B9FF}">
      <dgm:prSet/>
      <dgm:spPr/>
      <dgm:t>
        <a:bodyPr/>
        <a:lstStyle/>
        <a:p>
          <a:pPr rtl="0"/>
          <a:r>
            <a:rPr lang="en-GB"/>
            <a:t>WITHDRAWAL FROM THE INVESTIGATION</a:t>
          </a:r>
        </a:p>
      </dgm:t>
    </dgm:pt>
    <dgm:pt modelId="{73169F20-DFFA-4C82-8D5B-E37F7C1564D6}" type="parTrans" cxnId="{9EDCE596-1EEE-487E-9505-2EA31AAC0DE8}">
      <dgm:prSet/>
      <dgm:spPr/>
      <dgm:t>
        <a:bodyPr/>
        <a:lstStyle/>
        <a:p>
          <a:endParaRPr lang="en-GB"/>
        </a:p>
      </dgm:t>
    </dgm:pt>
    <dgm:pt modelId="{0441BA9B-2BDB-4A50-A96E-79FD59B3615B}" type="sibTrans" cxnId="{9EDCE596-1EEE-487E-9505-2EA31AAC0DE8}">
      <dgm:prSet/>
      <dgm:spPr/>
      <dgm:t>
        <a:bodyPr/>
        <a:lstStyle/>
        <a:p>
          <a:endParaRPr lang="en-GB"/>
        </a:p>
      </dgm:t>
    </dgm:pt>
    <dgm:pt modelId="{87097372-4A28-42AE-948A-4913ED0B5E75}">
      <dgm:prSet/>
      <dgm:spPr/>
      <dgm:t>
        <a:bodyPr/>
        <a:lstStyle/>
        <a:p>
          <a:pPr rtl="0"/>
          <a:r>
            <a:rPr lang="en-GB"/>
            <a:t>CONFIDENTIALITY</a:t>
          </a:r>
        </a:p>
      </dgm:t>
    </dgm:pt>
    <dgm:pt modelId="{7250614B-39BC-45DF-B106-5E90CDD237E5}" type="parTrans" cxnId="{109B6BCF-399A-4D65-A3A5-1057298DDFB3}">
      <dgm:prSet/>
      <dgm:spPr/>
      <dgm:t>
        <a:bodyPr/>
        <a:lstStyle/>
        <a:p>
          <a:endParaRPr lang="en-GB"/>
        </a:p>
      </dgm:t>
    </dgm:pt>
    <dgm:pt modelId="{973DB43B-A7C7-4E84-8DDC-7D9BD0D7FC5D}" type="sibTrans" cxnId="{109B6BCF-399A-4D65-A3A5-1057298DDFB3}">
      <dgm:prSet/>
      <dgm:spPr/>
      <dgm:t>
        <a:bodyPr/>
        <a:lstStyle/>
        <a:p>
          <a:endParaRPr lang="en-GB"/>
        </a:p>
      </dgm:t>
    </dgm:pt>
    <dgm:pt modelId="{9B2FB6A2-B119-417B-9BE6-B10253CC4138}">
      <dgm:prSet/>
      <dgm:spPr/>
      <dgm:t>
        <a:bodyPr/>
        <a:lstStyle/>
        <a:p>
          <a:pPr rtl="0"/>
          <a:r>
            <a:rPr lang="en-GB"/>
            <a:t>PROTECTION OF PARTICIPANTS</a:t>
          </a:r>
        </a:p>
      </dgm:t>
    </dgm:pt>
    <dgm:pt modelId="{25D4E22D-2C93-4820-A79A-7CEC91BDB265}" type="parTrans" cxnId="{90B6052B-A2B7-466A-85E0-48E16FFFDBBD}">
      <dgm:prSet/>
      <dgm:spPr/>
      <dgm:t>
        <a:bodyPr/>
        <a:lstStyle/>
        <a:p>
          <a:endParaRPr lang="en-GB"/>
        </a:p>
      </dgm:t>
    </dgm:pt>
    <dgm:pt modelId="{1A166BBF-CCA0-4948-8801-C317727D2581}" type="sibTrans" cxnId="{90B6052B-A2B7-466A-85E0-48E16FFFDBBD}">
      <dgm:prSet/>
      <dgm:spPr/>
      <dgm:t>
        <a:bodyPr/>
        <a:lstStyle/>
        <a:p>
          <a:endParaRPr lang="en-GB"/>
        </a:p>
      </dgm:t>
    </dgm:pt>
    <dgm:pt modelId="{164009B2-09E0-4119-903F-331F38566025}">
      <dgm:prSet/>
      <dgm:spPr/>
      <dgm:t>
        <a:bodyPr/>
        <a:lstStyle/>
        <a:p>
          <a:pPr rtl="0"/>
          <a:r>
            <a:rPr lang="en-GB"/>
            <a:t>OBSERVATIONAL RESEARCH</a:t>
          </a:r>
        </a:p>
      </dgm:t>
    </dgm:pt>
    <dgm:pt modelId="{DF5EF060-22DD-4EED-AA87-7CC87F76B412}" type="parTrans" cxnId="{B30AB592-F660-4BFD-B9BA-C6ECBC7B2CC6}">
      <dgm:prSet/>
      <dgm:spPr/>
      <dgm:t>
        <a:bodyPr/>
        <a:lstStyle/>
        <a:p>
          <a:endParaRPr lang="en-GB"/>
        </a:p>
      </dgm:t>
    </dgm:pt>
    <dgm:pt modelId="{6BD2C4FE-CA51-45E0-BF94-80B269F4A002}" type="sibTrans" cxnId="{B30AB592-F660-4BFD-B9BA-C6ECBC7B2CC6}">
      <dgm:prSet/>
      <dgm:spPr/>
      <dgm:t>
        <a:bodyPr/>
        <a:lstStyle/>
        <a:p>
          <a:endParaRPr lang="en-GB"/>
        </a:p>
      </dgm:t>
    </dgm:pt>
    <dgm:pt modelId="{2A199775-B182-4EFB-ADF2-98F8277284DB}">
      <dgm:prSet/>
      <dgm:spPr/>
      <dgm:t>
        <a:bodyPr/>
        <a:lstStyle/>
        <a:p>
          <a:pPr rtl="0"/>
          <a:r>
            <a:rPr lang="en-GB"/>
            <a:t>GIVING ADVICE</a:t>
          </a:r>
        </a:p>
      </dgm:t>
    </dgm:pt>
    <dgm:pt modelId="{86F13970-5653-48BE-905D-10E1BD6287B5}" type="parTrans" cxnId="{73A66154-A8DB-4B6E-94ED-B2FF1536D9B8}">
      <dgm:prSet/>
      <dgm:spPr/>
      <dgm:t>
        <a:bodyPr/>
        <a:lstStyle/>
        <a:p>
          <a:endParaRPr lang="en-GB"/>
        </a:p>
      </dgm:t>
    </dgm:pt>
    <dgm:pt modelId="{28C188E0-C8D9-433A-976E-19B1C0A28BD7}" type="sibTrans" cxnId="{73A66154-A8DB-4B6E-94ED-B2FF1536D9B8}">
      <dgm:prSet/>
      <dgm:spPr/>
      <dgm:t>
        <a:bodyPr/>
        <a:lstStyle/>
        <a:p>
          <a:endParaRPr lang="en-GB"/>
        </a:p>
      </dgm:t>
    </dgm:pt>
    <dgm:pt modelId="{DEEDD7DD-9E18-403E-8AA9-FC3765E88C40}">
      <dgm:prSet/>
      <dgm:spPr/>
      <dgm:t>
        <a:bodyPr/>
        <a:lstStyle/>
        <a:p>
          <a:pPr rtl="0"/>
          <a:r>
            <a:rPr lang="en-GB"/>
            <a:t>RESPONSIBILITY TO / OF COLLEAGUES</a:t>
          </a:r>
        </a:p>
      </dgm:t>
    </dgm:pt>
    <dgm:pt modelId="{C0D2239F-67F2-4001-A4C4-3B60C7B2B184}" type="parTrans" cxnId="{B56D47FD-F35B-4CAE-A16E-A7E015E747FC}">
      <dgm:prSet/>
      <dgm:spPr/>
      <dgm:t>
        <a:bodyPr/>
        <a:lstStyle/>
        <a:p>
          <a:endParaRPr lang="en-GB"/>
        </a:p>
      </dgm:t>
    </dgm:pt>
    <dgm:pt modelId="{AB653353-D40F-4A87-92CA-F3BB72744402}" type="sibTrans" cxnId="{B56D47FD-F35B-4CAE-A16E-A7E015E747FC}">
      <dgm:prSet/>
      <dgm:spPr/>
      <dgm:t>
        <a:bodyPr/>
        <a:lstStyle/>
        <a:p>
          <a:endParaRPr lang="en-GB"/>
        </a:p>
      </dgm:t>
    </dgm:pt>
    <dgm:pt modelId="{B30370F6-529A-40BC-834F-1ECE6ECB918E}" type="pres">
      <dgm:prSet presAssocID="{CD9EC674-80BA-4AD9-9FC1-1D1174F80AC0}" presName="Name0" presStyleCnt="0">
        <dgm:presLayoutVars>
          <dgm:dir/>
          <dgm:animLvl val="lvl"/>
          <dgm:resizeHandles val="exact"/>
        </dgm:presLayoutVars>
      </dgm:prSet>
      <dgm:spPr/>
    </dgm:pt>
    <dgm:pt modelId="{A36896CC-FCE0-4834-B031-B8D6F7827395}" type="pres">
      <dgm:prSet presAssocID="{DEEDD7DD-9E18-403E-8AA9-FC3765E88C40}" presName="boxAndChildren" presStyleCnt="0"/>
      <dgm:spPr/>
    </dgm:pt>
    <dgm:pt modelId="{9F7185DB-9D65-4E65-986F-B660AA62CB17}" type="pres">
      <dgm:prSet presAssocID="{DEEDD7DD-9E18-403E-8AA9-FC3765E88C40}" presName="parentTextBox" presStyleLbl="node1" presStyleIdx="0" presStyleCnt="9"/>
      <dgm:spPr/>
    </dgm:pt>
    <dgm:pt modelId="{C0187523-F874-421E-9FD9-4681E0D2A96D}" type="pres">
      <dgm:prSet presAssocID="{28C188E0-C8D9-433A-976E-19B1C0A28BD7}" presName="sp" presStyleCnt="0"/>
      <dgm:spPr/>
    </dgm:pt>
    <dgm:pt modelId="{109CDFB7-E8DE-4E27-8CDE-A2F325C632D7}" type="pres">
      <dgm:prSet presAssocID="{2A199775-B182-4EFB-ADF2-98F8277284DB}" presName="arrowAndChildren" presStyleCnt="0"/>
      <dgm:spPr/>
    </dgm:pt>
    <dgm:pt modelId="{92C52474-B48F-4856-AD24-69CF62A5B476}" type="pres">
      <dgm:prSet presAssocID="{2A199775-B182-4EFB-ADF2-98F8277284DB}" presName="parentTextArrow" presStyleLbl="node1" presStyleIdx="1" presStyleCnt="9"/>
      <dgm:spPr/>
    </dgm:pt>
    <dgm:pt modelId="{9BA4F0CA-7237-4F0B-9572-D21CC933E706}" type="pres">
      <dgm:prSet presAssocID="{6BD2C4FE-CA51-45E0-BF94-80B269F4A002}" presName="sp" presStyleCnt="0"/>
      <dgm:spPr/>
    </dgm:pt>
    <dgm:pt modelId="{A2A60A0D-128D-4C90-A11A-E9911FA5DE48}" type="pres">
      <dgm:prSet presAssocID="{164009B2-09E0-4119-903F-331F38566025}" presName="arrowAndChildren" presStyleCnt="0"/>
      <dgm:spPr/>
    </dgm:pt>
    <dgm:pt modelId="{F91815F2-ED72-4DCB-A50D-FE63EAB9F27E}" type="pres">
      <dgm:prSet presAssocID="{164009B2-09E0-4119-903F-331F38566025}" presName="parentTextArrow" presStyleLbl="node1" presStyleIdx="2" presStyleCnt="9"/>
      <dgm:spPr/>
    </dgm:pt>
    <dgm:pt modelId="{794C336D-18CB-40C7-9024-741EC6DCDF54}" type="pres">
      <dgm:prSet presAssocID="{1A166BBF-CCA0-4948-8801-C317727D2581}" presName="sp" presStyleCnt="0"/>
      <dgm:spPr/>
    </dgm:pt>
    <dgm:pt modelId="{2C4E92C4-D51B-4DB6-9944-2DC654CEAC44}" type="pres">
      <dgm:prSet presAssocID="{9B2FB6A2-B119-417B-9BE6-B10253CC4138}" presName="arrowAndChildren" presStyleCnt="0"/>
      <dgm:spPr/>
    </dgm:pt>
    <dgm:pt modelId="{F4AA0B8E-0336-4D38-8C0F-9A3DCAA85937}" type="pres">
      <dgm:prSet presAssocID="{9B2FB6A2-B119-417B-9BE6-B10253CC4138}" presName="parentTextArrow" presStyleLbl="node1" presStyleIdx="3" presStyleCnt="9"/>
      <dgm:spPr/>
    </dgm:pt>
    <dgm:pt modelId="{DF14FDB4-3B64-48E3-AD05-1C8C6C0A9666}" type="pres">
      <dgm:prSet presAssocID="{973DB43B-A7C7-4E84-8DDC-7D9BD0D7FC5D}" presName="sp" presStyleCnt="0"/>
      <dgm:spPr/>
    </dgm:pt>
    <dgm:pt modelId="{D100E979-4CF6-4C00-9D93-C26589850047}" type="pres">
      <dgm:prSet presAssocID="{87097372-4A28-42AE-948A-4913ED0B5E75}" presName="arrowAndChildren" presStyleCnt="0"/>
      <dgm:spPr/>
    </dgm:pt>
    <dgm:pt modelId="{FBAC2598-23F9-4634-BE9F-5CF06B4E370E}" type="pres">
      <dgm:prSet presAssocID="{87097372-4A28-42AE-948A-4913ED0B5E75}" presName="parentTextArrow" presStyleLbl="node1" presStyleIdx="4" presStyleCnt="9"/>
      <dgm:spPr/>
    </dgm:pt>
    <dgm:pt modelId="{E893A33F-75BC-4603-A63D-DC44EA9F2463}" type="pres">
      <dgm:prSet presAssocID="{0441BA9B-2BDB-4A50-A96E-79FD59B3615B}" presName="sp" presStyleCnt="0"/>
      <dgm:spPr/>
    </dgm:pt>
    <dgm:pt modelId="{83F7B40C-C494-4BD6-8F80-85A5E8497E64}" type="pres">
      <dgm:prSet presAssocID="{E7F656A8-4F73-41FD-8D14-55AA82E0B9FF}" presName="arrowAndChildren" presStyleCnt="0"/>
      <dgm:spPr/>
    </dgm:pt>
    <dgm:pt modelId="{DF746E48-7898-4B14-9B63-283D488CC822}" type="pres">
      <dgm:prSet presAssocID="{E7F656A8-4F73-41FD-8D14-55AA82E0B9FF}" presName="parentTextArrow" presStyleLbl="node1" presStyleIdx="5" presStyleCnt="9"/>
      <dgm:spPr/>
    </dgm:pt>
    <dgm:pt modelId="{A5EB6488-5DB7-47C6-98AE-BA18C4E8AA21}" type="pres">
      <dgm:prSet presAssocID="{1C8299DD-4D3E-47A6-B325-2F7891B94D7D}" presName="sp" presStyleCnt="0"/>
      <dgm:spPr/>
    </dgm:pt>
    <dgm:pt modelId="{91F836AD-DF27-46F0-8A22-EAADF8D29790}" type="pres">
      <dgm:prSet presAssocID="{B2F1C4ED-936C-47EE-9B74-F3153285A40B}" presName="arrowAndChildren" presStyleCnt="0"/>
      <dgm:spPr/>
    </dgm:pt>
    <dgm:pt modelId="{70787F43-8B19-45D0-ABEC-D4F26082B5D7}" type="pres">
      <dgm:prSet presAssocID="{B2F1C4ED-936C-47EE-9B74-F3153285A40B}" presName="parentTextArrow" presStyleLbl="node1" presStyleIdx="6" presStyleCnt="9"/>
      <dgm:spPr/>
    </dgm:pt>
    <dgm:pt modelId="{7800910B-5756-4916-B1A6-D58B2D2490DB}" type="pres">
      <dgm:prSet presAssocID="{19AF2854-670E-4259-B084-7A930DF4330E}" presName="sp" presStyleCnt="0"/>
      <dgm:spPr/>
    </dgm:pt>
    <dgm:pt modelId="{D7357A32-081C-4016-B73E-1CB3543365BC}" type="pres">
      <dgm:prSet presAssocID="{FA6E0843-E858-49C0-A524-B1B231BCFFF5}" presName="arrowAndChildren" presStyleCnt="0"/>
      <dgm:spPr/>
    </dgm:pt>
    <dgm:pt modelId="{BDCDB5A9-AB34-4CB1-926D-AFA803B7B381}" type="pres">
      <dgm:prSet presAssocID="{FA6E0843-E858-49C0-A524-B1B231BCFFF5}" presName="parentTextArrow" presStyleLbl="node1" presStyleIdx="7" presStyleCnt="9"/>
      <dgm:spPr/>
    </dgm:pt>
    <dgm:pt modelId="{E5212AEA-B916-4E27-A672-E8DE925EEB1A}" type="pres">
      <dgm:prSet presAssocID="{906C78FD-111B-43A4-B879-6BC10A7641F2}" presName="sp" presStyleCnt="0"/>
      <dgm:spPr/>
    </dgm:pt>
    <dgm:pt modelId="{50659454-2703-422E-B9A1-3C2E8C5BACAC}" type="pres">
      <dgm:prSet presAssocID="{11256E15-1747-4BCD-BF44-9B262B632267}" presName="arrowAndChildren" presStyleCnt="0"/>
      <dgm:spPr/>
    </dgm:pt>
    <dgm:pt modelId="{7861934F-331A-4D00-88EC-12678CF121DF}" type="pres">
      <dgm:prSet presAssocID="{11256E15-1747-4BCD-BF44-9B262B632267}" presName="parentTextArrow" presStyleLbl="node1" presStyleIdx="8" presStyleCnt="9"/>
      <dgm:spPr/>
    </dgm:pt>
  </dgm:ptLst>
  <dgm:cxnLst>
    <dgm:cxn modelId="{7300420D-D2C9-436A-84AD-241CBA38E2FE}" type="presOf" srcId="{B2F1C4ED-936C-47EE-9B74-F3153285A40B}" destId="{70787F43-8B19-45D0-ABEC-D4F26082B5D7}" srcOrd="0" destOrd="0" presId="urn:microsoft.com/office/officeart/2005/8/layout/process4"/>
    <dgm:cxn modelId="{98E6FE19-9722-44D3-B9B2-B78F73E3ED59}" type="presOf" srcId="{DEEDD7DD-9E18-403E-8AA9-FC3765E88C40}" destId="{9F7185DB-9D65-4E65-986F-B660AA62CB17}" srcOrd="0" destOrd="0" presId="urn:microsoft.com/office/officeart/2005/8/layout/process4"/>
    <dgm:cxn modelId="{6F33431E-FC0E-4660-9AE8-B332F9E28110}" type="presOf" srcId="{E7F656A8-4F73-41FD-8D14-55AA82E0B9FF}" destId="{DF746E48-7898-4B14-9B63-283D488CC822}" srcOrd="0" destOrd="0" presId="urn:microsoft.com/office/officeart/2005/8/layout/process4"/>
    <dgm:cxn modelId="{E50F9223-01AA-486A-937E-A2E469324F48}" srcId="{CD9EC674-80BA-4AD9-9FC1-1D1174F80AC0}" destId="{FA6E0843-E858-49C0-A524-B1B231BCFFF5}" srcOrd="1" destOrd="0" parTransId="{E40239DA-B887-41A0-9683-6B776368B65A}" sibTransId="{19AF2854-670E-4259-B084-7A930DF4330E}"/>
    <dgm:cxn modelId="{90B6052B-A2B7-466A-85E0-48E16FFFDBBD}" srcId="{CD9EC674-80BA-4AD9-9FC1-1D1174F80AC0}" destId="{9B2FB6A2-B119-417B-9BE6-B10253CC4138}" srcOrd="5" destOrd="0" parTransId="{25D4E22D-2C93-4820-A79A-7CEC91BDB265}" sibTransId="{1A166BBF-CCA0-4948-8801-C317727D2581}"/>
    <dgm:cxn modelId="{087F692D-9F97-4428-A337-057AD3159830}" type="presOf" srcId="{11256E15-1747-4BCD-BF44-9B262B632267}" destId="{7861934F-331A-4D00-88EC-12678CF121DF}" srcOrd="0" destOrd="0" presId="urn:microsoft.com/office/officeart/2005/8/layout/process4"/>
    <dgm:cxn modelId="{1C0BC55E-02C9-4B18-B3CB-0EE767D182E0}" type="presOf" srcId="{2A199775-B182-4EFB-ADF2-98F8277284DB}" destId="{92C52474-B48F-4856-AD24-69CF62A5B476}" srcOrd="0" destOrd="0" presId="urn:microsoft.com/office/officeart/2005/8/layout/process4"/>
    <dgm:cxn modelId="{73A66154-A8DB-4B6E-94ED-B2FF1536D9B8}" srcId="{CD9EC674-80BA-4AD9-9FC1-1D1174F80AC0}" destId="{2A199775-B182-4EFB-ADF2-98F8277284DB}" srcOrd="7" destOrd="0" parTransId="{86F13970-5653-48BE-905D-10E1BD6287B5}" sibTransId="{28C188E0-C8D9-433A-976E-19B1C0A28BD7}"/>
    <dgm:cxn modelId="{1A9BF37B-21DD-4206-B77D-86C2EB164E41}" type="presOf" srcId="{164009B2-09E0-4119-903F-331F38566025}" destId="{F91815F2-ED72-4DCB-A50D-FE63EAB9F27E}" srcOrd="0" destOrd="0" presId="urn:microsoft.com/office/officeart/2005/8/layout/process4"/>
    <dgm:cxn modelId="{E46B9A8D-E03E-4093-BBAA-3698F2A07810}" type="presOf" srcId="{9B2FB6A2-B119-417B-9BE6-B10253CC4138}" destId="{F4AA0B8E-0336-4D38-8C0F-9A3DCAA85937}" srcOrd="0" destOrd="0" presId="urn:microsoft.com/office/officeart/2005/8/layout/process4"/>
    <dgm:cxn modelId="{B30AB592-F660-4BFD-B9BA-C6ECBC7B2CC6}" srcId="{CD9EC674-80BA-4AD9-9FC1-1D1174F80AC0}" destId="{164009B2-09E0-4119-903F-331F38566025}" srcOrd="6" destOrd="0" parTransId="{DF5EF060-22DD-4EED-AA87-7CC87F76B412}" sibTransId="{6BD2C4FE-CA51-45E0-BF94-80B269F4A002}"/>
    <dgm:cxn modelId="{64BD6795-9957-4447-A2F7-4DCBE7E628EE}" srcId="{CD9EC674-80BA-4AD9-9FC1-1D1174F80AC0}" destId="{B2F1C4ED-936C-47EE-9B74-F3153285A40B}" srcOrd="2" destOrd="0" parTransId="{CAF2BB4F-7269-45C4-AE2A-5E591582455C}" sibTransId="{1C8299DD-4D3E-47A6-B325-2F7891B94D7D}"/>
    <dgm:cxn modelId="{9EDCE596-1EEE-487E-9505-2EA31AAC0DE8}" srcId="{CD9EC674-80BA-4AD9-9FC1-1D1174F80AC0}" destId="{E7F656A8-4F73-41FD-8D14-55AA82E0B9FF}" srcOrd="3" destOrd="0" parTransId="{73169F20-DFFA-4C82-8D5B-E37F7C1564D6}" sibTransId="{0441BA9B-2BDB-4A50-A96E-79FD59B3615B}"/>
    <dgm:cxn modelId="{7BA7B0C1-1CBA-4D9D-9451-158EA8324E03}" srcId="{CD9EC674-80BA-4AD9-9FC1-1D1174F80AC0}" destId="{11256E15-1747-4BCD-BF44-9B262B632267}" srcOrd="0" destOrd="0" parTransId="{AA55181E-70DA-4BF7-BA5B-BB92DFA03CF8}" sibTransId="{906C78FD-111B-43A4-B879-6BC10A7641F2}"/>
    <dgm:cxn modelId="{C2DA6CCE-C070-4345-926D-744CF8BEBFDA}" type="presOf" srcId="{87097372-4A28-42AE-948A-4913ED0B5E75}" destId="{FBAC2598-23F9-4634-BE9F-5CF06B4E370E}" srcOrd="0" destOrd="0" presId="urn:microsoft.com/office/officeart/2005/8/layout/process4"/>
    <dgm:cxn modelId="{109B6BCF-399A-4D65-A3A5-1057298DDFB3}" srcId="{CD9EC674-80BA-4AD9-9FC1-1D1174F80AC0}" destId="{87097372-4A28-42AE-948A-4913ED0B5E75}" srcOrd="4" destOrd="0" parTransId="{7250614B-39BC-45DF-B106-5E90CDD237E5}" sibTransId="{973DB43B-A7C7-4E84-8DDC-7D9BD0D7FC5D}"/>
    <dgm:cxn modelId="{0C0B4DDB-A4A7-4F42-8C70-0514DB026177}" type="presOf" srcId="{FA6E0843-E858-49C0-A524-B1B231BCFFF5}" destId="{BDCDB5A9-AB34-4CB1-926D-AFA803B7B381}" srcOrd="0" destOrd="0" presId="urn:microsoft.com/office/officeart/2005/8/layout/process4"/>
    <dgm:cxn modelId="{295D2EEB-F0BD-4154-B293-216E30349504}" type="presOf" srcId="{CD9EC674-80BA-4AD9-9FC1-1D1174F80AC0}" destId="{B30370F6-529A-40BC-834F-1ECE6ECB918E}" srcOrd="0" destOrd="0" presId="urn:microsoft.com/office/officeart/2005/8/layout/process4"/>
    <dgm:cxn modelId="{B56D47FD-F35B-4CAE-A16E-A7E015E747FC}" srcId="{CD9EC674-80BA-4AD9-9FC1-1D1174F80AC0}" destId="{DEEDD7DD-9E18-403E-8AA9-FC3765E88C40}" srcOrd="8" destOrd="0" parTransId="{C0D2239F-67F2-4001-A4C4-3B60C7B2B184}" sibTransId="{AB653353-D40F-4A87-92CA-F3BB72744402}"/>
    <dgm:cxn modelId="{6E9027E5-0FCD-41A5-AACD-B24FB1053A5A}" type="presParOf" srcId="{B30370F6-529A-40BC-834F-1ECE6ECB918E}" destId="{A36896CC-FCE0-4834-B031-B8D6F7827395}" srcOrd="0" destOrd="0" presId="urn:microsoft.com/office/officeart/2005/8/layout/process4"/>
    <dgm:cxn modelId="{A0814993-33EC-4924-B178-8CC671F997D9}" type="presParOf" srcId="{A36896CC-FCE0-4834-B031-B8D6F7827395}" destId="{9F7185DB-9D65-4E65-986F-B660AA62CB17}" srcOrd="0" destOrd="0" presId="urn:microsoft.com/office/officeart/2005/8/layout/process4"/>
    <dgm:cxn modelId="{5CC956AD-E583-49A7-BA05-5B3058228C94}" type="presParOf" srcId="{B30370F6-529A-40BC-834F-1ECE6ECB918E}" destId="{C0187523-F874-421E-9FD9-4681E0D2A96D}" srcOrd="1" destOrd="0" presId="urn:microsoft.com/office/officeart/2005/8/layout/process4"/>
    <dgm:cxn modelId="{1E2DD5C9-8680-44B6-9241-35BD47F06E10}" type="presParOf" srcId="{B30370F6-529A-40BC-834F-1ECE6ECB918E}" destId="{109CDFB7-E8DE-4E27-8CDE-A2F325C632D7}" srcOrd="2" destOrd="0" presId="urn:microsoft.com/office/officeart/2005/8/layout/process4"/>
    <dgm:cxn modelId="{BC6A055E-3234-434D-9E68-65822675D30D}" type="presParOf" srcId="{109CDFB7-E8DE-4E27-8CDE-A2F325C632D7}" destId="{92C52474-B48F-4856-AD24-69CF62A5B476}" srcOrd="0" destOrd="0" presId="urn:microsoft.com/office/officeart/2005/8/layout/process4"/>
    <dgm:cxn modelId="{0D8A9934-63E6-42FD-924C-4FDAD79511CC}" type="presParOf" srcId="{B30370F6-529A-40BC-834F-1ECE6ECB918E}" destId="{9BA4F0CA-7237-4F0B-9572-D21CC933E706}" srcOrd="3" destOrd="0" presId="urn:microsoft.com/office/officeart/2005/8/layout/process4"/>
    <dgm:cxn modelId="{96F65E4E-E203-4702-9DA9-AC202492F6B9}" type="presParOf" srcId="{B30370F6-529A-40BC-834F-1ECE6ECB918E}" destId="{A2A60A0D-128D-4C90-A11A-E9911FA5DE48}" srcOrd="4" destOrd="0" presId="urn:microsoft.com/office/officeart/2005/8/layout/process4"/>
    <dgm:cxn modelId="{C1F6E4BB-6069-4108-A75B-745708AF614A}" type="presParOf" srcId="{A2A60A0D-128D-4C90-A11A-E9911FA5DE48}" destId="{F91815F2-ED72-4DCB-A50D-FE63EAB9F27E}" srcOrd="0" destOrd="0" presId="urn:microsoft.com/office/officeart/2005/8/layout/process4"/>
    <dgm:cxn modelId="{EEE849FE-5416-4A26-B0F2-C57D8BDAD355}" type="presParOf" srcId="{B30370F6-529A-40BC-834F-1ECE6ECB918E}" destId="{794C336D-18CB-40C7-9024-741EC6DCDF54}" srcOrd="5" destOrd="0" presId="urn:microsoft.com/office/officeart/2005/8/layout/process4"/>
    <dgm:cxn modelId="{24306661-5FC7-4CF2-AA67-19F195124870}" type="presParOf" srcId="{B30370F6-529A-40BC-834F-1ECE6ECB918E}" destId="{2C4E92C4-D51B-4DB6-9944-2DC654CEAC44}" srcOrd="6" destOrd="0" presId="urn:microsoft.com/office/officeart/2005/8/layout/process4"/>
    <dgm:cxn modelId="{7B847E86-14E6-47F4-BAC2-6CC3791966E9}" type="presParOf" srcId="{2C4E92C4-D51B-4DB6-9944-2DC654CEAC44}" destId="{F4AA0B8E-0336-4D38-8C0F-9A3DCAA85937}" srcOrd="0" destOrd="0" presId="urn:microsoft.com/office/officeart/2005/8/layout/process4"/>
    <dgm:cxn modelId="{8088A375-4CBB-4AC3-8287-B41D0B7073D6}" type="presParOf" srcId="{B30370F6-529A-40BC-834F-1ECE6ECB918E}" destId="{DF14FDB4-3B64-48E3-AD05-1C8C6C0A9666}" srcOrd="7" destOrd="0" presId="urn:microsoft.com/office/officeart/2005/8/layout/process4"/>
    <dgm:cxn modelId="{9BBFCCEB-F45A-4F6E-9927-222DC81D6196}" type="presParOf" srcId="{B30370F6-529A-40BC-834F-1ECE6ECB918E}" destId="{D100E979-4CF6-4C00-9D93-C26589850047}" srcOrd="8" destOrd="0" presId="urn:microsoft.com/office/officeart/2005/8/layout/process4"/>
    <dgm:cxn modelId="{B3EDDB44-9066-42CE-ADAB-31D73D479D81}" type="presParOf" srcId="{D100E979-4CF6-4C00-9D93-C26589850047}" destId="{FBAC2598-23F9-4634-BE9F-5CF06B4E370E}" srcOrd="0" destOrd="0" presId="urn:microsoft.com/office/officeart/2005/8/layout/process4"/>
    <dgm:cxn modelId="{2181BD2C-141B-446E-BAA4-97EE3F2A2DB9}" type="presParOf" srcId="{B30370F6-529A-40BC-834F-1ECE6ECB918E}" destId="{E893A33F-75BC-4603-A63D-DC44EA9F2463}" srcOrd="9" destOrd="0" presId="urn:microsoft.com/office/officeart/2005/8/layout/process4"/>
    <dgm:cxn modelId="{79DE5720-9693-4835-B5D0-C08AAE09DAA7}" type="presParOf" srcId="{B30370F6-529A-40BC-834F-1ECE6ECB918E}" destId="{83F7B40C-C494-4BD6-8F80-85A5E8497E64}" srcOrd="10" destOrd="0" presId="urn:microsoft.com/office/officeart/2005/8/layout/process4"/>
    <dgm:cxn modelId="{4CE317A2-9F41-49B1-806B-13461AF309D0}" type="presParOf" srcId="{83F7B40C-C494-4BD6-8F80-85A5E8497E64}" destId="{DF746E48-7898-4B14-9B63-283D488CC822}" srcOrd="0" destOrd="0" presId="urn:microsoft.com/office/officeart/2005/8/layout/process4"/>
    <dgm:cxn modelId="{9CC33C07-B711-4479-847E-F893A0894512}" type="presParOf" srcId="{B30370F6-529A-40BC-834F-1ECE6ECB918E}" destId="{A5EB6488-5DB7-47C6-98AE-BA18C4E8AA21}" srcOrd="11" destOrd="0" presId="urn:microsoft.com/office/officeart/2005/8/layout/process4"/>
    <dgm:cxn modelId="{3FAD40AA-C1FE-4036-AD90-188EBD7CB255}" type="presParOf" srcId="{B30370F6-529A-40BC-834F-1ECE6ECB918E}" destId="{91F836AD-DF27-46F0-8A22-EAADF8D29790}" srcOrd="12" destOrd="0" presId="urn:microsoft.com/office/officeart/2005/8/layout/process4"/>
    <dgm:cxn modelId="{0F4DE936-98AE-4041-87F0-F05F93322882}" type="presParOf" srcId="{91F836AD-DF27-46F0-8A22-EAADF8D29790}" destId="{70787F43-8B19-45D0-ABEC-D4F26082B5D7}" srcOrd="0" destOrd="0" presId="urn:microsoft.com/office/officeart/2005/8/layout/process4"/>
    <dgm:cxn modelId="{19AB0398-85B1-45A5-BE5E-23464E7506D4}" type="presParOf" srcId="{B30370F6-529A-40BC-834F-1ECE6ECB918E}" destId="{7800910B-5756-4916-B1A6-D58B2D2490DB}" srcOrd="13" destOrd="0" presId="urn:microsoft.com/office/officeart/2005/8/layout/process4"/>
    <dgm:cxn modelId="{9C8B6F4C-81C9-4F27-B2A8-A498371AF66F}" type="presParOf" srcId="{B30370F6-529A-40BC-834F-1ECE6ECB918E}" destId="{D7357A32-081C-4016-B73E-1CB3543365BC}" srcOrd="14" destOrd="0" presId="urn:microsoft.com/office/officeart/2005/8/layout/process4"/>
    <dgm:cxn modelId="{F62D8D11-8DA6-4136-A241-AAA4D8C939CC}" type="presParOf" srcId="{D7357A32-081C-4016-B73E-1CB3543365BC}" destId="{BDCDB5A9-AB34-4CB1-926D-AFA803B7B381}" srcOrd="0" destOrd="0" presId="urn:microsoft.com/office/officeart/2005/8/layout/process4"/>
    <dgm:cxn modelId="{0624BC5E-32B8-4AA4-9613-B71E357D2F33}" type="presParOf" srcId="{B30370F6-529A-40BC-834F-1ECE6ECB918E}" destId="{E5212AEA-B916-4E27-A672-E8DE925EEB1A}" srcOrd="15" destOrd="0" presId="urn:microsoft.com/office/officeart/2005/8/layout/process4"/>
    <dgm:cxn modelId="{8DB2EC09-7040-4FF9-AEDB-6EA957C96BCD}" type="presParOf" srcId="{B30370F6-529A-40BC-834F-1ECE6ECB918E}" destId="{50659454-2703-422E-B9A1-3C2E8C5BACAC}" srcOrd="16" destOrd="0" presId="urn:microsoft.com/office/officeart/2005/8/layout/process4"/>
    <dgm:cxn modelId="{4334AFD6-F70B-47F9-A615-23E2732D22FF}" type="presParOf" srcId="{50659454-2703-422E-B9A1-3C2E8C5BACAC}" destId="{7861934F-331A-4D00-88EC-12678CF121DF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C53BBEB-8F16-4917-A050-6827C1EB8D48}" type="doc">
      <dgm:prSet loTypeId="urn:microsoft.com/office/officeart/2005/8/layout/vList5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A9C52660-2B44-4E4B-8BDF-69A70565BBEF}">
      <dgm:prSet/>
      <dgm:spPr/>
      <dgm:t>
        <a:bodyPr/>
        <a:lstStyle/>
        <a:p>
          <a:pPr rtl="0"/>
          <a:r>
            <a:rPr lang="en-GB"/>
            <a:t>Informed on:</a:t>
          </a:r>
        </a:p>
      </dgm:t>
    </dgm:pt>
    <dgm:pt modelId="{172FB30F-749D-4CE0-9E53-4100F5FA5236}" type="parTrans" cxnId="{F91E4E78-17D3-435F-9495-1CB2F4980C6F}">
      <dgm:prSet/>
      <dgm:spPr/>
      <dgm:t>
        <a:bodyPr/>
        <a:lstStyle/>
        <a:p>
          <a:endParaRPr lang="en-GB"/>
        </a:p>
      </dgm:t>
    </dgm:pt>
    <dgm:pt modelId="{EFC01534-E039-448B-8D81-2EDB9E2390B6}" type="sibTrans" cxnId="{F91E4E78-17D3-435F-9495-1CB2F4980C6F}">
      <dgm:prSet/>
      <dgm:spPr/>
      <dgm:t>
        <a:bodyPr/>
        <a:lstStyle/>
        <a:p>
          <a:endParaRPr lang="en-GB"/>
        </a:p>
      </dgm:t>
    </dgm:pt>
    <dgm:pt modelId="{4B0494F7-1064-4FD6-AF33-F1DCCC483109}">
      <dgm:prSet/>
      <dgm:spPr/>
      <dgm:t>
        <a:bodyPr/>
        <a:lstStyle/>
        <a:p>
          <a:pPr rtl="0"/>
          <a:r>
            <a:rPr lang="en-GB"/>
            <a:t>What will be required</a:t>
          </a:r>
        </a:p>
      </dgm:t>
    </dgm:pt>
    <dgm:pt modelId="{21CC060B-8333-4FBF-8AE9-564DDE4A8ADC}" type="parTrans" cxnId="{94333CBF-A34D-4A6F-8110-F54EAF1D8FD4}">
      <dgm:prSet/>
      <dgm:spPr/>
      <dgm:t>
        <a:bodyPr/>
        <a:lstStyle/>
        <a:p>
          <a:endParaRPr lang="en-GB"/>
        </a:p>
      </dgm:t>
    </dgm:pt>
    <dgm:pt modelId="{55A346BF-CA08-45C5-97A4-43C807FF9E7C}" type="sibTrans" cxnId="{94333CBF-A34D-4A6F-8110-F54EAF1D8FD4}">
      <dgm:prSet/>
      <dgm:spPr/>
      <dgm:t>
        <a:bodyPr/>
        <a:lstStyle/>
        <a:p>
          <a:endParaRPr lang="en-GB"/>
        </a:p>
      </dgm:t>
    </dgm:pt>
    <dgm:pt modelId="{1790F0B4-9BE9-4A0C-9BE6-62FDB80101E6}">
      <dgm:prSet/>
      <dgm:spPr/>
      <dgm:t>
        <a:bodyPr/>
        <a:lstStyle/>
        <a:p>
          <a:pPr rtl="0"/>
          <a:r>
            <a:rPr lang="en-GB"/>
            <a:t>Purpose of research</a:t>
          </a:r>
        </a:p>
      </dgm:t>
    </dgm:pt>
    <dgm:pt modelId="{3DEF7305-C58E-407E-A1AE-B26CF4413300}" type="parTrans" cxnId="{BA6F236D-BDFF-4144-8BF9-0A90005EAB7D}">
      <dgm:prSet/>
      <dgm:spPr/>
      <dgm:t>
        <a:bodyPr/>
        <a:lstStyle/>
        <a:p>
          <a:endParaRPr lang="en-GB"/>
        </a:p>
      </dgm:t>
    </dgm:pt>
    <dgm:pt modelId="{C71EBE75-C4C6-42F9-B4A7-1F799028D33F}" type="sibTrans" cxnId="{BA6F236D-BDFF-4144-8BF9-0A90005EAB7D}">
      <dgm:prSet/>
      <dgm:spPr/>
      <dgm:t>
        <a:bodyPr/>
        <a:lstStyle/>
        <a:p>
          <a:endParaRPr lang="en-GB"/>
        </a:p>
      </dgm:t>
    </dgm:pt>
    <dgm:pt modelId="{79E10F83-0A95-40F5-8CB6-49A0B2EED7A4}">
      <dgm:prSet/>
      <dgm:spPr/>
      <dgm:t>
        <a:bodyPr/>
        <a:lstStyle/>
        <a:p>
          <a:pPr rtl="0"/>
          <a:r>
            <a:rPr lang="en-GB"/>
            <a:t>Your rights (confidentiality, withdrawal, etc.)</a:t>
          </a:r>
        </a:p>
      </dgm:t>
    </dgm:pt>
    <dgm:pt modelId="{1F830C0C-6071-46C4-B62B-4DD851B3916F}" type="parTrans" cxnId="{127E7C85-632D-4140-8929-001ADE4A1372}">
      <dgm:prSet/>
      <dgm:spPr/>
      <dgm:t>
        <a:bodyPr/>
        <a:lstStyle/>
        <a:p>
          <a:endParaRPr lang="en-GB"/>
        </a:p>
      </dgm:t>
    </dgm:pt>
    <dgm:pt modelId="{B7D77982-A1F8-49F4-9C5F-146B1DDF626B}" type="sibTrans" cxnId="{127E7C85-632D-4140-8929-001ADE4A1372}">
      <dgm:prSet/>
      <dgm:spPr/>
      <dgm:t>
        <a:bodyPr/>
        <a:lstStyle/>
        <a:p>
          <a:endParaRPr lang="en-GB"/>
        </a:p>
      </dgm:t>
    </dgm:pt>
    <dgm:pt modelId="{BB755AE7-6218-49EE-A9CB-B119714EE689}">
      <dgm:prSet/>
      <dgm:spPr/>
      <dgm:t>
        <a:bodyPr/>
        <a:lstStyle/>
        <a:p>
          <a:pPr rtl="0"/>
          <a:r>
            <a:rPr lang="en-GB"/>
            <a:t>Problems</a:t>
          </a:r>
        </a:p>
      </dgm:t>
    </dgm:pt>
    <dgm:pt modelId="{D768A434-BE26-4777-A7AE-217482422919}" type="parTrans" cxnId="{EB120380-CA5E-431A-A506-9BA3175DF0E7}">
      <dgm:prSet/>
      <dgm:spPr/>
      <dgm:t>
        <a:bodyPr/>
        <a:lstStyle/>
        <a:p>
          <a:endParaRPr lang="en-GB"/>
        </a:p>
      </dgm:t>
    </dgm:pt>
    <dgm:pt modelId="{B197D0AC-2C58-4F4E-8546-7BFF76EAF22E}" type="sibTrans" cxnId="{EB120380-CA5E-431A-A506-9BA3175DF0E7}">
      <dgm:prSet/>
      <dgm:spPr/>
      <dgm:t>
        <a:bodyPr/>
        <a:lstStyle/>
        <a:p>
          <a:endParaRPr lang="en-GB"/>
        </a:p>
      </dgm:t>
    </dgm:pt>
    <dgm:pt modelId="{8E906A50-00EE-4D9A-8B06-FF9F0DC8A6E6}">
      <dgm:prSet/>
      <dgm:spPr/>
      <dgm:t>
        <a:bodyPr/>
        <a:lstStyle/>
        <a:p>
          <a:pPr rtl="0"/>
          <a:r>
            <a:rPr lang="en-GB"/>
            <a:t>Children and learning impaired</a:t>
          </a:r>
        </a:p>
      </dgm:t>
    </dgm:pt>
    <dgm:pt modelId="{E59D5F85-1FD0-41A2-A1CB-4A55CB4D7ECA}" type="parTrans" cxnId="{01771BD4-7582-4431-B022-0CFBDB8E9437}">
      <dgm:prSet/>
      <dgm:spPr/>
      <dgm:t>
        <a:bodyPr/>
        <a:lstStyle/>
        <a:p>
          <a:endParaRPr lang="en-GB"/>
        </a:p>
      </dgm:t>
    </dgm:pt>
    <dgm:pt modelId="{C73ED89F-E54A-470E-A7DF-98AFA663C60E}" type="sibTrans" cxnId="{01771BD4-7582-4431-B022-0CFBDB8E9437}">
      <dgm:prSet/>
      <dgm:spPr/>
      <dgm:t>
        <a:bodyPr/>
        <a:lstStyle/>
        <a:p>
          <a:endParaRPr lang="en-GB"/>
        </a:p>
      </dgm:t>
    </dgm:pt>
    <dgm:pt modelId="{83847F91-0844-4DF4-A88F-35FC31B2ADEF}">
      <dgm:prSet/>
      <dgm:spPr/>
      <dgm:t>
        <a:bodyPr/>
        <a:lstStyle/>
        <a:p>
          <a:pPr rtl="0"/>
          <a:r>
            <a:rPr lang="en-GB"/>
            <a:t>Retrospective; in public domain (e.g. Kitty Genovese bystanders)</a:t>
          </a:r>
        </a:p>
      </dgm:t>
    </dgm:pt>
    <dgm:pt modelId="{50FACD0A-6686-4DE9-9965-5DF161DDE37C}" type="parTrans" cxnId="{E7BB2B25-D787-4AD8-96E9-4E84AB5B171C}">
      <dgm:prSet/>
      <dgm:spPr/>
      <dgm:t>
        <a:bodyPr/>
        <a:lstStyle/>
        <a:p>
          <a:endParaRPr lang="en-GB"/>
        </a:p>
      </dgm:t>
    </dgm:pt>
    <dgm:pt modelId="{AD134CCF-FDD6-4874-8B6F-82BEAA678E07}" type="sibTrans" cxnId="{E7BB2B25-D787-4AD8-96E9-4E84AB5B171C}">
      <dgm:prSet/>
      <dgm:spPr/>
      <dgm:t>
        <a:bodyPr/>
        <a:lstStyle/>
        <a:p>
          <a:endParaRPr lang="en-GB"/>
        </a:p>
      </dgm:t>
    </dgm:pt>
    <dgm:pt modelId="{D7DD3AE7-1723-4DCB-AA5E-FCCA0FF0EE43}">
      <dgm:prSet/>
      <dgm:spPr/>
      <dgm:t>
        <a:bodyPr/>
        <a:lstStyle/>
        <a:p>
          <a:pPr rtl="0"/>
          <a:r>
            <a:rPr lang="en-GB"/>
            <a:t>Presumptive consent (from similar sample)</a:t>
          </a:r>
        </a:p>
      </dgm:t>
    </dgm:pt>
    <dgm:pt modelId="{7E258DC1-C2E6-45FD-AFE5-06B4660DD190}" type="parTrans" cxnId="{0FFC7A54-D1A6-46C4-AB8B-1981B797A821}">
      <dgm:prSet/>
      <dgm:spPr/>
      <dgm:t>
        <a:bodyPr/>
        <a:lstStyle/>
        <a:p>
          <a:endParaRPr lang="en-GB"/>
        </a:p>
      </dgm:t>
    </dgm:pt>
    <dgm:pt modelId="{C35EA213-C842-4A21-A0E6-E0488CD991D2}" type="sibTrans" cxnId="{0FFC7A54-D1A6-46C4-AB8B-1981B797A821}">
      <dgm:prSet/>
      <dgm:spPr/>
      <dgm:t>
        <a:bodyPr/>
        <a:lstStyle/>
        <a:p>
          <a:endParaRPr lang="en-GB"/>
        </a:p>
      </dgm:t>
    </dgm:pt>
    <dgm:pt modelId="{9423E42E-A674-4E8A-A601-440B4A9FBCA6}">
      <dgm:prSet/>
      <dgm:spPr/>
      <dgm:t>
        <a:bodyPr/>
        <a:lstStyle/>
        <a:p>
          <a:pPr rtl="0"/>
          <a:r>
            <a:rPr lang="en-GB"/>
            <a:t>Prior general consent</a:t>
          </a:r>
        </a:p>
      </dgm:t>
    </dgm:pt>
    <dgm:pt modelId="{A22CC66C-6813-48D2-BB46-89931C11C880}" type="parTrans" cxnId="{42F2ACCD-24D2-4431-BC1E-9A1D42D5427A}">
      <dgm:prSet/>
      <dgm:spPr/>
      <dgm:t>
        <a:bodyPr/>
        <a:lstStyle/>
        <a:p>
          <a:endParaRPr lang="en-GB"/>
        </a:p>
      </dgm:t>
    </dgm:pt>
    <dgm:pt modelId="{44098BEB-6E67-4B80-AA87-27FF634054B6}" type="sibTrans" cxnId="{42F2ACCD-24D2-4431-BC1E-9A1D42D5427A}">
      <dgm:prSet/>
      <dgm:spPr/>
      <dgm:t>
        <a:bodyPr/>
        <a:lstStyle/>
        <a:p>
          <a:endParaRPr lang="en-GB"/>
        </a:p>
      </dgm:t>
    </dgm:pt>
    <dgm:pt modelId="{88FE91C4-6CF7-4BB2-9902-553329F99240}">
      <dgm:prSet/>
      <dgm:spPr/>
      <dgm:t>
        <a:bodyPr/>
        <a:lstStyle/>
        <a:p>
          <a:pPr rtl="0"/>
          <a:r>
            <a:rPr lang="en-GB"/>
            <a:t>Withhold data (damage done)</a:t>
          </a:r>
        </a:p>
      </dgm:t>
    </dgm:pt>
    <dgm:pt modelId="{127730A4-1E4B-424A-A5EC-76F750344956}" type="parTrans" cxnId="{70B9170E-1817-442B-B725-939FD217DFAE}">
      <dgm:prSet/>
      <dgm:spPr/>
      <dgm:t>
        <a:bodyPr/>
        <a:lstStyle/>
        <a:p>
          <a:endParaRPr lang="en-GB"/>
        </a:p>
      </dgm:t>
    </dgm:pt>
    <dgm:pt modelId="{7A942BBF-44FD-4A5A-8D90-9A61D293D9D0}" type="sibTrans" cxnId="{70B9170E-1817-442B-B725-939FD217DFAE}">
      <dgm:prSet/>
      <dgm:spPr/>
      <dgm:t>
        <a:bodyPr/>
        <a:lstStyle/>
        <a:p>
          <a:endParaRPr lang="en-GB"/>
        </a:p>
      </dgm:t>
    </dgm:pt>
    <dgm:pt modelId="{58A5C83F-7876-46CD-BA5F-3D14851C046C}">
      <dgm:prSet/>
      <dgm:spPr/>
      <dgm:t>
        <a:bodyPr/>
        <a:lstStyle/>
        <a:p>
          <a:pPr rtl="0"/>
          <a:r>
            <a:rPr lang="en-GB"/>
            <a:t>Participants (subjects)</a:t>
          </a:r>
        </a:p>
      </dgm:t>
    </dgm:pt>
    <dgm:pt modelId="{A7F028DF-C782-4FC9-B826-2675AFD05800}" type="parTrans" cxnId="{E0C98EBB-EDD8-458C-8BA8-937CDA017EBC}">
      <dgm:prSet/>
      <dgm:spPr/>
      <dgm:t>
        <a:bodyPr/>
        <a:lstStyle/>
        <a:p>
          <a:endParaRPr lang="en-GB"/>
        </a:p>
      </dgm:t>
    </dgm:pt>
    <dgm:pt modelId="{BD334B77-090C-4957-9B41-722AA7B5B9E1}" type="sibTrans" cxnId="{E0C98EBB-EDD8-458C-8BA8-937CDA017EBC}">
      <dgm:prSet/>
      <dgm:spPr/>
      <dgm:t>
        <a:bodyPr/>
        <a:lstStyle/>
        <a:p>
          <a:endParaRPr lang="en-GB"/>
        </a:p>
      </dgm:t>
    </dgm:pt>
    <dgm:pt modelId="{9BDABABD-0434-4FCD-97A3-4E885C84DA7C}" type="pres">
      <dgm:prSet presAssocID="{BC53BBEB-8F16-4917-A050-6827C1EB8D48}" presName="Name0" presStyleCnt="0">
        <dgm:presLayoutVars>
          <dgm:dir/>
          <dgm:animLvl val="lvl"/>
          <dgm:resizeHandles val="exact"/>
        </dgm:presLayoutVars>
      </dgm:prSet>
      <dgm:spPr/>
    </dgm:pt>
    <dgm:pt modelId="{AE1A0451-D2BC-46A4-922F-178B6952E4C9}" type="pres">
      <dgm:prSet presAssocID="{A9C52660-2B44-4E4B-8BDF-69A70565BBEF}" presName="linNode" presStyleCnt="0"/>
      <dgm:spPr/>
    </dgm:pt>
    <dgm:pt modelId="{137192BA-BFCE-4191-AB4D-D2F191E76C79}" type="pres">
      <dgm:prSet presAssocID="{A9C52660-2B44-4E4B-8BDF-69A70565BBEF}" presName="parentText" presStyleLbl="node1" presStyleIdx="0" presStyleCnt="2">
        <dgm:presLayoutVars>
          <dgm:chMax val="1"/>
          <dgm:bulletEnabled val="1"/>
        </dgm:presLayoutVars>
      </dgm:prSet>
      <dgm:spPr/>
    </dgm:pt>
    <dgm:pt modelId="{35D13C14-33EE-40B8-A12C-75720BF9209A}" type="pres">
      <dgm:prSet presAssocID="{A9C52660-2B44-4E4B-8BDF-69A70565BBEF}" presName="descendantText" presStyleLbl="alignAccFollowNode1" presStyleIdx="0" presStyleCnt="2">
        <dgm:presLayoutVars>
          <dgm:bulletEnabled val="1"/>
        </dgm:presLayoutVars>
      </dgm:prSet>
      <dgm:spPr/>
    </dgm:pt>
    <dgm:pt modelId="{593BE5D7-1E5D-4DAF-8ECE-B8C1D4AC3E37}" type="pres">
      <dgm:prSet presAssocID="{EFC01534-E039-448B-8D81-2EDB9E2390B6}" presName="sp" presStyleCnt="0"/>
      <dgm:spPr/>
    </dgm:pt>
    <dgm:pt modelId="{B5C8E40C-EAB3-447D-BA39-D5B08959B2E9}" type="pres">
      <dgm:prSet presAssocID="{BB755AE7-6218-49EE-A9CB-B119714EE689}" presName="linNode" presStyleCnt="0"/>
      <dgm:spPr/>
    </dgm:pt>
    <dgm:pt modelId="{F602F363-0D69-4B1F-BA5F-FBDA2DF3B25E}" type="pres">
      <dgm:prSet presAssocID="{BB755AE7-6218-49EE-A9CB-B119714EE689}" presName="parentText" presStyleLbl="node1" presStyleIdx="1" presStyleCnt="2">
        <dgm:presLayoutVars>
          <dgm:chMax val="1"/>
          <dgm:bulletEnabled val="1"/>
        </dgm:presLayoutVars>
      </dgm:prSet>
      <dgm:spPr/>
    </dgm:pt>
    <dgm:pt modelId="{F912B1A0-6E92-4364-865D-215548EE1472}" type="pres">
      <dgm:prSet presAssocID="{BB755AE7-6218-49EE-A9CB-B119714EE689}" presName="descendantText" presStyleLbl="alignAccFollowNode1" presStyleIdx="1" presStyleCnt="2">
        <dgm:presLayoutVars>
          <dgm:bulletEnabled val="1"/>
        </dgm:presLayoutVars>
      </dgm:prSet>
      <dgm:spPr/>
    </dgm:pt>
  </dgm:ptLst>
  <dgm:cxnLst>
    <dgm:cxn modelId="{70B9170E-1817-442B-B725-939FD217DFAE}" srcId="{BB755AE7-6218-49EE-A9CB-B119714EE689}" destId="{88FE91C4-6CF7-4BB2-9902-553329F99240}" srcOrd="4" destOrd="0" parTransId="{127730A4-1E4B-424A-A5EC-76F750344956}" sibTransId="{7A942BBF-44FD-4A5A-8D90-9A61D293D9D0}"/>
    <dgm:cxn modelId="{2B701B1E-5CBB-4383-B1F8-B90960B7F97A}" type="presOf" srcId="{9423E42E-A674-4E8A-A601-440B4A9FBCA6}" destId="{F912B1A0-6E92-4364-865D-215548EE1472}" srcOrd="0" destOrd="3" presId="urn:microsoft.com/office/officeart/2005/8/layout/vList5"/>
    <dgm:cxn modelId="{2ECBA61F-FFE3-4CFD-9181-CE4EBF69980B}" type="presOf" srcId="{88FE91C4-6CF7-4BB2-9902-553329F99240}" destId="{F912B1A0-6E92-4364-865D-215548EE1472}" srcOrd="0" destOrd="4" presId="urn:microsoft.com/office/officeart/2005/8/layout/vList5"/>
    <dgm:cxn modelId="{E7BB2B25-D787-4AD8-96E9-4E84AB5B171C}" srcId="{BB755AE7-6218-49EE-A9CB-B119714EE689}" destId="{83847F91-0844-4DF4-A88F-35FC31B2ADEF}" srcOrd="1" destOrd="0" parTransId="{50FACD0A-6686-4DE9-9965-5DF161DDE37C}" sibTransId="{AD134CCF-FDD6-4874-8B6F-82BEAA678E07}"/>
    <dgm:cxn modelId="{872DB03A-4EE1-41FF-ADBC-D30BFE9AFA43}" type="presOf" srcId="{83847F91-0844-4DF4-A88F-35FC31B2ADEF}" destId="{F912B1A0-6E92-4364-865D-215548EE1472}" srcOrd="0" destOrd="1" presId="urn:microsoft.com/office/officeart/2005/8/layout/vList5"/>
    <dgm:cxn modelId="{C1B4C96A-11E6-452B-B7A6-AF81C13E69ED}" type="presOf" srcId="{A9C52660-2B44-4E4B-8BDF-69A70565BBEF}" destId="{137192BA-BFCE-4191-AB4D-D2F191E76C79}" srcOrd="0" destOrd="0" presId="urn:microsoft.com/office/officeart/2005/8/layout/vList5"/>
    <dgm:cxn modelId="{BA6F236D-BDFF-4144-8BF9-0A90005EAB7D}" srcId="{A9C52660-2B44-4E4B-8BDF-69A70565BBEF}" destId="{1790F0B4-9BE9-4A0C-9BE6-62FDB80101E6}" srcOrd="1" destOrd="0" parTransId="{3DEF7305-C58E-407E-A1AE-B26CF4413300}" sibTransId="{C71EBE75-C4C6-42F9-B4A7-1F799028D33F}"/>
    <dgm:cxn modelId="{0FFC7A54-D1A6-46C4-AB8B-1981B797A821}" srcId="{BB755AE7-6218-49EE-A9CB-B119714EE689}" destId="{D7DD3AE7-1723-4DCB-AA5E-FCCA0FF0EE43}" srcOrd="2" destOrd="0" parTransId="{7E258DC1-C2E6-45FD-AFE5-06B4660DD190}" sibTransId="{C35EA213-C842-4A21-A0E6-E0488CD991D2}"/>
    <dgm:cxn modelId="{F91E4E78-17D3-435F-9495-1CB2F4980C6F}" srcId="{BC53BBEB-8F16-4917-A050-6827C1EB8D48}" destId="{A9C52660-2B44-4E4B-8BDF-69A70565BBEF}" srcOrd="0" destOrd="0" parTransId="{172FB30F-749D-4CE0-9E53-4100F5FA5236}" sibTransId="{EFC01534-E039-448B-8D81-2EDB9E2390B6}"/>
    <dgm:cxn modelId="{EB120380-CA5E-431A-A506-9BA3175DF0E7}" srcId="{BC53BBEB-8F16-4917-A050-6827C1EB8D48}" destId="{BB755AE7-6218-49EE-A9CB-B119714EE689}" srcOrd="1" destOrd="0" parTransId="{D768A434-BE26-4777-A7AE-217482422919}" sibTransId="{B197D0AC-2C58-4F4E-8546-7BFF76EAF22E}"/>
    <dgm:cxn modelId="{ACCB4A82-6072-44C4-A8DF-86E6CEF5386A}" type="presOf" srcId="{BC53BBEB-8F16-4917-A050-6827C1EB8D48}" destId="{9BDABABD-0434-4FCD-97A3-4E885C84DA7C}" srcOrd="0" destOrd="0" presId="urn:microsoft.com/office/officeart/2005/8/layout/vList5"/>
    <dgm:cxn modelId="{127E7C85-632D-4140-8929-001ADE4A1372}" srcId="{A9C52660-2B44-4E4B-8BDF-69A70565BBEF}" destId="{79E10F83-0A95-40F5-8CB6-49A0B2EED7A4}" srcOrd="2" destOrd="0" parTransId="{1F830C0C-6071-46C4-B62B-4DD851B3916F}" sibTransId="{B7D77982-A1F8-49F4-9C5F-146B1DDF626B}"/>
    <dgm:cxn modelId="{1C825687-72EE-46ED-AB2B-59CC214A47F7}" type="presOf" srcId="{79E10F83-0A95-40F5-8CB6-49A0B2EED7A4}" destId="{35D13C14-33EE-40B8-A12C-75720BF9209A}" srcOrd="0" destOrd="2" presId="urn:microsoft.com/office/officeart/2005/8/layout/vList5"/>
    <dgm:cxn modelId="{5A168398-1056-4462-8458-69A9E5E3A492}" type="presOf" srcId="{D7DD3AE7-1723-4DCB-AA5E-FCCA0FF0EE43}" destId="{F912B1A0-6E92-4364-865D-215548EE1472}" srcOrd="0" destOrd="2" presId="urn:microsoft.com/office/officeart/2005/8/layout/vList5"/>
    <dgm:cxn modelId="{0FD4069E-C6C3-4F88-B6D0-B29D7CACC763}" type="presOf" srcId="{1790F0B4-9BE9-4A0C-9BE6-62FDB80101E6}" destId="{35D13C14-33EE-40B8-A12C-75720BF9209A}" srcOrd="0" destOrd="1" presId="urn:microsoft.com/office/officeart/2005/8/layout/vList5"/>
    <dgm:cxn modelId="{E0C98EBB-EDD8-458C-8BA8-937CDA017EBC}" srcId="{BB755AE7-6218-49EE-A9CB-B119714EE689}" destId="{58A5C83F-7876-46CD-BA5F-3D14851C046C}" srcOrd="5" destOrd="0" parTransId="{A7F028DF-C782-4FC9-B826-2675AFD05800}" sibTransId="{BD334B77-090C-4957-9B41-722AA7B5B9E1}"/>
    <dgm:cxn modelId="{0CB84CBD-F4EB-421C-8B92-55AD3A19D6BA}" type="presOf" srcId="{BB755AE7-6218-49EE-A9CB-B119714EE689}" destId="{F602F363-0D69-4B1F-BA5F-FBDA2DF3B25E}" srcOrd="0" destOrd="0" presId="urn:microsoft.com/office/officeart/2005/8/layout/vList5"/>
    <dgm:cxn modelId="{94333CBF-A34D-4A6F-8110-F54EAF1D8FD4}" srcId="{A9C52660-2B44-4E4B-8BDF-69A70565BBEF}" destId="{4B0494F7-1064-4FD6-AF33-F1DCCC483109}" srcOrd="0" destOrd="0" parTransId="{21CC060B-8333-4FBF-8AE9-564DDE4A8ADC}" sibTransId="{55A346BF-CA08-45C5-97A4-43C807FF9E7C}"/>
    <dgm:cxn modelId="{F468EEC7-092E-4272-87F8-E723B6853690}" type="presOf" srcId="{4B0494F7-1064-4FD6-AF33-F1DCCC483109}" destId="{35D13C14-33EE-40B8-A12C-75720BF9209A}" srcOrd="0" destOrd="0" presId="urn:microsoft.com/office/officeart/2005/8/layout/vList5"/>
    <dgm:cxn modelId="{42F2ACCD-24D2-4431-BC1E-9A1D42D5427A}" srcId="{BB755AE7-6218-49EE-A9CB-B119714EE689}" destId="{9423E42E-A674-4E8A-A601-440B4A9FBCA6}" srcOrd="3" destOrd="0" parTransId="{A22CC66C-6813-48D2-BB46-89931C11C880}" sibTransId="{44098BEB-6E67-4B80-AA87-27FF634054B6}"/>
    <dgm:cxn modelId="{01771BD4-7582-4431-B022-0CFBDB8E9437}" srcId="{BB755AE7-6218-49EE-A9CB-B119714EE689}" destId="{8E906A50-00EE-4D9A-8B06-FF9F0DC8A6E6}" srcOrd="0" destOrd="0" parTransId="{E59D5F85-1FD0-41A2-A1CB-4A55CB4D7ECA}" sibTransId="{C73ED89F-E54A-470E-A7DF-98AFA663C60E}"/>
    <dgm:cxn modelId="{598A9AE0-7091-4224-B8E4-51575A6931BA}" type="presOf" srcId="{8E906A50-00EE-4D9A-8B06-FF9F0DC8A6E6}" destId="{F912B1A0-6E92-4364-865D-215548EE1472}" srcOrd="0" destOrd="0" presId="urn:microsoft.com/office/officeart/2005/8/layout/vList5"/>
    <dgm:cxn modelId="{A8EFDAF5-D680-483E-8898-4668F2155433}" type="presOf" srcId="{58A5C83F-7876-46CD-BA5F-3D14851C046C}" destId="{F912B1A0-6E92-4364-865D-215548EE1472}" srcOrd="0" destOrd="5" presId="urn:microsoft.com/office/officeart/2005/8/layout/vList5"/>
    <dgm:cxn modelId="{560F0369-665F-4C62-BCB3-734FFE63E8D6}" type="presParOf" srcId="{9BDABABD-0434-4FCD-97A3-4E885C84DA7C}" destId="{AE1A0451-D2BC-46A4-922F-178B6952E4C9}" srcOrd="0" destOrd="0" presId="urn:microsoft.com/office/officeart/2005/8/layout/vList5"/>
    <dgm:cxn modelId="{4E629813-2B72-4244-AE40-2AB6367BFB7B}" type="presParOf" srcId="{AE1A0451-D2BC-46A4-922F-178B6952E4C9}" destId="{137192BA-BFCE-4191-AB4D-D2F191E76C79}" srcOrd="0" destOrd="0" presId="urn:microsoft.com/office/officeart/2005/8/layout/vList5"/>
    <dgm:cxn modelId="{5496DE38-8091-44CE-B1C1-89C828EFD577}" type="presParOf" srcId="{AE1A0451-D2BC-46A4-922F-178B6952E4C9}" destId="{35D13C14-33EE-40B8-A12C-75720BF9209A}" srcOrd="1" destOrd="0" presId="urn:microsoft.com/office/officeart/2005/8/layout/vList5"/>
    <dgm:cxn modelId="{D6C44B2F-07FD-4DF9-8F4F-66ADC8D0D157}" type="presParOf" srcId="{9BDABABD-0434-4FCD-97A3-4E885C84DA7C}" destId="{593BE5D7-1E5D-4DAF-8ECE-B8C1D4AC3E37}" srcOrd="1" destOrd="0" presId="urn:microsoft.com/office/officeart/2005/8/layout/vList5"/>
    <dgm:cxn modelId="{FB0A90B6-C483-4CD7-A9F2-FAB57F235814}" type="presParOf" srcId="{9BDABABD-0434-4FCD-97A3-4E885C84DA7C}" destId="{B5C8E40C-EAB3-447D-BA39-D5B08959B2E9}" srcOrd="2" destOrd="0" presId="urn:microsoft.com/office/officeart/2005/8/layout/vList5"/>
    <dgm:cxn modelId="{F92A4B82-0661-42D8-A1B0-8E7762D45C2C}" type="presParOf" srcId="{B5C8E40C-EAB3-447D-BA39-D5B08959B2E9}" destId="{F602F363-0D69-4B1F-BA5F-FBDA2DF3B25E}" srcOrd="0" destOrd="0" presId="urn:microsoft.com/office/officeart/2005/8/layout/vList5"/>
    <dgm:cxn modelId="{E131FE7B-DB98-44AA-BE2F-8D8DE6BEBB60}" type="presParOf" srcId="{B5C8E40C-EAB3-447D-BA39-D5B08959B2E9}" destId="{F912B1A0-6E92-4364-865D-215548EE147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B88A04A-D713-40E9-8970-7308CB8A9D1F}" type="doc">
      <dgm:prSet loTypeId="urn:microsoft.com/office/officeart/2005/8/layout/process1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8E7BD98F-B3DE-4B6A-8EE4-EE14F629E692}">
      <dgm:prSet/>
      <dgm:spPr/>
      <dgm:t>
        <a:bodyPr/>
        <a:lstStyle/>
        <a:p>
          <a:pPr rtl="0"/>
          <a:r>
            <a:rPr lang="en-GB"/>
            <a:t>Unacceptable where physical pain or emotional distress are concerned (see Milgram)</a:t>
          </a:r>
        </a:p>
      </dgm:t>
    </dgm:pt>
    <dgm:pt modelId="{8CB4C90A-0BA4-4650-A24C-8F65D247F901}" type="parTrans" cxnId="{67AF709F-09A4-4B8A-8701-FE986AA0F0BC}">
      <dgm:prSet/>
      <dgm:spPr/>
      <dgm:t>
        <a:bodyPr/>
        <a:lstStyle/>
        <a:p>
          <a:endParaRPr lang="en-GB"/>
        </a:p>
      </dgm:t>
    </dgm:pt>
    <dgm:pt modelId="{D921C6F3-3F53-4026-954A-1D1F61E55EFE}" type="sibTrans" cxnId="{67AF709F-09A4-4B8A-8701-FE986AA0F0BC}">
      <dgm:prSet/>
      <dgm:spPr/>
      <dgm:t>
        <a:bodyPr/>
        <a:lstStyle/>
        <a:p>
          <a:endParaRPr lang="en-GB"/>
        </a:p>
      </dgm:t>
    </dgm:pt>
    <dgm:pt modelId="{31CE8072-7F44-4A8C-9B5F-25E7A5F4A754}">
      <dgm:prSet/>
      <dgm:spPr/>
      <dgm:t>
        <a:bodyPr/>
        <a:lstStyle/>
        <a:p>
          <a:pPr rtl="0"/>
          <a:r>
            <a:rPr lang="en-GB" dirty="0"/>
            <a:t>If no alternative, can be used (with consultation)</a:t>
          </a:r>
        </a:p>
      </dgm:t>
    </dgm:pt>
    <dgm:pt modelId="{BAB68399-33FB-4758-81D4-C787E76C9481}" type="parTrans" cxnId="{7F96690F-A751-443B-8727-79754D0F082D}">
      <dgm:prSet/>
      <dgm:spPr/>
      <dgm:t>
        <a:bodyPr/>
        <a:lstStyle/>
        <a:p>
          <a:endParaRPr lang="en-GB"/>
        </a:p>
      </dgm:t>
    </dgm:pt>
    <dgm:pt modelId="{0478DED5-B729-4E61-BC87-6E7241E61E41}" type="sibTrans" cxnId="{7F96690F-A751-443B-8727-79754D0F082D}">
      <dgm:prSet/>
      <dgm:spPr/>
      <dgm:t>
        <a:bodyPr/>
        <a:lstStyle/>
        <a:p>
          <a:endParaRPr lang="en-GB"/>
        </a:p>
      </dgm:t>
    </dgm:pt>
    <dgm:pt modelId="{57C0208D-3A53-4B55-8219-D9F8C808F4B8}">
      <dgm:prSet/>
      <dgm:spPr/>
      <dgm:t>
        <a:bodyPr/>
        <a:lstStyle/>
        <a:p>
          <a:pPr rtl="0"/>
          <a:r>
            <a:rPr lang="en-GB"/>
            <a:t>Explain deception ASAP</a:t>
          </a:r>
        </a:p>
      </dgm:t>
    </dgm:pt>
    <dgm:pt modelId="{0E624056-0F7D-4BE3-9F42-900E47C724FF}" type="parTrans" cxnId="{C2B531EA-08A5-4B11-87ED-0EC34549A759}">
      <dgm:prSet/>
      <dgm:spPr/>
      <dgm:t>
        <a:bodyPr/>
        <a:lstStyle/>
        <a:p>
          <a:endParaRPr lang="en-GB"/>
        </a:p>
      </dgm:t>
    </dgm:pt>
    <dgm:pt modelId="{972F56F7-45D4-4E5A-A48F-85035C2226F6}" type="sibTrans" cxnId="{C2B531EA-08A5-4B11-87ED-0EC34549A759}">
      <dgm:prSet/>
      <dgm:spPr/>
      <dgm:t>
        <a:bodyPr/>
        <a:lstStyle/>
        <a:p>
          <a:endParaRPr lang="en-GB"/>
        </a:p>
      </dgm:t>
    </dgm:pt>
    <dgm:pt modelId="{A5E8B308-5494-4FDB-AA0A-B8FC5E00DA25}">
      <dgm:prSet/>
      <dgm:spPr/>
      <dgm:t>
        <a:bodyPr/>
        <a:lstStyle/>
        <a:p>
          <a:pPr rtl="0"/>
          <a:r>
            <a:rPr lang="en-GB"/>
            <a:t>Opportunity to withdraw data</a:t>
          </a:r>
        </a:p>
      </dgm:t>
    </dgm:pt>
    <dgm:pt modelId="{6CA8C389-7D55-4F2C-BE6B-DA084F9FADC3}" type="parTrans" cxnId="{8CFEF78F-45AA-4568-BA80-F698F06CF4E6}">
      <dgm:prSet/>
      <dgm:spPr/>
      <dgm:t>
        <a:bodyPr/>
        <a:lstStyle/>
        <a:p>
          <a:endParaRPr lang="en-GB"/>
        </a:p>
      </dgm:t>
    </dgm:pt>
    <dgm:pt modelId="{9C97FFAC-BD61-454A-9649-45CDD4608387}" type="sibTrans" cxnId="{8CFEF78F-45AA-4568-BA80-F698F06CF4E6}">
      <dgm:prSet/>
      <dgm:spPr/>
      <dgm:t>
        <a:bodyPr/>
        <a:lstStyle/>
        <a:p>
          <a:endParaRPr lang="en-GB"/>
        </a:p>
      </dgm:t>
    </dgm:pt>
    <dgm:pt modelId="{B6DAEA88-57CA-40E4-AE40-5AD55043EE30}">
      <dgm:prSet/>
      <dgm:spPr/>
      <dgm:t>
        <a:bodyPr/>
        <a:lstStyle/>
        <a:p>
          <a:pPr rtl="0"/>
          <a:r>
            <a:rPr lang="en-GB"/>
            <a:t>Distinction – deliberate lies &amp; omission of details</a:t>
          </a:r>
        </a:p>
      </dgm:t>
    </dgm:pt>
    <dgm:pt modelId="{A3E1E32E-896C-43CA-A0F2-5F41D80A2239}" type="parTrans" cxnId="{08C2708D-0045-46A9-86E4-CFD4F9285764}">
      <dgm:prSet/>
      <dgm:spPr/>
      <dgm:t>
        <a:bodyPr/>
        <a:lstStyle/>
        <a:p>
          <a:endParaRPr lang="en-GB"/>
        </a:p>
      </dgm:t>
    </dgm:pt>
    <dgm:pt modelId="{1403F64E-7AE8-4D59-BABB-5B0893C6AE9D}" type="sibTrans" cxnId="{08C2708D-0045-46A9-86E4-CFD4F9285764}">
      <dgm:prSet/>
      <dgm:spPr/>
      <dgm:t>
        <a:bodyPr/>
        <a:lstStyle/>
        <a:p>
          <a:endParaRPr lang="en-GB"/>
        </a:p>
      </dgm:t>
    </dgm:pt>
    <dgm:pt modelId="{95A1619F-5438-4181-9B31-16BEB5090E09}" type="pres">
      <dgm:prSet presAssocID="{4B88A04A-D713-40E9-8970-7308CB8A9D1F}" presName="Name0" presStyleCnt="0">
        <dgm:presLayoutVars>
          <dgm:dir/>
          <dgm:resizeHandles val="exact"/>
        </dgm:presLayoutVars>
      </dgm:prSet>
      <dgm:spPr/>
    </dgm:pt>
    <dgm:pt modelId="{0F844398-9A3A-4446-A289-B2F0D6D52BBF}" type="pres">
      <dgm:prSet presAssocID="{8E7BD98F-B3DE-4B6A-8EE4-EE14F629E692}" presName="node" presStyleLbl="node1" presStyleIdx="0" presStyleCnt="5">
        <dgm:presLayoutVars>
          <dgm:bulletEnabled val="1"/>
        </dgm:presLayoutVars>
      </dgm:prSet>
      <dgm:spPr/>
    </dgm:pt>
    <dgm:pt modelId="{4F5CBE99-91F3-4439-8D4E-01ED16790330}" type="pres">
      <dgm:prSet presAssocID="{D921C6F3-3F53-4026-954A-1D1F61E55EFE}" presName="sibTrans" presStyleLbl="sibTrans2D1" presStyleIdx="0" presStyleCnt="4"/>
      <dgm:spPr/>
    </dgm:pt>
    <dgm:pt modelId="{AB96438D-1DBB-438F-8FA1-FCC70C0DAE7B}" type="pres">
      <dgm:prSet presAssocID="{D921C6F3-3F53-4026-954A-1D1F61E55EFE}" presName="connectorText" presStyleLbl="sibTrans2D1" presStyleIdx="0" presStyleCnt="4"/>
      <dgm:spPr/>
    </dgm:pt>
    <dgm:pt modelId="{05E858A7-05EE-4B2D-BB68-1C2B6FB4F1F2}" type="pres">
      <dgm:prSet presAssocID="{31CE8072-7F44-4A8C-9B5F-25E7A5F4A754}" presName="node" presStyleLbl="node1" presStyleIdx="1" presStyleCnt="5">
        <dgm:presLayoutVars>
          <dgm:bulletEnabled val="1"/>
        </dgm:presLayoutVars>
      </dgm:prSet>
      <dgm:spPr/>
    </dgm:pt>
    <dgm:pt modelId="{5ABCC677-BA94-4D09-8EF8-417805533CC9}" type="pres">
      <dgm:prSet presAssocID="{0478DED5-B729-4E61-BC87-6E7241E61E41}" presName="sibTrans" presStyleLbl="sibTrans2D1" presStyleIdx="1" presStyleCnt="4"/>
      <dgm:spPr/>
    </dgm:pt>
    <dgm:pt modelId="{E7D9FDAF-9E21-4BE0-A887-C417D59FDC78}" type="pres">
      <dgm:prSet presAssocID="{0478DED5-B729-4E61-BC87-6E7241E61E41}" presName="connectorText" presStyleLbl="sibTrans2D1" presStyleIdx="1" presStyleCnt="4"/>
      <dgm:spPr/>
    </dgm:pt>
    <dgm:pt modelId="{04580974-9408-4D72-AA3D-55C5301B677B}" type="pres">
      <dgm:prSet presAssocID="{57C0208D-3A53-4B55-8219-D9F8C808F4B8}" presName="node" presStyleLbl="node1" presStyleIdx="2" presStyleCnt="5">
        <dgm:presLayoutVars>
          <dgm:bulletEnabled val="1"/>
        </dgm:presLayoutVars>
      </dgm:prSet>
      <dgm:spPr/>
    </dgm:pt>
    <dgm:pt modelId="{D969E54E-12A3-4C63-B8FA-49EE37C22589}" type="pres">
      <dgm:prSet presAssocID="{972F56F7-45D4-4E5A-A48F-85035C2226F6}" presName="sibTrans" presStyleLbl="sibTrans2D1" presStyleIdx="2" presStyleCnt="4"/>
      <dgm:spPr/>
    </dgm:pt>
    <dgm:pt modelId="{D3C966F0-B095-4F60-8B13-722DD1F57AC6}" type="pres">
      <dgm:prSet presAssocID="{972F56F7-45D4-4E5A-A48F-85035C2226F6}" presName="connectorText" presStyleLbl="sibTrans2D1" presStyleIdx="2" presStyleCnt="4"/>
      <dgm:spPr/>
    </dgm:pt>
    <dgm:pt modelId="{ABE50ADE-0729-4488-942B-FDA630674931}" type="pres">
      <dgm:prSet presAssocID="{A5E8B308-5494-4FDB-AA0A-B8FC5E00DA25}" presName="node" presStyleLbl="node1" presStyleIdx="3" presStyleCnt="5">
        <dgm:presLayoutVars>
          <dgm:bulletEnabled val="1"/>
        </dgm:presLayoutVars>
      </dgm:prSet>
      <dgm:spPr/>
    </dgm:pt>
    <dgm:pt modelId="{F742C91C-818E-4727-B602-5E5410845EC4}" type="pres">
      <dgm:prSet presAssocID="{9C97FFAC-BD61-454A-9649-45CDD4608387}" presName="sibTrans" presStyleLbl="sibTrans2D1" presStyleIdx="3" presStyleCnt="4"/>
      <dgm:spPr/>
    </dgm:pt>
    <dgm:pt modelId="{6F847A0F-1D55-44DD-951B-6EB05BADB01D}" type="pres">
      <dgm:prSet presAssocID="{9C97FFAC-BD61-454A-9649-45CDD4608387}" presName="connectorText" presStyleLbl="sibTrans2D1" presStyleIdx="3" presStyleCnt="4"/>
      <dgm:spPr/>
    </dgm:pt>
    <dgm:pt modelId="{9BCF91EF-5453-49F2-B5C9-13F15E72ED34}" type="pres">
      <dgm:prSet presAssocID="{B6DAEA88-57CA-40E4-AE40-5AD55043EE30}" presName="node" presStyleLbl="node1" presStyleIdx="4" presStyleCnt="5">
        <dgm:presLayoutVars>
          <dgm:bulletEnabled val="1"/>
        </dgm:presLayoutVars>
      </dgm:prSet>
      <dgm:spPr/>
    </dgm:pt>
  </dgm:ptLst>
  <dgm:cxnLst>
    <dgm:cxn modelId="{74374A06-67CC-4BF2-AB20-D4078EA07BD6}" type="presOf" srcId="{0478DED5-B729-4E61-BC87-6E7241E61E41}" destId="{5ABCC677-BA94-4D09-8EF8-417805533CC9}" srcOrd="0" destOrd="0" presId="urn:microsoft.com/office/officeart/2005/8/layout/process1"/>
    <dgm:cxn modelId="{7F96690F-A751-443B-8727-79754D0F082D}" srcId="{4B88A04A-D713-40E9-8970-7308CB8A9D1F}" destId="{31CE8072-7F44-4A8C-9B5F-25E7A5F4A754}" srcOrd="1" destOrd="0" parTransId="{BAB68399-33FB-4758-81D4-C787E76C9481}" sibTransId="{0478DED5-B729-4E61-BC87-6E7241E61E41}"/>
    <dgm:cxn modelId="{840A311E-CC4E-44C9-B7F8-8DE2003872A2}" type="presOf" srcId="{D921C6F3-3F53-4026-954A-1D1F61E55EFE}" destId="{AB96438D-1DBB-438F-8FA1-FCC70C0DAE7B}" srcOrd="1" destOrd="0" presId="urn:microsoft.com/office/officeart/2005/8/layout/process1"/>
    <dgm:cxn modelId="{47752F26-6595-46B6-866C-ADFA8D2F0655}" type="presOf" srcId="{8E7BD98F-B3DE-4B6A-8EE4-EE14F629E692}" destId="{0F844398-9A3A-4446-A289-B2F0D6D52BBF}" srcOrd="0" destOrd="0" presId="urn:microsoft.com/office/officeart/2005/8/layout/process1"/>
    <dgm:cxn modelId="{94DE623C-ECD6-4851-8985-CC60FDE4CD6D}" type="presOf" srcId="{4B88A04A-D713-40E9-8970-7308CB8A9D1F}" destId="{95A1619F-5438-4181-9B31-16BEB5090E09}" srcOrd="0" destOrd="0" presId="urn:microsoft.com/office/officeart/2005/8/layout/process1"/>
    <dgm:cxn modelId="{0C9F8161-E5D4-442B-9034-945697623A32}" type="presOf" srcId="{57C0208D-3A53-4B55-8219-D9F8C808F4B8}" destId="{04580974-9408-4D72-AA3D-55C5301B677B}" srcOrd="0" destOrd="0" presId="urn:microsoft.com/office/officeart/2005/8/layout/process1"/>
    <dgm:cxn modelId="{A53BED59-3D9F-440F-9DC0-B61EC71E03AB}" type="presOf" srcId="{A5E8B308-5494-4FDB-AA0A-B8FC5E00DA25}" destId="{ABE50ADE-0729-4488-942B-FDA630674931}" srcOrd="0" destOrd="0" presId="urn:microsoft.com/office/officeart/2005/8/layout/process1"/>
    <dgm:cxn modelId="{8A40D55A-27A2-472A-918A-9E998F666C9B}" type="presOf" srcId="{D921C6F3-3F53-4026-954A-1D1F61E55EFE}" destId="{4F5CBE99-91F3-4439-8D4E-01ED16790330}" srcOrd="0" destOrd="0" presId="urn:microsoft.com/office/officeart/2005/8/layout/process1"/>
    <dgm:cxn modelId="{08C2708D-0045-46A9-86E4-CFD4F9285764}" srcId="{4B88A04A-D713-40E9-8970-7308CB8A9D1F}" destId="{B6DAEA88-57CA-40E4-AE40-5AD55043EE30}" srcOrd="4" destOrd="0" parTransId="{A3E1E32E-896C-43CA-A0F2-5F41D80A2239}" sibTransId="{1403F64E-7AE8-4D59-BABB-5B0893C6AE9D}"/>
    <dgm:cxn modelId="{E84BAB8F-E0D8-44B9-A0F7-3DDEB3B089EE}" type="presOf" srcId="{B6DAEA88-57CA-40E4-AE40-5AD55043EE30}" destId="{9BCF91EF-5453-49F2-B5C9-13F15E72ED34}" srcOrd="0" destOrd="0" presId="urn:microsoft.com/office/officeart/2005/8/layout/process1"/>
    <dgm:cxn modelId="{8CFEF78F-45AA-4568-BA80-F698F06CF4E6}" srcId="{4B88A04A-D713-40E9-8970-7308CB8A9D1F}" destId="{A5E8B308-5494-4FDB-AA0A-B8FC5E00DA25}" srcOrd="3" destOrd="0" parTransId="{6CA8C389-7D55-4F2C-BE6B-DA084F9FADC3}" sibTransId="{9C97FFAC-BD61-454A-9649-45CDD4608387}"/>
    <dgm:cxn modelId="{117BF590-3563-4745-B3D4-60D8903E6228}" type="presOf" srcId="{0478DED5-B729-4E61-BC87-6E7241E61E41}" destId="{E7D9FDAF-9E21-4BE0-A887-C417D59FDC78}" srcOrd="1" destOrd="0" presId="urn:microsoft.com/office/officeart/2005/8/layout/process1"/>
    <dgm:cxn modelId="{08635894-F32A-418E-A808-5AA60D05B982}" type="presOf" srcId="{9C97FFAC-BD61-454A-9649-45CDD4608387}" destId="{F742C91C-818E-4727-B602-5E5410845EC4}" srcOrd="0" destOrd="0" presId="urn:microsoft.com/office/officeart/2005/8/layout/process1"/>
    <dgm:cxn modelId="{67AF709F-09A4-4B8A-8701-FE986AA0F0BC}" srcId="{4B88A04A-D713-40E9-8970-7308CB8A9D1F}" destId="{8E7BD98F-B3DE-4B6A-8EE4-EE14F629E692}" srcOrd="0" destOrd="0" parTransId="{8CB4C90A-0BA4-4650-A24C-8F65D247F901}" sibTransId="{D921C6F3-3F53-4026-954A-1D1F61E55EFE}"/>
    <dgm:cxn modelId="{14A3DF9F-138D-46C1-878C-5B1A90EAF496}" type="presOf" srcId="{9C97FFAC-BD61-454A-9649-45CDD4608387}" destId="{6F847A0F-1D55-44DD-951B-6EB05BADB01D}" srcOrd="1" destOrd="0" presId="urn:microsoft.com/office/officeart/2005/8/layout/process1"/>
    <dgm:cxn modelId="{2A1838CC-712F-42C4-B4FA-2E8F25B18F0C}" type="presOf" srcId="{972F56F7-45D4-4E5A-A48F-85035C2226F6}" destId="{D969E54E-12A3-4C63-B8FA-49EE37C22589}" srcOrd="0" destOrd="0" presId="urn:microsoft.com/office/officeart/2005/8/layout/process1"/>
    <dgm:cxn modelId="{C2B531EA-08A5-4B11-87ED-0EC34549A759}" srcId="{4B88A04A-D713-40E9-8970-7308CB8A9D1F}" destId="{57C0208D-3A53-4B55-8219-D9F8C808F4B8}" srcOrd="2" destOrd="0" parTransId="{0E624056-0F7D-4BE3-9F42-900E47C724FF}" sibTransId="{972F56F7-45D4-4E5A-A48F-85035C2226F6}"/>
    <dgm:cxn modelId="{094553F3-DD12-4561-B14B-B6124576F759}" type="presOf" srcId="{972F56F7-45D4-4E5A-A48F-85035C2226F6}" destId="{D3C966F0-B095-4F60-8B13-722DD1F57AC6}" srcOrd="1" destOrd="0" presId="urn:microsoft.com/office/officeart/2005/8/layout/process1"/>
    <dgm:cxn modelId="{7BD3C6F7-42CE-4D57-A381-6824E8AB27D4}" type="presOf" srcId="{31CE8072-7F44-4A8C-9B5F-25E7A5F4A754}" destId="{05E858A7-05EE-4B2D-BB68-1C2B6FB4F1F2}" srcOrd="0" destOrd="0" presId="urn:microsoft.com/office/officeart/2005/8/layout/process1"/>
    <dgm:cxn modelId="{0678F1F1-7303-41EA-9622-AA8F2FDFF871}" type="presParOf" srcId="{95A1619F-5438-4181-9B31-16BEB5090E09}" destId="{0F844398-9A3A-4446-A289-B2F0D6D52BBF}" srcOrd="0" destOrd="0" presId="urn:microsoft.com/office/officeart/2005/8/layout/process1"/>
    <dgm:cxn modelId="{AC9C9104-A6EE-4617-825C-9F3A8DE5E33D}" type="presParOf" srcId="{95A1619F-5438-4181-9B31-16BEB5090E09}" destId="{4F5CBE99-91F3-4439-8D4E-01ED16790330}" srcOrd="1" destOrd="0" presId="urn:microsoft.com/office/officeart/2005/8/layout/process1"/>
    <dgm:cxn modelId="{2519A31D-A05D-44FC-81CA-F6DAE9294CA3}" type="presParOf" srcId="{4F5CBE99-91F3-4439-8D4E-01ED16790330}" destId="{AB96438D-1DBB-438F-8FA1-FCC70C0DAE7B}" srcOrd="0" destOrd="0" presId="urn:microsoft.com/office/officeart/2005/8/layout/process1"/>
    <dgm:cxn modelId="{BDB43DDA-AC77-4F4D-972A-1C8BEF048281}" type="presParOf" srcId="{95A1619F-5438-4181-9B31-16BEB5090E09}" destId="{05E858A7-05EE-4B2D-BB68-1C2B6FB4F1F2}" srcOrd="2" destOrd="0" presId="urn:microsoft.com/office/officeart/2005/8/layout/process1"/>
    <dgm:cxn modelId="{168909CA-E99A-4233-9B3B-8AE5148FBC97}" type="presParOf" srcId="{95A1619F-5438-4181-9B31-16BEB5090E09}" destId="{5ABCC677-BA94-4D09-8EF8-417805533CC9}" srcOrd="3" destOrd="0" presId="urn:microsoft.com/office/officeart/2005/8/layout/process1"/>
    <dgm:cxn modelId="{11A2267C-DA39-4816-A05F-1F2594FA39E1}" type="presParOf" srcId="{5ABCC677-BA94-4D09-8EF8-417805533CC9}" destId="{E7D9FDAF-9E21-4BE0-A887-C417D59FDC78}" srcOrd="0" destOrd="0" presId="urn:microsoft.com/office/officeart/2005/8/layout/process1"/>
    <dgm:cxn modelId="{6C13B881-4E42-4B9C-8283-510DA1F23970}" type="presParOf" srcId="{95A1619F-5438-4181-9B31-16BEB5090E09}" destId="{04580974-9408-4D72-AA3D-55C5301B677B}" srcOrd="4" destOrd="0" presId="urn:microsoft.com/office/officeart/2005/8/layout/process1"/>
    <dgm:cxn modelId="{5E162552-1248-4A10-8C9E-17D4168C919B}" type="presParOf" srcId="{95A1619F-5438-4181-9B31-16BEB5090E09}" destId="{D969E54E-12A3-4C63-B8FA-49EE37C22589}" srcOrd="5" destOrd="0" presId="urn:microsoft.com/office/officeart/2005/8/layout/process1"/>
    <dgm:cxn modelId="{C9E3CD62-3889-4970-AE0A-D3AF9CB6E584}" type="presParOf" srcId="{D969E54E-12A3-4C63-B8FA-49EE37C22589}" destId="{D3C966F0-B095-4F60-8B13-722DD1F57AC6}" srcOrd="0" destOrd="0" presId="urn:microsoft.com/office/officeart/2005/8/layout/process1"/>
    <dgm:cxn modelId="{923D3C29-BBE7-470E-8834-46D5F86A64F4}" type="presParOf" srcId="{95A1619F-5438-4181-9B31-16BEB5090E09}" destId="{ABE50ADE-0729-4488-942B-FDA630674931}" srcOrd="6" destOrd="0" presId="urn:microsoft.com/office/officeart/2005/8/layout/process1"/>
    <dgm:cxn modelId="{02F41159-9DE1-4221-A6EB-42DBA24A6111}" type="presParOf" srcId="{95A1619F-5438-4181-9B31-16BEB5090E09}" destId="{F742C91C-818E-4727-B602-5E5410845EC4}" srcOrd="7" destOrd="0" presId="urn:microsoft.com/office/officeart/2005/8/layout/process1"/>
    <dgm:cxn modelId="{51D7A4BA-AA6B-44FA-A0CA-D91B9101DF37}" type="presParOf" srcId="{F742C91C-818E-4727-B602-5E5410845EC4}" destId="{6F847A0F-1D55-44DD-951B-6EB05BADB01D}" srcOrd="0" destOrd="0" presId="urn:microsoft.com/office/officeart/2005/8/layout/process1"/>
    <dgm:cxn modelId="{EF2CE6A9-6C4E-43A1-8F45-BC0ADC1BFCC2}" type="presParOf" srcId="{95A1619F-5438-4181-9B31-16BEB5090E09}" destId="{9BCF91EF-5453-49F2-B5C9-13F15E72ED34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10FD047-82A1-4C2C-A33C-883CC837E195}" type="doc">
      <dgm:prSet loTypeId="urn:microsoft.com/office/officeart/2005/8/layout/orgChart1" loCatId="hierarchy" qsTypeId="urn:microsoft.com/office/officeart/2005/8/quickstyle/simple1" qsCatId="simple" csTypeId="urn:microsoft.com/office/officeart/2005/8/colors/accent5_3" csCatId="accent5"/>
      <dgm:spPr/>
      <dgm:t>
        <a:bodyPr/>
        <a:lstStyle/>
        <a:p>
          <a:endParaRPr lang="en-GB"/>
        </a:p>
      </dgm:t>
    </dgm:pt>
    <dgm:pt modelId="{280EC4C7-BC13-43D6-830A-18A1B892FF5D}">
      <dgm:prSet/>
      <dgm:spPr/>
      <dgm:t>
        <a:bodyPr/>
        <a:lstStyle/>
        <a:p>
          <a:pPr rtl="0"/>
          <a:r>
            <a:rPr lang="en-US" dirty="0"/>
            <a:t>sometimes it is necessary to hide the true purposes of a study for it to be valid</a:t>
          </a:r>
          <a:endParaRPr lang="en-GB" dirty="0"/>
        </a:p>
      </dgm:t>
    </dgm:pt>
    <dgm:pt modelId="{50C5FDDC-F8DB-4DB7-9D9F-5A49F9661B2D}" type="parTrans" cxnId="{C6686623-972E-4DDE-B3A2-EE37D7631485}">
      <dgm:prSet/>
      <dgm:spPr/>
      <dgm:t>
        <a:bodyPr/>
        <a:lstStyle/>
        <a:p>
          <a:endParaRPr lang="en-GB"/>
        </a:p>
      </dgm:t>
    </dgm:pt>
    <dgm:pt modelId="{493CC751-6909-4A53-861F-2D81C0761D19}" type="sibTrans" cxnId="{C6686623-972E-4DDE-B3A2-EE37D7631485}">
      <dgm:prSet/>
      <dgm:spPr/>
      <dgm:t>
        <a:bodyPr/>
        <a:lstStyle/>
        <a:p>
          <a:endParaRPr lang="en-GB"/>
        </a:p>
      </dgm:t>
    </dgm:pt>
    <dgm:pt modelId="{55BD1CB2-88A0-44E9-8F43-616CD036728A}">
      <dgm:prSet/>
      <dgm:spPr/>
      <dgm:t>
        <a:bodyPr/>
        <a:lstStyle/>
        <a:p>
          <a:pPr rtl="0"/>
          <a:r>
            <a:rPr lang="en-US"/>
            <a:t>under what circumstances is this permissible?</a:t>
          </a:r>
          <a:endParaRPr lang="en-GB"/>
        </a:p>
      </dgm:t>
    </dgm:pt>
    <dgm:pt modelId="{3DADC7EA-3CAF-465B-A1E0-6B1D83E41974}" type="parTrans" cxnId="{C76B8ED1-AE8C-487D-9B22-885C74CB56D6}">
      <dgm:prSet/>
      <dgm:spPr/>
      <dgm:t>
        <a:bodyPr/>
        <a:lstStyle/>
        <a:p>
          <a:endParaRPr lang="en-GB"/>
        </a:p>
      </dgm:t>
    </dgm:pt>
    <dgm:pt modelId="{20CB84D9-82E3-433B-AEAC-D4C6E2B651C5}" type="sibTrans" cxnId="{C76B8ED1-AE8C-487D-9B22-885C74CB56D6}">
      <dgm:prSet/>
      <dgm:spPr/>
      <dgm:t>
        <a:bodyPr/>
        <a:lstStyle/>
        <a:p>
          <a:endParaRPr lang="en-GB"/>
        </a:p>
      </dgm:t>
    </dgm:pt>
    <dgm:pt modelId="{DD4D7C12-F10E-4CC2-A27D-B464FCEB5018}">
      <dgm:prSet/>
      <dgm:spPr/>
      <dgm:t>
        <a:bodyPr/>
        <a:lstStyle/>
        <a:p>
          <a:pPr rtl="0"/>
          <a:r>
            <a:rPr lang="en-US"/>
            <a:t>what steps will be taken to debrief participants afterwards?</a:t>
          </a:r>
          <a:endParaRPr lang="en-GB"/>
        </a:p>
      </dgm:t>
    </dgm:pt>
    <dgm:pt modelId="{09D7F916-37FC-43D8-A84E-4DDA1C138C5F}" type="parTrans" cxnId="{1B2DF1E7-16AA-4FA2-8731-73C7E30A423C}">
      <dgm:prSet/>
      <dgm:spPr/>
      <dgm:t>
        <a:bodyPr/>
        <a:lstStyle/>
        <a:p>
          <a:endParaRPr lang="en-GB"/>
        </a:p>
      </dgm:t>
    </dgm:pt>
    <dgm:pt modelId="{1A68B9D0-BC8B-4151-BC18-BA31BAD57B92}" type="sibTrans" cxnId="{1B2DF1E7-16AA-4FA2-8731-73C7E30A423C}">
      <dgm:prSet/>
      <dgm:spPr/>
      <dgm:t>
        <a:bodyPr/>
        <a:lstStyle/>
        <a:p>
          <a:endParaRPr lang="en-GB"/>
        </a:p>
      </dgm:t>
    </dgm:pt>
    <dgm:pt modelId="{0D3C882A-4282-46C3-B123-FB7A090BB543}">
      <dgm:prSet/>
      <dgm:spPr/>
      <dgm:t>
        <a:bodyPr/>
        <a:lstStyle/>
        <a:p>
          <a:pPr rtl="0"/>
          <a:r>
            <a:rPr lang="en-US"/>
            <a:t>will participants need to be followed up at any future points?</a:t>
          </a:r>
          <a:endParaRPr lang="en-GB"/>
        </a:p>
      </dgm:t>
    </dgm:pt>
    <dgm:pt modelId="{8288FDAA-BB3F-4937-92D2-37291502B3C5}" type="parTrans" cxnId="{AC0D472A-FE11-41AB-A873-418018E90C09}">
      <dgm:prSet/>
      <dgm:spPr/>
      <dgm:t>
        <a:bodyPr/>
        <a:lstStyle/>
        <a:p>
          <a:endParaRPr lang="en-GB"/>
        </a:p>
      </dgm:t>
    </dgm:pt>
    <dgm:pt modelId="{0B4C7060-3A2F-401C-8778-8600732C0927}" type="sibTrans" cxnId="{AC0D472A-FE11-41AB-A873-418018E90C09}">
      <dgm:prSet/>
      <dgm:spPr/>
      <dgm:t>
        <a:bodyPr/>
        <a:lstStyle/>
        <a:p>
          <a:endParaRPr lang="en-GB"/>
        </a:p>
      </dgm:t>
    </dgm:pt>
    <dgm:pt modelId="{13C66F55-86DF-4E84-ADE9-675700708593}" type="pres">
      <dgm:prSet presAssocID="{A10FD047-82A1-4C2C-A33C-883CC837E195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E0B74F2-5F07-42DF-BE1E-9C3CA3D97A32}" type="pres">
      <dgm:prSet presAssocID="{280EC4C7-BC13-43D6-830A-18A1B892FF5D}" presName="hierRoot1" presStyleCnt="0">
        <dgm:presLayoutVars>
          <dgm:hierBranch val="init"/>
        </dgm:presLayoutVars>
      </dgm:prSet>
      <dgm:spPr/>
    </dgm:pt>
    <dgm:pt modelId="{AFCBE9ED-A302-452F-AA33-9B25D024BDF6}" type="pres">
      <dgm:prSet presAssocID="{280EC4C7-BC13-43D6-830A-18A1B892FF5D}" presName="rootComposite1" presStyleCnt="0"/>
      <dgm:spPr/>
    </dgm:pt>
    <dgm:pt modelId="{E93B35DB-8B9D-4CD3-B350-AA072FC5AFF5}" type="pres">
      <dgm:prSet presAssocID="{280EC4C7-BC13-43D6-830A-18A1B892FF5D}" presName="rootText1" presStyleLbl="node0" presStyleIdx="0" presStyleCnt="1">
        <dgm:presLayoutVars>
          <dgm:chPref val="3"/>
        </dgm:presLayoutVars>
      </dgm:prSet>
      <dgm:spPr/>
    </dgm:pt>
    <dgm:pt modelId="{C4BA09BA-6E79-4AFF-A65F-07084AABCF50}" type="pres">
      <dgm:prSet presAssocID="{280EC4C7-BC13-43D6-830A-18A1B892FF5D}" presName="rootConnector1" presStyleLbl="node1" presStyleIdx="0" presStyleCnt="0"/>
      <dgm:spPr/>
    </dgm:pt>
    <dgm:pt modelId="{8ED08ECF-E49A-41BB-B915-8E27EC0F2788}" type="pres">
      <dgm:prSet presAssocID="{280EC4C7-BC13-43D6-830A-18A1B892FF5D}" presName="hierChild2" presStyleCnt="0"/>
      <dgm:spPr/>
    </dgm:pt>
    <dgm:pt modelId="{B4E43658-A7FE-48C2-A010-504E1475C7D2}" type="pres">
      <dgm:prSet presAssocID="{3DADC7EA-3CAF-465B-A1E0-6B1D83E41974}" presName="Name37" presStyleLbl="parChTrans1D2" presStyleIdx="0" presStyleCnt="3"/>
      <dgm:spPr/>
    </dgm:pt>
    <dgm:pt modelId="{80DD7B36-5C36-48A0-AF27-D796F046B74C}" type="pres">
      <dgm:prSet presAssocID="{55BD1CB2-88A0-44E9-8F43-616CD036728A}" presName="hierRoot2" presStyleCnt="0">
        <dgm:presLayoutVars>
          <dgm:hierBranch val="init"/>
        </dgm:presLayoutVars>
      </dgm:prSet>
      <dgm:spPr/>
    </dgm:pt>
    <dgm:pt modelId="{15C8CDFA-07B3-47F5-85A6-84512F060E0C}" type="pres">
      <dgm:prSet presAssocID="{55BD1CB2-88A0-44E9-8F43-616CD036728A}" presName="rootComposite" presStyleCnt="0"/>
      <dgm:spPr/>
    </dgm:pt>
    <dgm:pt modelId="{05B320AD-3FEC-4C89-BCA9-5C2849971D22}" type="pres">
      <dgm:prSet presAssocID="{55BD1CB2-88A0-44E9-8F43-616CD036728A}" presName="rootText" presStyleLbl="node2" presStyleIdx="0" presStyleCnt="3">
        <dgm:presLayoutVars>
          <dgm:chPref val="3"/>
        </dgm:presLayoutVars>
      </dgm:prSet>
      <dgm:spPr/>
    </dgm:pt>
    <dgm:pt modelId="{F066234C-8336-49E8-9A60-FF920FEF9AF3}" type="pres">
      <dgm:prSet presAssocID="{55BD1CB2-88A0-44E9-8F43-616CD036728A}" presName="rootConnector" presStyleLbl="node2" presStyleIdx="0" presStyleCnt="3"/>
      <dgm:spPr/>
    </dgm:pt>
    <dgm:pt modelId="{7B96D86D-F931-4894-B046-EA308EE9885E}" type="pres">
      <dgm:prSet presAssocID="{55BD1CB2-88A0-44E9-8F43-616CD036728A}" presName="hierChild4" presStyleCnt="0"/>
      <dgm:spPr/>
    </dgm:pt>
    <dgm:pt modelId="{D199231E-AE29-4AA4-B42C-FA783F543D47}" type="pres">
      <dgm:prSet presAssocID="{55BD1CB2-88A0-44E9-8F43-616CD036728A}" presName="hierChild5" presStyleCnt="0"/>
      <dgm:spPr/>
    </dgm:pt>
    <dgm:pt modelId="{EEE73B99-AB47-4BF0-843C-42800466103D}" type="pres">
      <dgm:prSet presAssocID="{09D7F916-37FC-43D8-A84E-4DDA1C138C5F}" presName="Name37" presStyleLbl="parChTrans1D2" presStyleIdx="1" presStyleCnt="3"/>
      <dgm:spPr/>
    </dgm:pt>
    <dgm:pt modelId="{C6298D2E-786A-4DAA-BDE7-AA403313E46C}" type="pres">
      <dgm:prSet presAssocID="{DD4D7C12-F10E-4CC2-A27D-B464FCEB5018}" presName="hierRoot2" presStyleCnt="0">
        <dgm:presLayoutVars>
          <dgm:hierBranch val="init"/>
        </dgm:presLayoutVars>
      </dgm:prSet>
      <dgm:spPr/>
    </dgm:pt>
    <dgm:pt modelId="{C189D37A-70E6-481C-A7D3-590A0FB1BD70}" type="pres">
      <dgm:prSet presAssocID="{DD4D7C12-F10E-4CC2-A27D-B464FCEB5018}" presName="rootComposite" presStyleCnt="0"/>
      <dgm:spPr/>
    </dgm:pt>
    <dgm:pt modelId="{A124A6F5-E503-4F6F-B641-374514DEAFDD}" type="pres">
      <dgm:prSet presAssocID="{DD4D7C12-F10E-4CC2-A27D-B464FCEB5018}" presName="rootText" presStyleLbl="node2" presStyleIdx="1" presStyleCnt="3">
        <dgm:presLayoutVars>
          <dgm:chPref val="3"/>
        </dgm:presLayoutVars>
      </dgm:prSet>
      <dgm:spPr/>
    </dgm:pt>
    <dgm:pt modelId="{BB2FB11E-2A52-4F63-BBE0-868C3F93D734}" type="pres">
      <dgm:prSet presAssocID="{DD4D7C12-F10E-4CC2-A27D-B464FCEB5018}" presName="rootConnector" presStyleLbl="node2" presStyleIdx="1" presStyleCnt="3"/>
      <dgm:spPr/>
    </dgm:pt>
    <dgm:pt modelId="{D3AF32E0-8F60-46FE-85C1-7CED649527F2}" type="pres">
      <dgm:prSet presAssocID="{DD4D7C12-F10E-4CC2-A27D-B464FCEB5018}" presName="hierChild4" presStyleCnt="0"/>
      <dgm:spPr/>
    </dgm:pt>
    <dgm:pt modelId="{C82F6FC5-0B0D-4C1A-BE7A-F38BDB96F957}" type="pres">
      <dgm:prSet presAssocID="{DD4D7C12-F10E-4CC2-A27D-B464FCEB5018}" presName="hierChild5" presStyleCnt="0"/>
      <dgm:spPr/>
    </dgm:pt>
    <dgm:pt modelId="{DB99F282-EF73-47BE-8836-B536ACA8D97C}" type="pres">
      <dgm:prSet presAssocID="{8288FDAA-BB3F-4937-92D2-37291502B3C5}" presName="Name37" presStyleLbl="parChTrans1D2" presStyleIdx="2" presStyleCnt="3"/>
      <dgm:spPr/>
    </dgm:pt>
    <dgm:pt modelId="{BEFACC26-EC5B-4261-9EF6-7F7833F25C9C}" type="pres">
      <dgm:prSet presAssocID="{0D3C882A-4282-46C3-B123-FB7A090BB543}" presName="hierRoot2" presStyleCnt="0">
        <dgm:presLayoutVars>
          <dgm:hierBranch val="init"/>
        </dgm:presLayoutVars>
      </dgm:prSet>
      <dgm:spPr/>
    </dgm:pt>
    <dgm:pt modelId="{5FD4A9EF-1028-4416-9B69-EE4152A7535B}" type="pres">
      <dgm:prSet presAssocID="{0D3C882A-4282-46C3-B123-FB7A090BB543}" presName="rootComposite" presStyleCnt="0"/>
      <dgm:spPr/>
    </dgm:pt>
    <dgm:pt modelId="{29860B24-F94C-4085-A693-AD1FA6E38D75}" type="pres">
      <dgm:prSet presAssocID="{0D3C882A-4282-46C3-B123-FB7A090BB543}" presName="rootText" presStyleLbl="node2" presStyleIdx="2" presStyleCnt="3">
        <dgm:presLayoutVars>
          <dgm:chPref val="3"/>
        </dgm:presLayoutVars>
      </dgm:prSet>
      <dgm:spPr/>
    </dgm:pt>
    <dgm:pt modelId="{C1D7A7E2-E7C2-411C-9E4A-8D9CAC3F9994}" type="pres">
      <dgm:prSet presAssocID="{0D3C882A-4282-46C3-B123-FB7A090BB543}" presName="rootConnector" presStyleLbl="node2" presStyleIdx="2" presStyleCnt="3"/>
      <dgm:spPr/>
    </dgm:pt>
    <dgm:pt modelId="{396D7B1D-DDB4-4057-9FE6-BBBAEA374B29}" type="pres">
      <dgm:prSet presAssocID="{0D3C882A-4282-46C3-B123-FB7A090BB543}" presName="hierChild4" presStyleCnt="0"/>
      <dgm:spPr/>
    </dgm:pt>
    <dgm:pt modelId="{3CB550CE-15BF-47F2-8887-329E6A9BA385}" type="pres">
      <dgm:prSet presAssocID="{0D3C882A-4282-46C3-B123-FB7A090BB543}" presName="hierChild5" presStyleCnt="0"/>
      <dgm:spPr/>
    </dgm:pt>
    <dgm:pt modelId="{E2C1EEEA-3E4C-4F0B-B84F-3C1190795A92}" type="pres">
      <dgm:prSet presAssocID="{280EC4C7-BC13-43D6-830A-18A1B892FF5D}" presName="hierChild3" presStyleCnt="0"/>
      <dgm:spPr/>
    </dgm:pt>
  </dgm:ptLst>
  <dgm:cxnLst>
    <dgm:cxn modelId="{54E2CD17-711F-4B40-887C-854F0E6EBCC1}" type="presOf" srcId="{DD4D7C12-F10E-4CC2-A27D-B464FCEB5018}" destId="{BB2FB11E-2A52-4F63-BBE0-868C3F93D734}" srcOrd="1" destOrd="0" presId="urn:microsoft.com/office/officeart/2005/8/layout/orgChart1"/>
    <dgm:cxn modelId="{0EA05B20-A11C-412B-A951-59537F4AD6A0}" type="presOf" srcId="{8288FDAA-BB3F-4937-92D2-37291502B3C5}" destId="{DB99F282-EF73-47BE-8836-B536ACA8D97C}" srcOrd="0" destOrd="0" presId="urn:microsoft.com/office/officeart/2005/8/layout/orgChart1"/>
    <dgm:cxn modelId="{C6686623-972E-4DDE-B3A2-EE37D7631485}" srcId="{A10FD047-82A1-4C2C-A33C-883CC837E195}" destId="{280EC4C7-BC13-43D6-830A-18A1B892FF5D}" srcOrd="0" destOrd="0" parTransId="{50C5FDDC-F8DB-4DB7-9D9F-5A49F9661B2D}" sibTransId="{493CC751-6909-4A53-861F-2D81C0761D19}"/>
    <dgm:cxn modelId="{5A513029-2494-4E56-ACDD-0993E3E44A41}" type="presOf" srcId="{280EC4C7-BC13-43D6-830A-18A1B892FF5D}" destId="{E93B35DB-8B9D-4CD3-B350-AA072FC5AFF5}" srcOrd="0" destOrd="0" presId="urn:microsoft.com/office/officeart/2005/8/layout/orgChart1"/>
    <dgm:cxn modelId="{AC0D472A-FE11-41AB-A873-418018E90C09}" srcId="{280EC4C7-BC13-43D6-830A-18A1B892FF5D}" destId="{0D3C882A-4282-46C3-B123-FB7A090BB543}" srcOrd="2" destOrd="0" parTransId="{8288FDAA-BB3F-4937-92D2-37291502B3C5}" sibTransId="{0B4C7060-3A2F-401C-8778-8600732C0927}"/>
    <dgm:cxn modelId="{B406F850-3722-4C88-A3AA-4C6AFB80B315}" type="presOf" srcId="{DD4D7C12-F10E-4CC2-A27D-B464FCEB5018}" destId="{A124A6F5-E503-4F6F-B641-374514DEAFDD}" srcOrd="0" destOrd="0" presId="urn:microsoft.com/office/officeart/2005/8/layout/orgChart1"/>
    <dgm:cxn modelId="{E49B5B97-33F8-4C00-A944-DE5B7A741EBE}" type="presOf" srcId="{3DADC7EA-3CAF-465B-A1E0-6B1D83E41974}" destId="{B4E43658-A7FE-48C2-A010-504E1475C7D2}" srcOrd="0" destOrd="0" presId="urn:microsoft.com/office/officeart/2005/8/layout/orgChart1"/>
    <dgm:cxn modelId="{389A03BE-E091-46DD-AA3B-AC4552F5B59D}" type="presOf" srcId="{A10FD047-82A1-4C2C-A33C-883CC837E195}" destId="{13C66F55-86DF-4E84-ADE9-675700708593}" srcOrd="0" destOrd="0" presId="urn:microsoft.com/office/officeart/2005/8/layout/orgChart1"/>
    <dgm:cxn modelId="{208B43C0-519F-425D-AF82-9D4B697E5D2A}" type="presOf" srcId="{0D3C882A-4282-46C3-B123-FB7A090BB543}" destId="{29860B24-F94C-4085-A693-AD1FA6E38D75}" srcOrd="0" destOrd="0" presId="urn:microsoft.com/office/officeart/2005/8/layout/orgChart1"/>
    <dgm:cxn modelId="{0B3E4AC1-A68E-4E0C-B3A1-165D952482E0}" type="presOf" srcId="{55BD1CB2-88A0-44E9-8F43-616CD036728A}" destId="{05B320AD-3FEC-4C89-BCA9-5C2849971D22}" srcOrd="0" destOrd="0" presId="urn:microsoft.com/office/officeart/2005/8/layout/orgChart1"/>
    <dgm:cxn modelId="{B2CDCFC4-64C1-4AB8-9CF1-A5D41D10E835}" type="presOf" srcId="{55BD1CB2-88A0-44E9-8F43-616CD036728A}" destId="{F066234C-8336-49E8-9A60-FF920FEF9AF3}" srcOrd="1" destOrd="0" presId="urn:microsoft.com/office/officeart/2005/8/layout/orgChart1"/>
    <dgm:cxn modelId="{3584C9C9-BFA5-4DA2-9469-EC35CB25A704}" type="presOf" srcId="{0D3C882A-4282-46C3-B123-FB7A090BB543}" destId="{C1D7A7E2-E7C2-411C-9E4A-8D9CAC3F9994}" srcOrd="1" destOrd="0" presId="urn:microsoft.com/office/officeart/2005/8/layout/orgChart1"/>
    <dgm:cxn modelId="{C76B8ED1-AE8C-487D-9B22-885C74CB56D6}" srcId="{280EC4C7-BC13-43D6-830A-18A1B892FF5D}" destId="{55BD1CB2-88A0-44E9-8F43-616CD036728A}" srcOrd="0" destOrd="0" parTransId="{3DADC7EA-3CAF-465B-A1E0-6B1D83E41974}" sibTransId="{20CB84D9-82E3-433B-AEAC-D4C6E2B651C5}"/>
    <dgm:cxn modelId="{B64447DF-D8F3-4F51-B665-07646FDE0FBF}" type="presOf" srcId="{09D7F916-37FC-43D8-A84E-4DDA1C138C5F}" destId="{EEE73B99-AB47-4BF0-843C-42800466103D}" srcOrd="0" destOrd="0" presId="urn:microsoft.com/office/officeart/2005/8/layout/orgChart1"/>
    <dgm:cxn modelId="{1B2DF1E7-16AA-4FA2-8731-73C7E30A423C}" srcId="{280EC4C7-BC13-43D6-830A-18A1B892FF5D}" destId="{DD4D7C12-F10E-4CC2-A27D-B464FCEB5018}" srcOrd="1" destOrd="0" parTransId="{09D7F916-37FC-43D8-A84E-4DDA1C138C5F}" sibTransId="{1A68B9D0-BC8B-4151-BC18-BA31BAD57B92}"/>
    <dgm:cxn modelId="{DD2396F8-5718-4229-80B2-D8DD211A6317}" type="presOf" srcId="{280EC4C7-BC13-43D6-830A-18A1B892FF5D}" destId="{C4BA09BA-6E79-4AFF-A65F-07084AABCF50}" srcOrd="1" destOrd="0" presId="urn:microsoft.com/office/officeart/2005/8/layout/orgChart1"/>
    <dgm:cxn modelId="{1553180D-9F8B-49D1-BF9E-77FE409F939E}" type="presParOf" srcId="{13C66F55-86DF-4E84-ADE9-675700708593}" destId="{9E0B74F2-5F07-42DF-BE1E-9C3CA3D97A32}" srcOrd="0" destOrd="0" presId="urn:microsoft.com/office/officeart/2005/8/layout/orgChart1"/>
    <dgm:cxn modelId="{1275AE07-26EF-4FBC-9EB3-8CC476BD4E74}" type="presParOf" srcId="{9E0B74F2-5F07-42DF-BE1E-9C3CA3D97A32}" destId="{AFCBE9ED-A302-452F-AA33-9B25D024BDF6}" srcOrd="0" destOrd="0" presId="urn:microsoft.com/office/officeart/2005/8/layout/orgChart1"/>
    <dgm:cxn modelId="{DBEF73DB-BA7D-40DB-8D3F-E8130D6ED32B}" type="presParOf" srcId="{AFCBE9ED-A302-452F-AA33-9B25D024BDF6}" destId="{E93B35DB-8B9D-4CD3-B350-AA072FC5AFF5}" srcOrd="0" destOrd="0" presId="urn:microsoft.com/office/officeart/2005/8/layout/orgChart1"/>
    <dgm:cxn modelId="{A0E8A162-941E-4BFD-983E-4576486B52BC}" type="presParOf" srcId="{AFCBE9ED-A302-452F-AA33-9B25D024BDF6}" destId="{C4BA09BA-6E79-4AFF-A65F-07084AABCF50}" srcOrd="1" destOrd="0" presId="urn:microsoft.com/office/officeart/2005/8/layout/orgChart1"/>
    <dgm:cxn modelId="{7FA71304-1051-49FB-A8BD-44496D30060B}" type="presParOf" srcId="{9E0B74F2-5F07-42DF-BE1E-9C3CA3D97A32}" destId="{8ED08ECF-E49A-41BB-B915-8E27EC0F2788}" srcOrd="1" destOrd="0" presId="urn:microsoft.com/office/officeart/2005/8/layout/orgChart1"/>
    <dgm:cxn modelId="{2FCE92AC-D070-4384-8DB6-843B35896B16}" type="presParOf" srcId="{8ED08ECF-E49A-41BB-B915-8E27EC0F2788}" destId="{B4E43658-A7FE-48C2-A010-504E1475C7D2}" srcOrd="0" destOrd="0" presId="urn:microsoft.com/office/officeart/2005/8/layout/orgChart1"/>
    <dgm:cxn modelId="{E2BE601E-70CB-4E5F-ABB8-5544ECDDC46B}" type="presParOf" srcId="{8ED08ECF-E49A-41BB-B915-8E27EC0F2788}" destId="{80DD7B36-5C36-48A0-AF27-D796F046B74C}" srcOrd="1" destOrd="0" presId="urn:microsoft.com/office/officeart/2005/8/layout/orgChart1"/>
    <dgm:cxn modelId="{CC543480-975F-4CC7-90DD-55A090277939}" type="presParOf" srcId="{80DD7B36-5C36-48A0-AF27-D796F046B74C}" destId="{15C8CDFA-07B3-47F5-85A6-84512F060E0C}" srcOrd="0" destOrd="0" presId="urn:microsoft.com/office/officeart/2005/8/layout/orgChart1"/>
    <dgm:cxn modelId="{85E2F349-57BD-4CB6-9A4C-08181FE4CFEA}" type="presParOf" srcId="{15C8CDFA-07B3-47F5-85A6-84512F060E0C}" destId="{05B320AD-3FEC-4C89-BCA9-5C2849971D22}" srcOrd="0" destOrd="0" presId="urn:microsoft.com/office/officeart/2005/8/layout/orgChart1"/>
    <dgm:cxn modelId="{30E6D492-C8EB-4BB3-9FC9-626CB714E73C}" type="presParOf" srcId="{15C8CDFA-07B3-47F5-85A6-84512F060E0C}" destId="{F066234C-8336-49E8-9A60-FF920FEF9AF3}" srcOrd="1" destOrd="0" presId="urn:microsoft.com/office/officeart/2005/8/layout/orgChart1"/>
    <dgm:cxn modelId="{C5B9ACA5-0B42-4E7D-8742-4D6C3F8BDB4A}" type="presParOf" srcId="{80DD7B36-5C36-48A0-AF27-D796F046B74C}" destId="{7B96D86D-F931-4894-B046-EA308EE9885E}" srcOrd="1" destOrd="0" presId="urn:microsoft.com/office/officeart/2005/8/layout/orgChart1"/>
    <dgm:cxn modelId="{1AD4E271-1E74-41FE-93AE-44EF3B1520D9}" type="presParOf" srcId="{80DD7B36-5C36-48A0-AF27-D796F046B74C}" destId="{D199231E-AE29-4AA4-B42C-FA783F543D47}" srcOrd="2" destOrd="0" presId="urn:microsoft.com/office/officeart/2005/8/layout/orgChart1"/>
    <dgm:cxn modelId="{23EF1058-748D-4B46-8A38-33B592884196}" type="presParOf" srcId="{8ED08ECF-E49A-41BB-B915-8E27EC0F2788}" destId="{EEE73B99-AB47-4BF0-843C-42800466103D}" srcOrd="2" destOrd="0" presId="urn:microsoft.com/office/officeart/2005/8/layout/orgChart1"/>
    <dgm:cxn modelId="{E6290AAD-09C0-46D9-925F-794F5CFB6D9F}" type="presParOf" srcId="{8ED08ECF-E49A-41BB-B915-8E27EC0F2788}" destId="{C6298D2E-786A-4DAA-BDE7-AA403313E46C}" srcOrd="3" destOrd="0" presId="urn:microsoft.com/office/officeart/2005/8/layout/orgChart1"/>
    <dgm:cxn modelId="{F9E8EE7F-7218-4AB0-856C-100BDB62502F}" type="presParOf" srcId="{C6298D2E-786A-4DAA-BDE7-AA403313E46C}" destId="{C189D37A-70E6-481C-A7D3-590A0FB1BD70}" srcOrd="0" destOrd="0" presId="urn:microsoft.com/office/officeart/2005/8/layout/orgChart1"/>
    <dgm:cxn modelId="{CB79EFA5-9845-4487-983D-69D2EC17E80D}" type="presParOf" srcId="{C189D37A-70E6-481C-A7D3-590A0FB1BD70}" destId="{A124A6F5-E503-4F6F-B641-374514DEAFDD}" srcOrd="0" destOrd="0" presId="urn:microsoft.com/office/officeart/2005/8/layout/orgChart1"/>
    <dgm:cxn modelId="{8ABF9D2B-3236-4857-AE6D-4FF6739E14EF}" type="presParOf" srcId="{C189D37A-70E6-481C-A7D3-590A0FB1BD70}" destId="{BB2FB11E-2A52-4F63-BBE0-868C3F93D734}" srcOrd="1" destOrd="0" presId="urn:microsoft.com/office/officeart/2005/8/layout/orgChart1"/>
    <dgm:cxn modelId="{3ABFA9A9-5310-4A79-8AB0-30A85BC7631A}" type="presParOf" srcId="{C6298D2E-786A-4DAA-BDE7-AA403313E46C}" destId="{D3AF32E0-8F60-46FE-85C1-7CED649527F2}" srcOrd="1" destOrd="0" presId="urn:microsoft.com/office/officeart/2005/8/layout/orgChart1"/>
    <dgm:cxn modelId="{A2EAE178-2E2C-42CE-914B-A3EF51FB488E}" type="presParOf" srcId="{C6298D2E-786A-4DAA-BDE7-AA403313E46C}" destId="{C82F6FC5-0B0D-4C1A-BE7A-F38BDB96F957}" srcOrd="2" destOrd="0" presId="urn:microsoft.com/office/officeart/2005/8/layout/orgChart1"/>
    <dgm:cxn modelId="{3527D7E2-A4AC-428D-AEEC-C273DEE27948}" type="presParOf" srcId="{8ED08ECF-E49A-41BB-B915-8E27EC0F2788}" destId="{DB99F282-EF73-47BE-8836-B536ACA8D97C}" srcOrd="4" destOrd="0" presId="urn:microsoft.com/office/officeart/2005/8/layout/orgChart1"/>
    <dgm:cxn modelId="{5314516E-6EE1-4F6F-BF9B-65F24478CBAC}" type="presParOf" srcId="{8ED08ECF-E49A-41BB-B915-8E27EC0F2788}" destId="{BEFACC26-EC5B-4261-9EF6-7F7833F25C9C}" srcOrd="5" destOrd="0" presId="urn:microsoft.com/office/officeart/2005/8/layout/orgChart1"/>
    <dgm:cxn modelId="{F3D20A47-E979-48FB-B1CB-968FA771939C}" type="presParOf" srcId="{BEFACC26-EC5B-4261-9EF6-7F7833F25C9C}" destId="{5FD4A9EF-1028-4416-9B69-EE4152A7535B}" srcOrd="0" destOrd="0" presId="urn:microsoft.com/office/officeart/2005/8/layout/orgChart1"/>
    <dgm:cxn modelId="{3779F0D6-0208-4B3D-A928-7E9A2AEE8D1B}" type="presParOf" srcId="{5FD4A9EF-1028-4416-9B69-EE4152A7535B}" destId="{29860B24-F94C-4085-A693-AD1FA6E38D75}" srcOrd="0" destOrd="0" presId="urn:microsoft.com/office/officeart/2005/8/layout/orgChart1"/>
    <dgm:cxn modelId="{A48A9237-D0EE-4081-AEB7-D6798201D4ED}" type="presParOf" srcId="{5FD4A9EF-1028-4416-9B69-EE4152A7535B}" destId="{C1D7A7E2-E7C2-411C-9E4A-8D9CAC3F9994}" srcOrd="1" destOrd="0" presId="urn:microsoft.com/office/officeart/2005/8/layout/orgChart1"/>
    <dgm:cxn modelId="{41FCC29F-6948-458F-9B2C-613DB483A770}" type="presParOf" srcId="{BEFACC26-EC5B-4261-9EF6-7F7833F25C9C}" destId="{396D7B1D-DDB4-4057-9FE6-BBBAEA374B29}" srcOrd="1" destOrd="0" presId="urn:microsoft.com/office/officeart/2005/8/layout/orgChart1"/>
    <dgm:cxn modelId="{F686A7F9-2355-4B5A-B312-FD162286FD0C}" type="presParOf" srcId="{BEFACC26-EC5B-4261-9EF6-7F7833F25C9C}" destId="{3CB550CE-15BF-47F2-8887-329E6A9BA385}" srcOrd="2" destOrd="0" presId="urn:microsoft.com/office/officeart/2005/8/layout/orgChart1"/>
    <dgm:cxn modelId="{49914C01-D613-499A-8160-5900AA4B8F00}" type="presParOf" srcId="{9E0B74F2-5F07-42DF-BE1E-9C3CA3D97A32}" destId="{E2C1EEEA-3E4C-4F0B-B84F-3C1190795A92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6AF3BB7-3DDF-466F-B51C-0B1F319A17CE}" type="doc">
      <dgm:prSet loTypeId="urn:microsoft.com/office/officeart/2005/8/layout/cycle5" loCatId="cycle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C877303D-8241-4CB9-9C48-46215DA801B2}">
      <dgm:prSet/>
      <dgm:spPr/>
      <dgm:t>
        <a:bodyPr/>
        <a:lstStyle/>
        <a:p>
          <a:pPr rtl="0"/>
          <a:r>
            <a:rPr lang="en-GB"/>
            <a:t>Carried out ASAP</a:t>
          </a:r>
        </a:p>
      </dgm:t>
    </dgm:pt>
    <dgm:pt modelId="{CA1FEDF7-09C1-4B48-9769-2FB1B0B52CDF}" type="parTrans" cxnId="{7FAC3DE1-AFA4-416E-9A9A-831156363B28}">
      <dgm:prSet/>
      <dgm:spPr/>
      <dgm:t>
        <a:bodyPr/>
        <a:lstStyle/>
        <a:p>
          <a:endParaRPr lang="en-GB"/>
        </a:p>
      </dgm:t>
    </dgm:pt>
    <dgm:pt modelId="{41D69206-07AD-4783-8EDE-49DAB3C4C24C}" type="sibTrans" cxnId="{7FAC3DE1-AFA4-416E-9A9A-831156363B28}">
      <dgm:prSet/>
      <dgm:spPr/>
      <dgm:t>
        <a:bodyPr/>
        <a:lstStyle/>
        <a:p>
          <a:endParaRPr lang="en-GB"/>
        </a:p>
      </dgm:t>
    </dgm:pt>
    <dgm:pt modelId="{03EAC09B-F5DF-4E97-BBBF-14FF053AE30A}">
      <dgm:prSet/>
      <dgm:spPr/>
      <dgm:t>
        <a:bodyPr/>
        <a:lstStyle/>
        <a:p>
          <a:pPr rtl="0"/>
          <a:r>
            <a:rPr lang="en-GB" dirty="0"/>
            <a:t>Correct misconceptions</a:t>
          </a:r>
        </a:p>
      </dgm:t>
    </dgm:pt>
    <dgm:pt modelId="{C00C9F21-4FCB-46BB-8328-0B5BE1F8CD6B}" type="parTrans" cxnId="{907E5A3A-F384-4A58-9057-7651BC347B4B}">
      <dgm:prSet/>
      <dgm:spPr/>
      <dgm:t>
        <a:bodyPr/>
        <a:lstStyle/>
        <a:p>
          <a:endParaRPr lang="en-GB"/>
        </a:p>
      </dgm:t>
    </dgm:pt>
    <dgm:pt modelId="{7A9A2297-0F00-4DB6-8699-0541EB6E3AD3}" type="sibTrans" cxnId="{907E5A3A-F384-4A58-9057-7651BC347B4B}">
      <dgm:prSet/>
      <dgm:spPr/>
      <dgm:t>
        <a:bodyPr/>
        <a:lstStyle/>
        <a:p>
          <a:endParaRPr lang="en-GB"/>
        </a:p>
      </dgm:t>
    </dgm:pt>
    <dgm:pt modelId="{35F67DF1-92A2-407A-BAC2-BF3C2DFF82ED}">
      <dgm:prSet/>
      <dgm:spPr/>
      <dgm:t>
        <a:bodyPr/>
        <a:lstStyle/>
        <a:p>
          <a:pPr rtl="0"/>
          <a:r>
            <a:rPr lang="en-GB"/>
            <a:t>Not guaranteed to deal effectively with harm</a:t>
          </a:r>
        </a:p>
      </dgm:t>
    </dgm:pt>
    <dgm:pt modelId="{77ACC324-005E-4F0E-A36C-242BBE0BB6DF}" type="parTrans" cxnId="{A1F169FB-E2E6-40E4-A398-A4A725D34A7F}">
      <dgm:prSet/>
      <dgm:spPr/>
      <dgm:t>
        <a:bodyPr/>
        <a:lstStyle/>
        <a:p>
          <a:endParaRPr lang="en-GB"/>
        </a:p>
      </dgm:t>
    </dgm:pt>
    <dgm:pt modelId="{AD8DAC70-8A3C-4B5E-8E8D-079109A0B356}" type="sibTrans" cxnId="{A1F169FB-E2E6-40E4-A398-A4A725D34A7F}">
      <dgm:prSet/>
      <dgm:spPr/>
      <dgm:t>
        <a:bodyPr/>
        <a:lstStyle/>
        <a:p>
          <a:endParaRPr lang="en-GB"/>
        </a:p>
      </dgm:t>
    </dgm:pt>
    <dgm:pt modelId="{6382E2DF-C363-48D6-BB5C-8B350E85B362}">
      <dgm:prSet/>
      <dgm:spPr/>
      <dgm:t>
        <a:bodyPr/>
        <a:lstStyle/>
        <a:p>
          <a:pPr rtl="0"/>
          <a:r>
            <a:rPr lang="en-GB"/>
            <a:t>Procedures in place – researchers are not usually qualified counsellors</a:t>
          </a:r>
        </a:p>
      </dgm:t>
    </dgm:pt>
    <dgm:pt modelId="{EC670011-821A-4536-96A8-A5E4E9346EF1}" type="parTrans" cxnId="{07BAB3E2-B882-4228-A991-E5A5C31374F5}">
      <dgm:prSet/>
      <dgm:spPr/>
      <dgm:t>
        <a:bodyPr/>
        <a:lstStyle/>
        <a:p>
          <a:endParaRPr lang="en-GB"/>
        </a:p>
      </dgm:t>
    </dgm:pt>
    <dgm:pt modelId="{1898C883-2AB5-4333-A218-AE0C6435279E}" type="sibTrans" cxnId="{07BAB3E2-B882-4228-A991-E5A5C31374F5}">
      <dgm:prSet/>
      <dgm:spPr/>
      <dgm:t>
        <a:bodyPr/>
        <a:lstStyle/>
        <a:p>
          <a:endParaRPr lang="en-GB"/>
        </a:p>
      </dgm:t>
    </dgm:pt>
    <dgm:pt modelId="{E9FB0340-F5F6-43B9-B08B-467A4EE002BB}" type="pres">
      <dgm:prSet presAssocID="{26AF3BB7-3DDF-466F-B51C-0B1F319A17CE}" presName="cycle" presStyleCnt="0">
        <dgm:presLayoutVars>
          <dgm:dir/>
          <dgm:resizeHandles val="exact"/>
        </dgm:presLayoutVars>
      </dgm:prSet>
      <dgm:spPr/>
    </dgm:pt>
    <dgm:pt modelId="{856C58A3-91C2-4F25-953B-F32957C8EA5D}" type="pres">
      <dgm:prSet presAssocID="{C877303D-8241-4CB9-9C48-46215DA801B2}" presName="node" presStyleLbl="node1" presStyleIdx="0" presStyleCnt="4">
        <dgm:presLayoutVars>
          <dgm:bulletEnabled val="1"/>
        </dgm:presLayoutVars>
      </dgm:prSet>
      <dgm:spPr/>
    </dgm:pt>
    <dgm:pt modelId="{5C7EA213-63B2-441C-9313-0C4B9260A67F}" type="pres">
      <dgm:prSet presAssocID="{C877303D-8241-4CB9-9C48-46215DA801B2}" presName="spNode" presStyleCnt="0"/>
      <dgm:spPr/>
    </dgm:pt>
    <dgm:pt modelId="{E5F70AC0-85B2-4DCD-85EB-0A9A57974885}" type="pres">
      <dgm:prSet presAssocID="{41D69206-07AD-4783-8EDE-49DAB3C4C24C}" presName="sibTrans" presStyleLbl="sibTrans1D1" presStyleIdx="0" presStyleCnt="4"/>
      <dgm:spPr/>
    </dgm:pt>
    <dgm:pt modelId="{C74DA9DC-9B44-4C6E-8EE8-56FF62B65FFB}" type="pres">
      <dgm:prSet presAssocID="{03EAC09B-F5DF-4E97-BBBF-14FF053AE30A}" presName="node" presStyleLbl="node1" presStyleIdx="1" presStyleCnt="4">
        <dgm:presLayoutVars>
          <dgm:bulletEnabled val="1"/>
        </dgm:presLayoutVars>
      </dgm:prSet>
      <dgm:spPr/>
    </dgm:pt>
    <dgm:pt modelId="{2992E7A3-67F7-4767-8624-1F3C485F36DC}" type="pres">
      <dgm:prSet presAssocID="{03EAC09B-F5DF-4E97-BBBF-14FF053AE30A}" presName="spNode" presStyleCnt="0"/>
      <dgm:spPr/>
    </dgm:pt>
    <dgm:pt modelId="{09AA8153-EF88-4B06-B8A7-F0AED52B0F18}" type="pres">
      <dgm:prSet presAssocID="{7A9A2297-0F00-4DB6-8699-0541EB6E3AD3}" presName="sibTrans" presStyleLbl="sibTrans1D1" presStyleIdx="1" presStyleCnt="4"/>
      <dgm:spPr/>
    </dgm:pt>
    <dgm:pt modelId="{177D2291-83E5-4DC1-AF81-34079B27B9B3}" type="pres">
      <dgm:prSet presAssocID="{35F67DF1-92A2-407A-BAC2-BF3C2DFF82ED}" presName="node" presStyleLbl="node1" presStyleIdx="2" presStyleCnt="4">
        <dgm:presLayoutVars>
          <dgm:bulletEnabled val="1"/>
        </dgm:presLayoutVars>
      </dgm:prSet>
      <dgm:spPr/>
    </dgm:pt>
    <dgm:pt modelId="{6E2E14DA-5490-485A-B2ED-04384F60FACC}" type="pres">
      <dgm:prSet presAssocID="{35F67DF1-92A2-407A-BAC2-BF3C2DFF82ED}" presName="spNode" presStyleCnt="0"/>
      <dgm:spPr/>
    </dgm:pt>
    <dgm:pt modelId="{8C7C9869-C9B5-43B7-9D37-BCB4DDC756A8}" type="pres">
      <dgm:prSet presAssocID="{AD8DAC70-8A3C-4B5E-8E8D-079109A0B356}" presName="sibTrans" presStyleLbl="sibTrans1D1" presStyleIdx="2" presStyleCnt="4"/>
      <dgm:spPr/>
    </dgm:pt>
    <dgm:pt modelId="{03EC5202-1A82-48C3-AE73-2332F4F1C3E2}" type="pres">
      <dgm:prSet presAssocID="{6382E2DF-C363-48D6-BB5C-8B350E85B362}" presName="node" presStyleLbl="node1" presStyleIdx="3" presStyleCnt="4">
        <dgm:presLayoutVars>
          <dgm:bulletEnabled val="1"/>
        </dgm:presLayoutVars>
      </dgm:prSet>
      <dgm:spPr/>
    </dgm:pt>
    <dgm:pt modelId="{790F084D-4185-45A7-8755-761A8CB6085D}" type="pres">
      <dgm:prSet presAssocID="{6382E2DF-C363-48D6-BB5C-8B350E85B362}" presName="spNode" presStyleCnt="0"/>
      <dgm:spPr/>
    </dgm:pt>
    <dgm:pt modelId="{24647EDF-BBD6-478C-A4C5-9E4C11298254}" type="pres">
      <dgm:prSet presAssocID="{1898C883-2AB5-4333-A218-AE0C6435279E}" presName="sibTrans" presStyleLbl="sibTrans1D1" presStyleIdx="3" presStyleCnt="4"/>
      <dgm:spPr/>
    </dgm:pt>
  </dgm:ptLst>
  <dgm:cxnLst>
    <dgm:cxn modelId="{948E0B2C-84D8-4777-AFD3-20DCAC811568}" type="presOf" srcId="{35F67DF1-92A2-407A-BAC2-BF3C2DFF82ED}" destId="{177D2291-83E5-4DC1-AF81-34079B27B9B3}" srcOrd="0" destOrd="0" presId="urn:microsoft.com/office/officeart/2005/8/layout/cycle5"/>
    <dgm:cxn modelId="{907E5A3A-F384-4A58-9057-7651BC347B4B}" srcId="{26AF3BB7-3DDF-466F-B51C-0B1F319A17CE}" destId="{03EAC09B-F5DF-4E97-BBBF-14FF053AE30A}" srcOrd="1" destOrd="0" parTransId="{C00C9F21-4FCB-46BB-8328-0B5BE1F8CD6B}" sibTransId="{7A9A2297-0F00-4DB6-8699-0541EB6E3AD3}"/>
    <dgm:cxn modelId="{308E0251-FA6C-4E44-9EEC-D634CDC720A5}" type="presOf" srcId="{1898C883-2AB5-4333-A218-AE0C6435279E}" destId="{24647EDF-BBD6-478C-A4C5-9E4C11298254}" srcOrd="0" destOrd="0" presId="urn:microsoft.com/office/officeart/2005/8/layout/cycle5"/>
    <dgm:cxn modelId="{9F7F6B87-7EE7-404F-ACEE-ED238C03D7CF}" type="presOf" srcId="{41D69206-07AD-4783-8EDE-49DAB3C4C24C}" destId="{E5F70AC0-85B2-4DCD-85EB-0A9A57974885}" srcOrd="0" destOrd="0" presId="urn:microsoft.com/office/officeart/2005/8/layout/cycle5"/>
    <dgm:cxn modelId="{ACB6F388-5C33-4257-B170-81F1CE8696D8}" type="presOf" srcId="{26AF3BB7-3DDF-466F-B51C-0B1F319A17CE}" destId="{E9FB0340-F5F6-43B9-B08B-467A4EE002BB}" srcOrd="0" destOrd="0" presId="urn:microsoft.com/office/officeart/2005/8/layout/cycle5"/>
    <dgm:cxn modelId="{BC893BAA-5DCE-4235-877E-6052D06298A1}" type="presOf" srcId="{03EAC09B-F5DF-4E97-BBBF-14FF053AE30A}" destId="{C74DA9DC-9B44-4C6E-8EE8-56FF62B65FFB}" srcOrd="0" destOrd="0" presId="urn:microsoft.com/office/officeart/2005/8/layout/cycle5"/>
    <dgm:cxn modelId="{041F57C5-8889-4DF1-8DE4-D88DBDB04177}" type="presOf" srcId="{7A9A2297-0F00-4DB6-8699-0541EB6E3AD3}" destId="{09AA8153-EF88-4B06-B8A7-F0AED52B0F18}" srcOrd="0" destOrd="0" presId="urn:microsoft.com/office/officeart/2005/8/layout/cycle5"/>
    <dgm:cxn modelId="{7E976EC9-C3B1-41F8-9A98-5E1CD436220B}" type="presOf" srcId="{C877303D-8241-4CB9-9C48-46215DA801B2}" destId="{856C58A3-91C2-4F25-953B-F32957C8EA5D}" srcOrd="0" destOrd="0" presId="urn:microsoft.com/office/officeart/2005/8/layout/cycle5"/>
    <dgm:cxn modelId="{7FAC3DE1-AFA4-416E-9A9A-831156363B28}" srcId="{26AF3BB7-3DDF-466F-B51C-0B1F319A17CE}" destId="{C877303D-8241-4CB9-9C48-46215DA801B2}" srcOrd="0" destOrd="0" parTransId="{CA1FEDF7-09C1-4B48-9769-2FB1B0B52CDF}" sibTransId="{41D69206-07AD-4783-8EDE-49DAB3C4C24C}"/>
    <dgm:cxn modelId="{5106E1E1-F89D-4B14-9FD7-F3DADE12794E}" type="presOf" srcId="{AD8DAC70-8A3C-4B5E-8E8D-079109A0B356}" destId="{8C7C9869-C9B5-43B7-9D37-BCB4DDC756A8}" srcOrd="0" destOrd="0" presId="urn:microsoft.com/office/officeart/2005/8/layout/cycle5"/>
    <dgm:cxn modelId="{07BAB3E2-B882-4228-A991-E5A5C31374F5}" srcId="{26AF3BB7-3DDF-466F-B51C-0B1F319A17CE}" destId="{6382E2DF-C363-48D6-BB5C-8B350E85B362}" srcOrd="3" destOrd="0" parTransId="{EC670011-821A-4536-96A8-A5E4E9346EF1}" sibTransId="{1898C883-2AB5-4333-A218-AE0C6435279E}"/>
    <dgm:cxn modelId="{5D6533EE-274D-4FF9-8CF2-713BCC0E776D}" type="presOf" srcId="{6382E2DF-C363-48D6-BB5C-8B350E85B362}" destId="{03EC5202-1A82-48C3-AE73-2332F4F1C3E2}" srcOrd="0" destOrd="0" presId="urn:microsoft.com/office/officeart/2005/8/layout/cycle5"/>
    <dgm:cxn modelId="{A1F169FB-E2E6-40E4-A398-A4A725D34A7F}" srcId="{26AF3BB7-3DDF-466F-B51C-0B1F319A17CE}" destId="{35F67DF1-92A2-407A-BAC2-BF3C2DFF82ED}" srcOrd="2" destOrd="0" parTransId="{77ACC324-005E-4F0E-A36C-242BBE0BB6DF}" sibTransId="{AD8DAC70-8A3C-4B5E-8E8D-079109A0B356}"/>
    <dgm:cxn modelId="{952CB8C4-939B-4B04-80D8-4B82E63D6A17}" type="presParOf" srcId="{E9FB0340-F5F6-43B9-B08B-467A4EE002BB}" destId="{856C58A3-91C2-4F25-953B-F32957C8EA5D}" srcOrd="0" destOrd="0" presId="urn:microsoft.com/office/officeart/2005/8/layout/cycle5"/>
    <dgm:cxn modelId="{1AFD43AC-057F-46B0-9961-D5984046AEAD}" type="presParOf" srcId="{E9FB0340-F5F6-43B9-B08B-467A4EE002BB}" destId="{5C7EA213-63B2-441C-9313-0C4B9260A67F}" srcOrd="1" destOrd="0" presId="urn:microsoft.com/office/officeart/2005/8/layout/cycle5"/>
    <dgm:cxn modelId="{F9298EB9-3EEF-4298-A0F7-0AF27A4C25AB}" type="presParOf" srcId="{E9FB0340-F5F6-43B9-B08B-467A4EE002BB}" destId="{E5F70AC0-85B2-4DCD-85EB-0A9A57974885}" srcOrd="2" destOrd="0" presId="urn:microsoft.com/office/officeart/2005/8/layout/cycle5"/>
    <dgm:cxn modelId="{92831E76-0E1F-418A-9256-2032928F8590}" type="presParOf" srcId="{E9FB0340-F5F6-43B9-B08B-467A4EE002BB}" destId="{C74DA9DC-9B44-4C6E-8EE8-56FF62B65FFB}" srcOrd="3" destOrd="0" presId="urn:microsoft.com/office/officeart/2005/8/layout/cycle5"/>
    <dgm:cxn modelId="{D82D816B-E22B-4D8D-9794-FCE66AC907FC}" type="presParOf" srcId="{E9FB0340-F5F6-43B9-B08B-467A4EE002BB}" destId="{2992E7A3-67F7-4767-8624-1F3C485F36DC}" srcOrd="4" destOrd="0" presId="urn:microsoft.com/office/officeart/2005/8/layout/cycle5"/>
    <dgm:cxn modelId="{5D1B4D09-770F-4620-8D28-A640BFC1B388}" type="presParOf" srcId="{E9FB0340-F5F6-43B9-B08B-467A4EE002BB}" destId="{09AA8153-EF88-4B06-B8A7-F0AED52B0F18}" srcOrd="5" destOrd="0" presId="urn:microsoft.com/office/officeart/2005/8/layout/cycle5"/>
    <dgm:cxn modelId="{355C8498-E20F-41AE-9E3E-1E77BE4C09A4}" type="presParOf" srcId="{E9FB0340-F5F6-43B9-B08B-467A4EE002BB}" destId="{177D2291-83E5-4DC1-AF81-34079B27B9B3}" srcOrd="6" destOrd="0" presId="urn:microsoft.com/office/officeart/2005/8/layout/cycle5"/>
    <dgm:cxn modelId="{2BA47820-8344-4341-BF44-B38F3DED72DF}" type="presParOf" srcId="{E9FB0340-F5F6-43B9-B08B-467A4EE002BB}" destId="{6E2E14DA-5490-485A-B2ED-04384F60FACC}" srcOrd="7" destOrd="0" presId="urn:microsoft.com/office/officeart/2005/8/layout/cycle5"/>
    <dgm:cxn modelId="{EFD01F16-E5C5-4E45-8063-92E8564BDB70}" type="presParOf" srcId="{E9FB0340-F5F6-43B9-B08B-467A4EE002BB}" destId="{8C7C9869-C9B5-43B7-9D37-BCB4DDC756A8}" srcOrd="8" destOrd="0" presId="urn:microsoft.com/office/officeart/2005/8/layout/cycle5"/>
    <dgm:cxn modelId="{50ECDCDA-7DFD-4079-B6A6-847DDC12A6DD}" type="presParOf" srcId="{E9FB0340-F5F6-43B9-B08B-467A4EE002BB}" destId="{03EC5202-1A82-48C3-AE73-2332F4F1C3E2}" srcOrd="9" destOrd="0" presId="urn:microsoft.com/office/officeart/2005/8/layout/cycle5"/>
    <dgm:cxn modelId="{A2EBBD11-8D7B-4B61-9533-944503513A90}" type="presParOf" srcId="{E9FB0340-F5F6-43B9-B08B-467A4EE002BB}" destId="{790F084D-4185-45A7-8755-761A8CB6085D}" srcOrd="10" destOrd="0" presId="urn:microsoft.com/office/officeart/2005/8/layout/cycle5"/>
    <dgm:cxn modelId="{A5F307E5-BCEC-4607-A051-DA52228E76D9}" type="presParOf" srcId="{E9FB0340-F5F6-43B9-B08B-467A4EE002BB}" destId="{24647EDF-BBD6-478C-A4C5-9E4C11298254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84323DDA-A5ED-4298-AA51-B754F861532B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GB"/>
        </a:p>
      </dgm:t>
    </dgm:pt>
    <dgm:pt modelId="{5DE8E46A-3B92-4270-A164-44959CC694B3}">
      <dgm:prSet/>
      <dgm:spPr/>
      <dgm:t>
        <a:bodyPr/>
        <a:lstStyle/>
        <a:p>
          <a:pPr rtl="0"/>
          <a:r>
            <a:rPr lang="en-GB"/>
            <a:t>Physical Harm:</a:t>
          </a:r>
        </a:p>
      </dgm:t>
    </dgm:pt>
    <dgm:pt modelId="{DCE28C1A-AC0D-4714-B629-C93B8BDEBA1C}" type="parTrans" cxnId="{5999508B-2337-4C8E-922D-E4BAA995465E}">
      <dgm:prSet/>
      <dgm:spPr/>
      <dgm:t>
        <a:bodyPr/>
        <a:lstStyle/>
        <a:p>
          <a:endParaRPr lang="en-GB"/>
        </a:p>
      </dgm:t>
    </dgm:pt>
    <dgm:pt modelId="{0710400E-8AA6-46BE-8BED-9741065C9F88}" type="sibTrans" cxnId="{5999508B-2337-4C8E-922D-E4BAA995465E}">
      <dgm:prSet/>
      <dgm:spPr/>
      <dgm:t>
        <a:bodyPr/>
        <a:lstStyle/>
        <a:p>
          <a:endParaRPr lang="en-GB"/>
        </a:p>
      </dgm:t>
    </dgm:pt>
    <dgm:pt modelId="{2F1AD389-AD1E-4DE7-9FCD-9D516B6A9C45}">
      <dgm:prSet/>
      <dgm:spPr/>
      <dgm:t>
        <a:bodyPr/>
        <a:lstStyle/>
        <a:p>
          <a:pPr rtl="0"/>
          <a:r>
            <a:rPr lang="en-GB"/>
            <a:t>e.g. anxiety (seizures, sweating, etc.)</a:t>
          </a:r>
        </a:p>
      </dgm:t>
    </dgm:pt>
    <dgm:pt modelId="{10109130-5E6D-4E34-B0C0-0B9333BEE49E}" type="parTrans" cxnId="{F179DCA9-6A52-4283-AE35-C37DBE37D474}">
      <dgm:prSet/>
      <dgm:spPr/>
      <dgm:t>
        <a:bodyPr/>
        <a:lstStyle/>
        <a:p>
          <a:endParaRPr lang="en-GB"/>
        </a:p>
      </dgm:t>
    </dgm:pt>
    <dgm:pt modelId="{A49B300A-46D7-4E44-8286-7641E21DCFE3}" type="sibTrans" cxnId="{F179DCA9-6A52-4283-AE35-C37DBE37D474}">
      <dgm:prSet/>
      <dgm:spPr/>
      <dgm:t>
        <a:bodyPr/>
        <a:lstStyle/>
        <a:p>
          <a:endParaRPr lang="en-GB"/>
        </a:p>
      </dgm:t>
    </dgm:pt>
    <dgm:pt modelId="{0BD4307A-792E-490D-AD37-C0C56EB9717A}">
      <dgm:prSet/>
      <dgm:spPr/>
      <dgm:t>
        <a:bodyPr/>
        <a:lstStyle/>
        <a:p>
          <a:pPr rtl="0"/>
          <a:r>
            <a:rPr lang="en-GB" dirty="0"/>
            <a:t>Psychological Harm:</a:t>
          </a:r>
        </a:p>
      </dgm:t>
    </dgm:pt>
    <dgm:pt modelId="{DEC4E6F7-2146-40DF-8FA9-EB1678FD008C}" type="parTrans" cxnId="{0A8C7E9D-86D5-493B-9068-37C9044C55F9}">
      <dgm:prSet/>
      <dgm:spPr/>
      <dgm:t>
        <a:bodyPr/>
        <a:lstStyle/>
        <a:p>
          <a:endParaRPr lang="en-GB"/>
        </a:p>
      </dgm:t>
    </dgm:pt>
    <dgm:pt modelId="{132526E6-F5A1-4481-A2DA-E6125ABEC32D}" type="sibTrans" cxnId="{0A8C7E9D-86D5-493B-9068-37C9044C55F9}">
      <dgm:prSet/>
      <dgm:spPr/>
      <dgm:t>
        <a:bodyPr/>
        <a:lstStyle/>
        <a:p>
          <a:endParaRPr lang="en-GB"/>
        </a:p>
      </dgm:t>
    </dgm:pt>
    <dgm:pt modelId="{826CC930-8BA5-4DCA-829C-541E3BDA1A6F}">
      <dgm:prSet/>
      <dgm:spPr/>
      <dgm:t>
        <a:bodyPr/>
        <a:lstStyle/>
        <a:p>
          <a:pPr rtl="0"/>
          <a:r>
            <a:rPr lang="en-GB"/>
            <a:t>Psychological safety (of pp)</a:t>
          </a:r>
        </a:p>
      </dgm:t>
    </dgm:pt>
    <dgm:pt modelId="{CF18D08C-0A4A-4467-A72C-7F7FC4EBC1F3}" type="parTrans" cxnId="{D5EBFAC3-EFA5-4D94-B4FC-A5E1C0F1B488}">
      <dgm:prSet/>
      <dgm:spPr/>
      <dgm:t>
        <a:bodyPr/>
        <a:lstStyle/>
        <a:p>
          <a:endParaRPr lang="en-GB"/>
        </a:p>
      </dgm:t>
    </dgm:pt>
    <dgm:pt modelId="{7529C285-C824-498D-9993-2CE8F08CC844}" type="sibTrans" cxnId="{D5EBFAC3-EFA5-4D94-B4FC-A5E1C0F1B488}">
      <dgm:prSet/>
      <dgm:spPr/>
      <dgm:t>
        <a:bodyPr/>
        <a:lstStyle/>
        <a:p>
          <a:endParaRPr lang="en-GB"/>
        </a:p>
      </dgm:t>
    </dgm:pt>
    <dgm:pt modelId="{C9EDCEF3-D871-4DF3-8F4B-3F8BA4975A9C}">
      <dgm:prSet/>
      <dgm:spPr/>
      <dgm:t>
        <a:bodyPr/>
        <a:lstStyle/>
        <a:p>
          <a:pPr rtl="0"/>
          <a:r>
            <a:rPr lang="en-GB"/>
            <a:t>Confidentiality</a:t>
          </a:r>
        </a:p>
      </dgm:t>
    </dgm:pt>
    <dgm:pt modelId="{91DEC0E3-8BE3-458E-B22E-8B57DE5D6BC3}" type="parTrans" cxnId="{2FF92550-3E3C-427B-B7B9-03873613BDE6}">
      <dgm:prSet/>
      <dgm:spPr/>
      <dgm:t>
        <a:bodyPr/>
        <a:lstStyle/>
        <a:p>
          <a:endParaRPr lang="en-GB"/>
        </a:p>
      </dgm:t>
    </dgm:pt>
    <dgm:pt modelId="{F375D04E-9208-498C-8E62-97468D0336C1}" type="sibTrans" cxnId="{2FF92550-3E3C-427B-B7B9-03873613BDE6}">
      <dgm:prSet/>
      <dgm:spPr/>
      <dgm:t>
        <a:bodyPr/>
        <a:lstStyle/>
        <a:p>
          <a:endParaRPr lang="en-GB"/>
        </a:p>
      </dgm:t>
    </dgm:pt>
    <dgm:pt modelId="{06D72037-3AE4-4675-8F7A-F369942D6D41}">
      <dgm:prSet/>
      <dgm:spPr/>
      <dgm:t>
        <a:bodyPr/>
        <a:lstStyle/>
        <a:p>
          <a:pPr rtl="0"/>
          <a:r>
            <a:rPr lang="en-GB"/>
            <a:t>Privacy (observing in public or private places)</a:t>
          </a:r>
        </a:p>
      </dgm:t>
    </dgm:pt>
    <dgm:pt modelId="{E8A057D5-F5EA-471A-A3A0-0A3428EDD462}" type="parTrans" cxnId="{58AE12BD-B955-4CC0-850B-FAEEE2B122FA}">
      <dgm:prSet/>
      <dgm:spPr/>
      <dgm:t>
        <a:bodyPr/>
        <a:lstStyle/>
        <a:p>
          <a:endParaRPr lang="en-GB"/>
        </a:p>
      </dgm:t>
    </dgm:pt>
    <dgm:pt modelId="{546E5FE9-5792-4230-A010-E848086BF415}" type="sibTrans" cxnId="{58AE12BD-B955-4CC0-850B-FAEEE2B122FA}">
      <dgm:prSet/>
      <dgm:spPr/>
      <dgm:t>
        <a:bodyPr/>
        <a:lstStyle/>
        <a:p>
          <a:endParaRPr lang="en-GB"/>
        </a:p>
      </dgm:t>
    </dgm:pt>
    <dgm:pt modelId="{DBDD0EC3-2176-4C23-99AA-79FFC1D3EB1C}" type="pres">
      <dgm:prSet presAssocID="{84323DDA-A5ED-4298-AA51-B754F861532B}" presName="Name0" presStyleCnt="0">
        <dgm:presLayoutVars>
          <dgm:dir/>
          <dgm:animLvl val="lvl"/>
          <dgm:resizeHandles val="exact"/>
        </dgm:presLayoutVars>
      </dgm:prSet>
      <dgm:spPr/>
    </dgm:pt>
    <dgm:pt modelId="{32995EDC-8126-480C-BFB5-273BCC35CACB}" type="pres">
      <dgm:prSet presAssocID="{5DE8E46A-3B92-4270-A164-44959CC694B3}" presName="composite" presStyleCnt="0"/>
      <dgm:spPr/>
    </dgm:pt>
    <dgm:pt modelId="{EFAFB51A-1ECF-4C97-AD08-AAA55BB42540}" type="pres">
      <dgm:prSet presAssocID="{5DE8E46A-3B92-4270-A164-44959CC694B3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B3ABBDA1-2568-44E1-B941-F671B949B704}" type="pres">
      <dgm:prSet presAssocID="{5DE8E46A-3B92-4270-A164-44959CC694B3}" presName="desTx" presStyleLbl="alignAccFollowNode1" presStyleIdx="0" presStyleCnt="2">
        <dgm:presLayoutVars>
          <dgm:bulletEnabled val="1"/>
        </dgm:presLayoutVars>
      </dgm:prSet>
      <dgm:spPr/>
    </dgm:pt>
    <dgm:pt modelId="{5BEE8731-2269-4401-AA30-1B3DAF3A44BF}" type="pres">
      <dgm:prSet presAssocID="{0710400E-8AA6-46BE-8BED-9741065C9F88}" presName="space" presStyleCnt="0"/>
      <dgm:spPr/>
    </dgm:pt>
    <dgm:pt modelId="{97A863F5-CA2C-4113-AD7D-BD48C4A0B6F7}" type="pres">
      <dgm:prSet presAssocID="{0BD4307A-792E-490D-AD37-C0C56EB9717A}" presName="composite" presStyleCnt="0"/>
      <dgm:spPr/>
    </dgm:pt>
    <dgm:pt modelId="{269DAAC1-F514-4B66-A393-1FE3CC565DC9}" type="pres">
      <dgm:prSet presAssocID="{0BD4307A-792E-490D-AD37-C0C56EB9717A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88CE42A8-BCED-416D-94C9-634EE4C19204}" type="pres">
      <dgm:prSet presAssocID="{0BD4307A-792E-490D-AD37-C0C56EB9717A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46084A19-B3E2-4ABA-94ED-42C4D7F83B1C}" type="presOf" srcId="{5DE8E46A-3B92-4270-A164-44959CC694B3}" destId="{EFAFB51A-1ECF-4C97-AD08-AAA55BB42540}" srcOrd="0" destOrd="0" presId="urn:microsoft.com/office/officeart/2005/8/layout/hList1"/>
    <dgm:cxn modelId="{56BAA230-0D2F-43BF-9E0D-D82DEEEC84F1}" type="presOf" srcId="{826CC930-8BA5-4DCA-829C-541E3BDA1A6F}" destId="{88CE42A8-BCED-416D-94C9-634EE4C19204}" srcOrd="0" destOrd="0" presId="urn:microsoft.com/office/officeart/2005/8/layout/hList1"/>
    <dgm:cxn modelId="{B31CD74C-A06F-43B7-9DB9-BA7E6DE7D5D4}" type="presOf" srcId="{0BD4307A-792E-490D-AD37-C0C56EB9717A}" destId="{269DAAC1-F514-4B66-A393-1FE3CC565DC9}" srcOrd="0" destOrd="0" presId="urn:microsoft.com/office/officeart/2005/8/layout/hList1"/>
    <dgm:cxn modelId="{2FF92550-3E3C-427B-B7B9-03873613BDE6}" srcId="{0BD4307A-792E-490D-AD37-C0C56EB9717A}" destId="{C9EDCEF3-D871-4DF3-8F4B-3F8BA4975A9C}" srcOrd="1" destOrd="0" parTransId="{91DEC0E3-8BE3-458E-B22E-8B57DE5D6BC3}" sibTransId="{F375D04E-9208-498C-8E62-97468D0336C1}"/>
    <dgm:cxn modelId="{C651E654-AB5C-4599-A790-C0C639DC1D76}" type="presOf" srcId="{84323DDA-A5ED-4298-AA51-B754F861532B}" destId="{DBDD0EC3-2176-4C23-99AA-79FFC1D3EB1C}" srcOrd="0" destOrd="0" presId="urn:microsoft.com/office/officeart/2005/8/layout/hList1"/>
    <dgm:cxn modelId="{5999508B-2337-4C8E-922D-E4BAA995465E}" srcId="{84323DDA-A5ED-4298-AA51-B754F861532B}" destId="{5DE8E46A-3B92-4270-A164-44959CC694B3}" srcOrd="0" destOrd="0" parTransId="{DCE28C1A-AC0D-4714-B629-C93B8BDEBA1C}" sibTransId="{0710400E-8AA6-46BE-8BED-9741065C9F88}"/>
    <dgm:cxn modelId="{0A8C7E9D-86D5-493B-9068-37C9044C55F9}" srcId="{84323DDA-A5ED-4298-AA51-B754F861532B}" destId="{0BD4307A-792E-490D-AD37-C0C56EB9717A}" srcOrd="1" destOrd="0" parTransId="{DEC4E6F7-2146-40DF-8FA9-EB1678FD008C}" sibTransId="{132526E6-F5A1-4481-A2DA-E6125ABEC32D}"/>
    <dgm:cxn modelId="{B5CF61A8-23B6-40D0-93A3-F8BB3CD42B45}" type="presOf" srcId="{C9EDCEF3-D871-4DF3-8F4B-3F8BA4975A9C}" destId="{88CE42A8-BCED-416D-94C9-634EE4C19204}" srcOrd="0" destOrd="1" presId="urn:microsoft.com/office/officeart/2005/8/layout/hList1"/>
    <dgm:cxn modelId="{F179DCA9-6A52-4283-AE35-C37DBE37D474}" srcId="{5DE8E46A-3B92-4270-A164-44959CC694B3}" destId="{2F1AD389-AD1E-4DE7-9FCD-9D516B6A9C45}" srcOrd="0" destOrd="0" parTransId="{10109130-5E6D-4E34-B0C0-0B9333BEE49E}" sibTransId="{A49B300A-46D7-4E44-8286-7641E21DCFE3}"/>
    <dgm:cxn modelId="{58AE12BD-B955-4CC0-850B-FAEEE2B122FA}" srcId="{0BD4307A-792E-490D-AD37-C0C56EB9717A}" destId="{06D72037-3AE4-4675-8F7A-F369942D6D41}" srcOrd="2" destOrd="0" parTransId="{E8A057D5-F5EA-471A-A3A0-0A3428EDD462}" sibTransId="{546E5FE9-5792-4230-A010-E848086BF415}"/>
    <dgm:cxn modelId="{D5EBFAC3-EFA5-4D94-B4FC-A5E1C0F1B488}" srcId="{0BD4307A-792E-490D-AD37-C0C56EB9717A}" destId="{826CC930-8BA5-4DCA-829C-541E3BDA1A6F}" srcOrd="0" destOrd="0" parTransId="{CF18D08C-0A4A-4467-A72C-7F7FC4EBC1F3}" sibTransId="{7529C285-C824-498D-9993-2CE8F08CC844}"/>
    <dgm:cxn modelId="{EFE732D4-B7F1-49E7-9DE3-6E928B550CCB}" type="presOf" srcId="{2F1AD389-AD1E-4DE7-9FCD-9D516B6A9C45}" destId="{B3ABBDA1-2568-44E1-B941-F671B949B704}" srcOrd="0" destOrd="0" presId="urn:microsoft.com/office/officeart/2005/8/layout/hList1"/>
    <dgm:cxn modelId="{94E44DF8-C116-497E-9C81-5FE75D6D79C0}" type="presOf" srcId="{06D72037-3AE4-4675-8F7A-F369942D6D41}" destId="{88CE42A8-BCED-416D-94C9-634EE4C19204}" srcOrd="0" destOrd="2" presId="urn:microsoft.com/office/officeart/2005/8/layout/hList1"/>
    <dgm:cxn modelId="{9A30ACF7-1FD9-431F-9AA9-B826D657E04D}" type="presParOf" srcId="{DBDD0EC3-2176-4C23-99AA-79FFC1D3EB1C}" destId="{32995EDC-8126-480C-BFB5-273BCC35CACB}" srcOrd="0" destOrd="0" presId="urn:microsoft.com/office/officeart/2005/8/layout/hList1"/>
    <dgm:cxn modelId="{AB55D9C7-A1D9-41DB-9A9C-EB5E9DFE7E36}" type="presParOf" srcId="{32995EDC-8126-480C-BFB5-273BCC35CACB}" destId="{EFAFB51A-1ECF-4C97-AD08-AAA55BB42540}" srcOrd="0" destOrd="0" presId="urn:microsoft.com/office/officeart/2005/8/layout/hList1"/>
    <dgm:cxn modelId="{71B2414F-4113-4714-84F0-93A92C9D6938}" type="presParOf" srcId="{32995EDC-8126-480C-BFB5-273BCC35CACB}" destId="{B3ABBDA1-2568-44E1-B941-F671B949B704}" srcOrd="1" destOrd="0" presId="urn:microsoft.com/office/officeart/2005/8/layout/hList1"/>
    <dgm:cxn modelId="{0203960D-C405-49DB-9AB7-B5F839F15A9E}" type="presParOf" srcId="{DBDD0EC3-2176-4C23-99AA-79FFC1D3EB1C}" destId="{5BEE8731-2269-4401-AA30-1B3DAF3A44BF}" srcOrd="1" destOrd="0" presId="urn:microsoft.com/office/officeart/2005/8/layout/hList1"/>
    <dgm:cxn modelId="{14100591-1F09-4194-8F68-BFF7048FBBF6}" type="presParOf" srcId="{DBDD0EC3-2176-4C23-99AA-79FFC1D3EB1C}" destId="{97A863F5-CA2C-4113-AD7D-BD48C4A0B6F7}" srcOrd="2" destOrd="0" presId="urn:microsoft.com/office/officeart/2005/8/layout/hList1"/>
    <dgm:cxn modelId="{3A885499-CF58-43AB-82E7-E56F364FA624}" type="presParOf" srcId="{97A863F5-CA2C-4113-AD7D-BD48C4A0B6F7}" destId="{269DAAC1-F514-4B66-A393-1FE3CC565DC9}" srcOrd="0" destOrd="0" presId="urn:microsoft.com/office/officeart/2005/8/layout/hList1"/>
    <dgm:cxn modelId="{94609412-BFF1-4342-81A8-6D86F00F65A5}" type="presParOf" srcId="{97A863F5-CA2C-4113-AD7D-BD48C4A0B6F7}" destId="{88CE42A8-BCED-416D-94C9-634EE4C19204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DBEDCACE-616B-493E-BFA8-F065076303FC}" type="doc">
      <dgm:prSet loTypeId="urn:microsoft.com/office/officeart/2005/8/layout/arrow6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0FC6637E-C172-47E1-BEC2-6B0EF4200265}">
      <dgm:prSet/>
      <dgm:spPr/>
      <dgm:t>
        <a:bodyPr/>
        <a:lstStyle/>
        <a:p>
          <a:pPr rtl="0"/>
          <a:r>
            <a:rPr lang="en-US"/>
            <a:t>Participants have the right to withdraw at any time during the study</a:t>
          </a:r>
          <a:endParaRPr lang="en-GB"/>
        </a:p>
      </dgm:t>
    </dgm:pt>
    <dgm:pt modelId="{315ADC57-A042-45FF-8A41-C7BB7C5ECE16}" type="parTrans" cxnId="{8B196F84-FFBC-4466-9D99-898FE4F7182B}">
      <dgm:prSet/>
      <dgm:spPr/>
      <dgm:t>
        <a:bodyPr/>
        <a:lstStyle/>
        <a:p>
          <a:endParaRPr lang="en-GB"/>
        </a:p>
      </dgm:t>
    </dgm:pt>
    <dgm:pt modelId="{52CE7459-5994-4C33-8A4B-7703E5CE7872}" type="sibTrans" cxnId="{8B196F84-FFBC-4466-9D99-898FE4F7182B}">
      <dgm:prSet/>
      <dgm:spPr/>
      <dgm:t>
        <a:bodyPr/>
        <a:lstStyle/>
        <a:p>
          <a:endParaRPr lang="en-GB"/>
        </a:p>
      </dgm:t>
    </dgm:pt>
    <dgm:pt modelId="{2BC9B311-F052-4FA1-969F-20EF875AC680}">
      <dgm:prSet/>
      <dgm:spPr/>
      <dgm:t>
        <a:bodyPr/>
        <a:lstStyle/>
        <a:p>
          <a:pPr rtl="0"/>
          <a:r>
            <a:rPr lang="en-US"/>
            <a:t>Participants may feel they should not withdraw because it will spoil the study</a:t>
          </a:r>
          <a:endParaRPr lang="en-GB"/>
        </a:p>
      </dgm:t>
    </dgm:pt>
    <dgm:pt modelId="{0BEDCDAF-B30E-4958-873A-443D907A0F7E}" type="parTrans" cxnId="{BE149308-53E4-4A0F-A47B-59DF9FA06FA4}">
      <dgm:prSet/>
      <dgm:spPr/>
      <dgm:t>
        <a:bodyPr/>
        <a:lstStyle/>
        <a:p>
          <a:endParaRPr lang="en-GB"/>
        </a:p>
      </dgm:t>
    </dgm:pt>
    <dgm:pt modelId="{D89FD42B-0A28-4C55-BD42-DDAB6FDD6B7C}" type="sibTrans" cxnId="{BE149308-53E4-4A0F-A47B-59DF9FA06FA4}">
      <dgm:prSet/>
      <dgm:spPr/>
      <dgm:t>
        <a:bodyPr/>
        <a:lstStyle/>
        <a:p>
          <a:endParaRPr lang="en-GB"/>
        </a:p>
      </dgm:t>
    </dgm:pt>
    <dgm:pt modelId="{5E88C39A-8430-48A3-B7EA-3C74364A7750}" type="pres">
      <dgm:prSet presAssocID="{DBEDCACE-616B-493E-BFA8-F065076303FC}" presName="compositeShape" presStyleCnt="0">
        <dgm:presLayoutVars>
          <dgm:chMax val="2"/>
          <dgm:dir/>
          <dgm:resizeHandles val="exact"/>
        </dgm:presLayoutVars>
      </dgm:prSet>
      <dgm:spPr/>
    </dgm:pt>
    <dgm:pt modelId="{04FA4CFB-DE52-4168-A2B9-F18296A6C150}" type="pres">
      <dgm:prSet presAssocID="{DBEDCACE-616B-493E-BFA8-F065076303FC}" presName="ribbon" presStyleLbl="node1" presStyleIdx="0" presStyleCnt="1"/>
      <dgm:spPr/>
    </dgm:pt>
    <dgm:pt modelId="{273B9C74-9DC1-4336-ADAF-0D11F0669ED8}" type="pres">
      <dgm:prSet presAssocID="{DBEDCACE-616B-493E-BFA8-F065076303FC}" presName="leftArrowText" presStyleLbl="node1" presStyleIdx="0" presStyleCnt="1">
        <dgm:presLayoutVars>
          <dgm:chMax val="0"/>
          <dgm:bulletEnabled val="1"/>
        </dgm:presLayoutVars>
      </dgm:prSet>
      <dgm:spPr/>
    </dgm:pt>
    <dgm:pt modelId="{F8CD8E09-F28C-4172-9584-124CE5F76805}" type="pres">
      <dgm:prSet presAssocID="{DBEDCACE-616B-493E-BFA8-F065076303FC}" presName="rightArrow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E149308-53E4-4A0F-A47B-59DF9FA06FA4}" srcId="{DBEDCACE-616B-493E-BFA8-F065076303FC}" destId="{2BC9B311-F052-4FA1-969F-20EF875AC680}" srcOrd="1" destOrd="0" parTransId="{0BEDCDAF-B30E-4958-873A-443D907A0F7E}" sibTransId="{D89FD42B-0A28-4C55-BD42-DDAB6FDD6B7C}"/>
    <dgm:cxn modelId="{625F242A-51A2-4BED-B22C-6E9B57AE4116}" type="presOf" srcId="{0FC6637E-C172-47E1-BEC2-6B0EF4200265}" destId="{273B9C74-9DC1-4336-ADAF-0D11F0669ED8}" srcOrd="0" destOrd="0" presId="urn:microsoft.com/office/officeart/2005/8/layout/arrow6"/>
    <dgm:cxn modelId="{C4F64C64-0235-4454-B7D1-9B37E9051B25}" type="presOf" srcId="{DBEDCACE-616B-493E-BFA8-F065076303FC}" destId="{5E88C39A-8430-48A3-B7EA-3C74364A7750}" srcOrd="0" destOrd="0" presId="urn:microsoft.com/office/officeart/2005/8/layout/arrow6"/>
    <dgm:cxn modelId="{01A4C04B-6243-4DD9-9131-7E71269E8EA1}" type="presOf" srcId="{2BC9B311-F052-4FA1-969F-20EF875AC680}" destId="{F8CD8E09-F28C-4172-9584-124CE5F76805}" srcOrd="0" destOrd="0" presId="urn:microsoft.com/office/officeart/2005/8/layout/arrow6"/>
    <dgm:cxn modelId="{8B196F84-FFBC-4466-9D99-898FE4F7182B}" srcId="{DBEDCACE-616B-493E-BFA8-F065076303FC}" destId="{0FC6637E-C172-47E1-BEC2-6B0EF4200265}" srcOrd="0" destOrd="0" parTransId="{315ADC57-A042-45FF-8A41-C7BB7C5ECE16}" sibTransId="{52CE7459-5994-4C33-8A4B-7703E5CE7872}"/>
    <dgm:cxn modelId="{AAC83166-AA1E-4A1B-8E5B-2D49F3928BEE}" type="presParOf" srcId="{5E88C39A-8430-48A3-B7EA-3C74364A7750}" destId="{04FA4CFB-DE52-4168-A2B9-F18296A6C150}" srcOrd="0" destOrd="0" presId="urn:microsoft.com/office/officeart/2005/8/layout/arrow6"/>
    <dgm:cxn modelId="{25818645-3850-4AF7-BE05-DC6CF60D2996}" type="presParOf" srcId="{5E88C39A-8430-48A3-B7EA-3C74364A7750}" destId="{273B9C74-9DC1-4336-ADAF-0D11F0669ED8}" srcOrd="1" destOrd="0" presId="urn:microsoft.com/office/officeart/2005/8/layout/arrow6"/>
    <dgm:cxn modelId="{22900B8E-708D-44B7-9102-FA8591DE1CD2}" type="presParOf" srcId="{5E88C39A-8430-48A3-B7EA-3C74364A7750}" destId="{F8CD8E09-F28C-4172-9584-124CE5F76805}" srcOrd="2" destOrd="0" presId="urn:microsoft.com/office/officeart/2005/8/layout/arrow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F53C0A8-7770-46A0-BD15-91CC84E18DBD}" type="doc">
      <dgm:prSet loTypeId="urn:microsoft.com/office/officeart/2005/8/layout/venn3" loCatId="relationship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GB"/>
        </a:p>
      </dgm:t>
    </dgm:pt>
    <dgm:pt modelId="{7D22900A-2E07-4ADF-9354-CB0C20A88303}">
      <dgm:prSet/>
      <dgm:spPr/>
      <dgm:t>
        <a:bodyPr/>
        <a:lstStyle/>
        <a:p>
          <a:pPr rtl="0"/>
          <a:r>
            <a:rPr lang="en-GB"/>
            <a:t>Researchers should not record the real names of any participants, they should use numbers of false names</a:t>
          </a:r>
        </a:p>
      </dgm:t>
    </dgm:pt>
    <dgm:pt modelId="{FD85A1D6-BBA4-4104-9C69-405BE37F45D0}" type="parTrans" cxnId="{C1DBC4F1-BEB7-4399-823F-CFD76FB522D1}">
      <dgm:prSet/>
      <dgm:spPr/>
      <dgm:t>
        <a:bodyPr/>
        <a:lstStyle/>
        <a:p>
          <a:endParaRPr lang="en-GB"/>
        </a:p>
      </dgm:t>
    </dgm:pt>
    <dgm:pt modelId="{0696BAB9-303D-4396-A6E3-20B2624F5836}" type="sibTrans" cxnId="{C1DBC4F1-BEB7-4399-823F-CFD76FB522D1}">
      <dgm:prSet/>
      <dgm:spPr/>
      <dgm:t>
        <a:bodyPr/>
        <a:lstStyle/>
        <a:p>
          <a:endParaRPr lang="en-GB"/>
        </a:p>
      </dgm:t>
    </dgm:pt>
    <dgm:pt modelId="{A6AEC4DA-D7FC-4611-B7EC-38BB49419D12}">
      <dgm:prSet/>
      <dgm:spPr/>
      <dgm:t>
        <a:bodyPr/>
        <a:lstStyle/>
        <a:p>
          <a:pPr rtl="0"/>
          <a:r>
            <a:rPr lang="en-GB"/>
            <a:t>Do not observe anyone without their informed consent unless in a public space</a:t>
          </a:r>
        </a:p>
      </dgm:t>
    </dgm:pt>
    <dgm:pt modelId="{60DC732A-BCB7-4325-A88E-8FA6695D3DA7}" type="parTrans" cxnId="{0FD86C10-E981-48F6-A1F8-61A2B1CCDBBB}">
      <dgm:prSet/>
      <dgm:spPr/>
      <dgm:t>
        <a:bodyPr/>
        <a:lstStyle/>
        <a:p>
          <a:endParaRPr lang="en-GB"/>
        </a:p>
      </dgm:t>
    </dgm:pt>
    <dgm:pt modelId="{4E30AC90-3764-498A-89D4-62091373B112}" type="sibTrans" cxnId="{0FD86C10-E981-48F6-A1F8-61A2B1CCDBBB}">
      <dgm:prSet/>
      <dgm:spPr/>
      <dgm:t>
        <a:bodyPr/>
        <a:lstStyle/>
        <a:p>
          <a:endParaRPr lang="en-GB"/>
        </a:p>
      </dgm:t>
    </dgm:pt>
    <dgm:pt modelId="{28CB4781-B6EE-4516-8475-881131AAE5B0}">
      <dgm:prSet/>
      <dgm:spPr/>
      <dgm:t>
        <a:bodyPr/>
        <a:lstStyle/>
        <a:p>
          <a:pPr rtl="0"/>
          <a:r>
            <a:rPr lang="en-GB"/>
            <a:t>Not always acceptable to observe in a public space, e.g. lovers on a park bench</a:t>
          </a:r>
        </a:p>
      </dgm:t>
    </dgm:pt>
    <dgm:pt modelId="{9F6ABB69-4D17-4272-BB7E-1BD5E63BDFF0}" type="parTrans" cxnId="{2B337332-0E43-46D4-A2BC-C7751F6FBC3A}">
      <dgm:prSet/>
      <dgm:spPr/>
      <dgm:t>
        <a:bodyPr/>
        <a:lstStyle/>
        <a:p>
          <a:endParaRPr lang="en-GB"/>
        </a:p>
      </dgm:t>
    </dgm:pt>
    <dgm:pt modelId="{C5C0E003-8569-4ECF-AF51-EA4618DA3110}" type="sibTrans" cxnId="{2B337332-0E43-46D4-A2BC-C7751F6FBC3A}">
      <dgm:prSet/>
      <dgm:spPr/>
      <dgm:t>
        <a:bodyPr/>
        <a:lstStyle/>
        <a:p>
          <a:endParaRPr lang="en-GB"/>
        </a:p>
      </dgm:t>
    </dgm:pt>
    <dgm:pt modelId="{FFDC7433-68BC-47C1-B639-BAEDC0E1171F}" type="pres">
      <dgm:prSet presAssocID="{1F53C0A8-7770-46A0-BD15-91CC84E18DBD}" presName="Name0" presStyleCnt="0">
        <dgm:presLayoutVars>
          <dgm:dir/>
          <dgm:resizeHandles val="exact"/>
        </dgm:presLayoutVars>
      </dgm:prSet>
      <dgm:spPr/>
    </dgm:pt>
    <dgm:pt modelId="{2C06585E-8097-49B4-9262-282FAD6D17DB}" type="pres">
      <dgm:prSet presAssocID="{7D22900A-2E07-4ADF-9354-CB0C20A88303}" presName="Name5" presStyleLbl="vennNode1" presStyleIdx="0" presStyleCnt="3">
        <dgm:presLayoutVars>
          <dgm:bulletEnabled val="1"/>
        </dgm:presLayoutVars>
      </dgm:prSet>
      <dgm:spPr/>
    </dgm:pt>
    <dgm:pt modelId="{0F0FDB51-782B-4CB3-BFCB-4E789A31CF99}" type="pres">
      <dgm:prSet presAssocID="{0696BAB9-303D-4396-A6E3-20B2624F5836}" presName="space" presStyleCnt="0"/>
      <dgm:spPr/>
    </dgm:pt>
    <dgm:pt modelId="{A59FE503-3A10-44CF-8A1B-D7244023BDEE}" type="pres">
      <dgm:prSet presAssocID="{A6AEC4DA-D7FC-4611-B7EC-38BB49419D12}" presName="Name5" presStyleLbl="vennNode1" presStyleIdx="1" presStyleCnt="3">
        <dgm:presLayoutVars>
          <dgm:bulletEnabled val="1"/>
        </dgm:presLayoutVars>
      </dgm:prSet>
      <dgm:spPr/>
    </dgm:pt>
    <dgm:pt modelId="{E10E9158-E1B5-434F-B560-F4BC644E14BB}" type="pres">
      <dgm:prSet presAssocID="{4E30AC90-3764-498A-89D4-62091373B112}" presName="space" presStyleCnt="0"/>
      <dgm:spPr/>
    </dgm:pt>
    <dgm:pt modelId="{D84FE17C-C525-4F64-996B-B249847BDE8A}" type="pres">
      <dgm:prSet presAssocID="{28CB4781-B6EE-4516-8475-881131AAE5B0}" presName="Name5" presStyleLbl="vennNode1" presStyleIdx="2" presStyleCnt="3">
        <dgm:presLayoutVars>
          <dgm:bulletEnabled val="1"/>
        </dgm:presLayoutVars>
      </dgm:prSet>
      <dgm:spPr/>
    </dgm:pt>
  </dgm:ptLst>
  <dgm:cxnLst>
    <dgm:cxn modelId="{0FD86C10-E981-48F6-A1F8-61A2B1CCDBBB}" srcId="{1F53C0A8-7770-46A0-BD15-91CC84E18DBD}" destId="{A6AEC4DA-D7FC-4611-B7EC-38BB49419D12}" srcOrd="1" destOrd="0" parTransId="{60DC732A-BCB7-4325-A88E-8FA6695D3DA7}" sibTransId="{4E30AC90-3764-498A-89D4-62091373B112}"/>
    <dgm:cxn modelId="{732A4E16-1D7F-416A-9C0B-7F0E974AEFD9}" type="presOf" srcId="{28CB4781-B6EE-4516-8475-881131AAE5B0}" destId="{D84FE17C-C525-4F64-996B-B249847BDE8A}" srcOrd="0" destOrd="0" presId="urn:microsoft.com/office/officeart/2005/8/layout/venn3"/>
    <dgm:cxn modelId="{2B337332-0E43-46D4-A2BC-C7751F6FBC3A}" srcId="{1F53C0A8-7770-46A0-BD15-91CC84E18DBD}" destId="{28CB4781-B6EE-4516-8475-881131AAE5B0}" srcOrd="2" destOrd="0" parTransId="{9F6ABB69-4D17-4272-BB7E-1BD5E63BDFF0}" sibTransId="{C5C0E003-8569-4ECF-AF51-EA4618DA3110}"/>
    <dgm:cxn modelId="{89E37D4E-DF43-4B96-B4D0-1184A2E897AD}" type="presOf" srcId="{7D22900A-2E07-4ADF-9354-CB0C20A88303}" destId="{2C06585E-8097-49B4-9262-282FAD6D17DB}" srcOrd="0" destOrd="0" presId="urn:microsoft.com/office/officeart/2005/8/layout/venn3"/>
    <dgm:cxn modelId="{7363364F-59BB-45BF-A8A2-2B4C2557D16A}" type="presOf" srcId="{1F53C0A8-7770-46A0-BD15-91CC84E18DBD}" destId="{FFDC7433-68BC-47C1-B639-BAEDC0E1171F}" srcOrd="0" destOrd="0" presId="urn:microsoft.com/office/officeart/2005/8/layout/venn3"/>
    <dgm:cxn modelId="{C1DBC4F1-BEB7-4399-823F-CFD76FB522D1}" srcId="{1F53C0A8-7770-46A0-BD15-91CC84E18DBD}" destId="{7D22900A-2E07-4ADF-9354-CB0C20A88303}" srcOrd="0" destOrd="0" parTransId="{FD85A1D6-BBA4-4104-9C69-405BE37F45D0}" sibTransId="{0696BAB9-303D-4396-A6E3-20B2624F5836}"/>
    <dgm:cxn modelId="{B4992DF4-1F4F-4E23-BDB9-0549FB95D5F3}" type="presOf" srcId="{A6AEC4DA-D7FC-4611-B7EC-38BB49419D12}" destId="{A59FE503-3A10-44CF-8A1B-D7244023BDEE}" srcOrd="0" destOrd="0" presId="urn:microsoft.com/office/officeart/2005/8/layout/venn3"/>
    <dgm:cxn modelId="{F17496B1-2FDD-4483-B5C6-D8309165D86F}" type="presParOf" srcId="{FFDC7433-68BC-47C1-B639-BAEDC0E1171F}" destId="{2C06585E-8097-49B4-9262-282FAD6D17DB}" srcOrd="0" destOrd="0" presId="urn:microsoft.com/office/officeart/2005/8/layout/venn3"/>
    <dgm:cxn modelId="{F0EC4DA3-9A61-4295-8DA2-7BF2CA80114B}" type="presParOf" srcId="{FFDC7433-68BC-47C1-B639-BAEDC0E1171F}" destId="{0F0FDB51-782B-4CB3-BFCB-4E789A31CF99}" srcOrd="1" destOrd="0" presId="urn:microsoft.com/office/officeart/2005/8/layout/venn3"/>
    <dgm:cxn modelId="{1F5E3F99-C47C-4AEE-884A-766C72162ECC}" type="presParOf" srcId="{FFDC7433-68BC-47C1-B639-BAEDC0E1171F}" destId="{A59FE503-3A10-44CF-8A1B-D7244023BDEE}" srcOrd="2" destOrd="0" presId="urn:microsoft.com/office/officeart/2005/8/layout/venn3"/>
    <dgm:cxn modelId="{C945FCC0-570A-4520-BBF2-1D87BD33BD20}" type="presParOf" srcId="{FFDC7433-68BC-47C1-B639-BAEDC0E1171F}" destId="{E10E9158-E1B5-434F-B560-F4BC644E14BB}" srcOrd="3" destOrd="0" presId="urn:microsoft.com/office/officeart/2005/8/layout/venn3"/>
    <dgm:cxn modelId="{2D4E0BF2-13C8-4F81-A0F2-A45A1B138E27}" type="presParOf" srcId="{FFDC7433-68BC-47C1-B639-BAEDC0E1171F}" destId="{D84FE17C-C525-4F64-996B-B249847BDE8A}" srcOrd="4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C5429B5-319E-4D79-97A8-CA300E95061D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9671DEB2-60CC-407E-8939-E63B76090942}">
      <dgm:prSet/>
      <dgm:spPr/>
      <dgm:t>
        <a:bodyPr/>
        <a:lstStyle/>
        <a:p>
          <a:pPr rtl="0"/>
          <a:r>
            <a:rPr lang="en-GB"/>
            <a:t>Not usual for undergraduate students</a:t>
          </a:r>
        </a:p>
      </dgm:t>
    </dgm:pt>
    <dgm:pt modelId="{C2BC1B6A-6FB7-485B-B387-47576584A8E1}" type="parTrans" cxnId="{58745380-04CF-4BBB-BFC7-92347C22B5C0}">
      <dgm:prSet/>
      <dgm:spPr/>
      <dgm:t>
        <a:bodyPr/>
        <a:lstStyle/>
        <a:p>
          <a:endParaRPr lang="en-GB"/>
        </a:p>
      </dgm:t>
    </dgm:pt>
    <dgm:pt modelId="{AC9528CB-E56B-4395-9A22-FD880FBA82BA}" type="sibTrans" cxnId="{58745380-04CF-4BBB-BFC7-92347C22B5C0}">
      <dgm:prSet/>
      <dgm:spPr/>
      <dgm:t>
        <a:bodyPr/>
        <a:lstStyle/>
        <a:p>
          <a:endParaRPr lang="en-GB"/>
        </a:p>
      </dgm:t>
    </dgm:pt>
    <dgm:pt modelId="{315FA96F-A136-4EA8-8437-649A30E8AEC4}">
      <dgm:prSet/>
      <dgm:spPr/>
      <dgm:t>
        <a:bodyPr/>
        <a:lstStyle/>
        <a:p>
          <a:pPr rtl="0"/>
          <a:r>
            <a:rPr lang="en-GB"/>
            <a:t>Laws and regulations: acquisition, care, use, disposal/retirement</a:t>
          </a:r>
        </a:p>
      </dgm:t>
    </dgm:pt>
    <dgm:pt modelId="{9C17D19B-EC2C-43B3-B6C4-BF77953994B4}" type="parTrans" cxnId="{04285571-76C5-4705-8660-01A4D0AEE6C7}">
      <dgm:prSet/>
      <dgm:spPr/>
      <dgm:t>
        <a:bodyPr/>
        <a:lstStyle/>
        <a:p>
          <a:endParaRPr lang="en-GB"/>
        </a:p>
      </dgm:t>
    </dgm:pt>
    <dgm:pt modelId="{B2D9198E-98F4-4F56-A7D5-F74F354A9D31}" type="sibTrans" cxnId="{04285571-76C5-4705-8660-01A4D0AEE6C7}">
      <dgm:prSet/>
      <dgm:spPr/>
      <dgm:t>
        <a:bodyPr/>
        <a:lstStyle/>
        <a:p>
          <a:endParaRPr lang="en-GB"/>
        </a:p>
      </dgm:t>
    </dgm:pt>
    <dgm:pt modelId="{B11C4C7A-1B84-418A-9471-583E1A2E64BC}">
      <dgm:prSet/>
      <dgm:spPr/>
      <dgm:t>
        <a:bodyPr/>
        <a:lstStyle/>
        <a:p>
          <a:pPr rtl="0"/>
          <a:r>
            <a:rPr lang="en-GB"/>
            <a:t>Supervision: comfort, health, humane treatment</a:t>
          </a:r>
        </a:p>
      </dgm:t>
    </dgm:pt>
    <dgm:pt modelId="{5A2E165E-3B27-42B0-B67C-7AEFB86A4E37}" type="parTrans" cxnId="{F58084DD-9B0C-4EB3-A52E-769C35EE3A0F}">
      <dgm:prSet/>
      <dgm:spPr/>
      <dgm:t>
        <a:bodyPr/>
        <a:lstStyle/>
        <a:p>
          <a:endParaRPr lang="en-GB"/>
        </a:p>
      </dgm:t>
    </dgm:pt>
    <dgm:pt modelId="{DC68ABD4-DEA4-4941-96F0-BFE96789DFDD}" type="sibTrans" cxnId="{F58084DD-9B0C-4EB3-A52E-769C35EE3A0F}">
      <dgm:prSet/>
      <dgm:spPr/>
      <dgm:t>
        <a:bodyPr/>
        <a:lstStyle/>
        <a:p>
          <a:endParaRPr lang="en-GB"/>
        </a:p>
      </dgm:t>
    </dgm:pt>
    <dgm:pt modelId="{B13E72EE-57E8-4AD1-92B2-619148F3D87D}">
      <dgm:prSet/>
      <dgm:spPr/>
      <dgm:t>
        <a:bodyPr/>
        <a:lstStyle/>
        <a:p>
          <a:pPr rtl="0"/>
          <a:r>
            <a:rPr lang="en-GB"/>
            <a:t>Minimise adverse aspects of animal research: e.g. pain, comfort, freedom from infection and illnesses</a:t>
          </a:r>
        </a:p>
      </dgm:t>
    </dgm:pt>
    <dgm:pt modelId="{AD3EE558-0346-4B4E-A907-8D9CB32FAB15}" type="parTrans" cxnId="{468134EA-C375-42D3-954B-4BDDF1E11DB5}">
      <dgm:prSet/>
      <dgm:spPr/>
      <dgm:t>
        <a:bodyPr/>
        <a:lstStyle/>
        <a:p>
          <a:endParaRPr lang="en-GB"/>
        </a:p>
      </dgm:t>
    </dgm:pt>
    <dgm:pt modelId="{87989B20-61FC-49F4-9F7E-26D8FBD22C3F}" type="sibTrans" cxnId="{468134EA-C375-42D3-954B-4BDDF1E11DB5}">
      <dgm:prSet/>
      <dgm:spPr/>
      <dgm:t>
        <a:bodyPr/>
        <a:lstStyle/>
        <a:p>
          <a:endParaRPr lang="en-GB"/>
        </a:p>
      </dgm:t>
    </dgm:pt>
    <dgm:pt modelId="{CD3127B1-D22F-4CA0-874F-D21A1EEFCBB6}">
      <dgm:prSet/>
      <dgm:spPr/>
      <dgm:t>
        <a:bodyPr/>
        <a:lstStyle/>
        <a:p>
          <a:pPr rtl="0"/>
          <a:r>
            <a:rPr lang="en-GB"/>
            <a:t>Stress/pain etc. – only if can be justified on the basis of ‘scientific, educational, or applied value’</a:t>
          </a:r>
        </a:p>
      </dgm:t>
    </dgm:pt>
    <dgm:pt modelId="{9AC2D71A-32BE-4C24-A644-8D5E9C9F42FE}" type="parTrans" cxnId="{EDBF6C4C-87EB-4697-9670-7A0E5557513B}">
      <dgm:prSet/>
      <dgm:spPr/>
      <dgm:t>
        <a:bodyPr/>
        <a:lstStyle/>
        <a:p>
          <a:endParaRPr lang="en-GB"/>
        </a:p>
      </dgm:t>
    </dgm:pt>
    <dgm:pt modelId="{50AF6E85-2B67-4D5C-B732-4D63384678C5}" type="sibTrans" cxnId="{EDBF6C4C-87EB-4697-9670-7A0E5557513B}">
      <dgm:prSet/>
      <dgm:spPr/>
      <dgm:t>
        <a:bodyPr/>
        <a:lstStyle/>
        <a:p>
          <a:endParaRPr lang="en-GB"/>
        </a:p>
      </dgm:t>
    </dgm:pt>
    <dgm:pt modelId="{7DFA717D-5B50-4C9A-96D9-4D3B325B152D}">
      <dgm:prSet/>
      <dgm:spPr/>
      <dgm:t>
        <a:bodyPr/>
        <a:lstStyle/>
        <a:p>
          <a:pPr rtl="0"/>
          <a:r>
            <a:rPr lang="en-GB"/>
            <a:t>Anaesthesia before and after surgery</a:t>
          </a:r>
        </a:p>
      </dgm:t>
    </dgm:pt>
    <dgm:pt modelId="{037DB81F-498B-43BB-8102-DB91CB9BCAE1}" type="parTrans" cxnId="{F9054680-B7EE-488F-9774-A7E88C7DDFA8}">
      <dgm:prSet/>
      <dgm:spPr/>
      <dgm:t>
        <a:bodyPr/>
        <a:lstStyle/>
        <a:p>
          <a:endParaRPr lang="en-GB"/>
        </a:p>
      </dgm:t>
    </dgm:pt>
    <dgm:pt modelId="{B7BCB362-4821-43BC-B839-E20B6E3426CF}" type="sibTrans" cxnId="{F9054680-B7EE-488F-9774-A7E88C7DDFA8}">
      <dgm:prSet/>
      <dgm:spPr/>
      <dgm:t>
        <a:bodyPr/>
        <a:lstStyle/>
        <a:p>
          <a:endParaRPr lang="en-GB"/>
        </a:p>
      </dgm:t>
    </dgm:pt>
    <dgm:pt modelId="{33FC518D-3481-4832-B5C0-AC9A71C334F5}">
      <dgm:prSet/>
      <dgm:spPr/>
      <dgm:t>
        <a:bodyPr/>
        <a:lstStyle/>
        <a:p>
          <a:pPr rtl="0"/>
          <a:r>
            <a:rPr lang="en-GB"/>
            <a:t>If termination is necessary – as painlessly and quickly as possible</a:t>
          </a:r>
        </a:p>
      </dgm:t>
    </dgm:pt>
    <dgm:pt modelId="{693B4F2F-75AC-42BE-8FD3-C56F9113F48D}" type="parTrans" cxnId="{9E1A20D9-9C82-4D65-B95C-973FD97AE3F8}">
      <dgm:prSet/>
      <dgm:spPr/>
      <dgm:t>
        <a:bodyPr/>
        <a:lstStyle/>
        <a:p>
          <a:endParaRPr lang="en-GB"/>
        </a:p>
      </dgm:t>
    </dgm:pt>
    <dgm:pt modelId="{05C700AF-7BBA-48BD-9A9A-0AEA4A9BFCFC}" type="sibTrans" cxnId="{9E1A20D9-9C82-4D65-B95C-973FD97AE3F8}">
      <dgm:prSet/>
      <dgm:spPr/>
      <dgm:t>
        <a:bodyPr/>
        <a:lstStyle/>
        <a:p>
          <a:endParaRPr lang="en-GB"/>
        </a:p>
      </dgm:t>
    </dgm:pt>
    <dgm:pt modelId="{CC1DF32E-20B3-4A90-A382-E87232E628D8}" type="pres">
      <dgm:prSet presAssocID="{4C5429B5-319E-4D79-97A8-CA300E95061D}" presName="vert0" presStyleCnt="0">
        <dgm:presLayoutVars>
          <dgm:dir/>
          <dgm:animOne val="branch"/>
          <dgm:animLvl val="lvl"/>
        </dgm:presLayoutVars>
      </dgm:prSet>
      <dgm:spPr/>
    </dgm:pt>
    <dgm:pt modelId="{FEB8B7D0-822B-4A7D-B76E-435B5C51EE56}" type="pres">
      <dgm:prSet presAssocID="{9671DEB2-60CC-407E-8939-E63B76090942}" presName="thickLine" presStyleLbl="alignNode1" presStyleIdx="0" presStyleCnt="7"/>
      <dgm:spPr/>
    </dgm:pt>
    <dgm:pt modelId="{B8F69383-5AA6-45E7-A45F-47D9A04C97D2}" type="pres">
      <dgm:prSet presAssocID="{9671DEB2-60CC-407E-8939-E63B76090942}" presName="horz1" presStyleCnt="0"/>
      <dgm:spPr/>
    </dgm:pt>
    <dgm:pt modelId="{3FB26500-7706-4D5A-B0F9-430E746969DC}" type="pres">
      <dgm:prSet presAssocID="{9671DEB2-60CC-407E-8939-E63B76090942}" presName="tx1" presStyleLbl="revTx" presStyleIdx="0" presStyleCnt="7"/>
      <dgm:spPr/>
    </dgm:pt>
    <dgm:pt modelId="{210CA1B0-FA38-424C-8C95-73660618B552}" type="pres">
      <dgm:prSet presAssocID="{9671DEB2-60CC-407E-8939-E63B76090942}" presName="vert1" presStyleCnt="0"/>
      <dgm:spPr/>
    </dgm:pt>
    <dgm:pt modelId="{778270A1-0C2A-4651-B471-4AF675243C05}" type="pres">
      <dgm:prSet presAssocID="{315FA96F-A136-4EA8-8437-649A30E8AEC4}" presName="thickLine" presStyleLbl="alignNode1" presStyleIdx="1" presStyleCnt="7"/>
      <dgm:spPr/>
    </dgm:pt>
    <dgm:pt modelId="{75636794-A430-46D4-B3FF-E02B36D2AC24}" type="pres">
      <dgm:prSet presAssocID="{315FA96F-A136-4EA8-8437-649A30E8AEC4}" presName="horz1" presStyleCnt="0"/>
      <dgm:spPr/>
    </dgm:pt>
    <dgm:pt modelId="{7043CC25-1D55-4D08-8A4A-74E8564E0E43}" type="pres">
      <dgm:prSet presAssocID="{315FA96F-A136-4EA8-8437-649A30E8AEC4}" presName="tx1" presStyleLbl="revTx" presStyleIdx="1" presStyleCnt="7"/>
      <dgm:spPr/>
    </dgm:pt>
    <dgm:pt modelId="{90E6D80A-EA4B-43CB-94CD-3EBFF34CDD9E}" type="pres">
      <dgm:prSet presAssocID="{315FA96F-A136-4EA8-8437-649A30E8AEC4}" presName="vert1" presStyleCnt="0"/>
      <dgm:spPr/>
    </dgm:pt>
    <dgm:pt modelId="{96CCFE94-D5A4-4D0E-8487-84C163554D55}" type="pres">
      <dgm:prSet presAssocID="{B11C4C7A-1B84-418A-9471-583E1A2E64BC}" presName="thickLine" presStyleLbl="alignNode1" presStyleIdx="2" presStyleCnt="7"/>
      <dgm:spPr/>
    </dgm:pt>
    <dgm:pt modelId="{23FACC46-F7DE-4E5F-B523-01F60FC37370}" type="pres">
      <dgm:prSet presAssocID="{B11C4C7A-1B84-418A-9471-583E1A2E64BC}" presName="horz1" presStyleCnt="0"/>
      <dgm:spPr/>
    </dgm:pt>
    <dgm:pt modelId="{572E36FB-63B2-46E4-8FA4-AD99E9D733BF}" type="pres">
      <dgm:prSet presAssocID="{B11C4C7A-1B84-418A-9471-583E1A2E64BC}" presName="tx1" presStyleLbl="revTx" presStyleIdx="2" presStyleCnt="7"/>
      <dgm:spPr/>
    </dgm:pt>
    <dgm:pt modelId="{47223054-F8D6-4647-8BCE-2A7655616DDF}" type="pres">
      <dgm:prSet presAssocID="{B11C4C7A-1B84-418A-9471-583E1A2E64BC}" presName="vert1" presStyleCnt="0"/>
      <dgm:spPr/>
    </dgm:pt>
    <dgm:pt modelId="{99EC6086-B5F0-4B1F-B0C9-C84D27213914}" type="pres">
      <dgm:prSet presAssocID="{B13E72EE-57E8-4AD1-92B2-619148F3D87D}" presName="thickLine" presStyleLbl="alignNode1" presStyleIdx="3" presStyleCnt="7"/>
      <dgm:spPr/>
    </dgm:pt>
    <dgm:pt modelId="{56FE4ACD-59C4-427F-AD21-38DFA11C07F9}" type="pres">
      <dgm:prSet presAssocID="{B13E72EE-57E8-4AD1-92B2-619148F3D87D}" presName="horz1" presStyleCnt="0"/>
      <dgm:spPr/>
    </dgm:pt>
    <dgm:pt modelId="{9DA16479-C134-4234-B760-0DECB3A47EF1}" type="pres">
      <dgm:prSet presAssocID="{B13E72EE-57E8-4AD1-92B2-619148F3D87D}" presName="tx1" presStyleLbl="revTx" presStyleIdx="3" presStyleCnt="7"/>
      <dgm:spPr/>
    </dgm:pt>
    <dgm:pt modelId="{7F3A8783-CE22-49C7-8B90-E16F09D39E62}" type="pres">
      <dgm:prSet presAssocID="{B13E72EE-57E8-4AD1-92B2-619148F3D87D}" presName="vert1" presStyleCnt="0"/>
      <dgm:spPr/>
    </dgm:pt>
    <dgm:pt modelId="{CC153006-FA98-48E9-AC2D-5015728D1DA0}" type="pres">
      <dgm:prSet presAssocID="{CD3127B1-D22F-4CA0-874F-D21A1EEFCBB6}" presName="thickLine" presStyleLbl="alignNode1" presStyleIdx="4" presStyleCnt="7"/>
      <dgm:spPr/>
    </dgm:pt>
    <dgm:pt modelId="{E02D7F7E-4ABA-4890-91D6-C54369FA11A7}" type="pres">
      <dgm:prSet presAssocID="{CD3127B1-D22F-4CA0-874F-D21A1EEFCBB6}" presName="horz1" presStyleCnt="0"/>
      <dgm:spPr/>
    </dgm:pt>
    <dgm:pt modelId="{F5C98DB5-AD86-40C2-95D8-D022BD407E2C}" type="pres">
      <dgm:prSet presAssocID="{CD3127B1-D22F-4CA0-874F-D21A1EEFCBB6}" presName="tx1" presStyleLbl="revTx" presStyleIdx="4" presStyleCnt="7"/>
      <dgm:spPr/>
    </dgm:pt>
    <dgm:pt modelId="{DFDD1BE7-B48D-4D95-ABD3-BE79617D99AA}" type="pres">
      <dgm:prSet presAssocID="{CD3127B1-D22F-4CA0-874F-D21A1EEFCBB6}" presName="vert1" presStyleCnt="0"/>
      <dgm:spPr/>
    </dgm:pt>
    <dgm:pt modelId="{57FB9D33-F9DA-4EC3-9800-FED983A2F8AC}" type="pres">
      <dgm:prSet presAssocID="{7DFA717D-5B50-4C9A-96D9-4D3B325B152D}" presName="thickLine" presStyleLbl="alignNode1" presStyleIdx="5" presStyleCnt="7"/>
      <dgm:spPr/>
    </dgm:pt>
    <dgm:pt modelId="{0C7D1EC9-551A-4FF3-9256-78F7F848E3B2}" type="pres">
      <dgm:prSet presAssocID="{7DFA717D-5B50-4C9A-96D9-4D3B325B152D}" presName="horz1" presStyleCnt="0"/>
      <dgm:spPr/>
    </dgm:pt>
    <dgm:pt modelId="{48F9D6CB-0031-4E2D-A1DE-063A0D0AADB3}" type="pres">
      <dgm:prSet presAssocID="{7DFA717D-5B50-4C9A-96D9-4D3B325B152D}" presName="tx1" presStyleLbl="revTx" presStyleIdx="5" presStyleCnt="7"/>
      <dgm:spPr/>
    </dgm:pt>
    <dgm:pt modelId="{D61DC23D-B388-45DA-BF0D-485FD82910B0}" type="pres">
      <dgm:prSet presAssocID="{7DFA717D-5B50-4C9A-96D9-4D3B325B152D}" presName="vert1" presStyleCnt="0"/>
      <dgm:spPr/>
    </dgm:pt>
    <dgm:pt modelId="{AAE6F5FE-7B3E-42DB-A9E6-E505C9065538}" type="pres">
      <dgm:prSet presAssocID="{33FC518D-3481-4832-B5C0-AC9A71C334F5}" presName="thickLine" presStyleLbl="alignNode1" presStyleIdx="6" presStyleCnt="7"/>
      <dgm:spPr/>
    </dgm:pt>
    <dgm:pt modelId="{9EE20DA1-1386-48B9-91E1-D86CAFD22512}" type="pres">
      <dgm:prSet presAssocID="{33FC518D-3481-4832-B5C0-AC9A71C334F5}" presName="horz1" presStyleCnt="0"/>
      <dgm:spPr/>
    </dgm:pt>
    <dgm:pt modelId="{5ED57C47-CF78-4CC4-898E-586CBE419610}" type="pres">
      <dgm:prSet presAssocID="{33FC518D-3481-4832-B5C0-AC9A71C334F5}" presName="tx1" presStyleLbl="revTx" presStyleIdx="6" presStyleCnt="7"/>
      <dgm:spPr/>
    </dgm:pt>
    <dgm:pt modelId="{353AD0B6-82DB-4542-A44E-7BC4699864A9}" type="pres">
      <dgm:prSet presAssocID="{33FC518D-3481-4832-B5C0-AC9A71C334F5}" presName="vert1" presStyleCnt="0"/>
      <dgm:spPr/>
    </dgm:pt>
  </dgm:ptLst>
  <dgm:cxnLst>
    <dgm:cxn modelId="{0BD54C18-ADD8-4333-A538-13E1669D1F7F}" type="presOf" srcId="{B13E72EE-57E8-4AD1-92B2-619148F3D87D}" destId="{9DA16479-C134-4234-B760-0DECB3A47EF1}" srcOrd="0" destOrd="0" presId="urn:microsoft.com/office/officeart/2008/layout/LinedList"/>
    <dgm:cxn modelId="{EDBF6C4C-87EB-4697-9670-7A0E5557513B}" srcId="{4C5429B5-319E-4D79-97A8-CA300E95061D}" destId="{CD3127B1-D22F-4CA0-874F-D21A1EEFCBB6}" srcOrd="4" destOrd="0" parTransId="{9AC2D71A-32BE-4C24-A644-8D5E9C9F42FE}" sibTransId="{50AF6E85-2B67-4D5C-B732-4D63384678C5}"/>
    <dgm:cxn modelId="{04285571-76C5-4705-8660-01A4D0AEE6C7}" srcId="{4C5429B5-319E-4D79-97A8-CA300E95061D}" destId="{315FA96F-A136-4EA8-8437-649A30E8AEC4}" srcOrd="1" destOrd="0" parTransId="{9C17D19B-EC2C-43B3-B6C4-BF77953994B4}" sibTransId="{B2D9198E-98F4-4F56-A7D5-F74F354A9D31}"/>
    <dgm:cxn modelId="{3FC46B57-0723-46BB-8FB4-221A2AECCFFC}" type="presOf" srcId="{315FA96F-A136-4EA8-8437-649A30E8AEC4}" destId="{7043CC25-1D55-4D08-8A4A-74E8564E0E43}" srcOrd="0" destOrd="0" presId="urn:microsoft.com/office/officeart/2008/layout/LinedList"/>
    <dgm:cxn modelId="{17EC2958-8D53-4A94-9A91-3154CD10134E}" type="presOf" srcId="{B11C4C7A-1B84-418A-9471-583E1A2E64BC}" destId="{572E36FB-63B2-46E4-8FA4-AD99E9D733BF}" srcOrd="0" destOrd="0" presId="urn:microsoft.com/office/officeart/2008/layout/LinedList"/>
    <dgm:cxn modelId="{F9054680-B7EE-488F-9774-A7E88C7DDFA8}" srcId="{4C5429B5-319E-4D79-97A8-CA300E95061D}" destId="{7DFA717D-5B50-4C9A-96D9-4D3B325B152D}" srcOrd="5" destOrd="0" parTransId="{037DB81F-498B-43BB-8102-DB91CB9BCAE1}" sibTransId="{B7BCB362-4821-43BC-B839-E20B6E3426CF}"/>
    <dgm:cxn modelId="{58745380-04CF-4BBB-BFC7-92347C22B5C0}" srcId="{4C5429B5-319E-4D79-97A8-CA300E95061D}" destId="{9671DEB2-60CC-407E-8939-E63B76090942}" srcOrd="0" destOrd="0" parTransId="{C2BC1B6A-6FB7-485B-B387-47576584A8E1}" sibTransId="{AC9528CB-E56B-4395-9A22-FD880FBA82BA}"/>
    <dgm:cxn modelId="{2FE9CD8B-C172-48AD-A450-581477DCB488}" type="presOf" srcId="{CD3127B1-D22F-4CA0-874F-D21A1EEFCBB6}" destId="{F5C98DB5-AD86-40C2-95D8-D022BD407E2C}" srcOrd="0" destOrd="0" presId="urn:microsoft.com/office/officeart/2008/layout/LinedList"/>
    <dgm:cxn modelId="{4B519695-A012-4195-BD7F-BF08ED544ED4}" type="presOf" srcId="{33FC518D-3481-4832-B5C0-AC9A71C334F5}" destId="{5ED57C47-CF78-4CC4-898E-586CBE419610}" srcOrd="0" destOrd="0" presId="urn:microsoft.com/office/officeart/2008/layout/LinedList"/>
    <dgm:cxn modelId="{E88D4CB0-5E4C-4973-AF62-672906FDE329}" type="presOf" srcId="{4C5429B5-319E-4D79-97A8-CA300E95061D}" destId="{CC1DF32E-20B3-4A90-A382-E87232E628D8}" srcOrd="0" destOrd="0" presId="urn:microsoft.com/office/officeart/2008/layout/LinedList"/>
    <dgm:cxn modelId="{06DF1EBB-94E1-4634-88EA-DFD1602E1C97}" type="presOf" srcId="{7DFA717D-5B50-4C9A-96D9-4D3B325B152D}" destId="{48F9D6CB-0031-4E2D-A1DE-063A0D0AADB3}" srcOrd="0" destOrd="0" presId="urn:microsoft.com/office/officeart/2008/layout/LinedList"/>
    <dgm:cxn modelId="{0B875DC3-E009-4F5D-98E5-EAC9F78378D8}" type="presOf" srcId="{9671DEB2-60CC-407E-8939-E63B76090942}" destId="{3FB26500-7706-4D5A-B0F9-430E746969DC}" srcOrd="0" destOrd="0" presId="urn:microsoft.com/office/officeart/2008/layout/LinedList"/>
    <dgm:cxn modelId="{9E1A20D9-9C82-4D65-B95C-973FD97AE3F8}" srcId="{4C5429B5-319E-4D79-97A8-CA300E95061D}" destId="{33FC518D-3481-4832-B5C0-AC9A71C334F5}" srcOrd="6" destOrd="0" parTransId="{693B4F2F-75AC-42BE-8FD3-C56F9113F48D}" sibTransId="{05C700AF-7BBA-48BD-9A9A-0AEA4A9BFCFC}"/>
    <dgm:cxn modelId="{F58084DD-9B0C-4EB3-A52E-769C35EE3A0F}" srcId="{4C5429B5-319E-4D79-97A8-CA300E95061D}" destId="{B11C4C7A-1B84-418A-9471-583E1A2E64BC}" srcOrd="2" destOrd="0" parTransId="{5A2E165E-3B27-42B0-B67C-7AEFB86A4E37}" sibTransId="{DC68ABD4-DEA4-4941-96F0-BFE96789DFDD}"/>
    <dgm:cxn modelId="{468134EA-C375-42D3-954B-4BDDF1E11DB5}" srcId="{4C5429B5-319E-4D79-97A8-CA300E95061D}" destId="{B13E72EE-57E8-4AD1-92B2-619148F3D87D}" srcOrd="3" destOrd="0" parTransId="{AD3EE558-0346-4B4E-A907-8D9CB32FAB15}" sibTransId="{87989B20-61FC-49F4-9F7E-26D8FBD22C3F}"/>
    <dgm:cxn modelId="{8FC746EB-1946-4B8E-BBC0-9483C356B23B}" type="presParOf" srcId="{CC1DF32E-20B3-4A90-A382-E87232E628D8}" destId="{FEB8B7D0-822B-4A7D-B76E-435B5C51EE56}" srcOrd="0" destOrd="0" presId="urn:microsoft.com/office/officeart/2008/layout/LinedList"/>
    <dgm:cxn modelId="{FB8C34DA-D904-4F62-B9A0-1E5740C7C20C}" type="presParOf" srcId="{CC1DF32E-20B3-4A90-A382-E87232E628D8}" destId="{B8F69383-5AA6-45E7-A45F-47D9A04C97D2}" srcOrd="1" destOrd="0" presId="urn:microsoft.com/office/officeart/2008/layout/LinedList"/>
    <dgm:cxn modelId="{89E643F9-BD55-446B-A4CF-5B5530F6D9EC}" type="presParOf" srcId="{B8F69383-5AA6-45E7-A45F-47D9A04C97D2}" destId="{3FB26500-7706-4D5A-B0F9-430E746969DC}" srcOrd="0" destOrd="0" presId="urn:microsoft.com/office/officeart/2008/layout/LinedList"/>
    <dgm:cxn modelId="{D3FBD7F4-7845-46F7-B76F-74D418D8A3C8}" type="presParOf" srcId="{B8F69383-5AA6-45E7-A45F-47D9A04C97D2}" destId="{210CA1B0-FA38-424C-8C95-73660618B552}" srcOrd="1" destOrd="0" presId="urn:microsoft.com/office/officeart/2008/layout/LinedList"/>
    <dgm:cxn modelId="{5998B902-D61F-424D-94CA-307EB0E3B882}" type="presParOf" srcId="{CC1DF32E-20B3-4A90-A382-E87232E628D8}" destId="{778270A1-0C2A-4651-B471-4AF675243C05}" srcOrd="2" destOrd="0" presId="urn:microsoft.com/office/officeart/2008/layout/LinedList"/>
    <dgm:cxn modelId="{48D8A522-7675-4517-9053-94E892F86F2F}" type="presParOf" srcId="{CC1DF32E-20B3-4A90-A382-E87232E628D8}" destId="{75636794-A430-46D4-B3FF-E02B36D2AC24}" srcOrd="3" destOrd="0" presId="urn:microsoft.com/office/officeart/2008/layout/LinedList"/>
    <dgm:cxn modelId="{BB933621-02A5-4922-BFA8-7CA87956A496}" type="presParOf" srcId="{75636794-A430-46D4-B3FF-E02B36D2AC24}" destId="{7043CC25-1D55-4D08-8A4A-74E8564E0E43}" srcOrd="0" destOrd="0" presId="urn:microsoft.com/office/officeart/2008/layout/LinedList"/>
    <dgm:cxn modelId="{2FCDF818-32C4-4B3A-A4C9-3869DA152CB9}" type="presParOf" srcId="{75636794-A430-46D4-B3FF-E02B36D2AC24}" destId="{90E6D80A-EA4B-43CB-94CD-3EBFF34CDD9E}" srcOrd="1" destOrd="0" presId="urn:microsoft.com/office/officeart/2008/layout/LinedList"/>
    <dgm:cxn modelId="{4E549601-D3D8-4435-B748-D92C88D820A0}" type="presParOf" srcId="{CC1DF32E-20B3-4A90-A382-E87232E628D8}" destId="{96CCFE94-D5A4-4D0E-8487-84C163554D55}" srcOrd="4" destOrd="0" presId="urn:microsoft.com/office/officeart/2008/layout/LinedList"/>
    <dgm:cxn modelId="{38B54373-8430-4B98-92F8-06D94C697829}" type="presParOf" srcId="{CC1DF32E-20B3-4A90-A382-E87232E628D8}" destId="{23FACC46-F7DE-4E5F-B523-01F60FC37370}" srcOrd="5" destOrd="0" presId="urn:microsoft.com/office/officeart/2008/layout/LinedList"/>
    <dgm:cxn modelId="{B7CD177A-20A2-4238-8AC2-E7B146E50746}" type="presParOf" srcId="{23FACC46-F7DE-4E5F-B523-01F60FC37370}" destId="{572E36FB-63B2-46E4-8FA4-AD99E9D733BF}" srcOrd="0" destOrd="0" presId="urn:microsoft.com/office/officeart/2008/layout/LinedList"/>
    <dgm:cxn modelId="{A70A718E-D2E4-466E-943A-696F3E3C1BB9}" type="presParOf" srcId="{23FACC46-F7DE-4E5F-B523-01F60FC37370}" destId="{47223054-F8D6-4647-8BCE-2A7655616DDF}" srcOrd="1" destOrd="0" presId="urn:microsoft.com/office/officeart/2008/layout/LinedList"/>
    <dgm:cxn modelId="{52773DF0-FFA4-411B-B749-589B41792388}" type="presParOf" srcId="{CC1DF32E-20B3-4A90-A382-E87232E628D8}" destId="{99EC6086-B5F0-4B1F-B0C9-C84D27213914}" srcOrd="6" destOrd="0" presId="urn:microsoft.com/office/officeart/2008/layout/LinedList"/>
    <dgm:cxn modelId="{666F9C07-37EA-40F3-A4CF-0E6766931801}" type="presParOf" srcId="{CC1DF32E-20B3-4A90-A382-E87232E628D8}" destId="{56FE4ACD-59C4-427F-AD21-38DFA11C07F9}" srcOrd="7" destOrd="0" presId="urn:microsoft.com/office/officeart/2008/layout/LinedList"/>
    <dgm:cxn modelId="{47DFE9EC-155F-4665-913C-2B92C6EAE450}" type="presParOf" srcId="{56FE4ACD-59C4-427F-AD21-38DFA11C07F9}" destId="{9DA16479-C134-4234-B760-0DECB3A47EF1}" srcOrd="0" destOrd="0" presId="urn:microsoft.com/office/officeart/2008/layout/LinedList"/>
    <dgm:cxn modelId="{89C9D9F5-294D-4961-AB8E-2DF7F1545036}" type="presParOf" srcId="{56FE4ACD-59C4-427F-AD21-38DFA11C07F9}" destId="{7F3A8783-CE22-49C7-8B90-E16F09D39E62}" srcOrd="1" destOrd="0" presId="urn:microsoft.com/office/officeart/2008/layout/LinedList"/>
    <dgm:cxn modelId="{3CB4EA8A-6521-43BD-B61A-FC9D51E4770E}" type="presParOf" srcId="{CC1DF32E-20B3-4A90-A382-E87232E628D8}" destId="{CC153006-FA98-48E9-AC2D-5015728D1DA0}" srcOrd="8" destOrd="0" presId="urn:microsoft.com/office/officeart/2008/layout/LinedList"/>
    <dgm:cxn modelId="{15424C57-6D5B-4DFC-9C16-A5C30E5C7CAA}" type="presParOf" srcId="{CC1DF32E-20B3-4A90-A382-E87232E628D8}" destId="{E02D7F7E-4ABA-4890-91D6-C54369FA11A7}" srcOrd="9" destOrd="0" presId="urn:microsoft.com/office/officeart/2008/layout/LinedList"/>
    <dgm:cxn modelId="{037C704B-AFB5-41E9-BD08-DCEBA4C02D6F}" type="presParOf" srcId="{E02D7F7E-4ABA-4890-91D6-C54369FA11A7}" destId="{F5C98DB5-AD86-40C2-95D8-D022BD407E2C}" srcOrd="0" destOrd="0" presId="urn:microsoft.com/office/officeart/2008/layout/LinedList"/>
    <dgm:cxn modelId="{C925415C-C263-469F-887D-B9AD0C7E94CC}" type="presParOf" srcId="{E02D7F7E-4ABA-4890-91D6-C54369FA11A7}" destId="{DFDD1BE7-B48D-4D95-ABD3-BE79617D99AA}" srcOrd="1" destOrd="0" presId="urn:microsoft.com/office/officeart/2008/layout/LinedList"/>
    <dgm:cxn modelId="{39D2AADC-E0FB-428B-9A0D-0D542CF7FB5B}" type="presParOf" srcId="{CC1DF32E-20B3-4A90-A382-E87232E628D8}" destId="{57FB9D33-F9DA-4EC3-9800-FED983A2F8AC}" srcOrd="10" destOrd="0" presId="urn:microsoft.com/office/officeart/2008/layout/LinedList"/>
    <dgm:cxn modelId="{BB54DCE5-288B-4FDB-AB82-22B8004A5868}" type="presParOf" srcId="{CC1DF32E-20B3-4A90-A382-E87232E628D8}" destId="{0C7D1EC9-551A-4FF3-9256-78F7F848E3B2}" srcOrd="11" destOrd="0" presId="urn:microsoft.com/office/officeart/2008/layout/LinedList"/>
    <dgm:cxn modelId="{3269C3A0-9495-491F-8ED1-0C56E9A0BD87}" type="presParOf" srcId="{0C7D1EC9-551A-4FF3-9256-78F7F848E3B2}" destId="{48F9D6CB-0031-4E2D-A1DE-063A0D0AADB3}" srcOrd="0" destOrd="0" presId="urn:microsoft.com/office/officeart/2008/layout/LinedList"/>
    <dgm:cxn modelId="{4CEC407F-EB2C-4CD7-B254-99EE8EC7EE6A}" type="presParOf" srcId="{0C7D1EC9-551A-4FF3-9256-78F7F848E3B2}" destId="{D61DC23D-B388-45DA-BF0D-485FD82910B0}" srcOrd="1" destOrd="0" presId="urn:microsoft.com/office/officeart/2008/layout/LinedList"/>
    <dgm:cxn modelId="{E3B173B6-D090-488E-A198-BA533E4BDEAE}" type="presParOf" srcId="{CC1DF32E-20B3-4A90-A382-E87232E628D8}" destId="{AAE6F5FE-7B3E-42DB-A9E6-E505C9065538}" srcOrd="12" destOrd="0" presId="urn:microsoft.com/office/officeart/2008/layout/LinedList"/>
    <dgm:cxn modelId="{B1C7C3B1-6233-4F52-806B-478A86E357C7}" type="presParOf" srcId="{CC1DF32E-20B3-4A90-A382-E87232E628D8}" destId="{9EE20DA1-1386-48B9-91E1-D86CAFD22512}" srcOrd="13" destOrd="0" presId="urn:microsoft.com/office/officeart/2008/layout/LinedList"/>
    <dgm:cxn modelId="{D950F671-8EA3-4E9A-96E1-44DE979F8A2D}" type="presParOf" srcId="{9EE20DA1-1386-48B9-91E1-D86CAFD22512}" destId="{5ED57C47-CF78-4CC4-898E-586CBE419610}" srcOrd="0" destOrd="0" presId="urn:microsoft.com/office/officeart/2008/layout/LinedList"/>
    <dgm:cxn modelId="{4A835079-403B-410E-A1C4-BBF381BB3240}" type="presParOf" srcId="{9EE20DA1-1386-48B9-91E1-D86CAFD22512}" destId="{353AD0B6-82DB-4542-A44E-7BC4699864A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E79AB702-BE55-4E98-9D47-E40EF57E0366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GB"/>
        </a:p>
      </dgm:t>
    </dgm:pt>
    <dgm:pt modelId="{7C46AAD2-48BB-45A2-9BC4-F9A8BE01FC29}">
      <dgm:prSet/>
      <dgm:spPr/>
      <dgm:t>
        <a:bodyPr/>
        <a:lstStyle/>
        <a:p>
          <a:pPr rtl="0"/>
          <a:r>
            <a:rPr lang="en-GB"/>
            <a:t>You must talk through ethical considerations with your supervisor</a:t>
          </a:r>
        </a:p>
      </dgm:t>
    </dgm:pt>
    <dgm:pt modelId="{393E4D89-41F8-43F9-A560-E1FE5C883029}" type="parTrans" cxnId="{92C0F8AA-868B-4280-ACE0-5F3C700EB10F}">
      <dgm:prSet/>
      <dgm:spPr/>
      <dgm:t>
        <a:bodyPr/>
        <a:lstStyle/>
        <a:p>
          <a:endParaRPr lang="en-GB"/>
        </a:p>
      </dgm:t>
    </dgm:pt>
    <dgm:pt modelId="{BEEB9031-C853-4B9A-8BE7-A1C6006B5E44}" type="sibTrans" cxnId="{92C0F8AA-868B-4280-ACE0-5F3C700EB10F}">
      <dgm:prSet/>
      <dgm:spPr/>
      <dgm:t>
        <a:bodyPr/>
        <a:lstStyle/>
        <a:p>
          <a:endParaRPr lang="en-GB"/>
        </a:p>
      </dgm:t>
    </dgm:pt>
    <dgm:pt modelId="{4282A0D9-E956-4710-877D-D07D78789562}">
      <dgm:prSet/>
      <dgm:spPr/>
      <dgm:t>
        <a:bodyPr/>
        <a:lstStyle/>
        <a:p>
          <a:pPr rtl="0"/>
          <a:r>
            <a:rPr lang="en-GB"/>
            <a:t>Include discussion of ethics in your research reports</a:t>
          </a:r>
        </a:p>
      </dgm:t>
    </dgm:pt>
    <dgm:pt modelId="{62485CB5-98EB-4A6B-9FEF-ADC62A8076DA}" type="parTrans" cxnId="{0248C8F3-8A59-4AEA-A259-3585A834DA69}">
      <dgm:prSet/>
      <dgm:spPr/>
      <dgm:t>
        <a:bodyPr/>
        <a:lstStyle/>
        <a:p>
          <a:endParaRPr lang="en-GB"/>
        </a:p>
      </dgm:t>
    </dgm:pt>
    <dgm:pt modelId="{066D8F52-5060-462B-981C-4803D1A7C9EB}" type="sibTrans" cxnId="{0248C8F3-8A59-4AEA-A259-3585A834DA69}">
      <dgm:prSet/>
      <dgm:spPr/>
      <dgm:t>
        <a:bodyPr/>
        <a:lstStyle/>
        <a:p>
          <a:endParaRPr lang="en-GB"/>
        </a:p>
      </dgm:t>
    </dgm:pt>
    <dgm:pt modelId="{53CD81B0-98A2-4F98-8BD1-1918E00DE753}">
      <dgm:prSet/>
      <dgm:spPr/>
      <dgm:t>
        <a:bodyPr/>
        <a:lstStyle/>
        <a:p>
          <a:pPr rtl="0"/>
          <a:r>
            <a:rPr lang="en-GB"/>
            <a:t>Ensure you use, </a:t>
          </a:r>
          <a:r>
            <a:rPr lang="en-GB" b="1"/>
            <a:t>consent forms </a:t>
          </a:r>
          <a:r>
            <a:rPr lang="en-GB"/>
            <a:t>etc.</a:t>
          </a:r>
        </a:p>
      </dgm:t>
    </dgm:pt>
    <dgm:pt modelId="{033EA09F-D3F7-4D41-AD37-375506C15278}" type="parTrans" cxnId="{5A6AF589-E585-4310-A1BF-C1EBA88BC7EF}">
      <dgm:prSet/>
      <dgm:spPr/>
      <dgm:t>
        <a:bodyPr/>
        <a:lstStyle/>
        <a:p>
          <a:endParaRPr lang="en-GB"/>
        </a:p>
      </dgm:t>
    </dgm:pt>
    <dgm:pt modelId="{A89B0795-A853-4956-B530-2421692C7AE8}" type="sibTrans" cxnId="{5A6AF589-E585-4310-A1BF-C1EBA88BC7EF}">
      <dgm:prSet/>
      <dgm:spPr/>
      <dgm:t>
        <a:bodyPr/>
        <a:lstStyle/>
        <a:p>
          <a:endParaRPr lang="en-GB"/>
        </a:p>
      </dgm:t>
    </dgm:pt>
    <dgm:pt modelId="{0CB4845F-765A-4BE4-B17B-AF88F2628ED9}">
      <dgm:prSet/>
      <dgm:spPr/>
      <dgm:t>
        <a:bodyPr/>
        <a:lstStyle/>
        <a:p>
          <a:pPr rtl="0"/>
          <a:r>
            <a:rPr lang="en-GB"/>
            <a:t>Discuss the </a:t>
          </a:r>
          <a:r>
            <a:rPr lang="en-GB" b="1"/>
            <a:t>forms</a:t>
          </a:r>
          <a:r>
            <a:rPr lang="en-GB"/>
            <a:t> you use in your </a:t>
          </a:r>
          <a:r>
            <a:rPr lang="en-GB" b="1"/>
            <a:t>methodology</a:t>
          </a:r>
          <a:r>
            <a:rPr lang="en-GB"/>
            <a:t> and link to appendices</a:t>
          </a:r>
        </a:p>
      </dgm:t>
    </dgm:pt>
    <dgm:pt modelId="{F1D69A4B-9BDA-4B80-9794-6C221739CC04}" type="parTrans" cxnId="{7CCCD6D2-71AF-4569-9101-EF646D001355}">
      <dgm:prSet/>
      <dgm:spPr/>
      <dgm:t>
        <a:bodyPr/>
        <a:lstStyle/>
        <a:p>
          <a:endParaRPr lang="en-GB"/>
        </a:p>
      </dgm:t>
    </dgm:pt>
    <dgm:pt modelId="{0E6D5195-AA08-4AD5-A2A4-C95AA88EC462}" type="sibTrans" cxnId="{7CCCD6D2-71AF-4569-9101-EF646D001355}">
      <dgm:prSet/>
      <dgm:spPr/>
      <dgm:t>
        <a:bodyPr/>
        <a:lstStyle/>
        <a:p>
          <a:endParaRPr lang="en-GB"/>
        </a:p>
      </dgm:t>
    </dgm:pt>
    <dgm:pt modelId="{34DD4E62-4F26-4974-A087-915CF18D92AD}">
      <dgm:prSet/>
      <dgm:spPr/>
      <dgm:t>
        <a:bodyPr/>
        <a:lstStyle/>
        <a:p>
          <a:pPr rtl="0"/>
          <a:r>
            <a:rPr lang="en-GB"/>
            <a:t>Include the </a:t>
          </a:r>
          <a:r>
            <a:rPr lang="en-GB" b="1"/>
            <a:t>forms as appendices</a:t>
          </a:r>
          <a:endParaRPr lang="en-GB"/>
        </a:p>
      </dgm:t>
    </dgm:pt>
    <dgm:pt modelId="{31C71C30-9173-4C29-BCB8-D2E4822807E5}" type="parTrans" cxnId="{4A6D2BA5-798B-4555-A9F8-CFEC235FD52A}">
      <dgm:prSet/>
      <dgm:spPr/>
      <dgm:t>
        <a:bodyPr/>
        <a:lstStyle/>
        <a:p>
          <a:endParaRPr lang="en-GB"/>
        </a:p>
      </dgm:t>
    </dgm:pt>
    <dgm:pt modelId="{A491C5F0-A9B4-466F-8D8F-943D8517ADB4}" type="sibTrans" cxnId="{4A6D2BA5-798B-4555-A9F8-CFEC235FD52A}">
      <dgm:prSet/>
      <dgm:spPr/>
      <dgm:t>
        <a:bodyPr/>
        <a:lstStyle/>
        <a:p>
          <a:endParaRPr lang="en-GB"/>
        </a:p>
      </dgm:t>
    </dgm:pt>
    <dgm:pt modelId="{0A418CF9-1586-4D1D-9488-700DC1FEA937}" type="pres">
      <dgm:prSet presAssocID="{E79AB702-BE55-4E98-9D47-E40EF57E0366}" presName="Name0" presStyleCnt="0">
        <dgm:presLayoutVars>
          <dgm:dir/>
          <dgm:resizeHandles val="exact"/>
        </dgm:presLayoutVars>
      </dgm:prSet>
      <dgm:spPr/>
    </dgm:pt>
    <dgm:pt modelId="{A869B983-1564-49A3-AE93-FEAD5C5E0026}" type="pres">
      <dgm:prSet presAssocID="{E79AB702-BE55-4E98-9D47-E40EF57E0366}" presName="cycle" presStyleCnt="0"/>
      <dgm:spPr/>
    </dgm:pt>
    <dgm:pt modelId="{34C8452D-6B2D-43F3-B751-06422C0C9CE6}" type="pres">
      <dgm:prSet presAssocID="{7C46AAD2-48BB-45A2-9BC4-F9A8BE01FC29}" presName="nodeFirstNode" presStyleLbl="node1" presStyleIdx="0" presStyleCnt="5">
        <dgm:presLayoutVars>
          <dgm:bulletEnabled val="1"/>
        </dgm:presLayoutVars>
      </dgm:prSet>
      <dgm:spPr/>
    </dgm:pt>
    <dgm:pt modelId="{BDAED034-8F53-4A1A-A43E-B3F23A7F377D}" type="pres">
      <dgm:prSet presAssocID="{BEEB9031-C853-4B9A-8BE7-A1C6006B5E44}" presName="sibTransFirstNode" presStyleLbl="bgShp" presStyleIdx="0" presStyleCnt="1"/>
      <dgm:spPr/>
    </dgm:pt>
    <dgm:pt modelId="{20F7B9E8-B2DC-4ED1-A863-601C9714103A}" type="pres">
      <dgm:prSet presAssocID="{4282A0D9-E956-4710-877D-D07D78789562}" presName="nodeFollowingNodes" presStyleLbl="node1" presStyleIdx="1" presStyleCnt="5">
        <dgm:presLayoutVars>
          <dgm:bulletEnabled val="1"/>
        </dgm:presLayoutVars>
      </dgm:prSet>
      <dgm:spPr/>
    </dgm:pt>
    <dgm:pt modelId="{2E8F4515-E5DE-4FB2-BAA6-BE80EAB756AF}" type="pres">
      <dgm:prSet presAssocID="{53CD81B0-98A2-4F98-8BD1-1918E00DE753}" presName="nodeFollowingNodes" presStyleLbl="node1" presStyleIdx="2" presStyleCnt="5">
        <dgm:presLayoutVars>
          <dgm:bulletEnabled val="1"/>
        </dgm:presLayoutVars>
      </dgm:prSet>
      <dgm:spPr/>
    </dgm:pt>
    <dgm:pt modelId="{197308DC-C3F0-478A-83C2-034F4BDD0974}" type="pres">
      <dgm:prSet presAssocID="{0CB4845F-765A-4BE4-B17B-AF88F2628ED9}" presName="nodeFollowingNodes" presStyleLbl="node1" presStyleIdx="3" presStyleCnt="5">
        <dgm:presLayoutVars>
          <dgm:bulletEnabled val="1"/>
        </dgm:presLayoutVars>
      </dgm:prSet>
      <dgm:spPr/>
    </dgm:pt>
    <dgm:pt modelId="{185CFD7B-C973-44EF-9BA2-23D53DFB637B}" type="pres">
      <dgm:prSet presAssocID="{34DD4E62-4F26-4974-A087-915CF18D92AD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23A63004-0A19-404D-9C09-5F4D17F3CC0D}" type="presOf" srcId="{7C46AAD2-48BB-45A2-9BC4-F9A8BE01FC29}" destId="{34C8452D-6B2D-43F3-B751-06422C0C9CE6}" srcOrd="0" destOrd="0" presId="urn:microsoft.com/office/officeart/2005/8/layout/cycle3"/>
    <dgm:cxn modelId="{75AB1907-45A0-49CA-AE24-22A79A46A0E9}" type="presOf" srcId="{BEEB9031-C853-4B9A-8BE7-A1C6006B5E44}" destId="{BDAED034-8F53-4A1A-A43E-B3F23A7F377D}" srcOrd="0" destOrd="0" presId="urn:microsoft.com/office/officeart/2005/8/layout/cycle3"/>
    <dgm:cxn modelId="{53C9DD74-2448-4DA9-85EC-9085DAA98EAE}" type="presOf" srcId="{4282A0D9-E956-4710-877D-D07D78789562}" destId="{20F7B9E8-B2DC-4ED1-A863-601C9714103A}" srcOrd="0" destOrd="0" presId="urn:microsoft.com/office/officeart/2005/8/layout/cycle3"/>
    <dgm:cxn modelId="{5A6AF589-E585-4310-A1BF-C1EBA88BC7EF}" srcId="{E79AB702-BE55-4E98-9D47-E40EF57E0366}" destId="{53CD81B0-98A2-4F98-8BD1-1918E00DE753}" srcOrd="2" destOrd="0" parTransId="{033EA09F-D3F7-4D41-AD37-375506C15278}" sibTransId="{A89B0795-A853-4956-B530-2421692C7AE8}"/>
    <dgm:cxn modelId="{52F51E91-182C-4E14-870E-455CBB7A1E0E}" type="presOf" srcId="{34DD4E62-4F26-4974-A087-915CF18D92AD}" destId="{185CFD7B-C973-44EF-9BA2-23D53DFB637B}" srcOrd="0" destOrd="0" presId="urn:microsoft.com/office/officeart/2005/8/layout/cycle3"/>
    <dgm:cxn modelId="{4A6D2BA5-798B-4555-A9F8-CFEC235FD52A}" srcId="{E79AB702-BE55-4E98-9D47-E40EF57E0366}" destId="{34DD4E62-4F26-4974-A087-915CF18D92AD}" srcOrd="4" destOrd="0" parTransId="{31C71C30-9173-4C29-BCB8-D2E4822807E5}" sibTransId="{A491C5F0-A9B4-466F-8D8F-943D8517ADB4}"/>
    <dgm:cxn modelId="{97DA3FA8-0EF2-4538-B8DA-E7954D18EBAB}" type="presOf" srcId="{E79AB702-BE55-4E98-9D47-E40EF57E0366}" destId="{0A418CF9-1586-4D1D-9488-700DC1FEA937}" srcOrd="0" destOrd="0" presId="urn:microsoft.com/office/officeart/2005/8/layout/cycle3"/>
    <dgm:cxn modelId="{92C0F8AA-868B-4280-ACE0-5F3C700EB10F}" srcId="{E79AB702-BE55-4E98-9D47-E40EF57E0366}" destId="{7C46AAD2-48BB-45A2-9BC4-F9A8BE01FC29}" srcOrd="0" destOrd="0" parTransId="{393E4D89-41F8-43F9-A560-E1FE5C883029}" sibTransId="{BEEB9031-C853-4B9A-8BE7-A1C6006B5E44}"/>
    <dgm:cxn modelId="{A78733B8-1F32-48E0-83A5-8CB99497CF93}" type="presOf" srcId="{0CB4845F-765A-4BE4-B17B-AF88F2628ED9}" destId="{197308DC-C3F0-478A-83C2-034F4BDD0974}" srcOrd="0" destOrd="0" presId="urn:microsoft.com/office/officeart/2005/8/layout/cycle3"/>
    <dgm:cxn modelId="{7CCCD6D2-71AF-4569-9101-EF646D001355}" srcId="{E79AB702-BE55-4E98-9D47-E40EF57E0366}" destId="{0CB4845F-765A-4BE4-B17B-AF88F2628ED9}" srcOrd="3" destOrd="0" parTransId="{F1D69A4B-9BDA-4B80-9794-6C221739CC04}" sibTransId="{0E6D5195-AA08-4AD5-A2A4-C95AA88EC462}"/>
    <dgm:cxn modelId="{DB60E8EB-1CBC-4950-A15D-0159C5A52001}" type="presOf" srcId="{53CD81B0-98A2-4F98-8BD1-1918E00DE753}" destId="{2E8F4515-E5DE-4FB2-BAA6-BE80EAB756AF}" srcOrd="0" destOrd="0" presId="urn:microsoft.com/office/officeart/2005/8/layout/cycle3"/>
    <dgm:cxn modelId="{0248C8F3-8A59-4AEA-A259-3585A834DA69}" srcId="{E79AB702-BE55-4E98-9D47-E40EF57E0366}" destId="{4282A0D9-E956-4710-877D-D07D78789562}" srcOrd="1" destOrd="0" parTransId="{62485CB5-98EB-4A6B-9FEF-ADC62A8076DA}" sibTransId="{066D8F52-5060-462B-981C-4803D1A7C9EB}"/>
    <dgm:cxn modelId="{CB78C462-FB5D-462C-B0F7-B83E665052CA}" type="presParOf" srcId="{0A418CF9-1586-4D1D-9488-700DC1FEA937}" destId="{A869B983-1564-49A3-AE93-FEAD5C5E0026}" srcOrd="0" destOrd="0" presId="urn:microsoft.com/office/officeart/2005/8/layout/cycle3"/>
    <dgm:cxn modelId="{96A6BDB3-88F7-4605-93C1-AF937ED9819F}" type="presParOf" srcId="{A869B983-1564-49A3-AE93-FEAD5C5E0026}" destId="{34C8452D-6B2D-43F3-B751-06422C0C9CE6}" srcOrd="0" destOrd="0" presId="urn:microsoft.com/office/officeart/2005/8/layout/cycle3"/>
    <dgm:cxn modelId="{14DFB5DF-BFEF-40B9-B8E7-73F797C398EC}" type="presParOf" srcId="{A869B983-1564-49A3-AE93-FEAD5C5E0026}" destId="{BDAED034-8F53-4A1A-A43E-B3F23A7F377D}" srcOrd="1" destOrd="0" presId="urn:microsoft.com/office/officeart/2005/8/layout/cycle3"/>
    <dgm:cxn modelId="{63357370-70D8-42F5-92E8-7E42960136C3}" type="presParOf" srcId="{A869B983-1564-49A3-AE93-FEAD5C5E0026}" destId="{20F7B9E8-B2DC-4ED1-A863-601C9714103A}" srcOrd="2" destOrd="0" presId="urn:microsoft.com/office/officeart/2005/8/layout/cycle3"/>
    <dgm:cxn modelId="{855C4810-D733-4844-BCC8-7AF9B7934E4F}" type="presParOf" srcId="{A869B983-1564-49A3-AE93-FEAD5C5E0026}" destId="{2E8F4515-E5DE-4FB2-BAA6-BE80EAB756AF}" srcOrd="3" destOrd="0" presId="urn:microsoft.com/office/officeart/2005/8/layout/cycle3"/>
    <dgm:cxn modelId="{AD00C44C-864E-4482-8D6F-927890184C55}" type="presParOf" srcId="{A869B983-1564-49A3-AE93-FEAD5C5E0026}" destId="{197308DC-C3F0-478A-83C2-034F4BDD0974}" srcOrd="4" destOrd="0" presId="urn:microsoft.com/office/officeart/2005/8/layout/cycle3"/>
    <dgm:cxn modelId="{FF1B16D8-34AE-4619-A6D1-6035B43FFA53}" type="presParOf" srcId="{A869B983-1564-49A3-AE93-FEAD5C5E0026}" destId="{185CFD7B-C973-44EF-9BA2-23D53DFB637B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7C3EBB-A3DF-4C66-8574-B78B9364E202}">
      <dsp:nvSpPr>
        <dsp:cNvPr id="0" name=""/>
        <dsp:cNvSpPr/>
      </dsp:nvSpPr>
      <dsp:spPr>
        <a:xfrm>
          <a:off x="0" y="10683"/>
          <a:ext cx="4178424" cy="4801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An ethical consideration is a consideration of what is acceptable to do in a study. Researchers always have to balance between what they want to find out and the rights of participants.</a:t>
          </a:r>
        </a:p>
      </dsp:txBody>
      <dsp:txXfrm>
        <a:off x="203974" y="214657"/>
        <a:ext cx="3770476" cy="43937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F1A60-BEA4-4188-A3B0-B49174E209AA}">
      <dsp:nvSpPr>
        <dsp:cNvPr id="0" name=""/>
        <dsp:cNvSpPr/>
      </dsp:nvSpPr>
      <dsp:spPr>
        <a:xfrm>
          <a:off x="813" y="1390850"/>
          <a:ext cx="3167578" cy="316757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Psychologists deal with people in many contexts:</a:t>
          </a:r>
          <a:endParaRPr lang="en-GB" sz="16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students on psychology courses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participants in a research study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patients undergoing therapy</a:t>
          </a:r>
          <a:endParaRPr lang="en-GB" sz="1200" kern="120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/>
            <a:t>clients in a business setting</a:t>
          </a:r>
          <a:endParaRPr lang="en-GB" sz="1200" kern="1200"/>
        </a:p>
      </dsp:txBody>
      <dsp:txXfrm>
        <a:off x="464694" y="1854731"/>
        <a:ext cx="2239816" cy="2239816"/>
      </dsp:txXfrm>
    </dsp:sp>
    <dsp:sp modelId="{C587B31C-644D-433E-9F3D-C740A39DB916}">
      <dsp:nvSpPr>
        <dsp:cNvPr id="0" name=""/>
        <dsp:cNvSpPr/>
      </dsp:nvSpPr>
      <dsp:spPr>
        <a:xfrm>
          <a:off x="2920149" y="943487"/>
          <a:ext cx="1969121" cy="10690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>
        <a:off x="2920149" y="1157298"/>
        <a:ext cx="1648404" cy="641435"/>
      </dsp:txXfrm>
    </dsp:sp>
    <dsp:sp modelId="{D94FC632-CB2B-4CAB-AEE4-D85F0C1D83C7}">
      <dsp:nvSpPr>
        <dsp:cNvPr id="0" name=""/>
        <dsp:cNvSpPr/>
      </dsp:nvSpPr>
      <dsp:spPr>
        <a:xfrm>
          <a:off x="4752487" y="1390850"/>
          <a:ext cx="3167578" cy="3167578"/>
        </a:xfrm>
        <a:prstGeom prst="ellipse">
          <a:avLst/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Important to have safeguards for people who use the services of psychologists.</a:t>
          </a:r>
          <a:endParaRPr lang="en-GB" sz="1600" kern="1200"/>
        </a:p>
      </dsp:txBody>
      <dsp:txXfrm>
        <a:off x="5216368" y="1854731"/>
        <a:ext cx="2239816" cy="2239816"/>
      </dsp:txXfrm>
    </dsp:sp>
    <dsp:sp modelId="{69ACA99A-0494-4091-A3D8-1AE47243EC27}">
      <dsp:nvSpPr>
        <dsp:cNvPr id="0" name=""/>
        <dsp:cNvSpPr/>
      </dsp:nvSpPr>
      <dsp:spPr>
        <a:xfrm rot="10800000">
          <a:off x="3031609" y="3936734"/>
          <a:ext cx="1969121" cy="10690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300" kern="1200"/>
        </a:p>
      </dsp:txBody>
      <dsp:txXfrm rot="10800000">
        <a:off x="3352326" y="4150545"/>
        <a:ext cx="1648404" cy="6414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1528F-2965-403A-A2C6-CAAC3690A219}">
      <dsp:nvSpPr>
        <dsp:cNvPr id="0" name=""/>
        <dsp:cNvSpPr/>
      </dsp:nvSpPr>
      <dsp:spPr>
        <a:xfrm>
          <a:off x="923" y="1320577"/>
          <a:ext cx="3359740" cy="1679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Human beings and animals are sentient living things(i.e. they can experience pain, fear, etc.)</a:t>
          </a:r>
        </a:p>
      </dsp:txBody>
      <dsp:txXfrm>
        <a:off x="50125" y="1369779"/>
        <a:ext cx="3261336" cy="1581466"/>
      </dsp:txXfrm>
    </dsp:sp>
    <dsp:sp modelId="{BFA23A88-7B99-44AA-809D-D2040C5FC25E}">
      <dsp:nvSpPr>
        <dsp:cNvPr id="0" name=""/>
        <dsp:cNvSpPr/>
      </dsp:nvSpPr>
      <dsp:spPr>
        <a:xfrm>
          <a:off x="4200599" y="1320577"/>
          <a:ext cx="3359740" cy="16798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26670" rIns="40005" bIns="26670" numCol="1" spcCol="1270" anchor="ctr" anchorCtr="0">
          <a:noAutofit/>
        </a:bodyPr>
        <a:lstStyle/>
        <a:p>
          <a:pPr marL="0" lvl="0" indent="0" algn="ctr" defTabSz="9334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Human beings are thinking creatures, capable of feeling guilt, embarrassment etc.</a:t>
          </a:r>
        </a:p>
      </dsp:txBody>
      <dsp:txXfrm>
        <a:off x="4249801" y="1369779"/>
        <a:ext cx="3261336" cy="158146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0DDD4E-BFBB-42A5-AC6D-DA3DD6F971FB}">
      <dsp:nvSpPr>
        <dsp:cNvPr id="0" name=""/>
        <dsp:cNvSpPr/>
      </dsp:nvSpPr>
      <dsp:spPr>
        <a:xfrm>
          <a:off x="0" y="1437047"/>
          <a:ext cx="8003232" cy="1916062"/>
        </a:xfrm>
        <a:prstGeom prst="notchedRightArrow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3428CA-20D8-40F4-8061-CAA54F2DAA5C}">
      <dsp:nvSpPr>
        <dsp:cNvPr id="0" name=""/>
        <dsp:cNvSpPr/>
      </dsp:nvSpPr>
      <dsp:spPr>
        <a:xfrm>
          <a:off x="3604" y="0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Ethics (professionals) → Morals (common standards)</a:t>
          </a:r>
        </a:p>
      </dsp:txBody>
      <dsp:txXfrm>
        <a:off x="3604" y="0"/>
        <a:ext cx="1733903" cy="1916062"/>
      </dsp:txXfrm>
    </dsp:sp>
    <dsp:sp modelId="{7C56D11C-7648-482A-BE5E-3DD4C979D6E7}">
      <dsp:nvSpPr>
        <dsp:cNvPr id="0" name=""/>
        <dsp:cNvSpPr/>
      </dsp:nvSpPr>
      <dsp:spPr>
        <a:xfrm>
          <a:off x="631048" y="2155570"/>
          <a:ext cx="479015" cy="47901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670AD2-5F2D-46D2-9AA4-6D55B59970DA}">
      <dsp:nvSpPr>
        <dsp:cNvPr id="0" name=""/>
        <dsp:cNvSpPr/>
      </dsp:nvSpPr>
      <dsp:spPr>
        <a:xfrm>
          <a:off x="1824203" y="2874094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1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Cost-benefit analysis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Animal experiments, developing nuclear/ chemical weapons, stem cells</a:t>
          </a:r>
        </a:p>
      </dsp:txBody>
      <dsp:txXfrm>
        <a:off x="1824203" y="2874094"/>
        <a:ext cx="1733903" cy="1916062"/>
      </dsp:txXfrm>
    </dsp:sp>
    <dsp:sp modelId="{D91B04A2-15A1-44A7-9B03-3D5F9423B566}">
      <dsp:nvSpPr>
        <dsp:cNvPr id="0" name=""/>
        <dsp:cNvSpPr/>
      </dsp:nvSpPr>
      <dsp:spPr>
        <a:xfrm>
          <a:off x="2451647" y="2155570"/>
          <a:ext cx="479015" cy="479015"/>
        </a:xfrm>
        <a:prstGeom prst="ellipse">
          <a:avLst/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821F97-4E61-48F1-9384-1FBADDEC6FE5}">
      <dsp:nvSpPr>
        <dsp:cNvPr id="0" name=""/>
        <dsp:cNvSpPr/>
      </dsp:nvSpPr>
      <dsp:spPr>
        <a:xfrm>
          <a:off x="3644801" y="0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b" anchorCtr="1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Psychology: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Human and animals (care and respect)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Socially sensitive (e.g. IQ testing)</a:t>
          </a:r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/>
            <a:t>Exploitation of results (e.g. stress factors)</a:t>
          </a:r>
        </a:p>
      </dsp:txBody>
      <dsp:txXfrm>
        <a:off x="3644801" y="0"/>
        <a:ext cx="1733903" cy="1916062"/>
      </dsp:txXfrm>
    </dsp:sp>
    <dsp:sp modelId="{013F78E0-B0DE-42C8-967C-FF4CBE4EFF4B}">
      <dsp:nvSpPr>
        <dsp:cNvPr id="0" name=""/>
        <dsp:cNvSpPr/>
      </dsp:nvSpPr>
      <dsp:spPr>
        <a:xfrm>
          <a:off x="4272245" y="2155570"/>
          <a:ext cx="479015" cy="479015"/>
        </a:xfrm>
        <a:prstGeom prst="ellipse">
          <a:avLst/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7BEF2C-5AEE-4E4E-A32E-15C058FA270C}">
      <dsp:nvSpPr>
        <dsp:cNvPr id="0" name=""/>
        <dsp:cNvSpPr/>
      </dsp:nvSpPr>
      <dsp:spPr>
        <a:xfrm>
          <a:off x="5465400" y="2874094"/>
          <a:ext cx="1733903" cy="1916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t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Deception, consent, protection from harm</a:t>
          </a:r>
        </a:p>
      </dsp:txBody>
      <dsp:txXfrm>
        <a:off x="5465400" y="2874094"/>
        <a:ext cx="1733903" cy="1916062"/>
      </dsp:txXfrm>
    </dsp:sp>
    <dsp:sp modelId="{8A6106D4-B42B-495D-AEFC-AB84752BC1D7}">
      <dsp:nvSpPr>
        <dsp:cNvPr id="0" name=""/>
        <dsp:cNvSpPr/>
      </dsp:nvSpPr>
      <dsp:spPr>
        <a:xfrm>
          <a:off x="6092844" y="2155570"/>
          <a:ext cx="479015" cy="479015"/>
        </a:xfrm>
        <a:prstGeom prst="ellipse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4989AB-1F05-40EF-B204-3E3ED4A9D773}">
      <dsp:nvSpPr>
        <dsp:cNvPr id="0" name=""/>
        <dsp:cNvSpPr/>
      </dsp:nvSpPr>
      <dsp:spPr>
        <a:xfrm>
          <a:off x="995101" y="0"/>
          <a:ext cx="5359301" cy="5359301"/>
        </a:xfrm>
        <a:prstGeom prst="triangle">
          <a:avLst/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4E6C28-1C1D-4F20-B75D-1BBED2F2BFB2}">
      <dsp:nvSpPr>
        <dsp:cNvPr id="0" name=""/>
        <dsp:cNvSpPr/>
      </dsp:nvSpPr>
      <dsp:spPr>
        <a:xfrm>
          <a:off x="3674752" y="538808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Could the outcome have been predicted?</a:t>
          </a:r>
          <a:endParaRPr lang="en-GB" sz="1600" kern="1200"/>
        </a:p>
      </dsp:txBody>
      <dsp:txXfrm>
        <a:off x="3705717" y="569773"/>
        <a:ext cx="3421615" cy="572393"/>
      </dsp:txXfrm>
    </dsp:sp>
    <dsp:sp modelId="{EC1B096F-944A-46A5-A4AE-C5B3FF8D35C8}">
      <dsp:nvSpPr>
        <dsp:cNvPr id="0" name=""/>
        <dsp:cNvSpPr/>
      </dsp:nvSpPr>
      <dsp:spPr>
        <a:xfrm>
          <a:off x="3674752" y="1252422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50000"/>
              <a:hueOff val="-241857"/>
              <a:satOff val="-4993"/>
              <a:lumOff val="157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Could consent have been presumed?</a:t>
          </a:r>
          <a:endParaRPr lang="en-GB" sz="1600" kern="1200"/>
        </a:p>
      </dsp:txBody>
      <dsp:txXfrm>
        <a:off x="3705717" y="1283387"/>
        <a:ext cx="3421615" cy="572393"/>
      </dsp:txXfrm>
    </dsp:sp>
    <dsp:sp modelId="{9078EC6F-1759-4014-AE62-B643BA8F6845}">
      <dsp:nvSpPr>
        <dsp:cNvPr id="0" name=""/>
        <dsp:cNvSpPr/>
      </dsp:nvSpPr>
      <dsp:spPr>
        <a:xfrm>
          <a:off x="3674752" y="1966036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50000"/>
              <a:hueOff val="-483713"/>
              <a:satOff val="-9987"/>
              <a:lumOff val="315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Could another method have been used?</a:t>
          </a:r>
          <a:endParaRPr lang="en-GB" sz="1600" kern="1200"/>
        </a:p>
      </dsp:txBody>
      <dsp:txXfrm>
        <a:off x="3705717" y="1997001"/>
        <a:ext cx="3421615" cy="572393"/>
      </dsp:txXfrm>
    </dsp:sp>
    <dsp:sp modelId="{C6C816B7-B780-4DBB-970E-460546393CDF}">
      <dsp:nvSpPr>
        <dsp:cNvPr id="0" name=""/>
        <dsp:cNvSpPr/>
      </dsp:nvSpPr>
      <dsp:spPr>
        <a:xfrm>
          <a:off x="3674752" y="2679650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50000"/>
              <a:hueOff val="-725570"/>
              <a:satOff val="-14980"/>
              <a:lumOff val="4734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Did benefits outweigh costs?</a:t>
          </a:r>
          <a:endParaRPr lang="en-GB" sz="1600" kern="1200"/>
        </a:p>
      </dsp:txBody>
      <dsp:txXfrm>
        <a:off x="3705717" y="2710615"/>
        <a:ext cx="3421615" cy="572393"/>
      </dsp:txXfrm>
    </dsp:sp>
    <dsp:sp modelId="{0427E72E-3742-4C32-82CF-B5FCAF0AA4FD}">
      <dsp:nvSpPr>
        <dsp:cNvPr id="0" name=""/>
        <dsp:cNvSpPr/>
      </dsp:nvSpPr>
      <dsp:spPr>
        <a:xfrm>
          <a:off x="3674752" y="3393264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50000"/>
              <a:hueOff val="-483713"/>
              <a:satOff val="-9987"/>
              <a:lumOff val="3156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Was the damage undone (debriefing)?</a:t>
          </a:r>
          <a:endParaRPr lang="en-GB" sz="1600" kern="1200"/>
        </a:p>
      </dsp:txBody>
      <dsp:txXfrm>
        <a:off x="3705717" y="3424229"/>
        <a:ext cx="3421615" cy="572393"/>
      </dsp:txXfrm>
    </dsp:sp>
    <dsp:sp modelId="{40433AE9-E0AF-4C1D-A201-844A58E5B3FA}">
      <dsp:nvSpPr>
        <dsp:cNvPr id="0" name=""/>
        <dsp:cNvSpPr/>
      </dsp:nvSpPr>
      <dsp:spPr>
        <a:xfrm>
          <a:off x="3674752" y="4106878"/>
          <a:ext cx="3483545" cy="63432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50000"/>
              <a:hueOff val="-241857"/>
              <a:satOff val="-4993"/>
              <a:lumOff val="1578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did the participants say?</a:t>
          </a:r>
          <a:endParaRPr lang="en-GB" sz="1600" kern="1200"/>
        </a:p>
      </dsp:txBody>
      <dsp:txXfrm>
        <a:off x="3705717" y="4137843"/>
        <a:ext cx="3421615" cy="57239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2C1CB1-4598-4992-B5B1-A115BD303E29}">
      <dsp:nvSpPr>
        <dsp:cNvPr id="0" name=""/>
        <dsp:cNvSpPr/>
      </dsp:nvSpPr>
      <dsp:spPr>
        <a:xfrm>
          <a:off x="2812" y="1119399"/>
          <a:ext cx="1691243" cy="489600"/>
        </a:xfrm>
        <a:prstGeom prst="rect">
          <a:avLst/>
        </a:prstGeom>
        <a:solidFill>
          <a:schemeClr val="accent3">
            <a:lumMod val="75000"/>
          </a:schemeClr>
        </a:solidFill>
        <a:ln w="19050" cap="rnd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Respect</a:t>
          </a:r>
        </a:p>
      </dsp:txBody>
      <dsp:txXfrm>
        <a:off x="2812" y="1119399"/>
        <a:ext cx="1691243" cy="489600"/>
      </dsp:txXfrm>
    </dsp:sp>
    <dsp:sp modelId="{CA76E9E2-9D4A-4472-8E0A-2FCA5A6F0247}">
      <dsp:nvSpPr>
        <dsp:cNvPr id="0" name=""/>
        <dsp:cNvSpPr/>
      </dsp:nvSpPr>
      <dsp:spPr>
        <a:xfrm>
          <a:off x="2812" y="1608999"/>
          <a:ext cx="1691243" cy="746639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7A642C-E23D-47D3-BE67-062F46411415}">
      <dsp:nvSpPr>
        <dsp:cNvPr id="0" name=""/>
        <dsp:cNvSpPr/>
      </dsp:nvSpPr>
      <dsp:spPr>
        <a:xfrm>
          <a:off x="1930829" y="1119399"/>
          <a:ext cx="1691243" cy="489600"/>
        </a:xfrm>
        <a:prstGeom prst="rect">
          <a:avLst/>
        </a:prstGeom>
        <a:solidFill>
          <a:schemeClr val="accent3">
            <a:lumMod val="75000"/>
          </a:schemeClr>
        </a:solidFill>
        <a:ln w="19050" cap="rnd" cmpd="sng" algn="ctr">
          <a:solidFill>
            <a:schemeClr val="accent3">
              <a:shade val="80000"/>
              <a:hueOff val="-119149"/>
              <a:satOff val="315"/>
              <a:lumOff val="95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Competence</a:t>
          </a:r>
        </a:p>
      </dsp:txBody>
      <dsp:txXfrm>
        <a:off x="1930829" y="1119399"/>
        <a:ext cx="1691243" cy="489600"/>
      </dsp:txXfrm>
    </dsp:sp>
    <dsp:sp modelId="{0DA8C7C1-8918-484D-869B-D7EB7FC28B7E}">
      <dsp:nvSpPr>
        <dsp:cNvPr id="0" name=""/>
        <dsp:cNvSpPr/>
      </dsp:nvSpPr>
      <dsp:spPr>
        <a:xfrm>
          <a:off x="1930829" y="1608999"/>
          <a:ext cx="1691243" cy="746639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FCFB58C-2025-4DAF-B9DB-8C1C410C8288}">
      <dsp:nvSpPr>
        <dsp:cNvPr id="0" name=""/>
        <dsp:cNvSpPr/>
      </dsp:nvSpPr>
      <dsp:spPr>
        <a:xfrm>
          <a:off x="3858847" y="1119399"/>
          <a:ext cx="1691243" cy="489600"/>
        </a:xfrm>
        <a:prstGeom prst="rect">
          <a:avLst/>
        </a:prstGeom>
        <a:solidFill>
          <a:schemeClr val="accent3">
            <a:lumMod val="75000"/>
          </a:schemeClr>
        </a:solidFill>
        <a:ln w="19050" cap="rnd" cmpd="sng" algn="ctr">
          <a:solidFill>
            <a:schemeClr val="accent3">
              <a:shade val="80000"/>
              <a:hueOff val="-238297"/>
              <a:satOff val="629"/>
              <a:lumOff val="190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Responsibility</a:t>
          </a:r>
        </a:p>
      </dsp:txBody>
      <dsp:txXfrm>
        <a:off x="3858847" y="1119399"/>
        <a:ext cx="1691243" cy="489600"/>
      </dsp:txXfrm>
    </dsp:sp>
    <dsp:sp modelId="{4D7CCA5B-BA79-4EAE-9931-D855C2262B83}">
      <dsp:nvSpPr>
        <dsp:cNvPr id="0" name=""/>
        <dsp:cNvSpPr/>
      </dsp:nvSpPr>
      <dsp:spPr>
        <a:xfrm>
          <a:off x="3858847" y="1608999"/>
          <a:ext cx="1691243" cy="746639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AEE583-42D3-468D-B83E-8EECC0B39104}">
      <dsp:nvSpPr>
        <dsp:cNvPr id="0" name=""/>
        <dsp:cNvSpPr/>
      </dsp:nvSpPr>
      <dsp:spPr>
        <a:xfrm>
          <a:off x="5786864" y="1119399"/>
          <a:ext cx="1691243" cy="489600"/>
        </a:xfrm>
        <a:prstGeom prst="rect">
          <a:avLst/>
        </a:prstGeom>
        <a:solidFill>
          <a:schemeClr val="accent3">
            <a:lumMod val="75000"/>
          </a:schemeClr>
        </a:solidFill>
        <a:ln w="19050" cap="rnd" cmpd="sng" algn="ctr">
          <a:solidFill>
            <a:schemeClr val="accent3">
              <a:shade val="80000"/>
              <a:hueOff val="-357446"/>
              <a:satOff val="944"/>
              <a:lumOff val="285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69088" rIns="120904" bIns="69088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Integrity</a:t>
          </a:r>
        </a:p>
      </dsp:txBody>
      <dsp:txXfrm>
        <a:off x="5786864" y="1119399"/>
        <a:ext cx="1691243" cy="489600"/>
      </dsp:txXfrm>
    </dsp:sp>
    <dsp:sp modelId="{B660982F-B0EE-400C-AE94-89E2EF3C4821}">
      <dsp:nvSpPr>
        <dsp:cNvPr id="0" name=""/>
        <dsp:cNvSpPr/>
      </dsp:nvSpPr>
      <dsp:spPr>
        <a:xfrm>
          <a:off x="5786864" y="1608999"/>
          <a:ext cx="1691243" cy="746639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488384-FA47-45E5-8A3E-EADA0A8DD352}">
      <dsp:nvSpPr>
        <dsp:cNvPr id="0" name=""/>
        <dsp:cNvSpPr/>
      </dsp:nvSpPr>
      <dsp:spPr>
        <a:xfrm>
          <a:off x="6633021" y="2111988"/>
          <a:ext cx="91440" cy="65968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659683"/>
              </a:lnTo>
            </a:path>
          </a:pathLst>
        </a:custGeom>
        <a:noFill/>
        <a:ln w="19050" cap="rnd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F7846D0-773B-4466-956C-1D33D2D3BC6D}">
      <dsp:nvSpPr>
        <dsp:cNvPr id="0" name=""/>
        <dsp:cNvSpPr/>
      </dsp:nvSpPr>
      <dsp:spPr>
        <a:xfrm>
          <a:off x="2520279" y="2111988"/>
          <a:ext cx="1386153" cy="65968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49554"/>
              </a:lnTo>
              <a:lnTo>
                <a:pt x="1386153" y="449554"/>
              </a:lnTo>
              <a:lnTo>
                <a:pt x="1386153" y="659683"/>
              </a:lnTo>
            </a:path>
          </a:pathLst>
        </a:custGeom>
        <a:noFill/>
        <a:ln w="19050" cap="rnd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676FCAE-A623-475A-9EED-C38C97A3F308}">
      <dsp:nvSpPr>
        <dsp:cNvPr id="0" name=""/>
        <dsp:cNvSpPr/>
      </dsp:nvSpPr>
      <dsp:spPr>
        <a:xfrm>
          <a:off x="1134125" y="2111988"/>
          <a:ext cx="1386153" cy="659683"/>
        </a:xfrm>
        <a:custGeom>
          <a:avLst/>
          <a:gdLst/>
          <a:ahLst/>
          <a:cxnLst/>
          <a:rect l="0" t="0" r="0" b="0"/>
          <a:pathLst>
            <a:path>
              <a:moveTo>
                <a:pt x="1386153" y="0"/>
              </a:moveTo>
              <a:lnTo>
                <a:pt x="1386153" y="449554"/>
              </a:lnTo>
              <a:lnTo>
                <a:pt x="0" y="449554"/>
              </a:lnTo>
              <a:lnTo>
                <a:pt x="0" y="659683"/>
              </a:lnTo>
            </a:path>
          </a:pathLst>
        </a:custGeom>
        <a:noFill/>
        <a:ln w="19050" cap="rnd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FC8B587-D0E4-45D3-BC60-A490E663A629}">
      <dsp:nvSpPr>
        <dsp:cNvPr id="0" name=""/>
        <dsp:cNvSpPr/>
      </dsp:nvSpPr>
      <dsp:spPr>
        <a:xfrm>
          <a:off x="1386153" y="671648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5CD64E-79C3-4F76-BC2A-A71670531CC9}">
      <dsp:nvSpPr>
        <dsp:cNvPr id="0" name=""/>
        <dsp:cNvSpPr/>
      </dsp:nvSpPr>
      <dsp:spPr>
        <a:xfrm>
          <a:off x="1638181" y="911074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Research procedures e.g.</a:t>
          </a:r>
          <a:endParaRPr lang="en-GB" sz="1400" kern="1200"/>
        </a:p>
      </dsp:txBody>
      <dsp:txXfrm>
        <a:off x="1680367" y="953260"/>
        <a:ext cx="2183879" cy="1355968"/>
      </dsp:txXfrm>
    </dsp:sp>
    <dsp:sp modelId="{F7BD9E2C-3DD6-4469-8845-29F0F30E4ECE}">
      <dsp:nvSpPr>
        <dsp:cNvPr id="0" name=""/>
        <dsp:cNvSpPr/>
      </dsp:nvSpPr>
      <dsp:spPr>
        <a:xfrm>
          <a:off x="0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B89685-1036-487F-ABBB-29D638245155}">
      <dsp:nvSpPr>
        <dsp:cNvPr id="0" name=""/>
        <dsp:cNvSpPr/>
      </dsp:nvSpPr>
      <dsp:spPr>
        <a:xfrm>
          <a:off x="252028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will any of the tasks in the study be stressful or unpleasant for the participant?</a:t>
          </a:r>
          <a:endParaRPr lang="en-GB" sz="1400" kern="1200"/>
        </a:p>
      </dsp:txBody>
      <dsp:txXfrm>
        <a:off x="294214" y="3053283"/>
        <a:ext cx="2183879" cy="1355968"/>
      </dsp:txXfrm>
    </dsp:sp>
    <dsp:sp modelId="{E413B14E-DABB-45AF-A452-839CEC93707A}">
      <dsp:nvSpPr>
        <dsp:cNvPr id="0" name=""/>
        <dsp:cNvSpPr/>
      </dsp:nvSpPr>
      <dsp:spPr>
        <a:xfrm>
          <a:off x="2772307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6F36D6-E6C1-4CAA-97A2-75604DEDDFFF}">
      <dsp:nvSpPr>
        <dsp:cNvPr id="0" name=""/>
        <dsp:cNvSpPr/>
      </dsp:nvSpPr>
      <dsp:spPr>
        <a:xfrm>
          <a:off x="3024335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will it involve presenting participants with material they may find offensive or distressing?</a:t>
          </a:r>
          <a:endParaRPr lang="en-GB" sz="1400" kern="1200"/>
        </a:p>
      </dsp:txBody>
      <dsp:txXfrm>
        <a:off x="3066521" y="3053283"/>
        <a:ext cx="2183879" cy="1355968"/>
      </dsp:txXfrm>
    </dsp:sp>
    <dsp:sp modelId="{33599E02-4292-4F4A-BE1F-D2E326E1903E}">
      <dsp:nvSpPr>
        <dsp:cNvPr id="0" name=""/>
        <dsp:cNvSpPr/>
      </dsp:nvSpPr>
      <dsp:spPr>
        <a:xfrm>
          <a:off x="5544615" y="671648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A39F5D-436C-49C0-BE0E-B2D5A6ADB561}">
      <dsp:nvSpPr>
        <dsp:cNvPr id="0" name=""/>
        <dsp:cNvSpPr/>
      </dsp:nvSpPr>
      <dsp:spPr>
        <a:xfrm>
          <a:off x="5796643" y="911074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Can apply to situations that appear ‘harmless’ at face value:</a:t>
          </a:r>
          <a:endParaRPr lang="en-GB" sz="1400" kern="1200"/>
        </a:p>
      </dsp:txBody>
      <dsp:txXfrm>
        <a:off x="5838829" y="953260"/>
        <a:ext cx="2183879" cy="1355968"/>
      </dsp:txXfrm>
    </dsp:sp>
    <dsp:sp modelId="{E23D1568-2145-43AC-A32D-BB4B56B55139}">
      <dsp:nvSpPr>
        <dsp:cNvPr id="0" name=""/>
        <dsp:cNvSpPr/>
      </dsp:nvSpPr>
      <dsp:spPr>
        <a:xfrm>
          <a:off x="5544615" y="2771671"/>
          <a:ext cx="2268251" cy="1440340"/>
        </a:xfrm>
        <a:prstGeom prst="roundRect">
          <a:avLst>
            <a:gd name="adj" fmla="val 10000"/>
          </a:avLst>
        </a:prstGeom>
        <a:solidFill>
          <a:schemeClr val="accent2">
            <a:alpha val="7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ECD5D-05B4-486E-8C09-D5CA73DBE79E}">
      <dsp:nvSpPr>
        <dsp:cNvPr id="0" name=""/>
        <dsp:cNvSpPr/>
      </dsp:nvSpPr>
      <dsp:spPr>
        <a:xfrm>
          <a:off x="5796643" y="3011097"/>
          <a:ext cx="2268251" cy="144034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e.g. a difficult memory test leaving participants feeling stupid and anxious</a:t>
          </a:r>
          <a:endParaRPr lang="en-GB" sz="1400" kern="1200"/>
        </a:p>
      </dsp:txBody>
      <dsp:txXfrm>
        <a:off x="5838829" y="3053283"/>
        <a:ext cx="2183879" cy="135596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7185DB-9D65-4E65-986F-B660AA62CB17}">
      <dsp:nvSpPr>
        <dsp:cNvPr id="0" name=""/>
        <dsp:cNvSpPr/>
      </dsp:nvSpPr>
      <dsp:spPr>
        <a:xfrm>
          <a:off x="0" y="5185058"/>
          <a:ext cx="7704856" cy="42542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RESPONSIBILITY TO / OF COLLEAGUES</a:t>
          </a:r>
        </a:p>
      </dsp:txBody>
      <dsp:txXfrm>
        <a:off x="0" y="5185058"/>
        <a:ext cx="7704856" cy="425429"/>
      </dsp:txXfrm>
    </dsp:sp>
    <dsp:sp modelId="{92C52474-B48F-4856-AD24-69CF62A5B476}">
      <dsp:nvSpPr>
        <dsp:cNvPr id="0" name=""/>
        <dsp:cNvSpPr/>
      </dsp:nvSpPr>
      <dsp:spPr>
        <a:xfrm rot="10800000">
          <a:off x="0" y="4537128"/>
          <a:ext cx="7704856" cy="654310"/>
        </a:xfrm>
        <a:prstGeom prst="upArrowCallout">
          <a:avLst/>
        </a:prstGeom>
        <a:solidFill>
          <a:schemeClr val="accent3">
            <a:hueOff val="820988"/>
            <a:satOff val="-6329"/>
            <a:lumOff val="17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GIVING ADVICE</a:t>
          </a:r>
        </a:p>
      </dsp:txBody>
      <dsp:txXfrm rot="10800000">
        <a:off x="0" y="4537128"/>
        <a:ext cx="7704856" cy="425151"/>
      </dsp:txXfrm>
    </dsp:sp>
    <dsp:sp modelId="{F91815F2-ED72-4DCB-A50D-FE63EAB9F27E}">
      <dsp:nvSpPr>
        <dsp:cNvPr id="0" name=""/>
        <dsp:cNvSpPr/>
      </dsp:nvSpPr>
      <dsp:spPr>
        <a:xfrm rot="10800000">
          <a:off x="0" y="3889199"/>
          <a:ext cx="7704856" cy="654310"/>
        </a:xfrm>
        <a:prstGeom prst="upArrowCallout">
          <a:avLst/>
        </a:prstGeom>
        <a:solidFill>
          <a:schemeClr val="accent3">
            <a:hueOff val="1641976"/>
            <a:satOff val="-12658"/>
            <a:lumOff val="3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OBSERVATIONAL RESEARCH</a:t>
          </a:r>
        </a:p>
      </dsp:txBody>
      <dsp:txXfrm rot="10800000">
        <a:off x="0" y="3889199"/>
        <a:ext cx="7704856" cy="425151"/>
      </dsp:txXfrm>
    </dsp:sp>
    <dsp:sp modelId="{F4AA0B8E-0336-4D38-8C0F-9A3DCAA85937}">
      <dsp:nvSpPr>
        <dsp:cNvPr id="0" name=""/>
        <dsp:cNvSpPr/>
      </dsp:nvSpPr>
      <dsp:spPr>
        <a:xfrm rot="10800000">
          <a:off x="0" y="3241269"/>
          <a:ext cx="7704856" cy="654310"/>
        </a:xfrm>
        <a:prstGeom prst="upArrowCallout">
          <a:avLst/>
        </a:prstGeom>
        <a:solidFill>
          <a:schemeClr val="accent3">
            <a:hueOff val="2462964"/>
            <a:satOff val="-18987"/>
            <a:lumOff val="51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PROTECTION OF PARTICIPANTS</a:t>
          </a:r>
        </a:p>
      </dsp:txBody>
      <dsp:txXfrm rot="10800000">
        <a:off x="0" y="3241269"/>
        <a:ext cx="7704856" cy="425151"/>
      </dsp:txXfrm>
    </dsp:sp>
    <dsp:sp modelId="{FBAC2598-23F9-4634-BE9F-5CF06B4E370E}">
      <dsp:nvSpPr>
        <dsp:cNvPr id="0" name=""/>
        <dsp:cNvSpPr/>
      </dsp:nvSpPr>
      <dsp:spPr>
        <a:xfrm rot="10800000">
          <a:off x="0" y="2593340"/>
          <a:ext cx="7704856" cy="654310"/>
        </a:xfrm>
        <a:prstGeom prst="upArrowCallout">
          <a:avLst/>
        </a:prstGeom>
        <a:solidFill>
          <a:schemeClr val="accent3">
            <a:hueOff val="3283952"/>
            <a:satOff val="-25316"/>
            <a:lumOff val="68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CONFIDENTIALITY</a:t>
          </a:r>
        </a:p>
      </dsp:txBody>
      <dsp:txXfrm rot="10800000">
        <a:off x="0" y="2593340"/>
        <a:ext cx="7704856" cy="425151"/>
      </dsp:txXfrm>
    </dsp:sp>
    <dsp:sp modelId="{DF746E48-7898-4B14-9B63-283D488CC822}">
      <dsp:nvSpPr>
        <dsp:cNvPr id="0" name=""/>
        <dsp:cNvSpPr/>
      </dsp:nvSpPr>
      <dsp:spPr>
        <a:xfrm rot="10800000">
          <a:off x="0" y="1945410"/>
          <a:ext cx="7704856" cy="654310"/>
        </a:xfrm>
        <a:prstGeom prst="upArrowCallout">
          <a:avLst/>
        </a:prstGeom>
        <a:solidFill>
          <a:schemeClr val="accent3">
            <a:hueOff val="4104940"/>
            <a:satOff val="-31645"/>
            <a:lumOff val="858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WITHDRAWAL FROM THE INVESTIGATION</a:t>
          </a:r>
        </a:p>
      </dsp:txBody>
      <dsp:txXfrm rot="10800000">
        <a:off x="0" y="1945410"/>
        <a:ext cx="7704856" cy="425151"/>
      </dsp:txXfrm>
    </dsp:sp>
    <dsp:sp modelId="{70787F43-8B19-45D0-ABEC-D4F26082B5D7}">
      <dsp:nvSpPr>
        <dsp:cNvPr id="0" name=""/>
        <dsp:cNvSpPr/>
      </dsp:nvSpPr>
      <dsp:spPr>
        <a:xfrm rot="10800000">
          <a:off x="0" y="1297481"/>
          <a:ext cx="7704856" cy="654310"/>
        </a:xfrm>
        <a:prstGeom prst="upArrowCallout">
          <a:avLst/>
        </a:prstGeom>
        <a:solidFill>
          <a:schemeClr val="accent3">
            <a:hueOff val="4925928"/>
            <a:satOff val="-37974"/>
            <a:lumOff val="103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DEBRIEFING</a:t>
          </a:r>
        </a:p>
      </dsp:txBody>
      <dsp:txXfrm rot="10800000">
        <a:off x="0" y="1297481"/>
        <a:ext cx="7704856" cy="425151"/>
      </dsp:txXfrm>
    </dsp:sp>
    <dsp:sp modelId="{BDCDB5A9-AB34-4CB1-926D-AFA803B7B381}">
      <dsp:nvSpPr>
        <dsp:cNvPr id="0" name=""/>
        <dsp:cNvSpPr/>
      </dsp:nvSpPr>
      <dsp:spPr>
        <a:xfrm rot="10800000">
          <a:off x="0" y="649551"/>
          <a:ext cx="7704856" cy="654310"/>
        </a:xfrm>
        <a:prstGeom prst="upArrowCallout">
          <a:avLst/>
        </a:prstGeom>
        <a:solidFill>
          <a:schemeClr val="accent3">
            <a:hueOff val="5746916"/>
            <a:satOff val="-44303"/>
            <a:lumOff val="120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DECEPTION</a:t>
          </a:r>
        </a:p>
      </dsp:txBody>
      <dsp:txXfrm rot="10800000">
        <a:off x="0" y="649551"/>
        <a:ext cx="7704856" cy="425151"/>
      </dsp:txXfrm>
    </dsp:sp>
    <dsp:sp modelId="{7861934F-331A-4D00-88EC-12678CF121DF}">
      <dsp:nvSpPr>
        <dsp:cNvPr id="0" name=""/>
        <dsp:cNvSpPr/>
      </dsp:nvSpPr>
      <dsp:spPr>
        <a:xfrm rot="10800000">
          <a:off x="0" y="1622"/>
          <a:ext cx="7704856" cy="654310"/>
        </a:xfrm>
        <a:prstGeom prst="upArrowCallout">
          <a:avLst/>
        </a:prstGeom>
        <a:solidFill>
          <a:schemeClr val="accent3">
            <a:hueOff val="6567904"/>
            <a:satOff val="-50632"/>
            <a:lumOff val="137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CONSENT </a:t>
          </a:r>
        </a:p>
      </dsp:txBody>
      <dsp:txXfrm rot="10800000">
        <a:off x="0" y="1622"/>
        <a:ext cx="7704856" cy="42515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D13C14-33EE-40B8-A12C-75720BF9209A}">
      <dsp:nvSpPr>
        <dsp:cNvPr id="0" name=""/>
        <dsp:cNvSpPr/>
      </dsp:nvSpPr>
      <dsp:spPr>
        <a:xfrm rot="5400000">
          <a:off x="4374340" y="-1269966"/>
          <a:ext cx="2023277" cy="5069157"/>
        </a:xfrm>
        <a:prstGeom prst="round2Same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What will be required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Purpose of research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Your rights (confidentiality, withdrawal, etc.)</a:t>
          </a:r>
        </a:p>
      </dsp:txBody>
      <dsp:txXfrm rot="-5400000">
        <a:off x="2851400" y="351742"/>
        <a:ext cx="4970389" cy="1825741"/>
      </dsp:txXfrm>
    </dsp:sp>
    <dsp:sp modelId="{137192BA-BFCE-4191-AB4D-D2F191E76C79}">
      <dsp:nvSpPr>
        <dsp:cNvPr id="0" name=""/>
        <dsp:cNvSpPr/>
      </dsp:nvSpPr>
      <dsp:spPr>
        <a:xfrm>
          <a:off x="0" y="63"/>
          <a:ext cx="2851400" cy="2529096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Informed on:</a:t>
          </a:r>
        </a:p>
      </dsp:txBody>
      <dsp:txXfrm>
        <a:off x="123460" y="123523"/>
        <a:ext cx="2604480" cy="2282176"/>
      </dsp:txXfrm>
    </dsp:sp>
    <dsp:sp modelId="{F912B1A0-6E92-4364-865D-215548EE1472}">
      <dsp:nvSpPr>
        <dsp:cNvPr id="0" name=""/>
        <dsp:cNvSpPr/>
      </dsp:nvSpPr>
      <dsp:spPr>
        <a:xfrm rot="5400000">
          <a:off x="4374340" y="1385584"/>
          <a:ext cx="2023277" cy="5069157"/>
        </a:xfrm>
        <a:prstGeom prst="round2SameRect">
          <a:avLst/>
        </a:prstGeom>
        <a:solidFill>
          <a:schemeClr val="accent4">
            <a:tint val="40000"/>
            <a:alpha val="90000"/>
            <a:hueOff val="3137075"/>
            <a:satOff val="-4001"/>
            <a:lumOff val="-1561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3137075"/>
              <a:satOff val="-4001"/>
              <a:lumOff val="-15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Children and learning impaired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Retrospective; in public domain (e.g. Kitty Genovese bystanders)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Presumptive consent (from similar sample)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Prior general consent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Withhold data (damage done)</a:t>
          </a:r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/>
            <a:t>Participants (subjects)</a:t>
          </a:r>
        </a:p>
      </dsp:txBody>
      <dsp:txXfrm rot="-5400000">
        <a:off x="2851400" y="3007292"/>
        <a:ext cx="4970389" cy="1825741"/>
      </dsp:txXfrm>
    </dsp:sp>
    <dsp:sp modelId="{F602F363-0D69-4B1F-BA5F-FBDA2DF3B25E}">
      <dsp:nvSpPr>
        <dsp:cNvPr id="0" name=""/>
        <dsp:cNvSpPr/>
      </dsp:nvSpPr>
      <dsp:spPr>
        <a:xfrm>
          <a:off x="0" y="2655614"/>
          <a:ext cx="2851400" cy="2529096"/>
        </a:xfrm>
        <a:prstGeom prst="roundRect">
          <a:avLst/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marL="0" lvl="0" indent="0" algn="ctr" defTabSz="1778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Problems</a:t>
          </a:r>
        </a:p>
      </dsp:txBody>
      <dsp:txXfrm>
        <a:off x="123460" y="2779074"/>
        <a:ext cx="2604480" cy="228217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844398-9A3A-4446-A289-B2F0D6D52BBF}">
      <dsp:nvSpPr>
        <dsp:cNvPr id="0" name=""/>
        <dsp:cNvSpPr/>
      </dsp:nvSpPr>
      <dsp:spPr>
        <a:xfrm>
          <a:off x="4043" y="1381749"/>
          <a:ext cx="1253380" cy="13513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Unacceptable where physical pain or emotional distress are concerned (see Milgram)</a:t>
          </a:r>
        </a:p>
      </dsp:txBody>
      <dsp:txXfrm>
        <a:off x="40753" y="1418459"/>
        <a:ext cx="1179960" cy="1277881"/>
      </dsp:txXfrm>
    </dsp:sp>
    <dsp:sp modelId="{4F5CBE99-91F3-4439-8D4E-01ED16790330}">
      <dsp:nvSpPr>
        <dsp:cNvPr id="0" name=""/>
        <dsp:cNvSpPr/>
      </dsp:nvSpPr>
      <dsp:spPr>
        <a:xfrm>
          <a:off x="1382762" y="1901980"/>
          <a:ext cx="265716" cy="3108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1382762" y="1964148"/>
        <a:ext cx="186001" cy="186502"/>
      </dsp:txXfrm>
    </dsp:sp>
    <dsp:sp modelId="{05E858A7-05EE-4B2D-BB68-1C2B6FB4F1F2}">
      <dsp:nvSpPr>
        <dsp:cNvPr id="0" name=""/>
        <dsp:cNvSpPr/>
      </dsp:nvSpPr>
      <dsp:spPr>
        <a:xfrm>
          <a:off x="1758776" y="1381749"/>
          <a:ext cx="1253380" cy="1351301"/>
        </a:xfrm>
        <a:prstGeom prst="roundRect">
          <a:avLst>
            <a:gd name="adj" fmla="val 10000"/>
          </a:avLst>
        </a:prstGeom>
        <a:solidFill>
          <a:schemeClr val="accent2">
            <a:hueOff val="338703"/>
            <a:satOff val="-1658"/>
            <a:lumOff val="93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/>
            <a:t>If no alternative, can be used (with consultation)</a:t>
          </a:r>
        </a:p>
      </dsp:txBody>
      <dsp:txXfrm>
        <a:off x="1795486" y="1418459"/>
        <a:ext cx="1179960" cy="1277881"/>
      </dsp:txXfrm>
    </dsp:sp>
    <dsp:sp modelId="{5ABCC677-BA94-4D09-8EF8-417805533CC9}">
      <dsp:nvSpPr>
        <dsp:cNvPr id="0" name=""/>
        <dsp:cNvSpPr/>
      </dsp:nvSpPr>
      <dsp:spPr>
        <a:xfrm>
          <a:off x="3137495" y="1901980"/>
          <a:ext cx="265716" cy="3108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451605"/>
            <a:satOff val="-2211"/>
            <a:lumOff val="124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3137495" y="1964148"/>
        <a:ext cx="186001" cy="186502"/>
      </dsp:txXfrm>
    </dsp:sp>
    <dsp:sp modelId="{04580974-9408-4D72-AA3D-55C5301B677B}">
      <dsp:nvSpPr>
        <dsp:cNvPr id="0" name=""/>
        <dsp:cNvSpPr/>
      </dsp:nvSpPr>
      <dsp:spPr>
        <a:xfrm>
          <a:off x="3513509" y="1381749"/>
          <a:ext cx="1253380" cy="1351301"/>
        </a:xfrm>
        <a:prstGeom prst="roundRect">
          <a:avLst>
            <a:gd name="adj" fmla="val 10000"/>
          </a:avLst>
        </a:prstGeom>
        <a:solidFill>
          <a:schemeClr val="accent2">
            <a:hueOff val="677407"/>
            <a:satOff val="-3316"/>
            <a:lumOff val="18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Explain deception ASAP</a:t>
          </a:r>
        </a:p>
      </dsp:txBody>
      <dsp:txXfrm>
        <a:off x="3550219" y="1418459"/>
        <a:ext cx="1179960" cy="1277881"/>
      </dsp:txXfrm>
    </dsp:sp>
    <dsp:sp modelId="{D969E54E-12A3-4C63-B8FA-49EE37C22589}">
      <dsp:nvSpPr>
        <dsp:cNvPr id="0" name=""/>
        <dsp:cNvSpPr/>
      </dsp:nvSpPr>
      <dsp:spPr>
        <a:xfrm>
          <a:off x="4892228" y="1901980"/>
          <a:ext cx="265716" cy="3108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903209"/>
            <a:satOff val="-4421"/>
            <a:lumOff val="24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4892228" y="1964148"/>
        <a:ext cx="186001" cy="186502"/>
      </dsp:txXfrm>
    </dsp:sp>
    <dsp:sp modelId="{ABE50ADE-0729-4488-942B-FDA630674931}">
      <dsp:nvSpPr>
        <dsp:cNvPr id="0" name=""/>
        <dsp:cNvSpPr/>
      </dsp:nvSpPr>
      <dsp:spPr>
        <a:xfrm>
          <a:off x="5268242" y="1381749"/>
          <a:ext cx="1253380" cy="1351301"/>
        </a:xfrm>
        <a:prstGeom prst="roundRect">
          <a:avLst>
            <a:gd name="adj" fmla="val 10000"/>
          </a:avLst>
        </a:prstGeom>
        <a:solidFill>
          <a:schemeClr val="accent2">
            <a:hueOff val="1016110"/>
            <a:satOff val="-4974"/>
            <a:lumOff val="27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Opportunity to withdraw data</a:t>
          </a:r>
        </a:p>
      </dsp:txBody>
      <dsp:txXfrm>
        <a:off x="5304952" y="1418459"/>
        <a:ext cx="1179960" cy="1277881"/>
      </dsp:txXfrm>
    </dsp:sp>
    <dsp:sp modelId="{F742C91C-818E-4727-B602-5E5410845EC4}">
      <dsp:nvSpPr>
        <dsp:cNvPr id="0" name=""/>
        <dsp:cNvSpPr/>
      </dsp:nvSpPr>
      <dsp:spPr>
        <a:xfrm>
          <a:off x="6646961" y="1901980"/>
          <a:ext cx="265716" cy="31083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000" kern="1200"/>
        </a:p>
      </dsp:txBody>
      <dsp:txXfrm>
        <a:off x="6646961" y="1964148"/>
        <a:ext cx="186001" cy="186502"/>
      </dsp:txXfrm>
    </dsp:sp>
    <dsp:sp modelId="{9BCF91EF-5453-49F2-B5C9-13F15E72ED34}">
      <dsp:nvSpPr>
        <dsp:cNvPr id="0" name=""/>
        <dsp:cNvSpPr/>
      </dsp:nvSpPr>
      <dsp:spPr>
        <a:xfrm>
          <a:off x="7022975" y="1381749"/>
          <a:ext cx="1253380" cy="1351301"/>
        </a:xfrm>
        <a:prstGeom prst="roundRect">
          <a:avLst>
            <a:gd name="adj" fmla="val 10000"/>
          </a:avLst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Distinction – deliberate lies &amp; omission of details</a:t>
          </a:r>
        </a:p>
      </dsp:txBody>
      <dsp:txXfrm>
        <a:off x="7059685" y="1418459"/>
        <a:ext cx="1179960" cy="127788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9F282-EF73-47BE-8836-B536ACA8D97C}">
      <dsp:nvSpPr>
        <dsp:cNvPr id="0" name=""/>
        <dsp:cNvSpPr/>
      </dsp:nvSpPr>
      <dsp:spPr>
        <a:xfrm>
          <a:off x="4076700" y="1997609"/>
          <a:ext cx="2884295" cy="50058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50290"/>
              </a:lnTo>
              <a:lnTo>
                <a:pt x="2884295" y="250290"/>
              </a:lnTo>
              <a:lnTo>
                <a:pt x="2884295" y="500580"/>
              </a:lnTo>
            </a:path>
          </a:pathLst>
        </a:custGeom>
        <a:noFill/>
        <a:ln w="19050" cap="rnd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E73B99-AB47-4BF0-843C-42800466103D}">
      <dsp:nvSpPr>
        <dsp:cNvPr id="0" name=""/>
        <dsp:cNvSpPr/>
      </dsp:nvSpPr>
      <dsp:spPr>
        <a:xfrm>
          <a:off x="4030979" y="1997609"/>
          <a:ext cx="91440" cy="500580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500580"/>
              </a:lnTo>
            </a:path>
          </a:pathLst>
        </a:custGeom>
        <a:noFill/>
        <a:ln w="19050" cap="rnd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4E43658-A7FE-48C2-A010-504E1475C7D2}">
      <dsp:nvSpPr>
        <dsp:cNvPr id="0" name=""/>
        <dsp:cNvSpPr/>
      </dsp:nvSpPr>
      <dsp:spPr>
        <a:xfrm>
          <a:off x="1192404" y="1997609"/>
          <a:ext cx="2884295" cy="500580"/>
        </a:xfrm>
        <a:custGeom>
          <a:avLst/>
          <a:gdLst/>
          <a:ahLst/>
          <a:cxnLst/>
          <a:rect l="0" t="0" r="0" b="0"/>
          <a:pathLst>
            <a:path>
              <a:moveTo>
                <a:pt x="2884295" y="0"/>
              </a:moveTo>
              <a:lnTo>
                <a:pt x="2884295" y="250290"/>
              </a:lnTo>
              <a:lnTo>
                <a:pt x="0" y="250290"/>
              </a:lnTo>
              <a:lnTo>
                <a:pt x="0" y="500580"/>
              </a:lnTo>
            </a:path>
          </a:pathLst>
        </a:custGeom>
        <a:noFill/>
        <a:ln w="19050" cap="rnd" cmpd="sng" algn="ctr">
          <a:solidFill>
            <a:schemeClr val="accent5">
              <a:tint val="99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3B35DB-8B9D-4CD3-B350-AA072FC5AFF5}">
      <dsp:nvSpPr>
        <dsp:cNvPr id="0" name=""/>
        <dsp:cNvSpPr/>
      </dsp:nvSpPr>
      <dsp:spPr>
        <a:xfrm>
          <a:off x="2884842" y="805752"/>
          <a:ext cx="2383714" cy="1191857"/>
        </a:xfrm>
        <a:prstGeom prst="rect">
          <a:avLst/>
        </a:prstGeom>
        <a:solidFill>
          <a:schemeClr val="accent5">
            <a:shade val="8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sometimes it is necessary to hide the true purposes of a study for it to be valid</a:t>
          </a:r>
          <a:endParaRPr lang="en-GB" sz="1700" kern="1200" dirty="0"/>
        </a:p>
      </dsp:txBody>
      <dsp:txXfrm>
        <a:off x="2884842" y="805752"/>
        <a:ext cx="2383714" cy="1191857"/>
      </dsp:txXfrm>
    </dsp:sp>
    <dsp:sp modelId="{05B320AD-3FEC-4C89-BCA9-5C2849971D22}">
      <dsp:nvSpPr>
        <dsp:cNvPr id="0" name=""/>
        <dsp:cNvSpPr/>
      </dsp:nvSpPr>
      <dsp:spPr>
        <a:xfrm>
          <a:off x="547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under what circumstances is this permissible?</a:t>
          </a:r>
          <a:endParaRPr lang="en-GB" sz="1700" kern="1200"/>
        </a:p>
      </dsp:txBody>
      <dsp:txXfrm>
        <a:off x="547" y="2498190"/>
        <a:ext cx="2383714" cy="1191857"/>
      </dsp:txXfrm>
    </dsp:sp>
    <dsp:sp modelId="{A124A6F5-E503-4F6F-B641-374514DEAFDD}">
      <dsp:nvSpPr>
        <dsp:cNvPr id="0" name=""/>
        <dsp:cNvSpPr/>
      </dsp:nvSpPr>
      <dsp:spPr>
        <a:xfrm>
          <a:off x="2884842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what steps will be taken to debrief participants afterwards?</a:t>
          </a:r>
          <a:endParaRPr lang="en-GB" sz="1700" kern="1200"/>
        </a:p>
      </dsp:txBody>
      <dsp:txXfrm>
        <a:off x="2884842" y="2498190"/>
        <a:ext cx="2383714" cy="1191857"/>
      </dsp:txXfrm>
    </dsp:sp>
    <dsp:sp modelId="{29860B24-F94C-4085-A693-AD1FA6E38D75}">
      <dsp:nvSpPr>
        <dsp:cNvPr id="0" name=""/>
        <dsp:cNvSpPr/>
      </dsp:nvSpPr>
      <dsp:spPr>
        <a:xfrm>
          <a:off x="5769137" y="2498190"/>
          <a:ext cx="2383714" cy="1191857"/>
        </a:xfrm>
        <a:prstGeom prst="rect">
          <a:avLst/>
        </a:prstGeom>
        <a:solidFill>
          <a:schemeClr val="accent5">
            <a:tint val="99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795" tIns="10795" rIns="10795" bIns="10795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will participants need to be followed up at any future points?</a:t>
          </a:r>
          <a:endParaRPr lang="en-GB" sz="1700" kern="1200"/>
        </a:p>
      </dsp:txBody>
      <dsp:txXfrm>
        <a:off x="5769137" y="2498190"/>
        <a:ext cx="2383714" cy="1191857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6C58A3-91C2-4F25-953B-F32957C8EA5D}">
      <dsp:nvSpPr>
        <dsp:cNvPr id="0" name=""/>
        <dsp:cNvSpPr/>
      </dsp:nvSpPr>
      <dsp:spPr>
        <a:xfrm>
          <a:off x="3141538" y="1760"/>
          <a:ext cx="1997323" cy="129825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Carried out ASAP</a:t>
          </a:r>
        </a:p>
      </dsp:txBody>
      <dsp:txXfrm>
        <a:off x="3204914" y="65136"/>
        <a:ext cx="1870571" cy="1171507"/>
      </dsp:txXfrm>
    </dsp:sp>
    <dsp:sp modelId="{E5F70AC0-85B2-4DCD-85EB-0A9A57974885}">
      <dsp:nvSpPr>
        <dsp:cNvPr id="0" name=""/>
        <dsp:cNvSpPr/>
      </dsp:nvSpPr>
      <dsp:spPr>
        <a:xfrm>
          <a:off x="1997090" y="650890"/>
          <a:ext cx="4286219" cy="4286219"/>
        </a:xfrm>
        <a:custGeom>
          <a:avLst/>
          <a:gdLst/>
          <a:ahLst/>
          <a:cxnLst/>
          <a:rect l="0" t="0" r="0" b="0"/>
          <a:pathLst>
            <a:path>
              <a:moveTo>
                <a:pt x="3416966" y="419680"/>
              </a:moveTo>
              <a:arcTo wR="2143109" hR="2143109" stAng="18388176" swAng="1632213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4DA9DC-9B44-4C6E-8EE8-56FF62B65FFB}">
      <dsp:nvSpPr>
        <dsp:cNvPr id="0" name=""/>
        <dsp:cNvSpPr/>
      </dsp:nvSpPr>
      <dsp:spPr>
        <a:xfrm>
          <a:off x="5284648" y="2144870"/>
          <a:ext cx="1997323" cy="1298259"/>
        </a:xfrm>
        <a:prstGeom prst="roundRect">
          <a:avLst/>
        </a:prstGeom>
        <a:solidFill>
          <a:schemeClr val="accent4">
            <a:hueOff val="886254"/>
            <a:satOff val="321"/>
            <a:lumOff val="-261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Correct misconceptions</a:t>
          </a:r>
        </a:p>
      </dsp:txBody>
      <dsp:txXfrm>
        <a:off x="5348024" y="2208246"/>
        <a:ext cx="1870571" cy="1171507"/>
      </dsp:txXfrm>
    </dsp:sp>
    <dsp:sp modelId="{09AA8153-EF88-4B06-B8A7-F0AED52B0F18}">
      <dsp:nvSpPr>
        <dsp:cNvPr id="0" name=""/>
        <dsp:cNvSpPr/>
      </dsp:nvSpPr>
      <dsp:spPr>
        <a:xfrm>
          <a:off x="1997090" y="650890"/>
          <a:ext cx="4286219" cy="4286219"/>
        </a:xfrm>
        <a:custGeom>
          <a:avLst/>
          <a:gdLst/>
          <a:ahLst/>
          <a:cxnLst/>
          <a:rect l="0" t="0" r="0" b="0"/>
          <a:pathLst>
            <a:path>
              <a:moveTo>
                <a:pt x="4063933" y="3093560"/>
              </a:moveTo>
              <a:arcTo wR="2143109" hR="2143109" stAng="1579611" swAng="1632213"/>
            </a:path>
          </a:pathLst>
        </a:custGeom>
        <a:noFill/>
        <a:ln w="9525" cap="rnd" cmpd="sng" algn="ctr">
          <a:solidFill>
            <a:schemeClr val="accent4">
              <a:hueOff val="886254"/>
              <a:satOff val="321"/>
              <a:lumOff val="-2614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77D2291-83E5-4DC1-AF81-34079B27B9B3}">
      <dsp:nvSpPr>
        <dsp:cNvPr id="0" name=""/>
        <dsp:cNvSpPr/>
      </dsp:nvSpPr>
      <dsp:spPr>
        <a:xfrm>
          <a:off x="3141538" y="4287979"/>
          <a:ext cx="1997323" cy="1298259"/>
        </a:xfrm>
        <a:prstGeom prst="roundRect">
          <a:avLst/>
        </a:prstGeom>
        <a:solidFill>
          <a:schemeClr val="accent4">
            <a:hueOff val="1772507"/>
            <a:satOff val="641"/>
            <a:lumOff val="-522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Not guaranteed to deal effectively with harm</a:t>
          </a:r>
        </a:p>
      </dsp:txBody>
      <dsp:txXfrm>
        <a:off x="3204914" y="4351355"/>
        <a:ext cx="1870571" cy="1171507"/>
      </dsp:txXfrm>
    </dsp:sp>
    <dsp:sp modelId="{8C7C9869-C9B5-43B7-9D37-BCB4DDC756A8}">
      <dsp:nvSpPr>
        <dsp:cNvPr id="0" name=""/>
        <dsp:cNvSpPr/>
      </dsp:nvSpPr>
      <dsp:spPr>
        <a:xfrm>
          <a:off x="1997090" y="650890"/>
          <a:ext cx="4286219" cy="4286219"/>
        </a:xfrm>
        <a:custGeom>
          <a:avLst/>
          <a:gdLst/>
          <a:ahLst/>
          <a:cxnLst/>
          <a:rect l="0" t="0" r="0" b="0"/>
          <a:pathLst>
            <a:path>
              <a:moveTo>
                <a:pt x="869253" y="3866539"/>
              </a:moveTo>
              <a:arcTo wR="2143109" hR="2143109" stAng="7588176" swAng="1632213"/>
            </a:path>
          </a:pathLst>
        </a:custGeom>
        <a:noFill/>
        <a:ln w="9525" cap="rnd" cmpd="sng" algn="ctr">
          <a:solidFill>
            <a:schemeClr val="accent4">
              <a:hueOff val="1772507"/>
              <a:satOff val="641"/>
              <a:lumOff val="-5229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3EC5202-1A82-48C3-AE73-2332F4F1C3E2}">
      <dsp:nvSpPr>
        <dsp:cNvPr id="0" name=""/>
        <dsp:cNvSpPr/>
      </dsp:nvSpPr>
      <dsp:spPr>
        <a:xfrm>
          <a:off x="998428" y="2144870"/>
          <a:ext cx="1997323" cy="1298259"/>
        </a:xfrm>
        <a:prstGeom prst="roundRect">
          <a:avLst/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Procedures in place – researchers are not usually qualified counsellors</a:t>
          </a:r>
        </a:p>
      </dsp:txBody>
      <dsp:txXfrm>
        <a:off x="1061804" y="2208246"/>
        <a:ext cx="1870571" cy="1171507"/>
      </dsp:txXfrm>
    </dsp:sp>
    <dsp:sp modelId="{24647EDF-BBD6-478C-A4C5-9E4C11298254}">
      <dsp:nvSpPr>
        <dsp:cNvPr id="0" name=""/>
        <dsp:cNvSpPr/>
      </dsp:nvSpPr>
      <dsp:spPr>
        <a:xfrm>
          <a:off x="1997090" y="650890"/>
          <a:ext cx="4286219" cy="4286219"/>
        </a:xfrm>
        <a:custGeom>
          <a:avLst/>
          <a:gdLst/>
          <a:ahLst/>
          <a:cxnLst/>
          <a:rect l="0" t="0" r="0" b="0"/>
          <a:pathLst>
            <a:path>
              <a:moveTo>
                <a:pt x="222286" y="1192659"/>
              </a:moveTo>
              <a:arcTo wR="2143109" hR="2143109" stAng="12379611" swAng="1632213"/>
            </a:path>
          </a:pathLst>
        </a:custGeom>
        <a:noFill/>
        <a:ln w="9525" cap="rnd" cmpd="sng" algn="ctr">
          <a:solidFill>
            <a:schemeClr val="accent4">
              <a:hueOff val="2658761"/>
              <a:satOff val="962"/>
              <a:lumOff val="-7843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AFB51A-1ECF-4C97-AD08-AAA55BB42540}">
      <dsp:nvSpPr>
        <dsp:cNvPr id="0" name=""/>
        <dsp:cNvSpPr/>
      </dsp:nvSpPr>
      <dsp:spPr>
        <a:xfrm>
          <a:off x="37" y="7359"/>
          <a:ext cx="3634013" cy="10851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Physical Harm:</a:t>
          </a:r>
        </a:p>
      </dsp:txBody>
      <dsp:txXfrm>
        <a:off x="37" y="7359"/>
        <a:ext cx="3634013" cy="1085101"/>
      </dsp:txXfrm>
    </dsp:sp>
    <dsp:sp modelId="{B3ABBDA1-2568-44E1-B941-F671B949B704}">
      <dsp:nvSpPr>
        <dsp:cNvPr id="0" name=""/>
        <dsp:cNvSpPr/>
      </dsp:nvSpPr>
      <dsp:spPr>
        <a:xfrm>
          <a:off x="37" y="1092461"/>
          <a:ext cx="3634013" cy="3587371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e.g. anxiety (seizures, sweating, etc.)</a:t>
          </a:r>
        </a:p>
      </dsp:txBody>
      <dsp:txXfrm>
        <a:off x="37" y="1092461"/>
        <a:ext cx="3634013" cy="3587371"/>
      </dsp:txXfrm>
    </dsp:sp>
    <dsp:sp modelId="{269DAAC1-F514-4B66-A393-1FE3CC565DC9}">
      <dsp:nvSpPr>
        <dsp:cNvPr id="0" name=""/>
        <dsp:cNvSpPr/>
      </dsp:nvSpPr>
      <dsp:spPr>
        <a:xfrm>
          <a:off x="4142812" y="7359"/>
          <a:ext cx="3634013" cy="1085101"/>
        </a:xfrm>
        <a:prstGeom prst="rect">
          <a:avLst/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accent4">
              <a:hueOff val="2658761"/>
              <a:satOff val="962"/>
              <a:lumOff val="-78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121920" rIns="213360" bIns="12192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Psychological Harm:</a:t>
          </a:r>
        </a:p>
      </dsp:txBody>
      <dsp:txXfrm>
        <a:off x="4142812" y="7359"/>
        <a:ext cx="3634013" cy="1085101"/>
      </dsp:txXfrm>
    </dsp:sp>
    <dsp:sp modelId="{88CE42A8-BCED-416D-94C9-634EE4C19204}">
      <dsp:nvSpPr>
        <dsp:cNvPr id="0" name=""/>
        <dsp:cNvSpPr/>
      </dsp:nvSpPr>
      <dsp:spPr>
        <a:xfrm>
          <a:off x="4142812" y="1092461"/>
          <a:ext cx="3634013" cy="3587371"/>
        </a:xfrm>
        <a:prstGeom prst="rect">
          <a:avLst/>
        </a:prstGeom>
        <a:solidFill>
          <a:schemeClr val="accent4">
            <a:tint val="40000"/>
            <a:alpha val="90000"/>
            <a:hueOff val="3137075"/>
            <a:satOff val="-4001"/>
            <a:lumOff val="-1561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3137075"/>
              <a:satOff val="-4001"/>
              <a:lumOff val="-15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0020" tIns="160020" rIns="213360" bIns="240030" numCol="1" spcCol="1270" anchor="t" anchorCtr="0">
          <a:noAutofit/>
        </a:bodyPr>
        <a:lstStyle/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Psychological safety (of pp)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Confidentiality</a:t>
          </a:r>
        </a:p>
        <a:p>
          <a:pPr marL="285750" lvl="1" indent="-285750" algn="l" defTabSz="13335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000" kern="1200"/>
            <a:t>Privacy (observing in public or private places)</a:t>
          </a:r>
        </a:p>
      </dsp:txBody>
      <dsp:txXfrm>
        <a:off x="4142812" y="1092461"/>
        <a:ext cx="3634013" cy="358737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FA4CFB-DE52-4168-A2B9-F18296A6C150}">
      <dsp:nvSpPr>
        <dsp:cNvPr id="0" name=""/>
        <dsp:cNvSpPr/>
      </dsp:nvSpPr>
      <dsp:spPr>
        <a:xfrm>
          <a:off x="0" y="824351"/>
          <a:ext cx="7740278" cy="3096111"/>
        </a:xfrm>
        <a:prstGeom prst="leftRightRibb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3B9C74-9DC1-4336-ADAF-0D11F0669ED8}">
      <dsp:nvSpPr>
        <dsp:cNvPr id="0" name=""/>
        <dsp:cNvSpPr/>
      </dsp:nvSpPr>
      <dsp:spPr>
        <a:xfrm>
          <a:off x="928833" y="1366170"/>
          <a:ext cx="2554291" cy="1517094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1120" rIns="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Participants have the right to withdraw at any time during the study</a:t>
          </a:r>
          <a:endParaRPr lang="en-GB" sz="2000" kern="1200"/>
        </a:p>
      </dsp:txBody>
      <dsp:txXfrm>
        <a:off x="928833" y="1366170"/>
        <a:ext cx="2554291" cy="1517094"/>
      </dsp:txXfrm>
    </dsp:sp>
    <dsp:sp modelId="{F8CD8E09-F28C-4172-9584-124CE5F76805}">
      <dsp:nvSpPr>
        <dsp:cNvPr id="0" name=""/>
        <dsp:cNvSpPr/>
      </dsp:nvSpPr>
      <dsp:spPr>
        <a:xfrm>
          <a:off x="3870139" y="1861548"/>
          <a:ext cx="3018708" cy="1517094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71120" rIns="0" bIns="762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Participants may feel they should not withdraw because it will spoil the study</a:t>
          </a:r>
          <a:endParaRPr lang="en-GB" sz="2000" kern="1200"/>
        </a:p>
      </dsp:txBody>
      <dsp:txXfrm>
        <a:off x="3870139" y="1861548"/>
        <a:ext cx="3018708" cy="1517094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06585E-8097-49B4-9262-282FAD6D17DB}">
      <dsp:nvSpPr>
        <dsp:cNvPr id="0" name=""/>
        <dsp:cNvSpPr/>
      </dsp:nvSpPr>
      <dsp:spPr>
        <a:xfrm>
          <a:off x="3544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4130" rIns="170561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Researchers should not record the real names of any participants, they should use numbers of false names</a:t>
          </a:r>
        </a:p>
      </dsp:txBody>
      <dsp:txXfrm>
        <a:off x="457415" y="1584418"/>
        <a:ext cx="2191481" cy="2191481"/>
      </dsp:txXfrm>
    </dsp:sp>
    <dsp:sp modelId="{A59FE503-3A10-44CF-8A1B-D7244023BDEE}">
      <dsp:nvSpPr>
        <dsp:cNvPr id="0" name=""/>
        <dsp:cNvSpPr/>
      </dsp:nvSpPr>
      <dsp:spPr>
        <a:xfrm>
          <a:off x="2482923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3283952"/>
            <a:satOff val="-25316"/>
            <a:lumOff val="686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4130" rIns="170561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Do not observe anyone without their informed consent unless in a public space</a:t>
          </a:r>
        </a:p>
      </dsp:txBody>
      <dsp:txXfrm>
        <a:off x="2936794" y="1584418"/>
        <a:ext cx="2191481" cy="2191481"/>
      </dsp:txXfrm>
    </dsp:sp>
    <dsp:sp modelId="{D84FE17C-C525-4F64-996B-B249847BDE8A}">
      <dsp:nvSpPr>
        <dsp:cNvPr id="0" name=""/>
        <dsp:cNvSpPr/>
      </dsp:nvSpPr>
      <dsp:spPr>
        <a:xfrm>
          <a:off x="4962302" y="1130547"/>
          <a:ext cx="3099223" cy="3099223"/>
        </a:xfrm>
        <a:prstGeom prst="ellipse">
          <a:avLst/>
        </a:prstGeom>
        <a:solidFill>
          <a:schemeClr val="accent3">
            <a:alpha val="50000"/>
            <a:hueOff val="6567904"/>
            <a:satOff val="-50632"/>
            <a:lumOff val="137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70561" tIns="24130" rIns="170561" bIns="2413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Not always acceptable to observe in a public space, e.g. lovers on a park bench</a:t>
          </a:r>
        </a:p>
      </dsp:txBody>
      <dsp:txXfrm>
        <a:off x="5416173" y="1584418"/>
        <a:ext cx="2191481" cy="2191481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B8B7D0-822B-4A7D-B76E-435B5C51EE56}">
      <dsp:nvSpPr>
        <dsp:cNvPr id="0" name=""/>
        <dsp:cNvSpPr/>
      </dsp:nvSpPr>
      <dsp:spPr>
        <a:xfrm>
          <a:off x="0" y="632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B26500-7706-4D5A-B0F9-430E746969DC}">
      <dsp:nvSpPr>
        <dsp:cNvPr id="0" name=""/>
        <dsp:cNvSpPr/>
      </dsp:nvSpPr>
      <dsp:spPr>
        <a:xfrm>
          <a:off x="0" y="632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Not usual for undergraduate students</a:t>
          </a:r>
        </a:p>
      </dsp:txBody>
      <dsp:txXfrm>
        <a:off x="0" y="632"/>
        <a:ext cx="8153400" cy="740472"/>
      </dsp:txXfrm>
    </dsp:sp>
    <dsp:sp modelId="{778270A1-0C2A-4651-B471-4AF675243C05}">
      <dsp:nvSpPr>
        <dsp:cNvPr id="0" name=""/>
        <dsp:cNvSpPr/>
      </dsp:nvSpPr>
      <dsp:spPr>
        <a:xfrm>
          <a:off x="0" y="741105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43CC25-1D55-4D08-8A4A-74E8564E0E43}">
      <dsp:nvSpPr>
        <dsp:cNvPr id="0" name=""/>
        <dsp:cNvSpPr/>
      </dsp:nvSpPr>
      <dsp:spPr>
        <a:xfrm>
          <a:off x="0" y="741105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Laws and regulations: acquisition, care, use, disposal/retirement</a:t>
          </a:r>
        </a:p>
      </dsp:txBody>
      <dsp:txXfrm>
        <a:off x="0" y="741105"/>
        <a:ext cx="8153400" cy="740472"/>
      </dsp:txXfrm>
    </dsp:sp>
    <dsp:sp modelId="{96CCFE94-D5A4-4D0E-8487-84C163554D55}">
      <dsp:nvSpPr>
        <dsp:cNvPr id="0" name=""/>
        <dsp:cNvSpPr/>
      </dsp:nvSpPr>
      <dsp:spPr>
        <a:xfrm>
          <a:off x="0" y="1481578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2E36FB-63B2-46E4-8FA4-AD99E9D733BF}">
      <dsp:nvSpPr>
        <dsp:cNvPr id="0" name=""/>
        <dsp:cNvSpPr/>
      </dsp:nvSpPr>
      <dsp:spPr>
        <a:xfrm>
          <a:off x="0" y="1481578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Supervision: comfort, health, humane treatment</a:t>
          </a:r>
        </a:p>
      </dsp:txBody>
      <dsp:txXfrm>
        <a:off x="0" y="1481578"/>
        <a:ext cx="8153400" cy="740472"/>
      </dsp:txXfrm>
    </dsp:sp>
    <dsp:sp modelId="{99EC6086-B5F0-4B1F-B0C9-C84D27213914}">
      <dsp:nvSpPr>
        <dsp:cNvPr id="0" name=""/>
        <dsp:cNvSpPr/>
      </dsp:nvSpPr>
      <dsp:spPr>
        <a:xfrm>
          <a:off x="0" y="2222051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A16479-C134-4234-B760-0DECB3A47EF1}">
      <dsp:nvSpPr>
        <dsp:cNvPr id="0" name=""/>
        <dsp:cNvSpPr/>
      </dsp:nvSpPr>
      <dsp:spPr>
        <a:xfrm>
          <a:off x="0" y="2222051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Minimise adverse aspects of animal research: e.g. pain, comfort, freedom from infection and illnesses</a:t>
          </a:r>
        </a:p>
      </dsp:txBody>
      <dsp:txXfrm>
        <a:off x="0" y="2222051"/>
        <a:ext cx="8153400" cy="740472"/>
      </dsp:txXfrm>
    </dsp:sp>
    <dsp:sp modelId="{CC153006-FA98-48E9-AC2D-5015728D1DA0}">
      <dsp:nvSpPr>
        <dsp:cNvPr id="0" name=""/>
        <dsp:cNvSpPr/>
      </dsp:nvSpPr>
      <dsp:spPr>
        <a:xfrm>
          <a:off x="0" y="2962524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C98DB5-AD86-40C2-95D8-D022BD407E2C}">
      <dsp:nvSpPr>
        <dsp:cNvPr id="0" name=""/>
        <dsp:cNvSpPr/>
      </dsp:nvSpPr>
      <dsp:spPr>
        <a:xfrm>
          <a:off x="0" y="2962524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Stress/pain etc. – only if can be justified on the basis of ‘scientific, educational, or applied value’</a:t>
          </a:r>
        </a:p>
      </dsp:txBody>
      <dsp:txXfrm>
        <a:off x="0" y="2962524"/>
        <a:ext cx="8153400" cy="740472"/>
      </dsp:txXfrm>
    </dsp:sp>
    <dsp:sp modelId="{57FB9D33-F9DA-4EC3-9800-FED983A2F8AC}">
      <dsp:nvSpPr>
        <dsp:cNvPr id="0" name=""/>
        <dsp:cNvSpPr/>
      </dsp:nvSpPr>
      <dsp:spPr>
        <a:xfrm>
          <a:off x="0" y="3702997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F9D6CB-0031-4E2D-A1DE-063A0D0AADB3}">
      <dsp:nvSpPr>
        <dsp:cNvPr id="0" name=""/>
        <dsp:cNvSpPr/>
      </dsp:nvSpPr>
      <dsp:spPr>
        <a:xfrm>
          <a:off x="0" y="3702997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Anaesthesia before and after surgery</a:t>
          </a:r>
        </a:p>
      </dsp:txBody>
      <dsp:txXfrm>
        <a:off x="0" y="3702997"/>
        <a:ext cx="8153400" cy="740472"/>
      </dsp:txXfrm>
    </dsp:sp>
    <dsp:sp modelId="{AAE6F5FE-7B3E-42DB-A9E6-E505C9065538}">
      <dsp:nvSpPr>
        <dsp:cNvPr id="0" name=""/>
        <dsp:cNvSpPr/>
      </dsp:nvSpPr>
      <dsp:spPr>
        <a:xfrm>
          <a:off x="0" y="4443470"/>
          <a:ext cx="81534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57C47-CF78-4CC4-898E-586CBE419610}">
      <dsp:nvSpPr>
        <dsp:cNvPr id="0" name=""/>
        <dsp:cNvSpPr/>
      </dsp:nvSpPr>
      <dsp:spPr>
        <a:xfrm>
          <a:off x="0" y="4443470"/>
          <a:ext cx="8153400" cy="7404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If termination is necessary – as painlessly and quickly as possible</a:t>
          </a:r>
        </a:p>
      </dsp:txBody>
      <dsp:txXfrm>
        <a:off x="0" y="4443470"/>
        <a:ext cx="8153400" cy="740472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AED034-8F53-4A1A-A43E-B3F23A7F377D}">
      <dsp:nvSpPr>
        <dsp:cNvPr id="0" name=""/>
        <dsp:cNvSpPr/>
      </dsp:nvSpPr>
      <dsp:spPr>
        <a:xfrm>
          <a:off x="1900704" y="-31441"/>
          <a:ext cx="5073285" cy="5073285"/>
        </a:xfrm>
        <a:prstGeom prst="circularArrow">
          <a:avLst>
            <a:gd name="adj1" fmla="val 5544"/>
            <a:gd name="adj2" fmla="val 330680"/>
            <a:gd name="adj3" fmla="val 13755684"/>
            <a:gd name="adj4" fmla="val 17398295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4C8452D-6B2D-43F3-B751-06422C0C9CE6}">
      <dsp:nvSpPr>
        <dsp:cNvPr id="0" name=""/>
        <dsp:cNvSpPr/>
      </dsp:nvSpPr>
      <dsp:spPr>
        <a:xfrm>
          <a:off x="3239177" y="1693"/>
          <a:ext cx="2396340" cy="11981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You must talk through ethical considerations with your supervisor</a:t>
          </a:r>
        </a:p>
      </dsp:txBody>
      <dsp:txXfrm>
        <a:off x="3297667" y="60183"/>
        <a:ext cx="2279360" cy="1081190"/>
      </dsp:txXfrm>
    </dsp:sp>
    <dsp:sp modelId="{20F7B9E8-B2DC-4ED1-A863-601C9714103A}">
      <dsp:nvSpPr>
        <dsp:cNvPr id="0" name=""/>
        <dsp:cNvSpPr/>
      </dsp:nvSpPr>
      <dsp:spPr>
        <a:xfrm>
          <a:off x="5296738" y="1496599"/>
          <a:ext cx="2396340" cy="1198170"/>
        </a:xfrm>
        <a:prstGeom prst="roundRect">
          <a:avLst/>
        </a:prstGeom>
        <a:solidFill>
          <a:schemeClr val="accent2">
            <a:hueOff val="338703"/>
            <a:satOff val="-1658"/>
            <a:lumOff val="93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 discussion of ethics in your research reports</a:t>
          </a:r>
        </a:p>
      </dsp:txBody>
      <dsp:txXfrm>
        <a:off x="5355228" y="1555089"/>
        <a:ext cx="2279360" cy="1081190"/>
      </dsp:txXfrm>
    </dsp:sp>
    <dsp:sp modelId="{2E8F4515-E5DE-4FB2-BAA6-BE80EAB756AF}">
      <dsp:nvSpPr>
        <dsp:cNvPr id="0" name=""/>
        <dsp:cNvSpPr/>
      </dsp:nvSpPr>
      <dsp:spPr>
        <a:xfrm>
          <a:off x="4510819" y="3915407"/>
          <a:ext cx="2396340" cy="1198170"/>
        </a:xfrm>
        <a:prstGeom prst="roundRect">
          <a:avLst/>
        </a:prstGeom>
        <a:solidFill>
          <a:schemeClr val="accent2">
            <a:hueOff val="677407"/>
            <a:satOff val="-3316"/>
            <a:lumOff val="186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Ensure you use, </a:t>
          </a:r>
          <a:r>
            <a:rPr lang="en-GB" sz="1600" b="1" kern="1200"/>
            <a:t>consent forms </a:t>
          </a:r>
          <a:r>
            <a:rPr lang="en-GB" sz="1600" kern="1200"/>
            <a:t>etc.</a:t>
          </a:r>
        </a:p>
      </dsp:txBody>
      <dsp:txXfrm>
        <a:off x="4569309" y="3973897"/>
        <a:ext cx="2279360" cy="1081190"/>
      </dsp:txXfrm>
    </dsp:sp>
    <dsp:sp modelId="{197308DC-C3F0-478A-83C2-034F4BDD0974}">
      <dsp:nvSpPr>
        <dsp:cNvPr id="0" name=""/>
        <dsp:cNvSpPr/>
      </dsp:nvSpPr>
      <dsp:spPr>
        <a:xfrm>
          <a:off x="1967534" y="3915407"/>
          <a:ext cx="2396340" cy="1198170"/>
        </a:xfrm>
        <a:prstGeom prst="roundRect">
          <a:avLst/>
        </a:prstGeom>
        <a:solidFill>
          <a:schemeClr val="accent2">
            <a:hueOff val="1016110"/>
            <a:satOff val="-4974"/>
            <a:lumOff val="2794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Discuss the </a:t>
          </a:r>
          <a:r>
            <a:rPr lang="en-GB" sz="1600" b="1" kern="1200"/>
            <a:t>forms</a:t>
          </a:r>
          <a:r>
            <a:rPr lang="en-GB" sz="1600" kern="1200"/>
            <a:t> you use in your </a:t>
          </a:r>
          <a:r>
            <a:rPr lang="en-GB" sz="1600" b="1" kern="1200"/>
            <a:t>methodology</a:t>
          </a:r>
          <a:r>
            <a:rPr lang="en-GB" sz="1600" kern="1200"/>
            <a:t> and link to appendices</a:t>
          </a:r>
        </a:p>
      </dsp:txBody>
      <dsp:txXfrm>
        <a:off x="2026024" y="3973897"/>
        <a:ext cx="2279360" cy="1081190"/>
      </dsp:txXfrm>
    </dsp:sp>
    <dsp:sp modelId="{185CFD7B-C973-44EF-9BA2-23D53DFB637B}">
      <dsp:nvSpPr>
        <dsp:cNvPr id="0" name=""/>
        <dsp:cNvSpPr/>
      </dsp:nvSpPr>
      <dsp:spPr>
        <a:xfrm>
          <a:off x="1181615" y="1496599"/>
          <a:ext cx="2396340" cy="1198170"/>
        </a:xfrm>
        <a:prstGeom prst="roundRect">
          <a:avLst/>
        </a:prstGeom>
        <a:solidFill>
          <a:schemeClr val="accent2">
            <a:hueOff val="1354814"/>
            <a:satOff val="-6632"/>
            <a:lumOff val="3725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Include the </a:t>
          </a:r>
          <a:r>
            <a:rPr lang="en-GB" sz="1600" b="1" kern="1200"/>
            <a:t>forms as appendices</a:t>
          </a:r>
          <a:endParaRPr lang="en-GB" sz="1600" kern="1200"/>
        </a:p>
      </dsp:txBody>
      <dsp:txXfrm>
        <a:off x="1240105" y="1555089"/>
        <a:ext cx="2279360" cy="10811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arrow6">
  <dgm:title val=""/>
  <dgm:desc val=""/>
  <dgm:catLst>
    <dgm:cat type="relationship" pri="4000"/>
    <dgm:cat type="process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>
      <dgm:param type="horzAlign" val="ctr"/>
      <dgm:param type="vertAlign" val="mid"/>
      <dgm:param type="ar" val="2.5"/>
    </dgm:alg>
    <dgm:shape xmlns:r="http://schemas.openxmlformats.org/officeDocument/2006/relationships" r:blip="">
      <dgm:adjLst/>
    </dgm:shape>
    <dgm:presOf/>
    <dgm:constrLst>
      <dgm:constr type="primFontSz" for="des" ptType="node" op="equ"/>
      <dgm:constr type="w" for="ch" forName="ribbon" refType="h" refFor="ch" refForName="ribbon" fact="2.5"/>
      <dgm:constr type="h" for="ch" forName="leftArrowText" refType="h" fact="0.49"/>
      <dgm:constr type="ctrY" for="ch" forName="leftArrowText" refType="ctrY" refFor="ch" refForName="ribbon"/>
      <dgm:constr type="ctrYOff" for="ch" forName="leftArrowText" refType="h" refFor="ch" refForName="ribbon" fact="-0.08"/>
      <dgm:constr type="l" for="ch" forName="leftArrowText" refType="w" refFor="ch" refForName="ribbon" fact="0.12"/>
      <dgm:constr type="r" for="ch" forName="leftArrowText" refType="w" refFor="ch" refForName="ribbon" fact="0.45"/>
      <dgm:constr type="h" for="ch" forName="rightArrowText" refType="h" fact="0.49"/>
      <dgm:constr type="ctrY" for="ch" forName="rightArrowText" refType="ctrY" refFor="ch" refForName="ribbon"/>
      <dgm:constr type="ctrYOff" for="ch" forName="rightArrowText" refType="h" refFor="ch" refForName="ribbon" fact="0.08"/>
      <dgm:constr type="l" for="ch" forName="rightArrowText" refType="w" refFor="ch" refForName="ribbon" fact="0.5"/>
      <dgm:constr type="r" for="ch" forName="rightArrowText" refType="w" refFor="ch" refForName="ribbon" fact="0.89"/>
    </dgm:constrLst>
    <dgm:ruleLst/>
    <dgm:choose name="Name0">
      <dgm:if name="Name1" axis="ch" ptType="node" func="cnt" op="gte" val="1">
        <dgm:layoutNode name="ribbon" styleLbl="node1">
          <dgm:alg type="sp"/>
          <dgm:shape xmlns:r="http://schemas.openxmlformats.org/officeDocument/2006/relationships" type="leftRightRibbon" r:blip="">
            <dgm:adjLst/>
          </dgm:shape>
          <dgm:presOf/>
          <dgm:constrLst/>
          <dgm:ruleLst/>
        </dgm:layoutNode>
        <dgm:layoutNode name="lef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2">
            <dgm:if name="Name3" func="var" arg="dir" op="equ" val="norm">
              <dgm:presOf axis="ch desOrSelf" ptType="node node" st="1 1" cnt="1 0"/>
            </dgm:if>
            <dgm:else name="Name4">
              <dgm:presOf axis="ch desOrSelf" ptType="node node" st="2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  <dgm:layoutNode name="rightArrowText" styleLbl="node1">
          <dgm:varLst>
            <dgm:chMax val="0"/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rect" r:blip="" hideGeom="1">
            <dgm:adjLst/>
          </dgm:shape>
          <dgm:choose name="Name5">
            <dgm:if name="Name6" func="var" arg="dir" op="equ" val="norm">
              <dgm:presOf axis="ch desOrSelf" ptType="node node" st="2 1" cnt="1 0"/>
            </dgm:if>
            <dgm:else name="Name7">
              <dgm:presOf axis="ch desOrSelf" ptType="node node" st="1 1" cnt="1 0"/>
            </dgm:else>
          </dgm:choose>
          <dgm:constrLst>
            <dgm:constr type="primFontSz" val="65"/>
            <dgm:constr type="tMarg" refType="primFontSz" fact="0.28"/>
            <dgm:constr type="lMarg"/>
            <dgm:constr type="bMarg" refType="primFontSz" fact="0.3"/>
            <dgm:constr type="rMarg"/>
          </dgm:constrLst>
          <dgm:ruleLst>
            <dgm:rule type="primFontSz" val="5" fact="NaN" max="NaN"/>
          </dgm:ruleLst>
        </dgm:layoutNode>
      </dgm:if>
      <dgm:else name="Name8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9F5731-AF82-4DE7-8204-E7929FC6BB5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662C0-4B1C-46A8-931A-A6F2C62CB1A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999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7FB32EC-0DBA-4953-8AFE-6AD2B30AAB53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5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85009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BD0769F-3CC5-4B22-9060-D4E4CC51E0E4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7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3993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59632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0D5C8AB-71AB-4990-AC7B-D6F11036E251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9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868657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5608046-8F5F-4319-80B7-1BC767854160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10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471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710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41613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B3D4C9E-7CFD-48A6-9E9B-840E6F49A0C1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12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01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983917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195D5E3-EDB9-4DF3-8777-48163DE0E53A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15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5769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5E3171C-B10E-4F0B-9696-7911C4624F9A}" type="slidenum">
              <a:rPr lang="en-US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16</a:t>
            </a:fld>
            <a:endParaRPr lang="en-US" altLang="en-US">
              <a:solidFill>
                <a:srgbClr val="000000"/>
              </a:solidFill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0948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DF7AD65-15A9-4D64-8078-2DA67C0E26D1}" type="slidenum">
              <a:rPr lang="en-GB" altLang="en-US" smtClean="0">
                <a:solidFill>
                  <a:srgbClr val="000000"/>
                </a:solidFill>
              </a:rPr>
              <a:pPr>
                <a:spcBef>
                  <a:spcPct val="0"/>
                </a:spcBef>
              </a:pPr>
              <a:t>17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82863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2806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586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5838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3655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78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50463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575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019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2711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6293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2644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04880190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3544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4954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1124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5359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227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352" y="228600"/>
            <a:ext cx="10687049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812800" y="1600200"/>
            <a:ext cx="51816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0"/>
            <a:ext cx="51816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09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h-TH">
              <a:solidFill>
                <a:srgbClr val="DFDCB7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165600" y="6248400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th-TH">
              <a:solidFill>
                <a:srgbClr val="DFDCB7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737600" y="6248400"/>
            <a:ext cx="28448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821C0B-CCDD-4AEF-AA6D-02394B9739CE}" type="slidenum">
              <a:rPr lang="en-US" altLang="en-US"/>
              <a:pPr>
                <a:defRPr/>
              </a:pPr>
              <a:t>‹#›</a:t>
            </a:fld>
            <a:endParaRPr lang="th-TH" altLang="en-US"/>
          </a:p>
        </p:txBody>
      </p:sp>
    </p:spTree>
    <p:extLst>
      <p:ext uri="{BB962C8B-B14F-4D97-AF65-F5344CB8AC3E}">
        <p14:creationId xmlns:p14="http://schemas.microsoft.com/office/powerpoint/2010/main" val="7603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5D74E1B-98FC-43C7-8A42-62C06859C1F6}" type="datetimeFigureOut">
              <a:rPr lang="en-GB" smtClean="0"/>
              <a:t>17/10/2021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E166AD-16F7-4881-8AE0-2CB2F4168B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7254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002/acp.3274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notesSlide" Target="../notesSlides/notesSlide1.xml"/><Relationship Id="rId7" Type="http://schemas.openxmlformats.org/officeDocument/2006/relationships/diagramColors" Target="../diagrams/colors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6.xml"/><Relationship Id="rId3" Type="http://schemas.openxmlformats.org/officeDocument/2006/relationships/notesSlide" Target="../notesSlides/notesSlide3.xml"/><Relationship Id="rId7" Type="http://schemas.openxmlformats.org/officeDocument/2006/relationships/diagramLayout" Target="../diagrams/layout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diagramData" Target="../diagrams/data6.xml"/><Relationship Id="rId5" Type="http://schemas.openxmlformats.org/officeDocument/2006/relationships/image" Target="../media/image8.png"/><Relationship Id="rId10" Type="http://schemas.microsoft.com/office/2007/relationships/diagramDrawing" Target="../diagrams/drawing6.xml"/><Relationship Id="rId4" Type="http://schemas.openxmlformats.org/officeDocument/2006/relationships/hyperlink" Target="http://www.bps.org.uk/documents/Code.pdf" TargetMode="External"/><Relationship Id="rId9" Type="http://schemas.openxmlformats.org/officeDocument/2006/relationships/diagramColors" Target="../diagrams/colors6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notesSlide" Target="../notesSlides/notesSlide4.xml"/><Relationship Id="rId7" Type="http://schemas.openxmlformats.org/officeDocument/2006/relationships/diagramColors" Target="../diagrams/colors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7" Type="http://schemas.openxmlformats.org/officeDocument/2006/relationships/image" Target="../media/image10.png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notesSlide" Target="../notesSlides/notesSlide8.xml"/><Relationship Id="rId7" Type="http://schemas.openxmlformats.org/officeDocument/2006/relationships/diagramColors" Target="../diagrams/colors1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Relationship Id="rId9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Research Considerations in Practice.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2596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7986B19-8FBA-43D8-B1A4-4EE7C540AB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Part 2 of this session.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19A00FB-D80C-4917-9741-409804A7F8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Locate the article below for a discussion on the potential “positive” impact of deception in applied psychological work in the field of cognitive psychology. </a:t>
            </a:r>
          </a:p>
          <a:p>
            <a:endParaRPr lang="en-GB" dirty="0"/>
          </a:p>
          <a:p>
            <a:r>
              <a:rPr lang="en-GB" dirty="0"/>
              <a:t>Nash, R. A., Berkowitz, S. R., &amp; Roche, S. (2016). Public Attitudes on the Ethics of Deceptively Planting False Memories to Motivate Healthy </a:t>
            </a:r>
            <a:r>
              <a:rPr lang="en-GB" dirty="0" err="1"/>
              <a:t>Behavior</a:t>
            </a:r>
            <a:r>
              <a:rPr lang="en-GB" dirty="0"/>
              <a:t>. </a:t>
            </a:r>
            <a:r>
              <a:rPr lang="en-GB" i="1" dirty="0"/>
              <a:t>Applied cognitive psychology</a:t>
            </a:r>
            <a:r>
              <a:rPr lang="en-GB" dirty="0"/>
              <a:t>, 30(6), 885–897. </a:t>
            </a:r>
            <a:r>
              <a:rPr lang="en-GB" dirty="0">
                <a:hlinkClick r:id="rId2"/>
              </a:rPr>
              <a:t>https://doi.org/10.1002/acp.3274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49699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Ethics - Ethical issues</a:t>
            </a:r>
            <a:endParaRPr lang="th-TH" dirty="0"/>
          </a:p>
        </p:txBody>
      </p:sp>
      <p:pic>
        <p:nvPicPr>
          <p:cNvPr id="34820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738939" y="2286000"/>
            <a:ext cx="2752725" cy="3048000"/>
          </a:xfrm>
        </p:spPr>
      </p:pic>
      <p:graphicFrame>
        <p:nvGraphicFramePr>
          <p:cNvPr id="2" name="Diagram 1"/>
          <p:cNvGraphicFramePr/>
          <p:nvPr/>
        </p:nvGraphicFramePr>
        <p:xfrm>
          <a:off x="2063552" y="1484784"/>
          <a:ext cx="4178424" cy="48230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7915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8AD6F-17D9-40D2-A6A3-EC942C1A8A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 in Research and Applied Cognitive Psychology.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74F37-80D1-4EC3-A07D-EFCF90AB39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small groups have for a small in class discussion consider the following two questions. </a:t>
            </a:r>
          </a:p>
          <a:p>
            <a:endParaRPr lang="en-GB" dirty="0"/>
          </a:p>
          <a:p>
            <a:r>
              <a:rPr lang="en-GB" dirty="0"/>
              <a:t>What are the potential ethical risks and issues that cognitive psychologists will need to consider when conducting research. </a:t>
            </a:r>
          </a:p>
          <a:p>
            <a:endParaRPr lang="en-GB" dirty="0"/>
          </a:p>
          <a:p>
            <a:r>
              <a:rPr lang="en-GB" dirty="0"/>
              <a:t>What are the potential ethical risks and issues that cognitive psychologists will need to consider in relation to applied work. </a:t>
            </a:r>
          </a:p>
        </p:txBody>
      </p:sp>
    </p:spTree>
    <p:extLst>
      <p:ext uri="{BB962C8B-B14F-4D97-AF65-F5344CB8AC3E}">
        <p14:creationId xmlns:p14="http://schemas.microsoft.com/office/powerpoint/2010/main" val="2958701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115888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/>
                </a:solidFill>
              </a:rPr>
              <a:t>Ethics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03512" y="908720"/>
          <a:ext cx="7920880" cy="59492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177917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5189" y="5229225"/>
            <a:ext cx="7189787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ETHICS: 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WHY DO WE NEED THEM ?</a:t>
            </a:r>
            <a:endParaRPr lang="en-GB" sz="4800" dirty="0">
              <a:solidFill>
                <a:schemeClr val="tx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sz="half" idx="1"/>
          </p:nvPr>
        </p:nvGraphicFramePr>
        <p:xfrm>
          <a:off x="1847529" y="260648"/>
          <a:ext cx="7561263" cy="43210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7892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6139" y="3357564"/>
            <a:ext cx="2143125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0727966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/>
              <a:t>Ethics and Morals - </a:t>
            </a:r>
            <a:r>
              <a:rPr lang="en-GB" i="1"/>
              <a:t>Issues</a:t>
            </a:r>
            <a:endParaRPr lang="en-US"/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5520" y="1628801"/>
          <a:ext cx="8003232" cy="47901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70220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/>
                </a:solidFill>
              </a:rPr>
              <a:t>Discussing Ethical Issues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919536" y="1340769"/>
          <a:ext cx="8153400" cy="53593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56216898"/>
      </p:ext>
    </p:extLst>
  </p:cSld>
  <p:clrMapOvr>
    <a:masterClrMapping/>
  </p:clrMapOvr>
  <p:transition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ChangeArrowheads="1"/>
          </p:cNvSpPr>
          <p:nvPr>
            <p:ph type="title"/>
          </p:nvPr>
        </p:nvSpPr>
        <p:spPr>
          <a:xfrm>
            <a:off x="1758950" y="276225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/>
                </a:solidFill>
              </a:rPr>
              <a:t>Ethical guidelines</a:t>
            </a:r>
          </a:p>
        </p:txBody>
      </p:sp>
      <p:sp>
        <p:nvSpPr>
          <p:cNvPr id="271363" name="Rectangle 3"/>
          <p:cNvSpPr>
            <a:spLocks noGrp="1" noChangeArrowheads="1"/>
          </p:cNvSpPr>
          <p:nvPr>
            <p:ph idx="1"/>
          </p:nvPr>
        </p:nvSpPr>
        <p:spPr>
          <a:xfrm>
            <a:off x="1847850" y="1557339"/>
            <a:ext cx="7920038" cy="2879725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 fontScale="92500" lnSpcReduction="10000"/>
          </a:bodyPr>
          <a:lstStyle/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Today all aspects of research and professional practice in Psychology are covered by codes of ethics.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16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In the United Kingdom, the British Psychological Society has a detailed Code of Conduct and Ethics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US" altLang="en-US" sz="1800" dirty="0"/>
          </a:p>
          <a:p>
            <a:pPr eaLnBrk="1" hangingPunct="1">
              <a:buFont typeface="Arial" charset="0"/>
              <a:buChar char="•"/>
              <a:defRPr/>
            </a:pPr>
            <a:r>
              <a:rPr lang="en-US" altLang="en-US" dirty="0"/>
              <a:t>Can be accessed on the BPS website</a:t>
            </a:r>
          </a:p>
          <a:p>
            <a:pPr lvl="1" eaLnBrk="1" hangingPunct="1">
              <a:buFont typeface="Arial" charset="0"/>
              <a:buChar char="•"/>
              <a:defRPr/>
            </a:pPr>
            <a:r>
              <a:rPr lang="en-US" altLang="en-US" dirty="0">
                <a:hlinkClick r:id="rId4"/>
              </a:rPr>
              <a:t>http://www.bps.org.uk/documents/Code.pdf</a:t>
            </a:r>
            <a:r>
              <a:rPr lang="en-US" altLang="en-US" dirty="0"/>
              <a:t> </a:t>
            </a:r>
          </a:p>
        </p:txBody>
      </p:sp>
      <p:pic>
        <p:nvPicPr>
          <p:cNvPr id="4403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5083" y="246857"/>
            <a:ext cx="3671887" cy="116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Content Placeholder 2"/>
          <p:cNvGraphicFramePr>
            <a:graphicFrameLocks/>
          </p:cNvGraphicFramePr>
          <p:nvPr/>
        </p:nvGraphicFramePr>
        <p:xfrm>
          <a:off x="2135560" y="3789040"/>
          <a:ext cx="7480920" cy="34750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sp>
        <p:nvSpPr>
          <p:cNvPr id="44038" name="Text Box 5"/>
          <p:cNvSpPr txBox="1">
            <a:spLocks noChangeArrowheads="1"/>
          </p:cNvSpPr>
          <p:nvPr/>
        </p:nvSpPr>
        <p:spPr bwMode="auto">
          <a:xfrm>
            <a:off x="3921126" y="6334126"/>
            <a:ext cx="41751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r>
              <a:rPr lang="en-GB" altLang="en-US" sz="2800" b="1">
                <a:solidFill>
                  <a:srgbClr val="A9A57C"/>
                </a:solidFill>
                <a:latin typeface="Tahoma" panose="020B0604030504040204" pitchFamily="34" charset="0"/>
                <a:cs typeface="Arial" panose="020B0604020202020204" pitchFamily="34" charset="0"/>
              </a:rPr>
              <a:t>Four ethical principles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1403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1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136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type="title"/>
          </p:nvPr>
        </p:nvSpPr>
        <p:spPr>
          <a:xfrm>
            <a:off x="1847850" y="188913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/>
                </a:solidFill>
              </a:rPr>
              <a:t>BPS Code of Ethics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631504" y="1412776"/>
          <a:ext cx="8064896" cy="51230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custDataLst>
      <p:tags r:id="rId1"/>
    </p:custDataLst>
    <p:extLst>
      <p:ext uri="{BB962C8B-B14F-4D97-AF65-F5344CB8AC3E}">
        <p14:creationId xmlns:p14="http://schemas.microsoft.com/office/powerpoint/2010/main" val="2331962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34925"/>
            <a:ext cx="8204200" cy="11430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tx1"/>
                </a:solidFill>
              </a:rPr>
              <a:t>BPS ETHICAL GUIDELINES THE NINE MAJOR PRINCIPLES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</p:nvPr>
        </p:nvGraphicFramePr>
        <p:xfrm>
          <a:off x="2063552" y="1052736"/>
          <a:ext cx="7704856" cy="561211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0986098"/>
      </p:ext>
    </p:extLst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063750" y="115888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Informed Consent</a:t>
            </a: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847528" y="1412777"/>
          <a:ext cx="7920558" cy="51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9156" name="Picture 4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2625" y="19050"/>
            <a:ext cx="2857500" cy="16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182701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720281104"/>
              </p:ext>
            </p:extLst>
          </p:nvPr>
        </p:nvGraphicFramePr>
        <p:xfrm>
          <a:off x="1703512" y="406401"/>
          <a:ext cx="8280400" cy="4114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1919288" y="55564"/>
            <a:ext cx="70675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4000" b="1" dirty="0">
                <a:effectLst>
                  <a:outerShdw blurRad="38100" dist="38100" dir="2700000" algn="tl">
                    <a:srgbClr val="C0C0C0"/>
                  </a:outerShdw>
                </a:effectLst>
                <a:latin typeface="Tahoma" charset="0"/>
                <a:cs typeface="Arial" charset="0"/>
              </a:rPr>
              <a:t>Research Ethics: deception</a:t>
            </a:r>
          </a:p>
        </p:txBody>
      </p:sp>
      <p:graphicFrame>
        <p:nvGraphicFramePr>
          <p:cNvPr id="4" name="Diagram 3"/>
          <p:cNvGraphicFramePr/>
          <p:nvPr/>
        </p:nvGraphicFramePr>
        <p:xfrm>
          <a:off x="1703512" y="2924944"/>
          <a:ext cx="8153400" cy="4495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3" name="Rectangle 2"/>
          <p:cNvSpPr/>
          <p:nvPr/>
        </p:nvSpPr>
        <p:spPr>
          <a:xfrm>
            <a:off x="1774825" y="3500438"/>
            <a:ext cx="2497138" cy="4619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US" altLang="en-US" sz="2400" dirty="0">
                <a:solidFill>
                  <a:srgbClr val="9CBEBD">
                    <a:lumMod val="50000"/>
                  </a:srgbClr>
                </a:solidFill>
                <a:latin typeface="Arial" charset="0"/>
                <a:cs typeface="Arial" charset="0"/>
              </a:rPr>
              <a:t>Use of deception</a:t>
            </a:r>
          </a:p>
        </p:txBody>
      </p:sp>
    </p:spTree>
    <p:extLst>
      <p:ext uri="{BB962C8B-B14F-4D97-AF65-F5344CB8AC3E}">
        <p14:creationId xmlns:p14="http://schemas.microsoft.com/office/powerpoint/2010/main" val="3262510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460213789"/>
              </p:ext>
            </p:extLst>
          </p:nvPr>
        </p:nvGraphicFramePr>
        <p:xfrm>
          <a:off x="1581509" y="1037432"/>
          <a:ext cx="828040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2227" name="Text Box 5"/>
          <p:cNvSpPr txBox="1">
            <a:spLocks noChangeArrowheads="1"/>
          </p:cNvSpPr>
          <p:nvPr/>
        </p:nvSpPr>
        <p:spPr bwMode="auto">
          <a:xfrm>
            <a:off x="2100264" y="77788"/>
            <a:ext cx="7331075" cy="71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r>
              <a:rPr lang="en-GB" altLang="en-US" sz="4100" b="1" dirty="0">
                <a:latin typeface="Tahoma" panose="020B0604030504040204" pitchFamily="34" charset="0"/>
                <a:cs typeface="Arial" panose="020B0604020202020204" pitchFamily="34" charset="0"/>
              </a:rPr>
              <a:t>Research Ethics: debriefing</a:t>
            </a:r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9027" y="3143250"/>
            <a:ext cx="2265363" cy="1376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275978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063750" y="404813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Protection from Harm</a:t>
            </a: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847528" y="1844825"/>
          <a:ext cx="7776864" cy="46871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3252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664" y="73025"/>
            <a:ext cx="1855787" cy="1722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027619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2063750" y="404813"/>
            <a:ext cx="8153400" cy="990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</a:rPr>
              <a:t>Right to withdraw</a:t>
            </a:r>
            <a:endParaRPr lang="en-US" dirty="0">
              <a:solidFill>
                <a:schemeClr val="tx1"/>
              </a:solidFill>
            </a:endParaRPr>
          </a:p>
        </p:txBody>
      </p:sp>
      <p:graphicFrame>
        <p:nvGraphicFramePr>
          <p:cNvPr id="2" name="Diagram 1"/>
          <p:cNvGraphicFramePr/>
          <p:nvPr/>
        </p:nvGraphicFramePr>
        <p:xfrm>
          <a:off x="1872875" y="1412776"/>
          <a:ext cx="7740278" cy="47448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5300" name="AutoShape 5" descr="data:image/jpeg;base64,/9j/4AAQSkZJRgABAQAAAQABAAD/2wCEAAkGBhAQEBUUEBAQEBQQFBAQEBAQEA8QEBAQFRQVFRQQFhUXHSYeGBkjGRUVHy8gJCcpLTgsFR4xNTArNSYrLCkBCQoKDgwOFw8PGiwfHBwsKSkpKSkpKSwpLCwpKSkpKSksKSwsKSksKSwpKSwsLCwsKSwpKSksLDUsKSwsLCkpKf/AABEIAMIBAwMBIgACEQEDEQH/xAAcAAACAgMBAQAAAAAAAAAAAAAAAQYHAgMEBQj/xAA7EAABAwMDAgQEAwcDBAMAAAABAAIDBBEhBRIxBkEHIlFhEzJxgRRCkSNSYqGxwdEz4fBDcoLxCBVT/8QAGAEBAQEBAQAAAAAAAAAAAAAAAAECAwT/xAAgEQEBAQEBAAEEAwAAAAAAAAAAARECMSEDEkFxUWGB/9oADAMBAAIRAxEAPwCjrIQUIGlZNCBAIsmhAiEkwnZArJLJIIGEFCEAkmiyACEIQCEIQCEIQCEIQCEIQC3wVjmHBWhCCYaL1WW2BP6qXUtXHOMEXVQBxC9PT9bfEeStetzpYlXowPCjupaB7L19G6rZJYPOVIjTskFxY3Tc9aVFWaW5vZcDmkcq1tS6fDhwodqvT5bewV+L4zeUZQuh1C4HhCn21nHKhCFlGV0JBNAISCaAuhCSBoQhAISTQCEJFA0gEwkUDQhIoGgIQgEIQgEIQgEIQgClZNCDKGdzTcFSnQesXxkBxuPQqJlCqy4vDStWinbgi/oVnXaQ14wFTem6zJC4FpOPdWR051zHKA2U2OBf/KmfmNy655ulxuOEKZNexwuCDfNwcIU2q+fgiyAi6rkLITukgE0JIGldO6SBoSQgaCkhA0gE0IFdMoQgEAJJoBCEIFdNCEAhBQEAhCEAhCECKLJpIArJkhabg2ssSkg9mHqqoa0AOOELx7JK6aEITUAEWQE0ACgoQUGKm3QXhdU6p57/AAadps6Z4wbcho7/AFUOpmBz2gmwLmgn0BOSr/8AF+ql03SaeCiBjifaKSRnZoYCBccbjfKDwZ+memKI/DnqHTSDDnNe42P/AI4C19QeEFJUUjqrSJzKGguMV997ctHcH2VQNY5xsASXGwAySfT3K+iPCjTDoumy1GovFOJnNkEbzljQ2wG3993NueE8Ff8Ah94OzVn7at3U1O3PnG18gHPPA91Guv6agiq3R0B3Rs8pde4LhzYqReI3i/PqJMVNugpgSLA2km93nsPZV06Nw5BH1BCQY3QCiySDJCQKaAQhIoGhCEAhCEAhCEAhCEAhCECKaEIBKyaEAhJCB2SKd0IMU7oskgyshIFCAVndKeNUkFOKWvpm18AaGN3FokDBwx24EPA7Xz7qsSkg+kKvqjp3S6dtVTQUbppWB0UVOI3TEkXsTn4YB5JtxwqxZPqXVGoBjn7Wtu8gX+BSw3sXW7u4HqSVX11dH/xx1SBktTC4tbNMIXxXsC9ke/ewe43A29LnsgmsHRNJo9G+SgoG6jUw2Di9zHTOd+Y5BDbc7GgFQvTvHdksnwtS06AQuOx+xpcYs2O6OQHcB3GCorX1GsdP6hI/c9vxJHvMjgX01YwuJ3HsSb+ocL9lNKTUNA6hcySrDaCrjLXSj4jImVLW5Ld5w8EDvZ4HsLoI741eH1PQOiqaMBkNSXNdEDdrJLbgWfwubfHt7qrgFaPjR15FqE0VNRn4kFMT52DyyzEbQGerQMA9y42xZer0L4UwUkX4/XNkUcYD2U0ps0d2umHcntEPv+6ghOieFOo1VI+qZGyOJjHSNMz/AIbpWtBJcwW4sOTYeiiBVjeJPi7LqF6em3U9IPLtHlknA4L7cN4swfe/at0GSEkXQNCEIBCEXQCEIQCEIQBQkUwgEIQUBZCQKaBXQhCBJ3Uj1rpJ8QL4/M0cju1RwiyuLZhossUwVEBCAghJBklZATugRWyCoexwcxxY5pDmuaS1zXDIIIyCsErILL0fx41COP4dTHT1zOD8dlnkcZLcO+pbdR/XNVm1utZ+Hooo3uaIo4KSMC9jfc84uc/MbAAKJqQdH9a1OlSulpfhF0jPhuEse8bbg4yCMgcFBbOjdKad01C2r1J7Z6wi8ELbO2Ot8sTTyfWU4F8W7wiurtW6oq9sbDsjN2xA7aamaeHPeeXEdzcm2BbCh+sa7UVs5mqZXSyPwXOPA7NA4a0X4GFf/UmqDpjSqdtHBHI58jGSPeCGvfsL5ZHbclztth6D6WQQqbwb06ks3UdahglIBMbWsFh7b3bre5aFya/4HyNp/wATptVHqMQbu2sAEpAGSzaS15Hpg+xXvVOj6V1O10tI8UOo23SwvOJSOSQPnH8bc+oXpeCfSGo6fU1TaqN0MO1jQC4GOSbdcSxkGxAbcE+4HZB8/uFjb0SUk6govxurzsoWfE/EVUwp2ssA+7ybjsByfopL0/4F6lNUmOpYKWJli+e7JA4H8sW0+Z36Ad/QhW90wpF1909TUFa+CmqfxLYw3c+zQWSZ3REtwSMcetuQVG0GSLJXTQIFNCEAhCEAhCEAhCECssmtJWUURccf89l61HQfdWRZHI3Tsd/0Qvf/AAzBguAI5F0Lf2t/am5pw4FuM5I9uyi/UXSzZH+Qhjjjjy/dSxgIv5S1zSGWzuLhy0+h4WyponP3bdrgwBpdubYbsizr+bg5XPVU1X0D4XlrxYj9D7hcyuXVtHLojHtaQWuBuAS5m/5gcWN7EKtdZ6afCTs87e9hctPNjbm3qFWLP4eLdCCElGWSSd0IFdNIhNALFO6aDFXZ0n4oUFdRCg1toADWsZO7dseG4Y5zm5jkH73H0VKEJILm1Dwl0+JpqaLXI4mxgyRuc+J7mkZFpI3A3+11GNR8aNUnpDTPkj8zSySoYwtnkZwQTewuMEgA5UBBVveEHT2lMgdX180JdE47IpXN2xbc/ELT87vTsqH4V+Ekz3x1ta59LFERLEy5jlk25D3H/ps/mfYZUx1jx40tkskOyeeMNcwzQ7dj3WILW3INv4h9lXPiX4tTak4wUu+KlBtYXElQexdb8vo1S/w68DIRGyfU2mR7wHNpbkMYDkfEtlzvbj6qKoupc0vcWAtaXOLWk7i1pOAT3NrZWlfR/VXiHR6NP+H/APqCGC22RjIYo3iwyzy+a3HPZFR0po/UdG6ejjbTzC7RIxjYnslAvslY3Dh7/oUMfOITW2tpHRSPjeLOjc5jh6OaSCP5LSEQ0IQgEIQgEIQgFshgLjhbaSjc8+y92joPa9s8dgtSLI0UNB6fqt+oVbYRgAuHe4IBWFdqLYrtbfcefb2t/dR6SUvNybkrVuNW42S1r3Ekk5Qu2k6VrZmB8VLUSMdfa9kT3NdY2NiBnIKax9zO1NemOuwXecsZKGu2uczeNxbtuCeMEqTfinvDN9nksYPNCLtANhteOcZvnAKpBr7HCkuidYyx7WyHc1tg0kXIbjyXv8tha3GSpmtSrJZNfg73hwcAbCMXBAa9pFgbAnBtnjla5KRp2k+VzyXlwY1oBJbcBziG/Nnth3a65dP1NkrQ6MklgAa1ge8Botgjs0WPlOCT7LtbFcuL7ucNxAc4RENvYG9iBk8N9PzKeNIjr3RQmBlhs2QvcHRhu1jnHzBo9HG5sBjHZQSppXxuLXtIIJBH0xg91d8MTNrg6RwcCXA4Y1rLEbQL3GSbW5BsLXXna5oLJxscxjhaRjJTdpjsRb4ZubNBJ8vPseTdZsU4gFevqvTNRAC8xvMf/wCm02bcXAdb5TY97LyCjBoSBTugLJBNCASITQgxTumkQg9zoh0Q1GmM1tgmj3X45xf72X0H4wVGpRU0U2mvePhP3zCIXc5lvKSO7b9l8wNdY3HZWv0T46TU0bYaxnx42jaHj5w30Pqn6VKumfEmh1mL8Jq0MbJTi7xZj3fvNPLHKXaLodB0/RzPZI74ZcZnGR4cSbWaxvr6Ksus+vNFqoCYYNsxyHCINcD9QqrrNbqJWhkk0j2DhjnktH2TP8C1rUPxFRNNa3xpJJLem5xNv5rjCQTRAhCEAhCbRdAl36fphfk8LfpmkFxuRhe2ZBEPL2W5y1IVPSNjbkgD+q4tV1cMaWsOT9rD3suSv1i4LW8+o4HqF5LWl5sLkuIAwSSTwPdL0trFziTc5U76N6G3bZ6xnl8r4qZzgwzC4IfLf5YiOw8zr4sPMu/pLodtN+2rGNdMC0x00g/ZxE5DpMEPf/AAdt/MCQWiZzte57pS7e95AeGOErnm4ttj4J29gbgADy4vztZx3Oq5T+fgBtoahkMTbC2xkZLdrW2sMDhC5G0jrC+8WAFo4qfbjH5/NfGb97oWcax8+pp2SIW2HoaXrUkDgWu4INjxzeysLQupGVIAN7sBLsNttwN5ab8XGfRVYtsE7mEFpsQr61KvCN3DRhgOAW7hcixwR2FzgDP2XbHFZjm+t2NBaNgsAbAWAB3Em9xnPoq46a65LSGz+cZGTZ3rh31U907U2yi4c4tsA1txbNsFY6mNaH6S1+1rmsfcujbG7tcgtyb7gSTyCPLwLqAa50GXBz6Vvmaf2kIc08kgbM35xt/T0Vkulte1mn5Czbgx24B90p6KPBay7i0F97tu7d5cD0spKeqBliLSWuBaWkgggggjBBHYrBXB1L0aysBk8wkDRucANrNoOCPzBVhq+hTUrgJW2Dhdjh8rm+oK2xZjzwU16On9PzTNLmja0fmdgH6LiqKd0Zs4WIQyxrQhCIEIQgVkJoQJFk7IQCEIQCELOKEuKBMYScKQaVoBLdzrYzZPTNKtkhepUVwjbtJsF0kbkYz1DYm9sKM1eql1w3F8E9z/AIW+va+YFzS0sbk+YC3v7p9OdK1NfOIqdhcSfO84jib3e93YDP8AZS0uuHTNNlqZWRQsdLJIdrGN+Zx/534VxdJ9Cx0Aa50Yqap2PiDMdO7uyIOAu6w/1c+jbcrr0PQKXTmGOnvK53+tXbBeTBGyLvHHk8E37rthnwb7jfykHItg4v8AYW9lyvSRnSxykBrsBrQ/awCzrA5IIwW3J+wN1g1zTYB5HzNJDQORn2d5rAk4vkZyNrosEbgLcEX2m/Y+tsY9lp2kvG/gHaHjs3vhYVkKjb5dhNrgkMpiCe5G5hNr+pQtU0LNxuXH3BwhBQF0igLY2ncRext62XVhrISWRCLIECvf0XqiSEgE4H1z9V4BCSsuLKurR+oG1Njua122x7XCkIO0NOTe11QNBqj4XAtPCsPpzrnfZrzj3/qs3nfGt1YtM1jQc2Lu2CPovH1XS4ahjmzR3HDWi2ebZXRHUMlZua659LrsbA7aCTf1ve4XLwVbrnT9VRN/Zl0sHIZndH/sovLWxyutLuAAPA8xPYZ4V61VNI+9rOHPA9FCup/DlkrDLDZkhyWjh32XXnuX1dqrZY7HHHZYXXXWUcsDiyRpFux4+yzi0wvYXggNGBc5c791o5Nu54GLnIvuyMY4UJvaQbFJZQIQiyAQghOOMuNmgkngAXKBXQu1+iTtF3RPb/3AhbaLSnE5C1OauVz0tEXFSKi0bY3cR/JdtHp7Y23XLrGuBrS1nzEW9grHSSRlW6iyJvOew9VFausdI65P0HZapJHON3G5U/6F8K5qsCeo/ZQNIcQ8EOkaM8dhws9dMX5eB0d0bUahM1rQ5kN/2sx+RrRybnBKuaKmio4fwdG0ti/6kjv9SZ/cuP7uB/6wu2WrbZsVPE2CFgAAADC+2NxA4Ht+q5JGea4PvnOVyvVo0fAewZOPTK3sa242jgDlbHuBb5snt/hKBwZktNvt/dRXNd24+h7D19Uje178Y+y3VM3cd+y42gnugZAPf9UlyuGeU1cFadMdFvqHBzxZv9VPdS6Shjgs0AWGeF6bamKmjzYABV91b10+UlkRs3i47rvP6+IiJaoxrZCB2JXIm91zcpLNus0JEIJTUGK2RTFpuDZYWSQTHp3q9zCA88EcqzNO6gZOwea33KoMFezo2vvhIuTZLJ01KvelqC2/oe/K3bN2L+49MqFaD1OHgeb+alcM7SLtN/uuXXOK83qHpKKpbZ4F/wArh/dVnqXS8lFJd1yyxG/kC/H2VxtueVnVUUczNr2gj0P9VrnvPgj561ptpPq1pxwfdeerE6u8PXR+aEbh6DgDOFAaildGbOBC6Z8aljVdbI1qTuoy6ZGYVieEfTjZZtzhe3F/qq3ikzlWh4Z6o2F4IftutXy43FvdRdMU/wCHJeG+UclUpqkUcbjYWAVl9Y9Wxtgy8E29f5qg9c110zztNm/1WPp7JtJcdGqa8ctYfuvFEjnHFyT9yVlSUb5nhjASXGyt7orwyZC0T1JyLWvwb9gFu9Ym1xeG/htdwqq3DGAOawi4JPH39lZdfXF7Q1g2sb8rBxji/qVqnqdzA1o2tb8rew/3XJGSOeF5bvV2qbXE4ISniaLAcnlZveAuZ381ZEaHXDludVbhY8Cy53sIK1SvyqrKTlcssluPuszIuV5utxYC5Jay4IRVa9Q9UyTkgEhvoo8SkhdLdcmV0LFZKBXTRZCAukSmiyDFCZQg6qLUHxG4JU30Dq84BKr1ZxSlpuDZal/FWV9A6VrDZGi5C9ZhVJaB1M5pAc6ysnRuow8C5z/Jcu+M+Y0kssYIzY35uFDupOiI52lzG2Pp/hS+OcOGO6we7sFidXmigdX6clp3EFpI+hXkFq+hdS0Vkw8zbk91BtW8O7uO0fcLtOpUxWS66TU5IvkdZSKTw+mvg/qF7OheFL5T+03W9sLXn5MxBqvVZpsPeSPRdui9K1FS8NbG4A8kgjHtflXTonhHTRAl7QTfBPt9VJ/wtNTgCMNc8fu5A+pWL9SftEU6W6Ago4hI9vmx83zF3opBUzueB2AwG9mhap5Xvd5je3A7AeyYtZcbd9RzsaRycLabIJWLnIOeV+VrfJZOVy5JXLTbKWdcr35WT3Lne9akIye5c0j03vXNLIrGgXJrnL0LQqQpIQjkFkEIQCChCBBNCEAsUIQMJIQgzjOQpt01IcZP6lCFueNRZ+kHyD6L0mDKELy0rJy0PQhIkKnaMYC97TwBxj6IQp0Vq1SVxdYkkW4ubLg9EIRDm7LTIhCLGsrCQ4P2QhWFcMvK0OQhbjTnkWiVCFSOaQrmkTQtRqNKEIVH/9k="/>
          <p:cNvSpPr>
            <a:spLocks noChangeAspect="1" noChangeArrowheads="1"/>
          </p:cNvSpPr>
          <p:nvPr/>
        </p:nvSpPr>
        <p:spPr bwMode="auto">
          <a:xfrm>
            <a:off x="1587500" y="-1571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Font typeface="Arial" panose="020B0604020202020204" pitchFamily="34" charset="0"/>
              <a:buChar char="•"/>
              <a:defRPr sz="2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D2CB6C"/>
              </a:buClr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Clr>
                <a:srgbClr val="95A39D"/>
              </a:buClr>
              <a:buFont typeface="Arial" panose="020B0604020202020204" pitchFamily="34" charset="0"/>
              <a:buChar char="•"/>
              <a:defRPr sz="16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89F5D"/>
              </a:buClr>
              <a:buFont typeface="Arial" panose="020B0604020202020204" pitchFamily="34" charset="0"/>
              <a:buChar char="•"/>
              <a:defRPr sz="1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ClrTx/>
              <a:buFontTx/>
              <a:buNone/>
            </a:pPr>
            <a:endParaRPr lang="en-US" altLang="en-US" sz="1800">
              <a:solidFill>
                <a:srgbClr val="2F2B2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5301" name="Picture 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476250"/>
            <a:ext cx="2362200" cy="173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215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 noChangeArrowheads="1"/>
          </p:cNvSpPr>
          <p:nvPr>
            <p:ph type="title"/>
          </p:nvPr>
        </p:nvSpPr>
        <p:spPr>
          <a:xfrm>
            <a:off x="2208214" y="260350"/>
            <a:ext cx="5489575" cy="990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solidFill>
                  <a:schemeClr val="tx1"/>
                </a:solidFill>
              </a:rPr>
              <a:t>Data protection and Privacy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5520" y="908720"/>
          <a:ext cx="8065070" cy="536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7348" name="Picture 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213" y="33339"/>
            <a:ext cx="2438400" cy="1876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4437205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5"/>
          <p:cNvSpPr>
            <a:spLocks noGrp="1" noChangeArrowheads="1"/>
          </p:cNvSpPr>
          <p:nvPr>
            <p:ph type="title"/>
          </p:nvPr>
        </p:nvSpPr>
        <p:spPr>
          <a:xfrm>
            <a:off x="2136776" y="362263"/>
            <a:ext cx="5925789" cy="723275"/>
          </a:xfrm>
        </p:spPr>
        <p:txBody>
          <a:bodyPr wrap="none">
            <a:sp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100" dirty="0">
                <a:solidFill>
                  <a:schemeClr val="tx1"/>
                </a:solidFill>
                <a:latin typeface="Tahoma" pitchFamily="34" charset="0"/>
              </a:rPr>
              <a:t>Research Ethics: animals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775520" y="1340768"/>
          <a:ext cx="8153400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7398906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36775" y="228600"/>
            <a:ext cx="8153400" cy="990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Ethics for students</a:t>
            </a:r>
          </a:p>
        </p:txBody>
      </p:sp>
      <p:graphicFrame>
        <p:nvGraphicFramePr>
          <p:cNvPr id="2" name="Content Placeholder 1"/>
          <p:cNvGraphicFramePr>
            <a:graphicFrameLocks noGrp="1"/>
          </p:cNvGraphicFramePr>
          <p:nvPr>
            <p:ph idx="1"/>
          </p:nvPr>
        </p:nvGraphicFramePr>
        <p:xfrm>
          <a:off x="1415481" y="1484784"/>
          <a:ext cx="8874695" cy="5115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074937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43</TotalTime>
  <Words>986</Words>
  <Application>Microsoft Office PowerPoint</Application>
  <PresentationFormat>Widescreen</PresentationFormat>
  <Paragraphs>131</Paragraphs>
  <Slides>19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Calibri</vt:lpstr>
      <vt:lpstr>Century Gothic</vt:lpstr>
      <vt:lpstr>Tahoma</vt:lpstr>
      <vt:lpstr>Wingdings 3</vt:lpstr>
      <vt:lpstr>Ion</vt:lpstr>
      <vt:lpstr>Ethics Research Considerations in Practice. </vt:lpstr>
      <vt:lpstr>Part 2 of this session. </vt:lpstr>
      <vt:lpstr>Ethics - Ethical issues</vt:lpstr>
      <vt:lpstr>Ethical Considerations in Research and Applied Cognitive Psychology. </vt:lpstr>
      <vt:lpstr>Ethics</vt:lpstr>
      <vt:lpstr>ETHICS:  WHY DO WE NEED THEM ?</vt:lpstr>
      <vt:lpstr>Ethics and Morals - Issues</vt:lpstr>
      <vt:lpstr>Discussing Ethical Issues</vt:lpstr>
      <vt:lpstr>Ethical guidelines</vt:lpstr>
      <vt:lpstr>BPS Code of Ethics</vt:lpstr>
      <vt:lpstr>BPS ETHICAL GUIDELINES THE NINE MAJOR PRINCIPLES</vt:lpstr>
      <vt:lpstr>Informed Consent</vt:lpstr>
      <vt:lpstr>PowerPoint Presentation</vt:lpstr>
      <vt:lpstr>PowerPoint Presentation</vt:lpstr>
      <vt:lpstr>Protection from Harm</vt:lpstr>
      <vt:lpstr>Right to withdraw</vt:lpstr>
      <vt:lpstr>Data protection and Privacy</vt:lpstr>
      <vt:lpstr>Research Ethics: animals</vt:lpstr>
      <vt:lpstr>Ethics for students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Ethics Research Considerations in Practice. </dc:title>
  <dc:creator>Stuart Jones</dc:creator>
  <cp:lastModifiedBy>Stuart Jones</cp:lastModifiedBy>
  <cp:revision>1</cp:revision>
  <dcterms:created xsi:type="dcterms:W3CDTF">2021-10-17T20:43:56Z</dcterms:created>
  <dcterms:modified xsi:type="dcterms:W3CDTF">2021-10-17T21:27:13Z</dcterms:modified>
</cp:coreProperties>
</file>