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47.xml" ContentType="application/vnd.openxmlformats-officedocument.presentationml.slide+xml"/>
  <Override PartName="/ppt/slides/slide58.xml" ContentType="application/vnd.openxmlformats-officedocument.presentationml.slide+xml"/>
  <Override PartName="/ppt/slideLayouts/slideLayout57.xml" ContentType="application/vnd.openxmlformats-officedocument.presentationml.slideLayout+xml"/>
  <Override PartName="/ppt/theme/theme5.xml" ContentType="application/vnd.openxmlformats-officedocument.theme+xml"/>
  <Override PartName="/ppt/notesSlides/notesSlide2.xml" ContentType="application/vnd.openxmlformats-officedocument.presentationml.notesSlide+xml"/>
  <Override PartName="/ppt/slides/slide36.xml" ContentType="application/vnd.openxmlformats-officedocument.presentationml.slide+xml"/>
  <Override PartName="/ppt/slideLayouts/slideLayout46.xml" ContentType="application/vnd.openxmlformats-officedocument.presentationml.slideLayout+xml"/>
  <Override PartName="/ppt/slideLayouts/slideLayout93.xml" ContentType="application/vnd.openxmlformats-officedocument.presentationml.slideLayout+xml"/>
  <Override PartName="/ppt/notesSlides/notesSlide38.xml" ContentType="application/vnd.openxmlformats-officedocument.presentationml.notesSlide+xml"/>
  <Override PartName="/ppt/notesSlides/notesSlide49.xml" ContentType="application/vnd.openxmlformats-officedocument.presentationml.notesSlide+xml"/>
  <Override PartName="/ppt/slides/slide25.xml" ContentType="application/vnd.openxmlformats-officedocument.presentationml.slide+xml"/>
  <Override PartName="/ppt/slideLayouts/slideLayout2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82.xml" ContentType="application/vnd.openxmlformats-officedocument.presentationml.slideLayout+xml"/>
  <Override PartName="/ppt/notesSlides/notesSlide27.xml" ContentType="application/vnd.openxmlformats-officedocument.presentationml.notesSlide+xml"/>
  <Default Extension="xml" ContentType="application/xml"/>
  <Override PartName="/ppt/slides/slide14.xml" ContentType="application/vnd.openxmlformats-officedocument.presentationml.slide+xml"/>
  <Override PartName="/ppt/slides/slide50.xml" ContentType="application/vnd.openxmlformats-officedocument.presentationml.slide+xml"/>
  <Override PartName="/ppt/slides/slide61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71.xml" ContentType="application/vnd.openxmlformats-officedocument.presentationml.slideLayout+xml"/>
  <Override PartName="/ppt/notesSlides/notesSlide16.xml" ContentType="application/vnd.openxmlformats-officedocument.presentationml.notesSlide+xml"/>
  <Override PartName="/ppt/notesSlides/notesSlide63.xml" ContentType="application/vnd.openxmlformats-officedocument.presentationml.notesSlide+xml"/>
  <Override PartName="/ppt/tableStyles.xml" ContentType="application/vnd.openxmlformats-officedocument.presentationml.tableStyles+xml"/>
  <Override PartName="/ppt/slideLayouts/slideLayout102.xml" ContentType="application/vnd.openxmlformats-officedocument.presentationml.slideLayout+xml"/>
  <Override PartName="/ppt/notesSlides/notesSlide41.xml" ContentType="application/vnd.openxmlformats-officedocument.presentationml.notesSlide+xml"/>
  <Override PartName="/ppt/notesSlides/notesSlide52.xml" ContentType="application/vnd.openxmlformats-officedocument.presentationml.notesSlide+xml"/>
  <Override PartName="/ppt/slideMasters/slideMaster8.xml" ContentType="application/vnd.openxmlformats-officedocument.presentationml.slideMaster+xml"/>
  <Override PartName="/ppt/notesSlides/notesSlide30.xml" ContentType="application/vnd.openxmlformats-officedocument.presentationml.notesSlide+xml"/>
  <Override PartName="/ppt/notesSlides/notesSlide7.xml" ContentType="application/vnd.openxmlformats-officedocument.presentationml.notesSlide+xml"/>
  <Override PartName="/ppt/slideLayouts/slideLayout8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6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76.xml" ContentType="application/vnd.openxmlformats-officedocument.presentationml.slideLayout+xml"/>
  <Default Extension="png" ContentType="image/png"/>
  <Override PartName="/ppt/notesSlides/notesSlide68.xml" ContentType="application/vnd.openxmlformats-officedocument.presentationml.notesSlide+xml"/>
  <Override PartName="/ppt/slides/slide55.xml" ContentType="application/vnd.openxmlformats-officedocument.presentationml.slide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65.xml" ContentType="application/vnd.openxmlformats-officedocument.presentationml.slideLayout+xml"/>
  <Override PartName="/ppt/notesSlides/notesSlide57.xml" ContentType="application/vnd.openxmlformats-officedocument.presentationml.notesSlide+xml"/>
  <Override PartName="/ppt/slides/slide33.xml" ContentType="application/vnd.openxmlformats-officedocument.presentationml.slide+xml"/>
  <Override PartName="/ppt/slides/slide44.xml" ContentType="application/vnd.openxmlformats-officedocument.presentationml.slide+xml"/>
  <Override PartName="/ppt/slideLayouts/slideLayout4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90.xml" ContentType="application/vnd.openxmlformats-officedocument.presentationml.slideLayout+xml"/>
  <Override PartName="/ppt/notesSlides/notesSlide46.xml" ContentType="application/vnd.openxmlformats-officedocument.presentationml.notesSlide+xml"/>
  <Override PartName="/ppt/presentation.xml" ContentType="application/vnd.openxmlformats-officedocument.presentationml.slideshow.main+xml"/>
  <Override PartName="/ppt/slides/slide22.xml" ContentType="application/vnd.openxmlformats-officedocument.presentationml.slide+xml"/>
  <Override PartName="/ppt/slideLayouts/slideLayout32.xml" ContentType="application/vnd.openxmlformats-officedocument.presentationml.slideLayout+xml"/>
  <Override PartName="/ppt/notesSlides/notesSlide24.xml" ContentType="application/vnd.openxmlformats-officedocument.presentationml.notesSlide+xml"/>
  <Override PartName="/ppt/notesSlides/notesSlide35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Layouts/slideLayout2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60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Default Extension="gif" ContentType="image/gif"/>
  <Override PartName="/ppt/notesSlides/notesSlide20.xml" ContentType="application/vnd.openxmlformats-officedocument.presentationml.notesSlide+xml"/>
  <Override PartName="/ppt/notesSlides/notesSlide31.xml" ContentType="application/vnd.openxmlformats-officedocument.presentationml.notesSlide+xml"/>
  <Override PartName="/ppt/slideLayouts/slideLayout99.xml" ContentType="application/vnd.openxmlformats-officedocument.presentationml.slideLayout+xml"/>
  <Override PartName="/ppt/slideMasters/slideMaster5.xml" ContentType="application/vnd.openxmlformats-officedocument.presentationml.slideMaster+xml"/>
  <Override PartName="/ppt/slides/slide49.xml" ContentType="application/vnd.openxmlformats-officedocument.presentationml.slide+xml"/>
  <Override PartName="/ppt/slideLayouts/slideLayout59.xml" ContentType="application/vnd.openxmlformats-officedocument.presentationml.slideLayout+xml"/>
  <Override PartName="/ppt/slideLayouts/slideLayout88.xml" ContentType="application/vnd.openxmlformats-officedocument.presentationml.slideLayout+xml"/>
  <Override PartName="/ppt/theme/theme7.xml" ContentType="application/vnd.openxmlformats-officedocument.them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s/slide38.xml" ContentType="application/vnd.openxmlformats-officedocument.presentationml.slide+xml"/>
  <Override PartName="/ppt/slides/slide56.xml" ContentType="application/vnd.openxmlformats-officedocument.presentationml.slide+xml"/>
  <Override PartName="/ppt/slides/slide67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27.xml" ContentType="application/vnd.openxmlformats-officedocument.presentationml.slide+xml"/>
  <Override PartName="/ppt/slides/slide45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3.xml" ContentType="application/vnd.openxmlformats-officedocument.theme+xml"/>
  <Override PartName="/ppt/slideLayouts/slideLayout55.xml" ContentType="application/vnd.openxmlformats-officedocument.presentationml.slideLayout+xml"/>
  <Override PartName="/ppt/slideLayouts/slideLayout84.xml" ContentType="application/vnd.openxmlformats-officedocument.presentationml.slideLayout+xml"/>
  <Override PartName="/ppt/notesSlides/notesSlide29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58.xml" ContentType="application/vnd.openxmlformats-officedocument.presentationml.notesSlid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34.xml" ContentType="application/vnd.openxmlformats-officedocument.presentationml.slide+xml"/>
  <Override PartName="/ppt/slides/slide52.xml" ContentType="application/vnd.openxmlformats-officedocument.presentationml.slide+xml"/>
  <Override PartName="/ppt/slides/slide63.xml" ContentType="application/vnd.openxmlformats-officedocument.presentationml.slide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91.xml" ContentType="application/vnd.openxmlformats-officedocument.presentationml.slideLayout+xml"/>
  <Override PartName="/ppt/notesSlides/notesSlide18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65.xml" ContentType="application/vnd.openxmlformats-officedocument.presentationml.notesSlide+xml"/>
  <Default Extension="rels" ContentType="application/vnd.openxmlformats-package.relationships+xml"/>
  <Override PartName="/ppt/slides/slide23.xml" ContentType="application/vnd.openxmlformats-officedocument.presentationml.slide+xml"/>
  <Override PartName="/ppt/slides/slide41.xml" ContentType="application/vnd.openxmlformats-officedocument.presentationml.slide+xml"/>
  <Override PartName="/ppt/slideLayouts/slideLayout2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80.xml" ContentType="application/vnd.openxmlformats-officedocument.presentationml.slideLayout+xml"/>
  <Override PartName="/ppt/notesSlides/notesSlide25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54.xml" ContentType="application/vnd.openxmlformats-officedocument.presentationml.notesSlide+xml"/>
  <Override PartName="/ppt/slides/slide12.xml" ContentType="application/vnd.openxmlformats-officedocument.presentationml.slide+xml"/>
  <Override PartName="/ppt/slides/slide30.xml" ContentType="application/vnd.openxmlformats-officedocument.presentationml.slide+xml"/>
  <Override PartName="/ppt/slideLayouts/slideLayout11.xml" ContentType="application/vnd.openxmlformats-officedocument.presentationml.slideLayout+xml"/>
  <Override PartName="/ppt/slideLayouts/slideLayout40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61.xml" ContentType="application/vnd.openxmlformats-officedocument.presentationml.notesSlide+xml"/>
  <Override PartName="/ppt/slideLayouts/slideLayout100.xml" ContentType="application/vnd.openxmlformats-officedocument.presentationml.slideLayout+xml"/>
  <Override PartName="/ppt/notesSlides/notesSlide9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50.xml" ContentType="application/vnd.openxmlformats-officedocument.presentationml.notesSlide+xml"/>
  <Override PartName="/ppt/slideMasters/slideMaster6.xml" ContentType="application/vnd.openxmlformats-officedocument.presentationml.slideMaster+xml"/>
  <Override PartName="/ppt/slideLayouts/slideLayout89.xml" ContentType="application/vnd.openxmlformats-officedocument.presentationml.slideLayout+xml"/>
  <Override PartName="/ppt/theme/theme8.xml" ContentType="application/vnd.openxmlformats-officedocument.them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68.xml" ContentType="application/vnd.openxmlformats-officedocument.presentationml.slide+xml"/>
  <Override PartName="/ppt/slideLayouts/slideLayout9.xml" ContentType="application/vnd.openxmlformats-officedocument.presentationml.slideLayout+xml"/>
  <Override PartName="/ppt/slideLayouts/slideLayout78.xml" ContentType="application/vnd.openxmlformats-officedocument.presentationml.slideLayout+xml"/>
  <Override PartName="/ppt/notesSlides/notesSlide5.xml" ContentType="application/vnd.openxmlformats-officedocument.presentationml.notesSlide+xml"/>
  <Override PartName="/ppt/slideMasters/slideMaster2.xml" ContentType="application/vnd.openxmlformats-officedocument.presentationml.slideMaster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57.xml" ContentType="application/vnd.openxmlformats-officedocument.presentationml.slide+xml"/>
  <Override PartName="/ppt/slideLayouts/slideLayout38.xml" ContentType="application/vnd.openxmlformats-officedocument.presentationml.slideLayout+xml"/>
  <Override PartName="/ppt/slideLayouts/slideLayout49.xml" ContentType="application/vnd.openxmlformats-officedocument.presentationml.slideLayout+xml"/>
  <Override PartName="/ppt/theme/theme4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96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59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46.xml" ContentType="application/vnd.openxmlformats-officedocument.presentationml.slide+xml"/>
  <Override PartName="/ppt/slides/slide64.xml" ContentType="application/vnd.openxmlformats-officedocument.presentationml.slide+xml"/>
  <Override PartName="/ppt/slideLayouts/slideLayout5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74.xml" ContentType="application/vnd.openxmlformats-officedocument.presentationml.slideLayout+xml"/>
  <Override PartName="/ppt/notesSlides/notesSlide19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66.xml" ContentType="application/vnd.openxmlformats-officedocument.presentationml.notesSlide+xml"/>
  <Override PartName="/ppt/slides/slide24.xml" ContentType="application/vnd.openxmlformats-officedocument.presentationml.slide+xml"/>
  <Override PartName="/ppt/slides/slide35.xml" ContentType="application/vnd.openxmlformats-officedocument.presentationml.slide+xml"/>
  <Override PartName="/ppt/slides/slide53.xml" ContentType="application/vnd.openxmlformats-officedocument.presentationml.slide+xml"/>
  <Override PartName="/ppt/slideLayouts/slideLayout16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92.xml" ContentType="application/vnd.openxmlformats-officedocument.presentationml.slideLayout+xml"/>
  <Default Extension="jpeg" ContentType="image/jpeg"/>
  <Override PartName="/ppt/notesSlides/notesSlide37.xml" ContentType="application/vnd.openxmlformats-officedocument.presentationml.notesSlide+xml"/>
  <Override PartName="/ppt/notesSlides/notesSlide55.xml" ContentType="application/vnd.openxmlformats-officedocument.presentationml.notesSlide+xml"/>
  <Override PartName="/ppt/slides/slide13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s/slide60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70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62.xml" ContentType="application/vnd.openxmlformats-officedocument.presentationml.notes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notesSlides/notesSlide2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40.xml" ContentType="application/vnd.openxmlformats-officedocument.presentationml.notesSlide+xml"/>
  <Override PartName="/ppt/slideMasters/slideMaster7.xml" ContentType="application/vnd.openxmlformats-officedocument.presentationml.slideMaster+xml"/>
  <Override PartName="/ppt/theme/theme9.xml" ContentType="application/vnd.openxmlformats-officedocument.theme+xml"/>
  <Override PartName="/ppt/notesSlides/notesSlide6.xml" ContentType="application/vnd.openxmlformats-officedocument.presentationml.notesSlide+xml"/>
  <Override PartName="/ppt/slides/slide8.xml" ContentType="application/vnd.openxmlformats-officedocument.presentationml.slide+xml"/>
  <Override PartName="/ppt/slideLayouts/slideLayout6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s/slide29.xml" ContentType="application/vnd.openxmlformats-officedocument.presentationml.slide+xml"/>
  <Override PartName="/ppt/slideLayouts/slideLayout39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54.xml" ContentType="application/vnd.openxmlformats-officedocument.presentationml.slide+xml"/>
  <Override PartName="/ppt/slides/slide65.xml" ContentType="application/vnd.openxmlformats-officedocument.presentationml.slide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75.xml" ContentType="application/vnd.openxmlformats-officedocument.presentationml.slideLayout+xml"/>
  <Override PartName="/ppt/notesSlides/notesSlide67.xml" ContentType="application/vnd.openxmlformats-officedocument.presentationml.notesSlide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Layouts/slideLayout53.xml" ContentType="application/vnd.openxmlformats-officedocument.presentationml.slideLayout+xml"/>
  <Override PartName="/ppt/notesSlides/notesSlide45.xml" ContentType="application/vnd.openxmlformats-officedocument.presentationml.notesSlide+xml"/>
  <Override PartName="/ppt/notesSlides/notesSlide56.xml" ContentType="application/vnd.openxmlformats-officedocument.presentationml.notesSlide+xml"/>
  <Override PartName="/ppt/slides/slide32.xml" ContentType="application/vnd.openxmlformats-officedocument.presentationml.slide+xml"/>
  <Override PartName="/ppt/slideLayouts/slideLayout42.xml" ContentType="application/vnd.openxmlformats-officedocument.presentationml.slideLayout+xml"/>
  <Override PartName="/ppt/notesSlides/notesSlide34.xml" ContentType="application/vnd.openxmlformats-officedocument.presentationml.notesSlide+xml"/>
  <Override PartName="/ppt/slides/slide10.xml" ContentType="application/vnd.openxmlformats-officedocument.presentationml.slide+xml"/>
  <Override PartName="/ppt/slides/slide21.xml" ContentType="application/vnd.openxmlformats-officedocument.presentationml.slide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notesSlides/notesSlide23.xml" ContentType="application/vnd.openxmlformats-officedocument.presentationml.notesSlide+xml"/>
  <Override PartName="/ppt/notesSlides/notesSlide12.xml" ContentType="application/vnd.openxmlformats-officedocument.presentationml.notesSlide+xml"/>
  <Override PartName="/ppt/slideMasters/slideMaster4.xml" ContentType="application/vnd.openxmlformats-officedocument.presentationml.slideMaster+xml"/>
  <Override PartName="/ppt/slides/slide9.xml" ContentType="application/vnd.openxmlformats-officedocument.presentationml.slide+xml"/>
  <Override PartName="/ppt/slides/slide59.xml" ContentType="application/vnd.openxmlformats-officedocument.presentationml.slide+xml"/>
  <Override PartName="/ppt/viewProps.xml" ContentType="application/vnd.openxmlformats-officedocument.presentationml.viewProps+xml"/>
  <Override PartName="/ppt/slideLayouts/slideLayout69.xml" ContentType="application/vnd.openxmlformats-officedocument.presentationml.slideLayout+xml"/>
  <Override PartName="/ppt/theme/theme6.xml" ContentType="application/vnd.openxmlformats-officedocument.theme+xml"/>
  <Override PartName="/ppt/slides/slide48.xml" ContentType="application/vnd.openxmlformats-officedocument.presentationml.slide+xml"/>
  <Override PartName="/ppt/slideLayouts/slideLayout58.xml" ContentType="application/vnd.openxmlformats-officedocument.presentationml.slideLayout+xml"/>
  <Override PartName="/ppt/notesSlides/notesSlide3.xml" ContentType="application/vnd.openxmlformats-officedocument.presentationml.notes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3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94.xml" ContentType="application/vnd.openxmlformats-officedocument.presentationml.slideLayout+xml"/>
  <Override PartName="/ppt/notesSlides/notesSlide3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62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72.xml" ContentType="application/vnd.openxmlformats-officedocument.presentationml.slideLayout+xml"/>
  <Override PartName="/ppt/notesSlides/notesSlide1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64.xml" ContentType="application/vnd.openxmlformats-officedocument.presentationml.notesSlide+xml"/>
  <Override PartName="/ppt/slides/slide51.xml" ContentType="application/vnd.openxmlformats-officedocument.presentationml.slide+xml"/>
  <Override PartName="/ppt/slideLayouts/slideLayout14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103.xml" ContentType="application/vnd.openxmlformats-officedocument.presentationml.slideLayout+xml"/>
  <Override PartName="/ppt/notesSlides/notesSlide53.xml" ContentType="application/vnd.openxmlformats-officedocument.presentationml.notesSlide+xml"/>
  <Override PartName="/ppt/slides/slide40.xml" ContentType="application/vnd.openxmlformats-officedocument.presentationml.slide+xml"/>
  <Override PartName="/ppt/slideLayouts/slideLayout50.xml" ContentType="application/vnd.openxmlformats-officedocument.presentationml.slideLayout+xml"/>
  <Override PartName="/ppt/notesSlides/notesSlide42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6" r:id="rId2"/>
    <p:sldMasterId id="2147483688" r:id="rId3"/>
    <p:sldMasterId id="2147483701" r:id="rId4"/>
    <p:sldMasterId id="2147483717" r:id="rId5"/>
    <p:sldMasterId id="2147483729" r:id="rId6"/>
    <p:sldMasterId id="2147483742" r:id="rId7"/>
    <p:sldMasterId id="2147483755" r:id="rId8"/>
  </p:sldMasterIdLst>
  <p:notesMasterIdLst>
    <p:notesMasterId r:id="rId77"/>
  </p:notesMasterIdLst>
  <p:sldIdLst>
    <p:sldId id="258" r:id="rId9"/>
    <p:sldId id="266" r:id="rId10"/>
    <p:sldId id="333" r:id="rId11"/>
    <p:sldId id="269" r:id="rId12"/>
    <p:sldId id="332" r:id="rId13"/>
    <p:sldId id="272" r:id="rId14"/>
    <p:sldId id="270" r:id="rId15"/>
    <p:sldId id="273" r:id="rId16"/>
    <p:sldId id="276" r:id="rId17"/>
    <p:sldId id="279" r:id="rId18"/>
    <p:sldId id="275" r:id="rId19"/>
    <p:sldId id="280" r:id="rId20"/>
    <p:sldId id="282" r:id="rId21"/>
    <p:sldId id="283" r:id="rId22"/>
    <p:sldId id="271" r:id="rId23"/>
    <p:sldId id="284" r:id="rId24"/>
    <p:sldId id="285" r:id="rId25"/>
    <p:sldId id="286" r:id="rId26"/>
    <p:sldId id="290" r:id="rId27"/>
    <p:sldId id="304" r:id="rId28"/>
    <p:sldId id="305" r:id="rId29"/>
    <p:sldId id="306" r:id="rId30"/>
    <p:sldId id="308" r:id="rId31"/>
    <p:sldId id="294" r:id="rId32"/>
    <p:sldId id="292" r:id="rId33"/>
    <p:sldId id="302" r:id="rId34"/>
    <p:sldId id="291" r:id="rId35"/>
    <p:sldId id="297" r:id="rId36"/>
    <p:sldId id="309" r:id="rId37"/>
    <p:sldId id="331" r:id="rId38"/>
    <p:sldId id="298" r:id="rId39"/>
    <p:sldId id="299" r:id="rId40"/>
    <p:sldId id="310" r:id="rId41"/>
    <p:sldId id="312" r:id="rId42"/>
    <p:sldId id="313" r:id="rId43"/>
    <p:sldId id="334" r:id="rId44"/>
    <p:sldId id="335" r:id="rId45"/>
    <p:sldId id="347" r:id="rId46"/>
    <p:sldId id="336" r:id="rId47"/>
    <p:sldId id="337" r:id="rId48"/>
    <p:sldId id="338" r:id="rId49"/>
    <p:sldId id="314" r:id="rId50"/>
    <p:sldId id="315" r:id="rId51"/>
    <p:sldId id="319" r:id="rId52"/>
    <p:sldId id="320" r:id="rId53"/>
    <p:sldId id="339" r:id="rId54"/>
    <p:sldId id="340" r:id="rId55"/>
    <p:sldId id="345" r:id="rId56"/>
    <p:sldId id="346" r:id="rId57"/>
    <p:sldId id="341" r:id="rId58"/>
    <p:sldId id="361" r:id="rId59"/>
    <p:sldId id="342" r:id="rId60"/>
    <p:sldId id="324" r:id="rId61"/>
    <p:sldId id="325" r:id="rId62"/>
    <p:sldId id="326" r:id="rId63"/>
    <p:sldId id="348" r:id="rId64"/>
    <p:sldId id="354" r:id="rId65"/>
    <p:sldId id="355" r:id="rId66"/>
    <p:sldId id="351" r:id="rId67"/>
    <p:sldId id="356" r:id="rId68"/>
    <p:sldId id="343" r:id="rId69"/>
    <p:sldId id="349" r:id="rId70"/>
    <p:sldId id="350" r:id="rId71"/>
    <p:sldId id="352" r:id="rId72"/>
    <p:sldId id="357" r:id="rId73"/>
    <p:sldId id="358" r:id="rId74"/>
    <p:sldId id="360" r:id="rId75"/>
    <p:sldId id="359" r:id="rId7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openxmlformats.org/officeDocument/2006/relationships/slide" Target="slides/slide18.xml"/><Relationship Id="rId39" Type="http://schemas.openxmlformats.org/officeDocument/2006/relationships/slide" Target="slides/slide31.xml"/><Relationship Id="rId21" Type="http://schemas.openxmlformats.org/officeDocument/2006/relationships/slide" Target="slides/slide13.xml"/><Relationship Id="rId34" Type="http://schemas.openxmlformats.org/officeDocument/2006/relationships/slide" Target="slides/slide26.xml"/><Relationship Id="rId42" Type="http://schemas.openxmlformats.org/officeDocument/2006/relationships/slide" Target="slides/slide34.xml"/><Relationship Id="rId47" Type="http://schemas.openxmlformats.org/officeDocument/2006/relationships/slide" Target="slides/slide39.xml"/><Relationship Id="rId50" Type="http://schemas.openxmlformats.org/officeDocument/2006/relationships/slide" Target="slides/slide42.xml"/><Relationship Id="rId55" Type="http://schemas.openxmlformats.org/officeDocument/2006/relationships/slide" Target="slides/slide47.xml"/><Relationship Id="rId63" Type="http://schemas.openxmlformats.org/officeDocument/2006/relationships/slide" Target="slides/slide55.xml"/><Relationship Id="rId68" Type="http://schemas.openxmlformats.org/officeDocument/2006/relationships/slide" Target="slides/slide60.xml"/><Relationship Id="rId76" Type="http://schemas.openxmlformats.org/officeDocument/2006/relationships/slide" Target="slides/slide68.xml"/><Relationship Id="rId7" Type="http://schemas.openxmlformats.org/officeDocument/2006/relationships/slideMaster" Target="slideMasters/slideMaster7.xml"/><Relationship Id="rId71" Type="http://schemas.openxmlformats.org/officeDocument/2006/relationships/slide" Target="slides/slide6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8.xml"/><Relationship Id="rId29" Type="http://schemas.openxmlformats.org/officeDocument/2006/relationships/slide" Target="slides/slide21.xml"/><Relationship Id="rId11" Type="http://schemas.openxmlformats.org/officeDocument/2006/relationships/slide" Target="slides/slide3.xml"/><Relationship Id="rId24" Type="http://schemas.openxmlformats.org/officeDocument/2006/relationships/slide" Target="slides/slide16.xml"/><Relationship Id="rId32" Type="http://schemas.openxmlformats.org/officeDocument/2006/relationships/slide" Target="slides/slide24.xml"/><Relationship Id="rId37" Type="http://schemas.openxmlformats.org/officeDocument/2006/relationships/slide" Target="slides/slide29.xml"/><Relationship Id="rId40" Type="http://schemas.openxmlformats.org/officeDocument/2006/relationships/slide" Target="slides/slide32.xml"/><Relationship Id="rId45" Type="http://schemas.openxmlformats.org/officeDocument/2006/relationships/slide" Target="slides/slide37.xml"/><Relationship Id="rId53" Type="http://schemas.openxmlformats.org/officeDocument/2006/relationships/slide" Target="slides/slide45.xml"/><Relationship Id="rId58" Type="http://schemas.openxmlformats.org/officeDocument/2006/relationships/slide" Target="slides/slide50.xml"/><Relationship Id="rId66" Type="http://schemas.openxmlformats.org/officeDocument/2006/relationships/slide" Target="slides/slide58.xml"/><Relationship Id="rId74" Type="http://schemas.openxmlformats.org/officeDocument/2006/relationships/slide" Target="slides/slide66.xml"/><Relationship Id="rId79" Type="http://schemas.openxmlformats.org/officeDocument/2006/relationships/viewProps" Target="viewProps.xml"/><Relationship Id="rId5" Type="http://schemas.openxmlformats.org/officeDocument/2006/relationships/slideMaster" Target="slideMasters/slideMaster5.xml"/><Relationship Id="rId61" Type="http://schemas.openxmlformats.org/officeDocument/2006/relationships/slide" Target="slides/slide53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31" Type="http://schemas.openxmlformats.org/officeDocument/2006/relationships/slide" Target="slides/slide23.xml"/><Relationship Id="rId44" Type="http://schemas.openxmlformats.org/officeDocument/2006/relationships/slide" Target="slides/slide36.xml"/><Relationship Id="rId52" Type="http://schemas.openxmlformats.org/officeDocument/2006/relationships/slide" Target="slides/slide44.xml"/><Relationship Id="rId60" Type="http://schemas.openxmlformats.org/officeDocument/2006/relationships/slide" Target="slides/slide52.xml"/><Relationship Id="rId65" Type="http://schemas.openxmlformats.org/officeDocument/2006/relationships/slide" Target="slides/slide57.xml"/><Relationship Id="rId73" Type="http://schemas.openxmlformats.org/officeDocument/2006/relationships/slide" Target="slides/slide65.xml"/><Relationship Id="rId78" Type="http://schemas.openxmlformats.org/officeDocument/2006/relationships/presProps" Target="presProps.xml"/><Relationship Id="rId81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slide" Target="slides/slide19.xml"/><Relationship Id="rId30" Type="http://schemas.openxmlformats.org/officeDocument/2006/relationships/slide" Target="slides/slide22.xml"/><Relationship Id="rId35" Type="http://schemas.openxmlformats.org/officeDocument/2006/relationships/slide" Target="slides/slide27.xml"/><Relationship Id="rId43" Type="http://schemas.openxmlformats.org/officeDocument/2006/relationships/slide" Target="slides/slide35.xml"/><Relationship Id="rId48" Type="http://schemas.openxmlformats.org/officeDocument/2006/relationships/slide" Target="slides/slide40.xml"/><Relationship Id="rId56" Type="http://schemas.openxmlformats.org/officeDocument/2006/relationships/slide" Target="slides/slide48.xml"/><Relationship Id="rId64" Type="http://schemas.openxmlformats.org/officeDocument/2006/relationships/slide" Target="slides/slide56.xml"/><Relationship Id="rId69" Type="http://schemas.openxmlformats.org/officeDocument/2006/relationships/slide" Target="slides/slide61.xml"/><Relationship Id="rId77" Type="http://schemas.openxmlformats.org/officeDocument/2006/relationships/notesMaster" Target="notesMasters/notesMaster1.xml"/><Relationship Id="rId8" Type="http://schemas.openxmlformats.org/officeDocument/2006/relationships/slideMaster" Target="slideMasters/slideMaster8.xml"/><Relationship Id="rId51" Type="http://schemas.openxmlformats.org/officeDocument/2006/relationships/slide" Target="slides/slide43.xml"/><Relationship Id="rId72" Type="http://schemas.openxmlformats.org/officeDocument/2006/relationships/slide" Target="slides/slide64.xml"/><Relationship Id="rId80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slide" Target="slides/slide17.xml"/><Relationship Id="rId33" Type="http://schemas.openxmlformats.org/officeDocument/2006/relationships/slide" Target="slides/slide25.xml"/><Relationship Id="rId38" Type="http://schemas.openxmlformats.org/officeDocument/2006/relationships/slide" Target="slides/slide30.xml"/><Relationship Id="rId46" Type="http://schemas.openxmlformats.org/officeDocument/2006/relationships/slide" Target="slides/slide38.xml"/><Relationship Id="rId59" Type="http://schemas.openxmlformats.org/officeDocument/2006/relationships/slide" Target="slides/slide51.xml"/><Relationship Id="rId67" Type="http://schemas.openxmlformats.org/officeDocument/2006/relationships/slide" Target="slides/slide59.xml"/><Relationship Id="rId20" Type="http://schemas.openxmlformats.org/officeDocument/2006/relationships/slide" Target="slides/slide12.xml"/><Relationship Id="rId41" Type="http://schemas.openxmlformats.org/officeDocument/2006/relationships/slide" Target="slides/slide33.xml"/><Relationship Id="rId54" Type="http://schemas.openxmlformats.org/officeDocument/2006/relationships/slide" Target="slides/slide46.xml"/><Relationship Id="rId62" Type="http://schemas.openxmlformats.org/officeDocument/2006/relationships/slide" Target="slides/slide54.xml"/><Relationship Id="rId70" Type="http://schemas.openxmlformats.org/officeDocument/2006/relationships/slide" Target="slides/slide62.xml"/><Relationship Id="rId75" Type="http://schemas.openxmlformats.org/officeDocument/2006/relationships/slide" Target="slides/slide67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slide" Target="slides/slide20.xml"/><Relationship Id="rId36" Type="http://schemas.openxmlformats.org/officeDocument/2006/relationships/slide" Target="slides/slide28.xml"/><Relationship Id="rId49" Type="http://schemas.openxmlformats.org/officeDocument/2006/relationships/slide" Target="slides/slide41.xml"/><Relationship Id="rId57" Type="http://schemas.openxmlformats.org/officeDocument/2006/relationships/slide" Target="slides/slide4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9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F78564-A6F8-4276-A4F1-A9E8929AB058}" type="datetimeFigureOut">
              <a:rPr lang="en-US" smtClean="0"/>
              <a:pPr/>
              <a:t>2/22/2012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5C2FF4-6B7B-41DC-83A5-BC4FA357EA47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6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6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6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6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6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3BBE5C-9E9D-48FE-8BCC-E4D1C46F6917}" type="slidenum">
              <a:rPr lang="en-US" smtClean="0"/>
              <a:pPr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3BBE5C-9E9D-48FE-8BCC-E4D1C46F6917}" type="slidenum">
              <a:rPr lang="en-US" smtClean="0">
                <a:solidFill>
                  <a:prstClr val="black"/>
                </a:solidFill>
              </a:rPr>
              <a:pPr/>
              <a:t>2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A9B5DF-B069-4070-897C-24CE31A2D767}" type="slidenum">
              <a:rPr lang="en-US" smtClean="0">
                <a:solidFill>
                  <a:prstClr val="black"/>
                </a:solidFill>
              </a:rPr>
              <a:pPr/>
              <a:t>3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http://www.metmuseum.org/toah/hd/mking/hd_mking.htm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8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1F7AEF34-F6A3-40A2-BA26-94AA3BCFD2EB}" type="slidenum">
              <a:rPr lang="en-GB" smtClean="0"/>
              <a:pPr/>
              <a:t>5</a:t>
            </a:fld>
            <a:endParaRPr lang="en-GB" smtClean="0"/>
          </a:p>
        </p:txBody>
      </p:sp>
      <p:sp>
        <p:nvSpPr>
          <p:cNvPr id="62467" name="Text Box 1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62468" name="Text Box 2"/>
          <p:cNvSpPr>
            <a:spLocks noGrp="1" noChangeArrowheads="1"/>
          </p:cNvSpPr>
          <p:nvPr>
            <p:ph type="body"/>
          </p:nvPr>
        </p:nvSpPr>
        <p:spPr>
          <a:xfrm>
            <a:off x="685800" y="4343400"/>
            <a:ext cx="5484813" cy="4114800"/>
          </a:xfrm>
          <a:noFill/>
          <a:ln/>
        </p:spPr>
        <p:txBody>
          <a:bodyPr wrap="none" anchor="ctr"/>
          <a:lstStyle/>
          <a:p>
            <a:r>
              <a:rPr lang="en-GB" smtClean="0"/>
              <a:t>all maps from Baines/ Malek: Atlas</a:t>
            </a:r>
            <a:endParaRPr lang="en-US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http://en.wikipedia.org/wiki/File:GD-EG-Deir_el_Bahari-map.png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7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http://en.wikipedia.org/wiki/File:Deir_el-bahri_temples.jpg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8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http://ib205.tripod.com/mentuhotep2_tomb.html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9</a:t>
            </a:fld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10</a:t>
            </a:fld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Wildung</a:t>
            </a:r>
            <a:r>
              <a:rPr lang="en-GB" dirty="0" smtClean="0"/>
              <a:t>: Reconstruction – Arnold; http://www.touregypt.net/featurestories/mentuhotept.htm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11</a:t>
            </a:fld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http://www.metmuseum.org/toah/works-of-art/07.230.2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12</a:t>
            </a:fld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http://www.britishmuseum.org/explore/highlights/highlight_image.aspx?image=ps315414.jpg&amp;retpage=15293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13</a:t>
            </a:fld>
            <a:endParaRPr 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http://www.mentuhotep.de/museen/london/british.htm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14</a:t>
            </a:fld>
            <a:endParaRPr 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15</a:t>
            </a:fld>
            <a:endParaRPr 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http://www.metmuseum.org/toah/hd/mking/hd_mking.htm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16</a:t>
            </a:fld>
            <a:endParaRPr 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17</a:t>
            </a:fld>
            <a:endParaRPr 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http://www.touregypt.net/featurestories/amenemhet1p.htm; http://www.ancient-egypt.org/index.html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18</a:t>
            </a:fld>
            <a:endParaRPr 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Photographs copyright KZ</a:t>
            </a:r>
            <a:endParaRPr lang="en-US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19</a:t>
            </a:fld>
            <a:endParaRPr 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Photographs copyright KZ</a:t>
            </a:r>
            <a:endParaRPr lang="en-US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20</a:t>
            </a:fld>
            <a:endParaRPr 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http://www.metmuseum.org/Collections/search-the-collections/100000032?rpp=20&amp;pg=1&amp;ft=*&amp;deptids=10&amp;pos=12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21</a:t>
            </a:fld>
            <a:endParaRPr 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smtClean="0"/>
              <a:t>http://proteus.brown.edu/fightingpharaohs10/10007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22</a:t>
            </a:fld>
            <a:endParaRPr 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Photographs copyright KZ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23</a:t>
            </a:fld>
            <a:endParaRPr 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http://www.reconstructions.org/mor/pages/frames/mor_sen1/mor_sen1_frame.html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24</a:t>
            </a:fld>
            <a:endParaRPr lang="en-US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http://www.touregypt.net/featurestories/senusret1p.htm; http://www.reconstructions.org/mor/pages/frames/mor_sen1/mor_sen1_frame.html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25</a:t>
            </a:fld>
            <a:endParaRPr lang="en-US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http://www.reconstructions.org/mor/pages/frames/mor_sen1/mor_sen1_frame.html; http://www.flickr.com/photos/peterjr1961/2762771763/sizes/m/in/photostream/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26</a:t>
            </a:fld>
            <a:endParaRPr lang="en-US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KZ photographs, http://www.reconstructions.org/mor/pages/frames/mor_sen1/mor_sen1_frame.html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27</a:t>
            </a:fld>
            <a:endParaRPr lang="en-US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http://dlib.etc.ucla.edu/projects/Karnak/resource/WhiteChapel/1874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28</a:t>
            </a:fld>
            <a:endParaRPr lang="en-US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http://www.ancientsites.com/aw/Post/152921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http://www.flickr.com/photos/gibna_kebira/4299912323/sizes/z/in/photostream/ (central </a:t>
            </a:r>
            <a:r>
              <a:rPr lang="en-US" dirty="0" err="1" smtClean="0"/>
              <a:t>barque</a:t>
            </a:r>
            <a:r>
              <a:rPr lang="en-US" dirty="0" smtClean="0"/>
              <a:t> shrine devoted to Amun at the back of the Ramses III chapel in Karnak</a:t>
            </a:r>
            <a:r>
              <a:rPr lang="en-US" baseline="0" dirty="0" smtClean="0"/>
              <a:t> = place</a:t>
            </a:r>
            <a:r>
              <a:rPr lang="en-US" dirty="0" smtClean="0"/>
              <a:t> where </a:t>
            </a:r>
            <a:r>
              <a:rPr lang="en-US" dirty="0" err="1" smtClean="0"/>
              <a:t>barque</a:t>
            </a:r>
            <a:r>
              <a:rPr lang="en-US" dirty="0" smtClean="0"/>
              <a:t> carrying Amun would be set to rest during various </a:t>
            </a:r>
            <a:r>
              <a:rPr lang="en-US" smtClean="0"/>
              <a:t>festival processions)</a:t>
            </a:r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29</a:t>
            </a:fld>
            <a:endParaRPr lang="en-US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8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1F7AEF34-F6A3-40A2-BA26-94AA3BCFD2EB}" type="slidenum">
              <a:rPr lang="en-GB" smtClean="0"/>
              <a:pPr/>
              <a:t>30</a:t>
            </a:fld>
            <a:endParaRPr lang="en-GB" smtClean="0"/>
          </a:p>
        </p:txBody>
      </p:sp>
      <p:sp>
        <p:nvSpPr>
          <p:cNvPr id="62467" name="Text Box 1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62468" name="Text Box 2"/>
          <p:cNvSpPr>
            <a:spLocks noGrp="1" noChangeArrowheads="1"/>
          </p:cNvSpPr>
          <p:nvPr>
            <p:ph type="body"/>
          </p:nvPr>
        </p:nvSpPr>
        <p:spPr>
          <a:xfrm>
            <a:off x="685800" y="4343400"/>
            <a:ext cx="5484813" cy="4114800"/>
          </a:xfrm>
          <a:noFill/>
          <a:ln/>
        </p:spPr>
        <p:txBody>
          <a:bodyPr wrap="none" anchor="ctr"/>
          <a:lstStyle/>
          <a:p>
            <a:r>
              <a:rPr lang="en-GB" smtClean="0"/>
              <a:t>all maps from Baines/ Malek: Atlas</a:t>
            </a:r>
            <a:endParaRPr lang="en-US" smtClean="0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http://www.odysseyadventures.ca/articles/thebes/article_karnak-mk.htm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31</a:t>
            </a:fld>
            <a:endParaRPr lang="en-US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http://dlib.etc.ucla.edu/projects/Karnak/feature/MiddleKingdomCourt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32</a:t>
            </a:fld>
            <a:endParaRPr lang="en-US"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smtClean="0"/>
              <a:t>http://www.touregypt.net/featurestories/senusret2.htm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>
                <a:solidFill>
                  <a:prstClr val="black"/>
                </a:solidFill>
              </a:rPr>
              <a:pPr/>
              <a:t>33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http://www.globalegyptianmuseum.org/record.aspx?id=15281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>
                <a:solidFill>
                  <a:prstClr val="black"/>
                </a:solidFill>
              </a:rPr>
              <a:pPr/>
              <a:t>34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de-DE" dirty="0" smtClean="0"/>
              <a:t>http://www.metmuseum.org/works_of_art/collection_database/egyptian_art/Pectoral_with_the_Name_of_Senwosret_II/viewObject.aspx?&amp;OID=100000275&amp;PgSz=1</a:t>
            </a:r>
            <a:endParaRPr lang="de-D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7C01C-B23C-447C-97D0-566C40F762BC}" type="slidenum">
              <a:rPr lang="de-DE" smtClean="0">
                <a:solidFill>
                  <a:prstClr val="black"/>
                </a:solidFill>
              </a:rPr>
              <a:pPr/>
              <a:t>35</a:t>
            </a:fld>
            <a:endParaRPr lang="de-DE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http://maps.google.co.uk/maps?q=map+lahun&amp;rlz=1I7DKUK_en-GB&amp;oe=UTF-8&amp;redir_esc=&amp;um=1&amp;ie=UTF-8&amp;hl=en&amp;sa=N&amp;tab=wl</a:t>
            </a:r>
          </a:p>
          <a:p>
            <a:r>
              <a:rPr lang="en-GB" dirty="0" smtClean="0"/>
              <a:t>Maps: Digital Egypt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36</a:t>
            </a:fld>
            <a:endParaRPr lang="en-US"/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http://www.digitalegypt.ucl.ac.uk/lahun/index.html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37</a:t>
            </a:fld>
            <a:endParaRPr lang="en-US"/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http://www.digitalegypt.ucl.ac.uk/lahun/ucarchivelahun/viewpyr2.gif</a:t>
            </a:r>
          </a:p>
          <a:p>
            <a:r>
              <a:rPr lang="en-US" dirty="0" smtClean="0"/>
              <a:t>http://www.digitalegypt.ucl.ac.uk/lahun/ucarchivelahun/lahunview2.gif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38</a:t>
            </a:fld>
            <a:endParaRPr lang="en-US"/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http://www.digitalegypt.ucl.ac.uk/lahun/townplan.gif</a:t>
            </a:r>
          </a:p>
          <a:p>
            <a:r>
              <a:rPr lang="en-US" dirty="0" smtClean="0"/>
              <a:t>http://www.digitalegypt.ucl.ac.uk/lahun/uc7128.html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39</a:t>
            </a:fld>
            <a:endParaRPr lang="en-US"/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40</a:t>
            </a:fld>
            <a:endParaRPr lang="en-US"/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http://www.digitalegypt.ucl.ac.uk/lahun/ucarchivelahun/uc32102apap.jpg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41</a:t>
            </a:fld>
            <a:endParaRPr lang="en-US"/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de-DE" smtClean="0"/>
              <a:t>http://www.metmuseum.org/Works_of_Art/collection_database/egyptian_art/face_of_senwosret_iii//objectview.aspx?OID=100000398&amp;collID=10&amp;dd1=10</a:t>
            </a:r>
            <a:endParaRPr lang="de-D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7C01C-B23C-447C-97D0-566C40F762BC}" type="slidenum">
              <a:rPr lang="de-DE" smtClean="0">
                <a:solidFill>
                  <a:prstClr val="black"/>
                </a:solidFill>
              </a:rPr>
              <a:pPr/>
              <a:t>42</a:t>
            </a:fld>
            <a:endParaRPr lang="de-DE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de-DE" dirty="0" smtClean="0"/>
              <a:t>http://www.metmuseum.org/works_of_art/collection_database/egyptian_art/Sphinx_of_Senwosret_III/viewObject.aspx?&amp;OID=100000273&amp;PgSz=1</a:t>
            </a:r>
            <a:endParaRPr lang="de-D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7C01C-B23C-447C-97D0-566C40F762BC}" type="slidenum">
              <a:rPr lang="de-DE" smtClean="0">
                <a:solidFill>
                  <a:prstClr val="black"/>
                </a:solidFill>
              </a:rPr>
              <a:pPr/>
              <a:t>43</a:t>
            </a:fld>
            <a:endParaRPr lang="de-DE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http://www.touregypt.net/featurestories/otherabydostemples.htm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>
                <a:solidFill>
                  <a:prstClr val="black"/>
                </a:solidFill>
              </a:rPr>
              <a:pPr/>
              <a:t>44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http://www.penn.museum/abydos.html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>
                <a:solidFill>
                  <a:prstClr val="black"/>
                </a:solidFill>
              </a:rPr>
              <a:pPr/>
              <a:t>45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http://www.yare.org/essays/fortresses.htm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46</a:t>
            </a:fld>
            <a:endParaRPr lang="en-US"/>
          </a:p>
        </p:txBody>
      </p:sp>
    </p:spTree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http://www.yare.org/essays/fortresses.htm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47</a:t>
            </a:fld>
            <a:endParaRPr lang="en-US"/>
          </a:p>
        </p:txBody>
      </p:sp>
    </p:spTree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http://www.digitalegypt.ucl.ac.uk/buhen/archive/uc21423.jpg</a:t>
            </a:r>
          </a:p>
          <a:p>
            <a:endParaRPr lang="en-US" dirty="0" smtClean="0"/>
          </a:p>
          <a:p>
            <a:r>
              <a:rPr lang="en-US" dirty="0" smtClean="0"/>
              <a:t>http://www.digitalegypt.ucl.ac.uk/buhen/okmap.html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48</a:t>
            </a:fld>
            <a:endParaRPr lang="en-US"/>
          </a:p>
        </p:txBody>
      </p:sp>
    </p:spTree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49</a:t>
            </a:fld>
            <a:endParaRPr lang="en-US"/>
          </a:p>
        </p:txBody>
      </p:sp>
    </p:spTree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http://www.yare.org/essays/fortresses.htm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50</a:t>
            </a:fld>
            <a:endParaRPr lang="en-US"/>
          </a:p>
        </p:txBody>
      </p:sp>
    </p:spTree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51</a:t>
            </a:fld>
            <a:endParaRPr lang="en-US"/>
          </a:p>
        </p:txBody>
      </p:sp>
    </p:spTree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52</a:t>
            </a:fld>
            <a:endParaRPr lang="en-US"/>
          </a:p>
        </p:txBody>
      </p:sp>
    </p:spTree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Freed: El-</a:t>
            </a:r>
            <a:r>
              <a:rPr lang="en-GB" dirty="0" err="1" smtClean="0"/>
              <a:t>Bersheh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>
                <a:solidFill>
                  <a:prstClr val="black"/>
                </a:solidFill>
              </a:rPr>
              <a:pPr/>
              <a:t>53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http://www.arts.kuleuven.be/fotolab/pages/Panorama/Barshaindex.htm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>
                <a:solidFill>
                  <a:prstClr val="black"/>
                </a:solidFill>
              </a:rPr>
              <a:pPr/>
              <a:t>54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http://egyptsites.wordpress.com/2009/02/14/deir-el-bersha/bersha-2/; http://egyptsites.wordpress.com/2009/02/14/deir-el-bersha/bersha-1/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>
                <a:solidFill>
                  <a:prstClr val="black"/>
                </a:solidFill>
              </a:rPr>
              <a:pPr/>
              <a:t>55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56</a:t>
            </a:fld>
            <a:endParaRPr lang="en-US"/>
          </a:p>
        </p:txBody>
      </p:sp>
    </p:spTree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http://www.specialtyinterests.net/map_abydos_to_edfu.html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B6C9C7-4B27-476C-927D-9090669FC3DA}" type="slidenum">
              <a:rPr lang="en-US" smtClean="0"/>
              <a:pPr/>
              <a:t>57</a:t>
            </a:fld>
            <a:endParaRPr lang="en-US"/>
          </a:p>
        </p:txBody>
      </p:sp>
    </p:spTree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http://www.philae.nu/akhet/AbedPredyn.html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B6C9C7-4B27-476C-927D-9090669FC3DA}" type="slidenum">
              <a:rPr lang="en-US" smtClean="0"/>
              <a:pPr/>
              <a:t>58</a:t>
            </a:fld>
            <a:endParaRPr lang="en-US"/>
          </a:p>
        </p:txBody>
      </p:sp>
    </p:spTree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59</a:t>
            </a:fld>
            <a:endParaRPr lang="en-US"/>
          </a:p>
        </p:txBody>
      </p:sp>
    </p:spTree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http://www.digitalegypt.ucl.ac.uk/abydos/ucarchiveabydos/uc16231.jpg</a:t>
            </a:r>
          </a:p>
          <a:p>
            <a:r>
              <a:rPr lang="en-US" dirty="0" smtClean="0"/>
              <a:t>http://www.digitalegypt.ucl.ac.uk/abydos/mk/tomb817jew.html</a:t>
            </a:r>
          </a:p>
          <a:p>
            <a:r>
              <a:rPr lang="en-US" dirty="0" smtClean="0"/>
              <a:t>http://www.digitalegypt.ucl.ac.uk/abydos/ucarchiveabydos/uc16238.jpg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60</a:t>
            </a:fld>
            <a:endParaRPr lang="en-US"/>
          </a:p>
        </p:txBody>
      </p:sp>
    </p:spTree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61</a:t>
            </a:fld>
            <a:endParaRPr lang="en-US"/>
          </a:p>
        </p:txBody>
      </p:sp>
    </p:spTree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http://www.britishmuseum.org/explore/highlights/highlight_objects/gr/r/red_polished_ware_bowl.aspx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62</a:t>
            </a:fld>
            <a:endParaRPr lang="en-US"/>
          </a:p>
        </p:txBody>
      </p:sp>
    </p:spTree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http://www.digitalegypt.ucl.ac.uk/foreignrelations/redpolished.html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63</a:t>
            </a:fld>
            <a:endParaRPr lang="en-US"/>
          </a:p>
        </p:txBody>
      </p:sp>
    </p:spTree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64</a:t>
            </a:fld>
            <a:endParaRPr lang="en-US"/>
          </a:p>
        </p:txBody>
      </p:sp>
    </p:spTree>
  </p:cSld>
  <p:clrMapOvr>
    <a:masterClrMapping/>
  </p:clrMapOvr>
</p:notes>
</file>

<file path=ppt/notesSlides/notesSlide6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http://www.digitalegypt.ucl.ac.uk/3d/qau.html</a:t>
            </a:r>
          </a:p>
          <a:p>
            <a:r>
              <a:rPr lang="en-US" dirty="0" smtClean="0"/>
              <a:t>http://www.digitalegypt.ucl.ac.uk/qau/archive/uc31244b.jpg</a:t>
            </a:r>
          </a:p>
          <a:p>
            <a:r>
              <a:rPr lang="en-US" dirty="0" smtClean="0"/>
              <a:t>http://www.digitalegypt.ucl.ac.uk/qau/archive/uc31243.jpg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65</a:t>
            </a:fld>
            <a:endParaRPr lang="en-US"/>
          </a:p>
        </p:txBody>
      </p:sp>
    </p:spTree>
  </p:cSld>
  <p:clrMapOvr>
    <a:masterClrMapping/>
  </p:clrMapOvr>
</p:notes>
</file>

<file path=ppt/notesSlides/notesSlide6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66</a:t>
            </a:fld>
            <a:endParaRPr lang="en-US"/>
          </a:p>
        </p:txBody>
      </p:sp>
    </p:spTree>
  </p:cSld>
  <p:clrMapOvr>
    <a:masterClrMapping/>
  </p:clrMapOvr>
</p:notes>
</file>

<file path=ppt/notesSlides/notesSlide6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67</a:t>
            </a:fld>
            <a:endParaRPr lang="en-US"/>
          </a:p>
        </p:txBody>
      </p:sp>
    </p:spTree>
  </p:cSld>
  <p:clrMapOvr>
    <a:masterClrMapping/>
  </p:clrMapOvr>
</p:notes>
</file>

<file path=ppt/notesSlides/notesSlide6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http://www.athenapub.com/aria-PE-BeniHasan1.htm</a:t>
            </a:r>
          </a:p>
          <a:p>
            <a:r>
              <a:rPr lang="en-US" dirty="0" smtClean="0"/>
              <a:t>http://www.localyte.com/attraction/40442--Beni-Hasan--Egypt--Al%2BMinya--Al%2BMinya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68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2/22/2012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2/22/2012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2/22/2012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7013" cy="44926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600200"/>
            <a:ext cx="4037012" cy="44926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2/22/2012</a:t>
            </a:fld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2/22/2012</a:t>
            </a:fld>
            <a:endParaRPr lang="en-US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2/22/2012</a:t>
            </a:fld>
            <a:endParaRPr 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2/22/2012</a:t>
            </a:fld>
            <a:endParaRPr lang="en-US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2/22/2012</a:t>
            </a:fld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2/22/2012</a:t>
            </a:fld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2/22/2012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122238"/>
            <a:ext cx="2055812" cy="5970587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8213" cy="597058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2/22/2012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half" idx="3"/>
          </p:nvPr>
        </p:nvSpPr>
        <p:spPr>
          <a:xfrm>
            <a:off x="4646613" y="1600200"/>
            <a:ext cx="4037012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2/22/2012</a:t>
            </a:fld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7012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6613" y="3922713"/>
            <a:ext cx="4037012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2/22/2012</a:t>
            </a:fld>
            <a:endParaRPr lang="en-US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Tx" preserve="1">
  <p:cSld name="Title, 2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half" idx="3"/>
          </p:nvPr>
        </p:nvSpPr>
        <p:spPr>
          <a:xfrm>
            <a:off x="4646613" y="1600200"/>
            <a:ext cx="4037012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2/22/2012</a:t>
            </a:fld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7013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7012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6613" y="3922713"/>
            <a:ext cx="4037012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2/22/2012</a:t>
            </a:fld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CA0874A-CD48-49FB-8461-8D1810600A4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3CDC788-1EA2-400B-9380-6C7BE5AADE1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8C41763-1FFA-4FA2-90B7-E63595AF7F5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4963"/>
            <a:ext cx="4037013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604963"/>
            <a:ext cx="4037012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C6613BB-DA64-486F-9CBB-84F02D7C09A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D94E284-B624-4F72-8226-BD92EF3378C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4DA1D4C-EF32-4413-90DA-92DD48A55796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490FDE1-E679-4ED8-B9D7-B5C52883262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3A9E0EB-B8E6-4E71-8751-5D36A6C8405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39ECF49-CC94-46AA-8FCF-DF964587743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CB177FB-D9AD-4839-B9DA-D0DCF876DB6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1604963"/>
            <a:ext cx="2055812" cy="452437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4963"/>
            <a:ext cx="6018213" cy="452437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52136C3-6B87-4610-A8AD-F00F3C18022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A641DBA-D7F1-4FA8-8219-497C8983C6C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58681CE-1A7B-462C-B84B-31150581F2B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320BA81-EDD8-4B67-9948-1D328045F21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7013" cy="4298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828800"/>
            <a:ext cx="4037012" cy="4298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893E90-96EF-40FD-84D7-D0418BC55C4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1E4A529-9C3C-46AB-A4CF-BF17B535B83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EC524DC-9DC6-47DB-AF38-8C8F94BBF2F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C1E7104-0726-449F-8D63-AEE536B8778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C81E754-8EB8-4202-AB0B-072C9957838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75DBADD-28AF-4012-AB01-53CCE277B80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D465FEC-6161-4143-8ADE-7ED23383B17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241300"/>
            <a:ext cx="2055812" cy="588645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41300"/>
            <a:ext cx="6018213" cy="5886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16A31CB-845C-47AC-8D2B-D21825071E2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41300"/>
            <a:ext cx="8226425" cy="14319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7013" cy="429895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6613" y="1828800"/>
            <a:ext cx="4037012" cy="429895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8F85338-C9F8-490B-9086-DDC95706BDBA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CA0874A-CD48-49FB-8461-8D1810600A4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3CDC788-1EA2-400B-9380-6C7BE5AADE1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8C41763-1FFA-4FA2-90B7-E63595AF7F5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7013" cy="44926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600200"/>
            <a:ext cx="4037012" cy="44926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C6613BB-DA64-486F-9CBB-84F02D7C09A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D94E284-B624-4F72-8226-BD92EF3378C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4DA1D4C-EF32-4413-90DA-92DD48A5579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490FDE1-E679-4ED8-B9D7-B5C52883262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3A9E0EB-B8E6-4E71-8751-5D36A6C8405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39ECF49-CC94-46AA-8FCF-DF964587743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CB177FB-D9AD-4839-B9DA-D0DCF876DB6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122238"/>
            <a:ext cx="2055812" cy="5970587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8213" cy="597058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52136C3-6B87-4610-A8AD-F00F3C18022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half" idx="3"/>
          </p:nvPr>
        </p:nvSpPr>
        <p:spPr>
          <a:xfrm>
            <a:off x="4646613" y="1600200"/>
            <a:ext cx="4037012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3D7FE43-4653-4145-A8AD-8550458651C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7012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6613" y="3922713"/>
            <a:ext cx="4037012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3D7FE43-4653-4145-A8AD-8550458651C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Tx" preserve="1">
  <p:cSld name="Title, 2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half" idx="3"/>
          </p:nvPr>
        </p:nvSpPr>
        <p:spPr>
          <a:xfrm>
            <a:off x="4646613" y="1600200"/>
            <a:ext cx="4037012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3D7FE43-4653-4145-A8AD-8550458651C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7013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7012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6613" y="3922713"/>
            <a:ext cx="4037012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3D7FE43-4653-4145-A8AD-8550458651C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CA0874A-CD48-49FB-8461-8D1810600A4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3CDC788-1EA2-400B-9380-6C7BE5AADE1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8C41763-1FFA-4FA2-90B7-E63595AF7F5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4963"/>
            <a:ext cx="4037013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604963"/>
            <a:ext cx="4037012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C6613BB-DA64-486F-9CBB-84F02D7C09A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D94E284-B624-4F72-8226-BD92EF3378C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4DA1D4C-EF32-4413-90DA-92DD48A55796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490FDE1-E679-4ED8-B9D7-B5C52883262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3A9E0EB-B8E6-4E71-8751-5D36A6C8405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39ECF49-CC94-46AA-8FCF-DF964587743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CB177FB-D9AD-4839-B9DA-D0DCF876DB6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1604963"/>
            <a:ext cx="2055812" cy="452437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4963"/>
            <a:ext cx="6018213" cy="452437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52136C3-6B87-4610-A8AD-F00F3C18022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A641DBA-D7F1-4FA8-8219-497C8983C6C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58681CE-1A7B-462C-B84B-31150581F2B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320BA81-EDD8-4B67-9948-1D328045F21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7013" cy="4298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828800"/>
            <a:ext cx="4037012" cy="4298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893E90-96EF-40FD-84D7-D0418BC55C4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1E4A529-9C3C-46AB-A4CF-BF17B535B83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EC524DC-9DC6-47DB-AF38-8C8F94BBF2F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C1E7104-0726-449F-8D63-AEE536B8778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C81E754-8EB8-4202-AB0B-072C9957838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75DBADD-28AF-4012-AB01-53CCE277B80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D465FEC-6161-4143-8ADE-7ED23383B17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241300"/>
            <a:ext cx="2055812" cy="588645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41300"/>
            <a:ext cx="6018213" cy="5886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16A31CB-845C-47AC-8D2B-D21825071E2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41300"/>
            <a:ext cx="8226425" cy="14319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7013" cy="429895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6613" y="1828800"/>
            <a:ext cx="4037012" cy="429895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8F85338-C9F8-490B-9086-DDC95706BDBA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A641DBA-D7F1-4FA8-8219-497C8983C6C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58681CE-1A7B-462C-B84B-31150581F2B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320BA81-EDD8-4B67-9948-1D328045F21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7013" cy="4298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828800"/>
            <a:ext cx="4037012" cy="4298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893E90-96EF-40FD-84D7-D0418BC55C4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1E4A529-9C3C-46AB-A4CF-BF17B535B83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EC524DC-9DC6-47DB-AF38-8C8F94BBF2F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C1E7104-0726-449F-8D63-AEE536B8778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C81E754-8EB8-4202-AB0B-072C9957838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75DBADD-28AF-4012-AB01-53CCE277B80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D465FEC-6161-4143-8ADE-7ED23383B17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241300"/>
            <a:ext cx="2055812" cy="588645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41300"/>
            <a:ext cx="6018213" cy="5886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16A31CB-845C-47AC-8D2B-D21825071E2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41300"/>
            <a:ext cx="8226425" cy="14319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7013" cy="429895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6613" y="1828800"/>
            <a:ext cx="4037012" cy="429895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8F85338-C9F8-490B-9086-DDC95706BDBA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2/22/2012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2/22/2012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2/22/2012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7013" cy="44926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600200"/>
            <a:ext cx="4037012" cy="44926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2/22/2012</a:t>
            </a:fld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2/22/2012</a:t>
            </a:fld>
            <a:endParaRPr lang="en-US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2/22/2012</a:t>
            </a:fld>
            <a:endParaRPr 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2/22/2012</a:t>
            </a:fld>
            <a:endParaRPr lang="en-US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2/22/2012</a:t>
            </a:fld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2/22/2012</a:t>
            </a:fld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2/22/2012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122238"/>
            <a:ext cx="2055812" cy="5970587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8213" cy="597058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2/22/2012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half" idx="3"/>
          </p:nvPr>
        </p:nvSpPr>
        <p:spPr>
          <a:xfrm>
            <a:off x="4646613" y="1600200"/>
            <a:ext cx="4037012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2/22/2012</a:t>
            </a:fld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7012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6613" y="3922713"/>
            <a:ext cx="4037012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2/22/2012</a:t>
            </a:fld>
            <a:endParaRPr lang="en-US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Tx" preserve="1">
  <p:cSld name="Title, 2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half" idx="3"/>
          </p:nvPr>
        </p:nvSpPr>
        <p:spPr>
          <a:xfrm>
            <a:off x="4646613" y="1600200"/>
            <a:ext cx="4037012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2/22/2012</a:t>
            </a:fld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7013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7012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6613" y="3922713"/>
            <a:ext cx="4037012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2/22/2012</a:t>
            </a:fld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3.xml"/><Relationship Id="rId3" Type="http://schemas.openxmlformats.org/officeDocument/2006/relationships/slideLayout" Target="../slideLayouts/slideLayout18.xml"/><Relationship Id="rId7" Type="http://schemas.openxmlformats.org/officeDocument/2006/relationships/slideLayout" Target="../slideLayouts/slideLayout22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Relationship Id="rId6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5.xml"/><Relationship Id="rId4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4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4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9.xml"/><Relationship Id="rId7" Type="http://schemas.openxmlformats.org/officeDocument/2006/relationships/slideLayout" Target="../slideLayouts/slideLayout33.xml"/><Relationship Id="rId12" Type="http://schemas.openxmlformats.org/officeDocument/2006/relationships/slideLayout" Target="../slideLayouts/slideLayout38.xml"/><Relationship Id="rId2" Type="http://schemas.openxmlformats.org/officeDocument/2006/relationships/slideLayout" Target="../slideLayouts/slideLayout28.xml"/><Relationship Id="rId1" Type="http://schemas.openxmlformats.org/officeDocument/2006/relationships/slideLayout" Target="../slideLayouts/slideLayout27.xml"/><Relationship Id="rId6" Type="http://schemas.openxmlformats.org/officeDocument/2006/relationships/slideLayout" Target="../slideLayouts/slideLayout32.xml"/><Relationship Id="rId11" Type="http://schemas.openxmlformats.org/officeDocument/2006/relationships/slideLayout" Target="../slideLayouts/slideLayout37.xml"/><Relationship Id="rId5" Type="http://schemas.openxmlformats.org/officeDocument/2006/relationships/slideLayout" Target="../slideLayouts/slideLayout31.xml"/><Relationship Id="rId10" Type="http://schemas.openxmlformats.org/officeDocument/2006/relationships/slideLayout" Target="../slideLayouts/slideLayout36.xml"/><Relationship Id="rId4" Type="http://schemas.openxmlformats.org/officeDocument/2006/relationships/slideLayout" Target="../slideLayouts/slideLayout30.xml"/><Relationship Id="rId9" Type="http://schemas.openxmlformats.org/officeDocument/2006/relationships/slideLayout" Target="../slideLayouts/slideLayout35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6.xml"/><Relationship Id="rId13" Type="http://schemas.openxmlformats.org/officeDocument/2006/relationships/slideLayout" Target="../slideLayouts/slideLayout51.xml"/><Relationship Id="rId3" Type="http://schemas.openxmlformats.org/officeDocument/2006/relationships/slideLayout" Target="../slideLayouts/slideLayout41.xml"/><Relationship Id="rId7" Type="http://schemas.openxmlformats.org/officeDocument/2006/relationships/slideLayout" Target="../slideLayouts/slideLayout45.xml"/><Relationship Id="rId12" Type="http://schemas.openxmlformats.org/officeDocument/2006/relationships/slideLayout" Target="../slideLayouts/slideLayout50.xml"/><Relationship Id="rId2" Type="http://schemas.openxmlformats.org/officeDocument/2006/relationships/slideLayout" Target="../slideLayouts/slideLayout40.xml"/><Relationship Id="rId16" Type="http://schemas.openxmlformats.org/officeDocument/2006/relationships/theme" Target="../theme/theme4.xml"/><Relationship Id="rId1" Type="http://schemas.openxmlformats.org/officeDocument/2006/relationships/slideLayout" Target="../slideLayouts/slideLayout39.xml"/><Relationship Id="rId6" Type="http://schemas.openxmlformats.org/officeDocument/2006/relationships/slideLayout" Target="../slideLayouts/slideLayout44.xml"/><Relationship Id="rId11" Type="http://schemas.openxmlformats.org/officeDocument/2006/relationships/slideLayout" Target="../slideLayouts/slideLayout49.xml"/><Relationship Id="rId5" Type="http://schemas.openxmlformats.org/officeDocument/2006/relationships/slideLayout" Target="../slideLayouts/slideLayout43.xml"/><Relationship Id="rId15" Type="http://schemas.openxmlformats.org/officeDocument/2006/relationships/slideLayout" Target="../slideLayouts/slideLayout53.xml"/><Relationship Id="rId10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2.xml"/><Relationship Id="rId9" Type="http://schemas.openxmlformats.org/officeDocument/2006/relationships/slideLayout" Target="../slideLayouts/slideLayout47.xml"/><Relationship Id="rId14" Type="http://schemas.openxmlformats.org/officeDocument/2006/relationships/slideLayout" Target="../slideLayouts/slideLayout5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2.xml"/><Relationship Id="rId13" Type="http://schemas.openxmlformats.org/officeDocument/2006/relationships/theme" Target="../theme/theme6.xml"/><Relationship Id="rId3" Type="http://schemas.openxmlformats.org/officeDocument/2006/relationships/slideLayout" Target="../slideLayouts/slideLayout67.xml"/><Relationship Id="rId7" Type="http://schemas.openxmlformats.org/officeDocument/2006/relationships/slideLayout" Target="../slideLayouts/slideLayout71.xml"/><Relationship Id="rId12" Type="http://schemas.openxmlformats.org/officeDocument/2006/relationships/slideLayout" Target="../slideLayouts/slideLayout76.xml"/><Relationship Id="rId2" Type="http://schemas.openxmlformats.org/officeDocument/2006/relationships/slideLayout" Target="../slideLayouts/slideLayout66.xml"/><Relationship Id="rId1" Type="http://schemas.openxmlformats.org/officeDocument/2006/relationships/slideLayout" Target="../slideLayouts/slideLayout65.xml"/><Relationship Id="rId6" Type="http://schemas.openxmlformats.org/officeDocument/2006/relationships/slideLayout" Target="../slideLayouts/slideLayout70.xml"/><Relationship Id="rId11" Type="http://schemas.openxmlformats.org/officeDocument/2006/relationships/slideLayout" Target="../slideLayouts/slideLayout75.xml"/><Relationship Id="rId5" Type="http://schemas.openxmlformats.org/officeDocument/2006/relationships/slideLayout" Target="../slideLayouts/slideLayout69.xml"/><Relationship Id="rId10" Type="http://schemas.openxmlformats.org/officeDocument/2006/relationships/slideLayout" Target="../slideLayouts/slideLayout74.xml"/><Relationship Id="rId4" Type="http://schemas.openxmlformats.org/officeDocument/2006/relationships/slideLayout" Target="../slideLayouts/slideLayout68.xml"/><Relationship Id="rId9" Type="http://schemas.openxmlformats.org/officeDocument/2006/relationships/slideLayout" Target="../slideLayouts/slideLayout73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4.xml"/><Relationship Id="rId13" Type="http://schemas.openxmlformats.org/officeDocument/2006/relationships/theme" Target="../theme/theme7.xml"/><Relationship Id="rId3" Type="http://schemas.openxmlformats.org/officeDocument/2006/relationships/slideLayout" Target="../slideLayouts/slideLayout79.xml"/><Relationship Id="rId7" Type="http://schemas.openxmlformats.org/officeDocument/2006/relationships/slideLayout" Target="../slideLayouts/slideLayout83.xml"/><Relationship Id="rId12" Type="http://schemas.openxmlformats.org/officeDocument/2006/relationships/slideLayout" Target="../slideLayouts/slideLayout88.xml"/><Relationship Id="rId2" Type="http://schemas.openxmlformats.org/officeDocument/2006/relationships/slideLayout" Target="../slideLayouts/slideLayout78.xml"/><Relationship Id="rId1" Type="http://schemas.openxmlformats.org/officeDocument/2006/relationships/slideLayout" Target="../slideLayouts/slideLayout77.xml"/><Relationship Id="rId6" Type="http://schemas.openxmlformats.org/officeDocument/2006/relationships/slideLayout" Target="../slideLayouts/slideLayout82.xml"/><Relationship Id="rId11" Type="http://schemas.openxmlformats.org/officeDocument/2006/relationships/slideLayout" Target="../slideLayouts/slideLayout87.xml"/><Relationship Id="rId5" Type="http://schemas.openxmlformats.org/officeDocument/2006/relationships/slideLayout" Target="../slideLayouts/slideLayout81.xml"/><Relationship Id="rId10" Type="http://schemas.openxmlformats.org/officeDocument/2006/relationships/slideLayout" Target="../slideLayouts/slideLayout86.xml"/><Relationship Id="rId4" Type="http://schemas.openxmlformats.org/officeDocument/2006/relationships/slideLayout" Target="../slideLayouts/slideLayout80.xml"/><Relationship Id="rId9" Type="http://schemas.openxmlformats.org/officeDocument/2006/relationships/slideLayout" Target="../slideLayouts/slideLayout85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6.xml"/><Relationship Id="rId13" Type="http://schemas.openxmlformats.org/officeDocument/2006/relationships/slideLayout" Target="../slideLayouts/slideLayout101.xml"/><Relationship Id="rId3" Type="http://schemas.openxmlformats.org/officeDocument/2006/relationships/slideLayout" Target="../slideLayouts/slideLayout91.xml"/><Relationship Id="rId7" Type="http://schemas.openxmlformats.org/officeDocument/2006/relationships/slideLayout" Target="../slideLayouts/slideLayout95.xml"/><Relationship Id="rId12" Type="http://schemas.openxmlformats.org/officeDocument/2006/relationships/slideLayout" Target="../slideLayouts/slideLayout100.xml"/><Relationship Id="rId2" Type="http://schemas.openxmlformats.org/officeDocument/2006/relationships/slideLayout" Target="../slideLayouts/slideLayout90.xml"/><Relationship Id="rId16" Type="http://schemas.openxmlformats.org/officeDocument/2006/relationships/theme" Target="../theme/theme8.xml"/><Relationship Id="rId1" Type="http://schemas.openxmlformats.org/officeDocument/2006/relationships/slideLayout" Target="../slideLayouts/slideLayout89.xml"/><Relationship Id="rId6" Type="http://schemas.openxmlformats.org/officeDocument/2006/relationships/slideLayout" Target="../slideLayouts/slideLayout94.xml"/><Relationship Id="rId11" Type="http://schemas.openxmlformats.org/officeDocument/2006/relationships/slideLayout" Target="../slideLayouts/slideLayout99.xml"/><Relationship Id="rId5" Type="http://schemas.openxmlformats.org/officeDocument/2006/relationships/slideLayout" Target="../slideLayouts/slideLayout93.xml"/><Relationship Id="rId15" Type="http://schemas.openxmlformats.org/officeDocument/2006/relationships/slideLayout" Target="../slideLayouts/slideLayout103.xml"/><Relationship Id="rId10" Type="http://schemas.openxmlformats.org/officeDocument/2006/relationships/slideLayout" Target="../slideLayouts/slideLayout98.xml"/><Relationship Id="rId4" Type="http://schemas.openxmlformats.org/officeDocument/2006/relationships/slideLayout" Target="../slideLayouts/slideLayout92.xml"/><Relationship Id="rId9" Type="http://schemas.openxmlformats.org/officeDocument/2006/relationships/slideLayout" Target="../slideLayouts/slideLayout97.xml"/><Relationship Id="rId14" Type="http://schemas.openxmlformats.org/officeDocument/2006/relationships/slideLayout" Target="../slideLayouts/slideLayout10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72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1"/>
          <p:cNvGrpSpPr>
            <a:grpSpLocks/>
          </p:cNvGrpSpPr>
          <p:nvPr/>
        </p:nvGrpSpPr>
        <p:grpSpPr bwMode="auto">
          <a:xfrm>
            <a:off x="0" y="0"/>
            <a:ext cx="7240588" cy="1979613"/>
            <a:chOff x="0" y="0"/>
            <a:chExt cx="4561" cy="1247"/>
          </a:xfrm>
        </p:grpSpPr>
        <p:sp>
          <p:nvSpPr>
            <p:cNvPr id="2" name="Freeform 2"/>
            <p:cNvSpPr>
              <a:spLocks noChangeArrowheads="1"/>
            </p:cNvSpPr>
            <p:nvPr/>
          </p:nvSpPr>
          <p:spPr bwMode="auto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0">
              <a:gsLst>
                <a:gs pos="0">
                  <a:srgbClr val="6A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  <p:sp>
          <p:nvSpPr>
            <p:cNvPr id="1027" name="Freeform 3"/>
            <p:cNvSpPr>
              <a:spLocks noChangeArrowheads="1"/>
            </p:cNvSpPr>
            <p:nvPr/>
          </p:nvSpPr>
          <p:spPr bwMode="auto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rgbClr val="8C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</p:grpSp>
      <p:sp>
        <p:nvSpPr>
          <p:cNvPr id="1028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8226425" cy="144621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das Format des Titeltextes zu bearbeiten</a:t>
            </a: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6425" cy="44926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die Formate des Gliederungstextes zu bearbeiten</a:t>
            </a:r>
          </a:p>
          <a:p>
            <a:pPr lvl="1"/>
            <a:r>
              <a:rPr lang="en-GB" smtClean="0"/>
              <a:t>Zweite Gliederungsebene</a:t>
            </a:r>
          </a:p>
          <a:p>
            <a:pPr lvl="2"/>
            <a:r>
              <a:rPr lang="en-GB" smtClean="0"/>
              <a:t>Dritte Gliederungsebene</a:t>
            </a:r>
          </a:p>
          <a:p>
            <a:pPr lvl="3"/>
            <a:r>
              <a:rPr lang="en-GB" smtClean="0"/>
              <a:t>Vierte Gliederungsebene</a:t>
            </a:r>
          </a:p>
          <a:p>
            <a:pPr lvl="4"/>
            <a:r>
              <a:rPr lang="en-GB" smtClean="0"/>
              <a:t>Fünfte Gliederungsebene</a:t>
            </a:r>
          </a:p>
          <a:p>
            <a:pPr lvl="4"/>
            <a:r>
              <a:rPr lang="en-GB" smtClean="0"/>
              <a:t>Sechste Gliederungsebene</a:t>
            </a:r>
          </a:p>
          <a:p>
            <a:pPr lvl="4"/>
            <a:r>
              <a:rPr lang="en-GB" smtClean="0"/>
              <a:t>Siebente Gliederungsebene</a:t>
            </a:r>
          </a:p>
          <a:p>
            <a:pPr lvl="4"/>
            <a:r>
              <a:rPr lang="en-GB" smtClean="0"/>
              <a:t>Achte Gliederungsebene</a:t>
            </a:r>
          </a:p>
          <a:p>
            <a:pPr lvl="4"/>
            <a:r>
              <a:rPr lang="en-GB" smtClean="0"/>
              <a:t>Neunte Gliederungsebene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fld id="{E507C12C-684F-4CB1-9D32-7DC420495FD3}" type="datetimeFigureOut">
              <a:rPr lang="en-US" smtClean="0"/>
              <a:pPr/>
              <a:t>2/22/2012</a:t>
            </a:fld>
            <a:endParaRPr lang="en-US"/>
          </a:p>
        </p:txBody>
      </p:sp>
      <p:sp>
        <p:nvSpPr>
          <p:cNvPr id="1031" name="Rectangle 7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ct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endParaRPr lang="en-US"/>
          </a:p>
        </p:txBody>
      </p:sp>
      <p:sp>
        <p:nvSpPr>
          <p:cNvPr id="1032" name="Rectangle 8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</p:sldLayoutIdLst>
  <p:txStyles>
    <p:titleStyle>
      <a:lvl1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39725" indent="-339725" algn="l" defTabSz="449263" rtl="0" eaLnBrk="1" fontAlgn="base" hangingPunct="1">
        <a:lnSpc>
          <a:spcPct val="102000"/>
        </a:lnSpc>
        <a:spcBef>
          <a:spcPts val="800"/>
        </a:spcBef>
        <a:spcAft>
          <a:spcPct val="0"/>
        </a:spcAft>
        <a:buClr>
          <a:srgbClr val="FFCC66"/>
        </a:buClr>
        <a:buSzPct val="80000"/>
        <a:buFont typeface="Wingdings" pitchFamily="2" charset="2"/>
        <a:buChar char=""/>
        <a:defRPr sz="32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39775" indent="-282575" algn="l" defTabSz="449263" rtl="0" eaLnBrk="1" fontAlgn="base" hangingPunct="1">
        <a:lnSpc>
          <a:spcPct val="102000"/>
        </a:lnSpc>
        <a:spcBef>
          <a:spcPts val="7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8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defTabSz="449263" rtl="0" eaLnBrk="1" fontAlgn="base" hangingPunct="1">
        <a:lnSpc>
          <a:spcPct val="102000"/>
        </a:lnSpc>
        <a:spcBef>
          <a:spcPts val="600"/>
        </a:spcBef>
        <a:spcAft>
          <a:spcPct val="0"/>
        </a:spcAft>
        <a:buClr>
          <a:srgbClr val="FFCC66"/>
        </a:buClr>
        <a:buSzPct val="100000"/>
        <a:buFont typeface="Wingdings" pitchFamily="2" charset="2"/>
        <a:buChar char=""/>
        <a:defRPr sz="24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72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1"/>
          <p:cNvGrpSpPr>
            <a:grpSpLocks/>
          </p:cNvGrpSpPr>
          <p:nvPr/>
        </p:nvGrpSpPr>
        <p:grpSpPr bwMode="auto">
          <a:xfrm>
            <a:off x="0" y="0"/>
            <a:ext cx="8456613" cy="5942013"/>
            <a:chOff x="0" y="0"/>
            <a:chExt cx="5327" cy="3743"/>
          </a:xfrm>
        </p:grpSpPr>
        <p:sp>
          <p:nvSpPr>
            <p:cNvPr id="2" name="Freeform 2"/>
            <p:cNvSpPr>
              <a:spLocks noChangeArrowheads="1"/>
            </p:cNvSpPr>
            <p:nvPr/>
          </p:nvSpPr>
          <p:spPr bwMode="auto">
            <a:xfrm>
              <a:off x="0" y="1440"/>
              <a:ext cx="5155" cy="2304"/>
            </a:xfrm>
            <a:custGeom>
              <a:avLst/>
              <a:gdLst/>
              <a:ahLst/>
              <a:cxnLst>
                <a:cxn ang="0">
                  <a:pos x="5154" y="1769"/>
                </a:cxn>
                <a:cxn ang="0">
                  <a:pos x="0" y="2304"/>
                </a:cxn>
                <a:cxn ang="0">
                  <a:pos x="0" y="1252"/>
                </a:cxn>
                <a:cxn ang="0">
                  <a:pos x="5155" y="0"/>
                </a:cxn>
                <a:cxn ang="0">
                  <a:pos x="5155" y="1416"/>
                </a:cxn>
                <a:cxn ang="0">
                  <a:pos x="5154" y="1769"/>
                </a:cxn>
              </a:cxnLst>
              <a:rect l="0" t="0" r="r" b="b"/>
              <a:pathLst>
                <a:path w="5155" h="2304">
                  <a:moveTo>
                    <a:pt x="5154" y="1769"/>
                  </a:moveTo>
                  <a:lnTo>
                    <a:pt x="0" y="2304"/>
                  </a:lnTo>
                  <a:lnTo>
                    <a:pt x="0" y="1252"/>
                  </a:lnTo>
                  <a:lnTo>
                    <a:pt x="5155" y="0"/>
                  </a:lnTo>
                  <a:lnTo>
                    <a:pt x="5155" y="1416"/>
                  </a:lnTo>
                  <a:lnTo>
                    <a:pt x="5154" y="1769"/>
                  </a:lnTo>
                  <a:close/>
                </a:path>
              </a:pathLst>
            </a:custGeom>
            <a:gradFill rotWithShape="0">
              <a:gsLst>
                <a:gs pos="0">
                  <a:srgbClr val="60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  <p:sp>
          <p:nvSpPr>
            <p:cNvPr id="2051" name="Freeform 3"/>
            <p:cNvSpPr>
              <a:spLocks noChangeArrowheads="1"/>
            </p:cNvSpPr>
            <p:nvPr/>
          </p:nvSpPr>
          <p:spPr bwMode="auto">
            <a:xfrm>
              <a:off x="0" y="0"/>
              <a:ext cx="5328" cy="3689"/>
            </a:xfrm>
            <a:custGeom>
              <a:avLst/>
              <a:gdLst/>
              <a:ahLst/>
              <a:cxnLst>
                <a:cxn ang="0">
                  <a:pos x="5311" y="3209"/>
                </a:cxn>
                <a:cxn ang="0">
                  <a:pos x="0" y="3689"/>
                </a:cxn>
                <a:cxn ang="0">
                  <a:pos x="0" y="9"/>
                </a:cxn>
                <a:cxn ang="0">
                  <a:pos x="5328" y="0"/>
                </a:cxn>
                <a:cxn ang="0">
                  <a:pos x="5311" y="3209"/>
                </a:cxn>
              </a:cxnLst>
              <a:rect l="0" t="0" r="r" b="b"/>
              <a:pathLst>
                <a:path w="5328" h="3689">
                  <a:moveTo>
                    <a:pt x="5311" y="3209"/>
                  </a:moveTo>
                  <a:lnTo>
                    <a:pt x="0" y="3689"/>
                  </a:lnTo>
                  <a:lnTo>
                    <a:pt x="0" y="9"/>
                  </a:lnTo>
                  <a:lnTo>
                    <a:pt x="5328" y="0"/>
                  </a:lnTo>
                  <a:lnTo>
                    <a:pt x="5311" y="3209"/>
                  </a:lnTo>
                  <a:close/>
                </a:path>
              </a:pathLst>
            </a:custGeom>
            <a:gradFill rotWithShape="0">
              <a:gsLst>
                <a:gs pos="0">
                  <a:srgbClr val="8C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</p:grpSp>
      <p:sp>
        <p:nvSpPr>
          <p:cNvPr id="2052" name="Rectangle 4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Lucida Sans Unicode" pitchFamily="34" charset="0"/>
              </a:defRPr>
            </a:lvl1pPr>
          </a:lstStyle>
          <a:p>
            <a:endParaRPr lang="en-US"/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ct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Lucida Sans Unicode" pitchFamily="34" charset="0"/>
              </a:defRPr>
            </a:lvl1pPr>
          </a:lstStyle>
          <a:p>
            <a:endParaRPr lang="en-US"/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Lucida Sans Unicode" pitchFamily="34" charset="0"/>
              </a:defRPr>
            </a:lvl1pPr>
          </a:lstStyle>
          <a:p>
            <a:fld id="{23D7FE43-4653-4145-A8AD-8550458651CE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1766888"/>
            <a:ext cx="7769225" cy="1735137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1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das Format des Titeltextes zu bearbeiten</a:t>
            </a:r>
          </a:p>
        </p:txBody>
      </p:sp>
      <p:sp>
        <p:nvSpPr>
          <p:cNvPr id="2056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4963"/>
            <a:ext cx="8226425" cy="4524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die Formate des Gliederungstextes zu bearbeiten</a:t>
            </a:r>
          </a:p>
          <a:p>
            <a:pPr lvl="1"/>
            <a:r>
              <a:rPr lang="en-GB" smtClean="0"/>
              <a:t>Zweite Gliederungsebene</a:t>
            </a:r>
          </a:p>
          <a:p>
            <a:pPr lvl="2"/>
            <a:r>
              <a:rPr lang="en-GB" smtClean="0"/>
              <a:t>Dritte Gliederungsebene</a:t>
            </a:r>
          </a:p>
          <a:p>
            <a:pPr lvl="3"/>
            <a:r>
              <a:rPr lang="en-GB" smtClean="0"/>
              <a:t>Vierte Gliederungsebene</a:t>
            </a:r>
          </a:p>
          <a:p>
            <a:pPr lvl="4"/>
            <a:r>
              <a:rPr lang="en-GB" smtClean="0"/>
              <a:t>Fünfte Gliederungsebene</a:t>
            </a:r>
          </a:p>
          <a:p>
            <a:pPr lvl="4"/>
            <a:r>
              <a:rPr lang="en-GB" smtClean="0"/>
              <a:t>Sechste Gliederungsebene</a:t>
            </a:r>
          </a:p>
          <a:p>
            <a:pPr lvl="4"/>
            <a:r>
              <a:rPr lang="en-GB" smtClean="0"/>
              <a:t>Siebente Gliederungsebene</a:t>
            </a:r>
          </a:p>
          <a:p>
            <a:pPr lvl="4"/>
            <a:r>
              <a:rPr lang="en-GB" smtClean="0"/>
              <a:t>Achte Gliederungsebene</a:t>
            </a:r>
          </a:p>
          <a:p>
            <a:pPr lvl="4"/>
            <a:r>
              <a:rPr lang="en-GB" smtClean="0"/>
              <a:t>Neunte Gliederungsebene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</p:sldLayoutIdLst>
  <p:txStyles>
    <p:titleStyle>
      <a:lvl1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39725" indent="-339725" algn="l" defTabSz="449263" rtl="0" eaLnBrk="1" fontAlgn="base" hangingPunct="1">
        <a:lnSpc>
          <a:spcPct val="102000"/>
        </a:lnSpc>
        <a:spcBef>
          <a:spcPts val="800"/>
        </a:spcBef>
        <a:spcAft>
          <a:spcPct val="0"/>
        </a:spcAft>
        <a:buClr>
          <a:srgbClr val="FFCC66"/>
        </a:buClr>
        <a:buSzPct val="80000"/>
        <a:buFont typeface="Wingdings" pitchFamily="2" charset="2"/>
        <a:buChar char=""/>
        <a:defRPr sz="32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39775" indent="-282575" algn="l" defTabSz="449263" rtl="0" eaLnBrk="1" fontAlgn="base" hangingPunct="1">
        <a:lnSpc>
          <a:spcPct val="102000"/>
        </a:lnSpc>
        <a:spcBef>
          <a:spcPts val="7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8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defTabSz="449263" rtl="0" eaLnBrk="1" fontAlgn="base" hangingPunct="1">
        <a:lnSpc>
          <a:spcPct val="102000"/>
        </a:lnSpc>
        <a:spcBef>
          <a:spcPts val="600"/>
        </a:spcBef>
        <a:spcAft>
          <a:spcPct val="0"/>
        </a:spcAft>
        <a:buClr>
          <a:srgbClr val="FFCC66"/>
        </a:buClr>
        <a:buSzPct val="100000"/>
        <a:buFont typeface="Wingdings" pitchFamily="2" charset="2"/>
        <a:buChar char=""/>
        <a:defRPr sz="24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41300"/>
            <a:ext cx="8226425" cy="14319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das Format des Titeltextes zu bearbeiten</a:t>
            </a:r>
          </a:p>
        </p:txBody>
      </p:sp>
      <p:sp>
        <p:nvSpPr>
          <p:cNvPr id="3075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28800"/>
            <a:ext cx="8226425" cy="42989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die Formate des Gliederungstextes zu bearbeiten</a:t>
            </a:r>
          </a:p>
          <a:p>
            <a:pPr lvl="1"/>
            <a:r>
              <a:rPr lang="en-GB" smtClean="0"/>
              <a:t>Zweite Gliederungsebene</a:t>
            </a:r>
          </a:p>
          <a:p>
            <a:pPr lvl="2"/>
            <a:r>
              <a:rPr lang="en-GB" smtClean="0"/>
              <a:t>Dritte Gliederungsebene</a:t>
            </a:r>
          </a:p>
          <a:p>
            <a:pPr lvl="3"/>
            <a:r>
              <a:rPr lang="en-GB" smtClean="0"/>
              <a:t>Vierte Gliederungsebene</a:t>
            </a:r>
          </a:p>
          <a:p>
            <a:pPr lvl="4"/>
            <a:r>
              <a:rPr lang="en-GB" smtClean="0"/>
              <a:t>Fünfte Gliederungsebene</a:t>
            </a:r>
          </a:p>
          <a:p>
            <a:pPr lvl="4"/>
            <a:r>
              <a:rPr lang="en-GB" smtClean="0"/>
              <a:t>Sechste Gliederungsebene</a:t>
            </a:r>
          </a:p>
          <a:p>
            <a:pPr lvl="4"/>
            <a:r>
              <a:rPr lang="en-GB" smtClean="0"/>
              <a:t>Siebente Gliederungsebene</a:t>
            </a:r>
          </a:p>
          <a:p>
            <a:pPr lvl="4"/>
            <a:r>
              <a:rPr lang="en-GB" smtClean="0"/>
              <a:t>Achte Gliederungsebene</a:t>
            </a:r>
          </a:p>
          <a:p>
            <a:pPr lvl="4"/>
            <a:r>
              <a:rPr lang="en-GB" smtClean="0"/>
              <a:t>Neunte Gliederungsebene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16732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endParaRPr lang="en-US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ctr">
              <a:lnSpc>
                <a:spcPct val="100000"/>
              </a:lnSpc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endParaRPr lang="en-US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781800" y="6248400"/>
            <a:ext cx="19018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100000"/>
              </a:lnSpc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fld id="{156A3DE4-7D11-4316-B6D8-2B1EAC32FC5A}" type="slidenum">
              <a:rPr lang="en-GB"/>
              <a:pPr/>
              <a:t>‹#›</a:t>
            </a:fld>
            <a:endParaRPr lang="en-GB"/>
          </a:p>
        </p:txBody>
      </p:sp>
      <p:grpSp>
        <p:nvGrpSpPr>
          <p:cNvPr id="4" name="Group 6"/>
          <p:cNvGrpSpPr>
            <a:grpSpLocks/>
          </p:cNvGrpSpPr>
          <p:nvPr/>
        </p:nvGrpSpPr>
        <p:grpSpPr bwMode="auto">
          <a:xfrm>
            <a:off x="279400" y="152400"/>
            <a:ext cx="8685213" cy="1600200"/>
            <a:chOff x="176" y="96"/>
            <a:chExt cx="5471" cy="1008"/>
          </a:xfrm>
        </p:grpSpPr>
        <p:sp>
          <p:nvSpPr>
            <p:cNvPr id="3" name="Line 7"/>
            <p:cNvSpPr>
              <a:spLocks noChangeShapeType="1"/>
            </p:cNvSpPr>
            <p:nvPr/>
          </p:nvSpPr>
          <p:spPr bwMode="auto">
            <a:xfrm flipH="1">
              <a:off x="286" y="1104"/>
              <a:ext cx="5236" cy="1"/>
            </a:xfrm>
            <a:prstGeom prst="line">
              <a:avLst/>
            </a:prstGeom>
            <a:noFill/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/>
            </a:p>
          </p:txBody>
        </p:sp>
        <p:sp>
          <p:nvSpPr>
            <p:cNvPr id="3080" name="Rectangle 8"/>
            <p:cNvSpPr>
              <a:spLocks noChangeArrowheads="1"/>
            </p:cNvSpPr>
            <p:nvPr/>
          </p:nvSpPr>
          <p:spPr bwMode="auto">
            <a:xfrm>
              <a:off x="5504" y="96"/>
              <a:ext cx="144" cy="144"/>
            </a:xfrm>
            <a:prstGeom prst="rect">
              <a:avLst/>
            </a:prstGeom>
            <a:solidFill>
              <a:srgbClr val="660000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  <p:sp>
          <p:nvSpPr>
            <p:cNvPr id="3081" name="Rectangle 9"/>
            <p:cNvSpPr>
              <a:spLocks noChangeArrowheads="1"/>
            </p:cNvSpPr>
            <p:nvPr/>
          </p:nvSpPr>
          <p:spPr bwMode="auto">
            <a:xfrm>
              <a:off x="176" y="96"/>
              <a:ext cx="5326" cy="144"/>
            </a:xfrm>
            <a:prstGeom prst="rect">
              <a:avLst/>
            </a:prstGeom>
            <a:solidFill>
              <a:srgbClr val="999966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  <p:sp>
          <p:nvSpPr>
            <p:cNvPr id="3082" name="Rectangle 10"/>
            <p:cNvSpPr>
              <a:spLocks noChangeArrowheads="1"/>
            </p:cNvSpPr>
            <p:nvPr/>
          </p:nvSpPr>
          <p:spPr bwMode="auto">
            <a:xfrm>
              <a:off x="176" y="240"/>
              <a:ext cx="5326" cy="88"/>
            </a:xfrm>
            <a:prstGeom prst="rect">
              <a:avLst/>
            </a:prstGeom>
            <a:solidFill>
              <a:srgbClr val="660000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  <p:sp>
          <p:nvSpPr>
            <p:cNvPr id="3083" name="Rectangle 11"/>
            <p:cNvSpPr>
              <a:spLocks noChangeArrowheads="1"/>
            </p:cNvSpPr>
            <p:nvPr/>
          </p:nvSpPr>
          <p:spPr bwMode="auto">
            <a:xfrm>
              <a:off x="5504" y="241"/>
              <a:ext cx="144" cy="86"/>
            </a:xfrm>
            <a:prstGeom prst="rect">
              <a:avLst/>
            </a:prstGeom>
            <a:solidFill>
              <a:srgbClr val="999966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  <p:sldLayoutId id="2147483697" r:id="rId9"/>
    <p:sldLayoutId id="2147483698" r:id="rId10"/>
    <p:sldLayoutId id="2147483699" r:id="rId11"/>
    <p:sldLayoutId id="2147483700" r:id="rId12"/>
  </p:sldLayoutIdLst>
  <p:txStyles>
    <p:titleStyle>
      <a:lvl1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+mj-lt"/>
          <a:ea typeface="+mj-ea"/>
          <a:cs typeface="+mj-cs"/>
        </a:defRPr>
      </a:lvl1pPr>
      <a:lvl2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2pPr>
      <a:lvl3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3pPr>
      <a:lvl4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4pPr>
      <a:lvl5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5pPr>
      <a:lvl6pPr marL="4572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6pPr>
      <a:lvl7pPr marL="9144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7pPr>
      <a:lvl8pPr marL="13716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8pPr>
      <a:lvl9pPr marL="18288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9pPr>
    </p:titleStyle>
    <p:bodyStyle>
      <a:lvl1pPr marL="466725" indent="-466725" algn="l" defTabSz="449263" rtl="0" eaLnBrk="1" fontAlgn="base" hangingPunct="1">
        <a:lnSpc>
          <a:spcPct val="90000"/>
        </a:lnSpc>
        <a:spcBef>
          <a:spcPts val="800"/>
        </a:spcBef>
        <a:spcAft>
          <a:spcPct val="0"/>
        </a:spcAft>
        <a:buClr>
          <a:srgbClr val="660000"/>
        </a:buClr>
        <a:buSzPct val="70000"/>
        <a:buFont typeface="Wingdings" pitchFamily="2" charset="2"/>
        <a:buChar char="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904875" indent="-434975" algn="l" defTabSz="449263" rtl="0" eaLnBrk="1" fontAlgn="base" hangingPunct="1">
        <a:lnSpc>
          <a:spcPct val="90000"/>
        </a:lnSpc>
        <a:spcBef>
          <a:spcPts val="700"/>
        </a:spcBef>
        <a:spcAft>
          <a:spcPct val="0"/>
        </a:spcAft>
        <a:buClr>
          <a:srgbClr val="999966"/>
        </a:buClr>
        <a:buSzPct val="75000"/>
        <a:buFont typeface="Wingdings" pitchFamily="2" charset="2"/>
        <a:buChar char=""/>
        <a:defRPr sz="2800">
          <a:solidFill>
            <a:srgbClr val="000000"/>
          </a:solidFill>
          <a:latin typeface="+mn-lt"/>
          <a:cs typeface="+mn-cs"/>
        </a:defRPr>
      </a:lvl2pPr>
      <a:lvl3pPr marL="1374775" indent="-468313" algn="l" defTabSz="449263" rtl="0" eaLnBrk="1" fontAlgn="base" hangingPunct="1">
        <a:lnSpc>
          <a:spcPct val="90000"/>
        </a:lnSpc>
        <a:spcBef>
          <a:spcPts val="600"/>
        </a:spcBef>
        <a:spcAft>
          <a:spcPct val="0"/>
        </a:spcAft>
        <a:buClr>
          <a:srgbClr val="660000"/>
        </a:buClr>
        <a:buSzPct val="65000"/>
        <a:buFont typeface="Wingdings" pitchFamily="2" charset="2"/>
        <a:buChar char=""/>
        <a:defRPr sz="2400">
          <a:solidFill>
            <a:srgbClr val="000000"/>
          </a:solidFill>
          <a:latin typeface="+mn-lt"/>
          <a:cs typeface="+mn-cs"/>
        </a:defRPr>
      </a:lvl3pPr>
      <a:lvl4pPr marL="1824038" indent="-436563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75000"/>
        <a:buFont typeface="Wingdings" pitchFamily="2" charset="2"/>
        <a:buChar char=""/>
        <a:defRPr sz="2000">
          <a:solidFill>
            <a:srgbClr val="000000"/>
          </a:solidFill>
          <a:latin typeface="+mn-lt"/>
          <a:cs typeface="+mn-cs"/>
        </a:defRPr>
      </a:lvl4pPr>
      <a:lvl5pPr marL="22939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5pPr>
      <a:lvl6pPr marL="27511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6pPr>
      <a:lvl7pPr marL="32083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7pPr>
      <a:lvl8pPr marL="36655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8pPr>
      <a:lvl9pPr marL="41227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72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1"/>
          <p:cNvGrpSpPr>
            <a:grpSpLocks/>
          </p:cNvGrpSpPr>
          <p:nvPr/>
        </p:nvGrpSpPr>
        <p:grpSpPr bwMode="auto">
          <a:xfrm>
            <a:off x="0" y="0"/>
            <a:ext cx="7240588" cy="1979613"/>
            <a:chOff x="0" y="0"/>
            <a:chExt cx="4561" cy="1247"/>
          </a:xfrm>
        </p:grpSpPr>
        <p:sp>
          <p:nvSpPr>
            <p:cNvPr id="2" name="Freeform 2"/>
            <p:cNvSpPr>
              <a:spLocks noChangeArrowheads="1"/>
            </p:cNvSpPr>
            <p:nvPr/>
          </p:nvSpPr>
          <p:spPr bwMode="auto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0">
              <a:gsLst>
                <a:gs pos="0">
                  <a:srgbClr val="6A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  <p:sp>
          <p:nvSpPr>
            <p:cNvPr id="1027" name="Freeform 3"/>
            <p:cNvSpPr>
              <a:spLocks noChangeArrowheads="1"/>
            </p:cNvSpPr>
            <p:nvPr/>
          </p:nvSpPr>
          <p:spPr bwMode="auto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rgbClr val="8C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</p:grpSp>
      <p:sp>
        <p:nvSpPr>
          <p:cNvPr id="1028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8226425" cy="144621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das Format des Titeltextes zu bearbeiten</a:t>
            </a: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6425" cy="44926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die Formate des Gliederungstextes zu bearbeiten</a:t>
            </a:r>
          </a:p>
          <a:p>
            <a:pPr lvl="1"/>
            <a:r>
              <a:rPr lang="en-GB" smtClean="0"/>
              <a:t>Zweite Gliederungsebene</a:t>
            </a:r>
          </a:p>
          <a:p>
            <a:pPr lvl="2"/>
            <a:r>
              <a:rPr lang="en-GB" smtClean="0"/>
              <a:t>Dritte Gliederungsebene</a:t>
            </a:r>
          </a:p>
          <a:p>
            <a:pPr lvl="3"/>
            <a:r>
              <a:rPr lang="en-GB" smtClean="0"/>
              <a:t>Vierte Gliederungsebene</a:t>
            </a:r>
          </a:p>
          <a:p>
            <a:pPr lvl="4"/>
            <a:r>
              <a:rPr lang="en-GB" smtClean="0"/>
              <a:t>Fünfte Gliederungsebene</a:t>
            </a:r>
          </a:p>
          <a:p>
            <a:pPr lvl="4"/>
            <a:r>
              <a:rPr lang="en-GB" smtClean="0"/>
              <a:t>Sechste Gliederungsebene</a:t>
            </a:r>
          </a:p>
          <a:p>
            <a:pPr lvl="4"/>
            <a:r>
              <a:rPr lang="en-GB" smtClean="0"/>
              <a:t>Siebente Gliederungsebene</a:t>
            </a:r>
          </a:p>
          <a:p>
            <a:pPr lvl="4"/>
            <a:r>
              <a:rPr lang="en-GB" smtClean="0"/>
              <a:t>Achte Gliederungsebene</a:t>
            </a:r>
          </a:p>
          <a:p>
            <a:pPr lvl="4"/>
            <a:r>
              <a:rPr lang="en-GB" smtClean="0"/>
              <a:t>Neunte Gliederungsebene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fld id="{E507C12C-684F-4CB1-9D32-7DC420495FD3}" type="datetimeFigureOut">
              <a:rPr lang="en-US" smtClean="0"/>
              <a:pPr/>
              <a:t>2/22/2012</a:t>
            </a:fld>
            <a:endParaRPr lang="en-US"/>
          </a:p>
        </p:txBody>
      </p:sp>
      <p:sp>
        <p:nvSpPr>
          <p:cNvPr id="1031" name="Rectangle 7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ct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endParaRPr lang="en-US"/>
          </a:p>
        </p:txBody>
      </p:sp>
      <p:sp>
        <p:nvSpPr>
          <p:cNvPr id="1032" name="Rectangle 8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  <p:sldLayoutId id="2147483713" r:id="rId12"/>
    <p:sldLayoutId id="2147483714" r:id="rId13"/>
    <p:sldLayoutId id="2147483715" r:id="rId14"/>
    <p:sldLayoutId id="2147483716" r:id="rId15"/>
  </p:sldLayoutIdLst>
  <p:txStyles>
    <p:titleStyle>
      <a:lvl1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39725" indent="-339725" algn="l" defTabSz="449263" rtl="0" eaLnBrk="1" fontAlgn="base" hangingPunct="1">
        <a:lnSpc>
          <a:spcPct val="102000"/>
        </a:lnSpc>
        <a:spcBef>
          <a:spcPts val="800"/>
        </a:spcBef>
        <a:spcAft>
          <a:spcPct val="0"/>
        </a:spcAft>
        <a:buClr>
          <a:srgbClr val="FFCC66"/>
        </a:buClr>
        <a:buSzPct val="80000"/>
        <a:buFont typeface="Wingdings" pitchFamily="2" charset="2"/>
        <a:buChar char=""/>
        <a:defRPr sz="32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39775" indent="-282575" algn="l" defTabSz="449263" rtl="0" eaLnBrk="1" fontAlgn="base" hangingPunct="1">
        <a:lnSpc>
          <a:spcPct val="102000"/>
        </a:lnSpc>
        <a:spcBef>
          <a:spcPts val="7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8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defTabSz="449263" rtl="0" eaLnBrk="1" fontAlgn="base" hangingPunct="1">
        <a:lnSpc>
          <a:spcPct val="102000"/>
        </a:lnSpc>
        <a:spcBef>
          <a:spcPts val="600"/>
        </a:spcBef>
        <a:spcAft>
          <a:spcPct val="0"/>
        </a:spcAft>
        <a:buClr>
          <a:srgbClr val="FFCC66"/>
        </a:buClr>
        <a:buSzPct val="100000"/>
        <a:buFont typeface="Wingdings" pitchFamily="2" charset="2"/>
        <a:buChar char=""/>
        <a:defRPr sz="24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72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1"/>
          <p:cNvGrpSpPr>
            <a:grpSpLocks/>
          </p:cNvGrpSpPr>
          <p:nvPr/>
        </p:nvGrpSpPr>
        <p:grpSpPr bwMode="auto">
          <a:xfrm>
            <a:off x="0" y="0"/>
            <a:ext cx="8456613" cy="5942013"/>
            <a:chOff x="0" y="0"/>
            <a:chExt cx="5327" cy="3743"/>
          </a:xfrm>
        </p:grpSpPr>
        <p:sp>
          <p:nvSpPr>
            <p:cNvPr id="2" name="Freeform 2"/>
            <p:cNvSpPr>
              <a:spLocks noChangeArrowheads="1"/>
            </p:cNvSpPr>
            <p:nvPr/>
          </p:nvSpPr>
          <p:spPr bwMode="auto">
            <a:xfrm>
              <a:off x="0" y="1440"/>
              <a:ext cx="5155" cy="2304"/>
            </a:xfrm>
            <a:custGeom>
              <a:avLst/>
              <a:gdLst/>
              <a:ahLst/>
              <a:cxnLst>
                <a:cxn ang="0">
                  <a:pos x="5154" y="1769"/>
                </a:cxn>
                <a:cxn ang="0">
                  <a:pos x="0" y="2304"/>
                </a:cxn>
                <a:cxn ang="0">
                  <a:pos x="0" y="1252"/>
                </a:cxn>
                <a:cxn ang="0">
                  <a:pos x="5155" y="0"/>
                </a:cxn>
                <a:cxn ang="0">
                  <a:pos x="5155" y="1416"/>
                </a:cxn>
                <a:cxn ang="0">
                  <a:pos x="5154" y="1769"/>
                </a:cxn>
              </a:cxnLst>
              <a:rect l="0" t="0" r="r" b="b"/>
              <a:pathLst>
                <a:path w="5155" h="2304">
                  <a:moveTo>
                    <a:pt x="5154" y="1769"/>
                  </a:moveTo>
                  <a:lnTo>
                    <a:pt x="0" y="2304"/>
                  </a:lnTo>
                  <a:lnTo>
                    <a:pt x="0" y="1252"/>
                  </a:lnTo>
                  <a:lnTo>
                    <a:pt x="5155" y="0"/>
                  </a:lnTo>
                  <a:lnTo>
                    <a:pt x="5155" y="1416"/>
                  </a:lnTo>
                  <a:lnTo>
                    <a:pt x="5154" y="1769"/>
                  </a:lnTo>
                  <a:close/>
                </a:path>
              </a:pathLst>
            </a:custGeom>
            <a:gradFill rotWithShape="0">
              <a:gsLst>
                <a:gs pos="0">
                  <a:srgbClr val="60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  <p:sp>
          <p:nvSpPr>
            <p:cNvPr id="2051" name="Freeform 3"/>
            <p:cNvSpPr>
              <a:spLocks noChangeArrowheads="1"/>
            </p:cNvSpPr>
            <p:nvPr/>
          </p:nvSpPr>
          <p:spPr bwMode="auto">
            <a:xfrm>
              <a:off x="0" y="0"/>
              <a:ext cx="5328" cy="3689"/>
            </a:xfrm>
            <a:custGeom>
              <a:avLst/>
              <a:gdLst/>
              <a:ahLst/>
              <a:cxnLst>
                <a:cxn ang="0">
                  <a:pos x="5311" y="3209"/>
                </a:cxn>
                <a:cxn ang="0">
                  <a:pos x="0" y="3689"/>
                </a:cxn>
                <a:cxn ang="0">
                  <a:pos x="0" y="9"/>
                </a:cxn>
                <a:cxn ang="0">
                  <a:pos x="5328" y="0"/>
                </a:cxn>
                <a:cxn ang="0">
                  <a:pos x="5311" y="3209"/>
                </a:cxn>
              </a:cxnLst>
              <a:rect l="0" t="0" r="r" b="b"/>
              <a:pathLst>
                <a:path w="5328" h="3689">
                  <a:moveTo>
                    <a:pt x="5311" y="3209"/>
                  </a:moveTo>
                  <a:lnTo>
                    <a:pt x="0" y="3689"/>
                  </a:lnTo>
                  <a:lnTo>
                    <a:pt x="0" y="9"/>
                  </a:lnTo>
                  <a:lnTo>
                    <a:pt x="5328" y="0"/>
                  </a:lnTo>
                  <a:lnTo>
                    <a:pt x="5311" y="3209"/>
                  </a:lnTo>
                  <a:close/>
                </a:path>
              </a:pathLst>
            </a:custGeom>
            <a:gradFill rotWithShape="0">
              <a:gsLst>
                <a:gs pos="0">
                  <a:srgbClr val="8C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</p:grpSp>
      <p:sp>
        <p:nvSpPr>
          <p:cNvPr id="2052" name="Rectangle 4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Lucida Sans Unicode" pitchFamily="34" charset="0"/>
              </a:defRPr>
            </a:lvl1pPr>
          </a:lstStyle>
          <a:p>
            <a:endParaRPr lang="en-US"/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ct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Lucida Sans Unicode" pitchFamily="34" charset="0"/>
              </a:defRPr>
            </a:lvl1pPr>
          </a:lstStyle>
          <a:p>
            <a:endParaRPr lang="en-US"/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Lucida Sans Unicode" pitchFamily="34" charset="0"/>
              </a:defRPr>
            </a:lvl1pPr>
          </a:lstStyle>
          <a:p>
            <a:fld id="{23D7FE43-4653-4145-A8AD-8550458651CE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1766888"/>
            <a:ext cx="7769225" cy="1735137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1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das Format des Titeltextes zu bearbeiten</a:t>
            </a:r>
          </a:p>
        </p:txBody>
      </p:sp>
      <p:sp>
        <p:nvSpPr>
          <p:cNvPr id="2056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4963"/>
            <a:ext cx="8226425" cy="4524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die Formate des Gliederungstextes zu bearbeiten</a:t>
            </a:r>
          </a:p>
          <a:p>
            <a:pPr lvl="1"/>
            <a:r>
              <a:rPr lang="en-GB" smtClean="0"/>
              <a:t>Zweite Gliederungsebene</a:t>
            </a:r>
          </a:p>
          <a:p>
            <a:pPr lvl="2"/>
            <a:r>
              <a:rPr lang="en-GB" smtClean="0"/>
              <a:t>Dritte Gliederungsebene</a:t>
            </a:r>
          </a:p>
          <a:p>
            <a:pPr lvl="3"/>
            <a:r>
              <a:rPr lang="en-GB" smtClean="0"/>
              <a:t>Vierte Gliederungsebene</a:t>
            </a:r>
          </a:p>
          <a:p>
            <a:pPr lvl="4"/>
            <a:r>
              <a:rPr lang="en-GB" smtClean="0"/>
              <a:t>Fünfte Gliederungsebene</a:t>
            </a:r>
          </a:p>
          <a:p>
            <a:pPr lvl="4"/>
            <a:r>
              <a:rPr lang="en-GB" smtClean="0"/>
              <a:t>Sechste Gliederungsebene</a:t>
            </a:r>
          </a:p>
          <a:p>
            <a:pPr lvl="4"/>
            <a:r>
              <a:rPr lang="en-GB" smtClean="0"/>
              <a:t>Siebente Gliederungsebene</a:t>
            </a:r>
          </a:p>
          <a:p>
            <a:pPr lvl="4"/>
            <a:r>
              <a:rPr lang="en-GB" smtClean="0"/>
              <a:t>Achte Gliederungsebene</a:t>
            </a:r>
          </a:p>
          <a:p>
            <a:pPr lvl="4"/>
            <a:r>
              <a:rPr lang="en-GB" smtClean="0"/>
              <a:t>Neunte Gliederungsebene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8" r:id="rId1"/>
    <p:sldLayoutId id="2147483719" r:id="rId2"/>
    <p:sldLayoutId id="2147483720" r:id="rId3"/>
    <p:sldLayoutId id="2147483721" r:id="rId4"/>
    <p:sldLayoutId id="2147483722" r:id="rId5"/>
    <p:sldLayoutId id="2147483723" r:id="rId6"/>
    <p:sldLayoutId id="2147483724" r:id="rId7"/>
    <p:sldLayoutId id="2147483725" r:id="rId8"/>
    <p:sldLayoutId id="2147483726" r:id="rId9"/>
    <p:sldLayoutId id="2147483727" r:id="rId10"/>
    <p:sldLayoutId id="2147483728" r:id="rId11"/>
  </p:sldLayoutIdLst>
  <p:txStyles>
    <p:titleStyle>
      <a:lvl1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39725" indent="-339725" algn="l" defTabSz="449263" rtl="0" eaLnBrk="1" fontAlgn="base" hangingPunct="1">
        <a:lnSpc>
          <a:spcPct val="102000"/>
        </a:lnSpc>
        <a:spcBef>
          <a:spcPts val="800"/>
        </a:spcBef>
        <a:spcAft>
          <a:spcPct val="0"/>
        </a:spcAft>
        <a:buClr>
          <a:srgbClr val="FFCC66"/>
        </a:buClr>
        <a:buSzPct val="80000"/>
        <a:buFont typeface="Wingdings" pitchFamily="2" charset="2"/>
        <a:buChar char=""/>
        <a:defRPr sz="32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39775" indent="-282575" algn="l" defTabSz="449263" rtl="0" eaLnBrk="1" fontAlgn="base" hangingPunct="1">
        <a:lnSpc>
          <a:spcPct val="102000"/>
        </a:lnSpc>
        <a:spcBef>
          <a:spcPts val="7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8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defTabSz="449263" rtl="0" eaLnBrk="1" fontAlgn="base" hangingPunct="1">
        <a:lnSpc>
          <a:spcPct val="102000"/>
        </a:lnSpc>
        <a:spcBef>
          <a:spcPts val="600"/>
        </a:spcBef>
        <a:spcAft>
          <a:spcPct val="0"/>
        </a:spcAft>
        <a:buClr>
          <a:srgbClr val="FFCC66"/>
        </a:buClr>
        <a:buSzPct val="100000"/>
        <a:buFont typeface="Wingdings" pitchFamily="2" charset="2"/>
        <a:buChar char=""/>
        <a:defRPr sz="24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41300"/>
            <a:ext cx="8226425" cy="14319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das Format des Titeltextes zu bearbeiten</a:t>
            </a:r>
          </a:p>
        </p:txBody>
      </p:sp>
      <p:sp>
        <p:nvSpPr>
          <p:cNvPr id="3075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28800"/>
            <a:ext cx="8226425" cy="42989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die Formate des Gliederungstextes zu bearbeiten</a:t>
            </a:r>
          </a:p>
          <a:p>
            <a:pPr lvl="1"/>
            <a:r>
              <a:rPr lang="en-GB" smtClean="0"/>
              <a:t>Zweite Gliederungsebene</a:t>
            </a:r>
          </a:p>
          <a:p>
            <a:pPr lvl="2"/>
            <a:r>
              <a:rPr lang="en-GB" smtClean="0"/>
              <a:t>Dritte Gliederungsebene</a:t>
            </a:r>
          </a:p>
          <a:p>
            <a:pPr lvl="3"/>
            <a:r>
              <a:rPr lang="en-GB" smtClean="0"/>
              <a:t>Vierte Gliederungsebene</a:t>
            </a:r>
          </a:p>
          <a:p>
            <a:pPr lvl="4"/>
            <a:r>
              <a:rPr lang="en-GB" smtClean="0"/>
              <a:t>Fünfte Gliederungsebene</a:t>
            </a:r>
          </a:p>
          <a:p>
            <a:pPr lvl="4"/>
            <a:r>
              <a:rPr lang="en-GB" smtClean="0"/>
              <a:t>Sechste Gliederungsebene</a:t>
            </a:r>
          </a:p>
          <a:p>
            <a:pPr lvl="4"/>
            <a:r>
              <a:rPr lang="en-GB" smtClean="0"/>
              <a:t>Siebente Gliederungsebene</a:t>
            </a:r>
          </a:p>
          <a:p>
            <a:pPr lvl="4"/>
            <a:r>
              <a:rPr lang="en-GB" smtClean="0"/>
              <a:t>Achte Gliederungsebene</a:t>
            </a:r>
          </a:p>
          <a:p>
            <a:pPr lvl="4"/>
            <a:r>
              <a:rPr lang="en-GB" smtClean="0"/>
              <a:t>Neunte Gliederungsebene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16732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endParaRPr lang="en-US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ctr">
              <a:lnSpc>
                <a:spcPct val="100000"/>
              </a:lnSpc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endParaRPr lang="en-US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781800" y="6248400"/>
            <a:ext cx="19018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100000"/>
              </a:lnSpc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fld id="{156A3DE4-7D11-4316-B6D8-2B1EAC32FC5A}" type="slidenum">
              <a:rPr lang="en-GB"/>
              <a:pPr/>
              <a:t>‹#›</a:t>
            </a:fld>
            <a:endParaRPr lang="en-GB"/>
          </a:p>
        </p:txBody>
      </p:sp>
      <p:grpSp>
        <p:nvGrpSpPr>
          <p:cNvPr id="4" name="Group 6"/>
          <p:cNvGrpSpPr>
            <a:grpSpLocks/>
          </p:cNvGrpSpPr>
          <p:nvPr/>
        </p:nvGrpSpPr>
        <p:grpSpPr bwMode="auto">
          <a:xfrm>
            <a:off x="279400" y="152400"/>
            <a:ext cx="8685213" cy="1600200"/>
            <a:chOff x="176" y="96"/>
            <a:chExt cx="5471" cy="1008"/>
          </a:xfrm>
        </p:grpSpPr>
        <p:sp>
          <p:nvSpPr>
            <p:cNvPr id="3" name="Line 7"/>
            <p:cNvSpPr>
              <a:spLocks noChangeShapeType="1"/>
            </p:cNvSpPr>
            <p:nvPr/>
          </p:nvSpPr>
          <p:spPr bwMode="auto">
            <a:xfrm flipH="1">
              <a:off x="286" y="1104"/>
              <a:ext cx="5236" cy="1"/>
            </a:xfrm>
            <a:prstGeom prst="line">
              <a:avLst/>
            </a:prstGeom>
            <a:noFill/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/>
            </a:p>
          </p:txBody>
        </p:sp>
        <p:sp>
          <p:nvSpPr>
            <p:cNvPr id="3080" name="Rectangle 8"/>
            <p:cNvSpPr>
              <a:spLocks noChangeArrowheads="1"/>
            </p:cNvSpPr>
            <p:nvPr/>
          </p:nvSpPr>
          <p:spPr bwMode="auto">
            <a:xfrm>
              <a:off x="5504" y="96"/>
              <a:ext cx="144" cy="144"/>
            </a:xfrm>
            <a:prstGeom prst="rect">
              <a:avLst/>
            </a:prstGeom>
            <a:solidFill>
              <a:srgbClr val="660000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  <p:sp>
          <p:nvSpPr>
            <p:cNvPr id="3081" name="Rectangle 9"/>
            <p:cNvSpPr>
              <a:spLocks noChangeArrowheads="1"/>
            </p:cNvSpPr>
            <p:nvPr/>
          </p:nvSpPr>
          <p:spPr bwMode="auto">
            <a:xfrm>
              <a:off x="176" y="96"/>
              <a:ext cx="5326" cy="144"/>
            </a:xfrm>
            <a:prstGeom prst="rect">
              <a:avLst/>
            </a:prstGeom>
            <a:solidFill>
              <a:srgbClr val="999966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  <p:sp>
          <p:nvSpPr>
            <p:cNvPr id="3082" name="Rectangle 10"/>
            <p:cNvSpPr>
              <a:spLocks noChangeArrowheads="1"/>
            </p:cNvSpPr>
            <p:nvPr/>
          </p:nvSpPr>
          <p:spPr bwMode="auto">
            <a:xfrm>
              <a:off x="176" y="240"/>
              <a:ext cx="5326" cy="88"/>
            </a:xfrm>
            <a:prstGeom prst="rect">
              <a:avLst/>
            </a:prstGeom>
            <a:solidFill>
              <a:srgbClr val="660000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  <p:sp>
          <p:nvSpPr>
            <p:cNvPr id="3083" name="Rectangle 11"/>
            <p:cNvSpPr>
              <a:spLocks noChangeArrowheads="1"/>
            </p:cNvSpPr>
            <p:nvPr/>
          </p:nvSpPr>
          <p:spPr bwMode="auto">
            <a:xfrm>
              <a:off x="5504" y="241"/>
              <a:ext cx="144" cy="86"/>
            </a:xfrm>
            <a:prstGeom prst="rect">
              <a:avLst/>
            </a:prstGeom>
            <a:solidFill>
              <a:srgbClr val="999966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0" r:id="rId1"/>
    <p:sldLayoutId id="2147483731" r:id="rId2"/>
    <p:sldLayoutId id="2147483732" r:id="rId3"/>
    <p:sldLayoutId id="2147483733" r:id="rId4"/>
    <p:sldLayoutId id="2147483734" r:id="rId5"/>
    <p:sldLayoutId id="2147483735" r:id="rId6"/>
    <p:sldLayoutId id="2147483736" r:id="rId7"/>
    <p:sldLayoutId id="2147483737" r:id="rId8"/>
    <p:sldLayoutId id="2147483738" r:id="rId9"/>
    <p:sldLayoutId id="2147483739" r:id="rId10"/>
    <p:sldLayoutId id="2147483740" r:id="rId11"/>
    <p:sldLayoutId id="2147483741" r:id="rId12"/>
  </p:sldLayoutIdLst>
  <p:txStyles>
    <p:titleStyle>
      <a:lvl1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+mj-lt"/>
          <a:ea typeface="+mj-ea"/>
          <a:cs typeface="+mj-cs"/>
        </a:defRPr>
      </a:lvl1pPr>
      <a:lvl2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2pPr>
      <a:lvl3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3pPr>
      <a:lvl4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4pPr>
      <a:lvl5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5pPr>
      <a:lvl6pPr marL="4572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6pPr>
      <a:lvl7pPr marL="9144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7pPr>
      <a:lvl8pPr marL="13716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8pPr>
      <a:lvl9pPr marL="18288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9pPr>
    </p:titleStyle>
    <p:bodyStyle>
      <a:lvl1pPr marL="466725" indent="-466725" algn="l" defTabSz="449263" rtl="0" eaLnBrk="1" fontAlgn="base" hangingPunct="1">
        <a:lnSpc>
          <a:spcPct val="90000"/>
        </a:lnSpc>
        <a:spcBef>
          <a:spcPts val="800"/>
        </a:spcBef>
        <a:spcAft>
          <a:spcPct val="0"/>
        </a:spcAft>
        <a:buClr>
          <a:srgbClr val="660000"/>
        </a:buClr>
        <a:buSzPct val="70000"/>
        <a:buFont typeface="Wingdings" pitchFamily="2" charset="2"/>
        <a:buChar char="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904875" indent="-434975" algn="l" defTabSz="449263" rtl="0" eaLnBrk="1" fontAlgn="base" hangingPunct="1">
        <a:lnSpc>
          <a:spcPct val="90000"/>
        </a:lnSpc>
        <a:spcBef>
          <a:spcPts val="700"/>
        </a:spcBef>
        <a:spcAft>
          <a:spcPct val="0"/>
        </a:spcAft>
        <a:buClr>
          <a:srgbClr val="999966"/>
        </a:buClr>
        <a:buSzPct val="75000"/>
        <a:buFont typeface="Wingdings" pitchFamily="2" charset="2"/>
        <a:buChar char=""/>
        <a:defRPr sz="2800">
          <a:solidFill>
            <a:srgbClr val="000000"/>
          </a:solidFill>
          <a:latin typeface="+mn-lt"/>
          <a:cs typeface="+mn-cs"/>
        </a:defRPr>
      </a:lvl2pPr>
      <a:lvl3pPr marL="1374775" indent="-468313" algn="l" defTabSz="449263" rtl="0" eaLnBrk="1" fontAlgn="base" hangingPunct="1">
        <a:lnSpc>
          <a:spcPct val="90000"/>
        </a:lnSpc>
        <a:spcBef>
          <a:spcPts val="600"/>
        </a:spcBef>
        <a:spcAft>
          <a:spcPct val="0"/>
        </a:spcAft>
        <a:buClr>
          <a:srgbClr val="660000"/>
        </a:buClr>
        <a:buSzPct val="65000"/>
        <a:buFont typeface="Wingdings" pitchFamily="2" charset="2"/>
        <a:buChar char=""/>
        <a:defRPr sz="2400">
          <a:solidFill>
            <a:srgbClr val="000000"/>
          </a:solidFill>
          <a:latin typeface="+mn-lt"/>
          <a:cs typeface="+mn-cs"/>
        </a:defRPr>
      </a:lvl3pPr>
      <a:lvl4pPr marL="1824038" indent="-436563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75000"/>
        <a:buFont typeface="Wingdings" pitchFamily="2" charset="2"/>
        <a:buChar char=""/>
        <a:defRPr sz="2000">
          <a:solidFill>
            <a:srgbClr val="000000"/>
          </a:solidFill>
          <a:latin typeface="+mn-lt"/>
          <a:cs typeface="+mn-cs"/>
        </a:defRPr>
      </a:lvl4pPr>
      <a:lvl5pPr marL="22939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5pPr>
      <a:lvl6pPr marL="27511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6pPr>
      <a:lvl7pPr marL="32083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7pPr>
      <a:lvl8pPr marL="36655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8pPr>
      <a:lvl9pPr marL="41227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41300"/>
            <a:ext cx="8226425" cy="14319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das Format des Titeltextes zu bearbeiten</a:t>
            </a:r>
          </a:p>
        </p:txBody>
      </p:sp>
      <p:sp>
        <p:nvSpPr>
          <p:cNvPr id="3075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28800"/>
            <a:ext cx="8226425" cy="42989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die Formate des Gliederungstextes zu bearbeiten</a:t>
            </a:r>
          </a:p>
          <a:p>
            <a:pPr lvl="1"/>
            <a:r>
              <a:rPr lang="en-GB" smtClean="0"/>
              <a:t>Zweite Gliederungsebene</a:t>
            </a:r>
          </a:p>
          <a:p>
            <a:pPr lvl="2"/>
            <a:r>
              <a:rPr lang="en-GB" smtClean="0"/>
              <a:t>Dritte Gliederungsebene</a:t>
            </a:r>
          </a:p>
          <a:p>
            <a:pPr lvl="3"/>
            <a:r>
              <a:rPr lang="en-GB" smtClean="0"/>
              <a:t>Vierte Gliederungsebene</a:t>
            </a:r>
          </a:p>
          <a:p>
            <a:pPr lvl="4"/>
            <a:r>
              <a:rPr lang="en-GB" smtClean="0"/>
              <a:t>Fünfte Gliederungsebene</a:t>
            </a:r>
          </a:p>
          <a:p>
            <a:pPr lvl="4"/>
            <a:r>
              <a:rPr lang="en-GB" smtClean="0"/>
              <a:t>Sechste Gliederungsebene</a:t>
            </a:r>
          </a:p>
          <a:p>
            <a:pPr lvl="4"/>
            <a:r>
              <a:rPr lang="en-GB" smtClean="0"/>
              <a:t>Siebente Gliederungsebene</a:t>
            </a:r>
          </a:p>
          <a:p>
            <a:pPr lvl="4"/>
            <a:r>
              <a:rPr lang="en-GB" smtClean="0"/>
              <a:t>Achte Gliederungsebene</a:t>
            </a:r>
          </a:p>
          <a:p>
            <a:pPr lvl="4"/>
            <a:r>
              <a:rPr lang="en-GB" smtClean="0"/>
              <a:t>Neunte Gliederungsebene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16732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endParaRPr lang="en-US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ctr">
              <a:lnSpc>
                <a:spcPct val="100000"/>
              </a:lnSpc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endParaRPr lang="en-US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781800" y="6248400"/>
            <a:ext cx="19018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100000"/>
              </a:lnSpc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fld id="{156A3DE4-7D11-4316-B6D8-2B1EAC32FC5A}" type="slidenum">
              <a:rPr lang="en-GB"/>
              <a:pPr/>
              <a:t>‹#›</a:t>
            </a:fld>
            <a:endParaRPr lang="en-GB"/>
          </a:p>
        </p:txBody>
      </p:sp>
      <p:grpSp>
        <p:nvGrpSpPr>
          <p:cNvPr id="4" name="Group 6"/>
          <p:cNvGrpSpPr>
            <a:grpSpLocks/>
          </p:cNvGrpSpPr>
          <p:nvPr/>
        </p:nvGrpSpPr>
        <p:grpSpPr bwMode="auto">
          <a:xfrm>
            <a:off x="279400" y="152400"/>
            <a:ext cx="8685213" cy="1600200"/>
            <a:chOff x="176" y="96"/>
            <a:chExt cx="5471" cy="1008"/>
          </a:xfrm>
        </p:grpSpPr>
        <p:sp>
          <p:nvSpPr>
            <p:cNvPr id="3" name="Line 7"/>
            <p:cNvSpPr>
              <a:spLocks noChangeShapeType="1"/>
            </p:cNvSpPr>
            <p:nvPr/>
          </p:nvSpPr>
          <p:spPr bwMode="auto">
            <a:xfrm flipH="1">
              <a:off x="286" y="1104"/>
              <a:ext cx="5236" cy="1"/>
            </a:xfrm>
            <a:prstGeom prst="line">
              <a:avLst/>
            </a:prstGeom>
            <a:noFill/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3080" name="Rectangle 8"/>
            <p:cNvSpPr>
              <a:spLocks noChangeArrowheads="1"/>
            </p:cNvSpPr>
            <p:nvPr/>
          </p:nvSpPr>
          <p:spPr bwMode="auto">
            <a:xfrm>
              <a:off x="5504" y="96"/>
              <a:ext cx="144" cy="144"/>
            </a:xfrm>
            <a:prstGeom prst="rect">
              <a:avLst/>
            </a:prstGeom>
            <a:solidFill>
              <a:srgbClr val="660000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3081" name="Rectangle 9"/>
            <p:cNvSpPr>
              <a:spLocks noChangeArrowheads="1"/>
            </p:cNvSpPr>
            <p:nvPr/>
          </p:nvSpPr>
          <p:spPr bwMode="auto">
            <a:xfrm>
              <a:off x="176" y="96"/>
              <a:ext cx="5326" cy="144"/>
            </a:xfrm>
            <a:prstGeom prst="rect">
              <a:avLst/>
            </a:prstGeom>
            <a:solidFill>
              <a:srgbClr val="999966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3082" name="Rectangle 10"/>
            <p:cNvSpPr>
              <a:spLocks noChangeArrowheads="1"/>
            </p:cNvSpPr>
            <p:nvPr/>
          </p:nvSpPr>
          <p:spPr bwMode="auto">
            <a:xfrm>
              <a:off x="176" y="240"/>
              <a:ext cx="5326" cy="88"/>
            </a:xfrm>
            <a:prstGeom prst="rect">
              <a:avLst/>
            </a:prstGeom>
            <a:solidFill>
              <a:srgbClr val="660000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3083" name="Rectangle 11"/>
            <p:cNvSpPr>
              <a:spLocks noChangeArrowheads="1"/>
            </p:cNvSpPr>
            <p:nvPr/>
          </p:nvSpPr>
          <p:spPr bwMode="auto">
            <a:xfrm>
              <a:off x="5504" y="241"/>
              <a:ext cx="144" cy="86"/>
            </a:xfrm>
            <a:prstGeom prst="rect">
              <a:avLst/>
            </a:prstGeom>
            <a:solidFill>
              <a:srgbClr val="999966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>
                <a:solidFill>
                  <a:srgbClr val="000000"/>
                </a:solidFill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3" r:id="rId1"/>
    <p:sldLayoutId id="2147483744" r:id="rId2"/>
    <p:sldLayoutId id="2147483745" r:id="rId3"/>
    <p:sldLayoutId id="2147483746" r:id="rId4"/>
    <p:sldLayoutId id="2147483747" r:id="rId5"/>
    <p:sldLayoutId id="2147483748" r:id="rId6"/>
    <p:sldLayoutId id="2147483749" r:id="rId7"/>
    <p:sldLayoutId id="2147483750" r:id="rId8"/>
    <p:sldLayoutId id="2147483751" r:id="rId9"/>
    <p:sldLayoutId id="2147483752" r:id="rId10"/>
    <p:sldLayoutId id="2147483753" r:id="rId11"/>
    <p:sldLayoutId id="2147483754" r:id="rId12"/>
  </p:sldLayoutIdLst>
  <p:txStyles>
    <p:titleStyle>
      <a:lvl1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+mj-lt"/>
          <a:ea typeface="+mj-ea"/>
          <a:cs typeface="+mj-cs"/>
        </a:defRPr>
      </a:lvl1pPr>
      <a:lvl2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2pPr>
      <a:lvl3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3pPr>
      <a:lvl4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4pPr>
      <a:lvl5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5pPr>
      <a:lvl6pPr marL="4572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6pPr>
      <a:lvl7pPr marL="9144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7pPr>
      <a:lvl8pPr marL="13716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8pPr>
      <a:lvl9pPr marL="18288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9pPr>
    </p:titleStyle>
    <p:bodyStyle>
      <a:lvl1pPr marL="466725" indent="-466725" algn="l" defTabSz="449263" rtl="0" eaLnBrk="1" fontAlgn="base" hangingPunct="1">
        <a:lnSpc>
          <a:spcPct val="90000"/>
        </a:lnSpc>
        <a:spcBef>
          <a:spcPts val="800"/>
        </a:spcBef>
        <a:spcAft>
          <a:spcPct val="0"/>
        </a:spcAft>
        <a:buClr>
          <a:srgbClr val="660000"/>
        </a:buClr>
        <a:buSzPct val="70000"/>
        <a:buFont typeface="Wingdings" pitchFamily="2" charset="2"/>
        <a:buChar char="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904875" indent="-434975" algn="l" defTabSz="449263" rtl="0" eaLnBrk="1" fontAlgn="base" hangingPunct="1">
        <a:lnSpc>
          <a:spcPct val="90000"/>
        </a:lnSpc>
        <a:spcBef>
          <a:spcPts val="700"/>
        </a:spcBef>
        <a:spcAft>
          <a:spcPct val="0"/>
        </a:spcAft>
        <a:buClr>
          <a:srgbClr val="999966"/>
        </a:buClr>
        <a:buSzPct val="75000"/>
        <a:buFont typeface="Wingdings" pitchFamily="2" charset="2"/>
        <a:buChar char=""/>
        <a:defRPr sz="2800">
          <a:solidFill>
            <a:srgbClr val="000000"/>
          </a:solidFill>
          <a:latin typeface="+mn-lt"/>
          <a:cs typeface="+mn-cs"/>
        </a:defRPr>
      </a:lvl2pPr>
      <a:lvl3pPr marL="1374775" indent="-468313" algn="l" defTabSz="449263" rtl="0" eaLnBrk="1" fontAlgn="base" hangingPunct="1">
        <a:lnSpc>
          <a:spcPct val="90000"/>
        </a:lnSpc>
        <a:spcBef>
          <a:spcPts val="600"/>
        </a:spcBef>
        <a:spcAft>
          <a:spcPct val="0"/>
        </a:spcAft>
        <a:buClr>
          <a:srgbClr val="660000"/>
        </a:buClr>
        <a:buSzPct val="65000"/>
        <a:buFont typeface="Wingdings" pitchFamily="2" charset="2"/>
        <a:buChar char=""/>
        <a:defRPr sz="2400">
          <a:solidFill>
            <a:srgbClr val="000000"/>
          </a:solidFill>
          <a:latin typeface="+mn-lt"/>
          <a:cs typeface="+mn-cs"/>
        </a:defRPr>
      </a:lvl3pPr>
      <a:lvl4pPr marL="1824038" indent="-436563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75000"/>
        <a:buFont typeface="Wingdings" pitchFamily="2" charset="2"/>
        <a:buChar char=""/>
        <a:defRPr sz="2000">
          <a:solidFill>
            <a:srgbClr val="000000"/>
          </a:solidFill>
          <a:latin typeface="+mn-lt"/>
          <a:cs typeface="+mn-cs"/>
        </a:defRPr>
      </a:lvl4pPr>
      <a:lvl5pPr marL="22939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5pPr>
      <a:lvl6pPr marL="27511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6pPr>
      <a:lvl7pPr marL="32083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7pPr>
      <a:lvl8pPr marL="36655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8pPr>
      <a:lvl9pPr marL="41227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72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1"/>
          <p:cNvGrpSpPr>
            <a:grpSpLocks/>
          </p:cNvGrpSpPr>
          <p:nvPr/>
        </p:nvGrpSpPr>
        <p:grpSpPr bwMode="auto">
          <a:xfrm>
            <a:off x="0" y="0"/>
            <a:ext cx="7240588" cy="1979613"/>
            <a:chOff x="0" y="0"/>
            <a:chExt cx="4561" cy="1247"/>
          </a:xfrm>
        </p:grpSpPr>
        <p:sp>
          <p:nvSpPr>
            <p:cNvPr id="2" name="Freeform 2"/>
            <p:cNvSpPr>
              <a:spLocks noChangeArrowheads="1"/>
            </p:cNvSpPr>
            <p:nvPr/>
          </p:nvSpPr>
          <p:spPr bwMode="auto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0">
              <a:gsLst>
                <a:gs pos="0">
                  <a:srgbClr val="6A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1027" name="Freeform 3"/>
            <p:cNvSpPr>
              <a:spLocks noChangeArrowheads="1"/>
            </p:cNvSpPr>
            <p:nvPr/>
          </p:nvSpPr>
          <p:spPr bwMode="auto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rgbClr val="8C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>
                <a:solidFill>
                  <a:srgbClr val="000000"/>
                </a:solidFill>
              </a:endParaRPr>
            </a:p>
          </p:txBody>
        </p:sp>
      </p:grpSp>
      <p:sp>
        <p:nvSpPr>
          <p:cNvPr id="1028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8226425" cy="144621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das Format des Titeltextes zu bearbeiten</a:t>
            </a: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6425" cy="44926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die Formate des Gliederungstextes zu bearbeiten</a:t>
            </a:r>
          </a:p>
          <a:p>
            <a:pPr lvl="1"/>
            <a:r>
              <a:rPr lang="en-GB" smtClean="0"/>
              <a:t>Zweite Gliederungsebene</a:t>
            </a:r>
          </a:p>
          <a:p>
            <a:pPr lvl="2"/>
            <a:r>
              <a:rPr lang="en-GB" smtClean="0"/>
              <a:t>Dritte Gliederungsebene</a:t>
            </a:r>
          </a:p>
          <a:p>
            <a:pPr lvl="3"/>
            <a:r>
              <a:rPr lang="en-GB" smtClean="0"/>
              <a:t>Vierte Gliederungsebene</a:t>
            </a:r>
          </a:p>
          <a:p>
            <a:pPr lvl="4"/>
            <a:r>
              <a:rPr lang="en-GB" smtClean="0"/>
              <a:t>Fünfte Gliederungsebene</a:t>
            </a:r>
          </a:p>
          <a:p>
            <a:pPr lvl="4"/>
            <a:r>
              <a:rPr lang="en-GB" smtClean="0"/>
              <a:t>Sechste Gliederungsebene</a:t>
            </a:r>
          </a:p>
          <a:p>
            <a:pPr lvl="4"/>
            <a:r>
              <a:rPr lang="en-GB" smtClean="0"/>
              <a:t>Siebente Gliederungsebene</a:t>
            </a:r>
          </a:p>
          <a:p>
            <a:pPr lvl="4"/>
            <a:r>
              <a:rPr lang="en-GB" smtClean="0"/>
              <a:t>Achte Gliederungsebene</a:t>
            </a:r>
          </a:p>
          <a:p>
            <a:pPr lvl="4"/>
            <a:r>
              <a:rPr lang="en-GB" smtClean="0"/>
              <a:t>Neunte Gliederungsebene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fld id="{E507C12C-684F-4CB1-9D32-7DC420495FD3}" type="datetimeFigureOut">
              <a:rPr lang="en-US" smtClean="0"/>
              <a:pPr/>
              <a:t>2/22/2012</a:t>
            </a:fld>
            <a:endParaRPr lang="en-US"/>
          </a:p>
        </p:txBody>
      </p:sp>
      <p:sp>
        <p:nvSpPr>
          <p:cNvPr id="1031" name="Rectangle 7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ct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endParaRPr lang="en-US"/>
          </a:p>
        </p:txBody>
      </p:sp>
      <p:sp>
        <p:nvSpPr>
          <p:cNvPr id="1032" name="Rectangle 8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6" r:id="rId1"/>
    <p:sldLayoutId id="2147483757" r:id="rId2"/>
    <p:sldLayoutId id="2147483758" r:id="rId3"/>
    <p:sldLayoutId id="2147483759" r:id="rId4"/>
    <p:sldLayoutId id="2147483760" r:id="rId5"/>
    <p:sldLayoutId id="2147483761" r:id="rId6"/>
    <p:sldLayoutId id="2147483762" r:id="rId7"/>
    <p:sldLayoutId id="2147483763" r:id="rId8"/>
    <p:sldLayoutId id="2147483764" r:id="rId9"/>
    <p:sldLayoutId id="2147483765" r:id="rId10"/>
    <p:sldLayoutId id="2147483766" r:id="rId11"/>
    <p:sldLayoutId id="2147483767" r:id="rId12"/>
    <p:sldLayoutId id="2147483768" r:id="rId13"/>
    <p:sldLayoutId id="2147483769" r:id="rId14"/>
    <p:sldLayoutId id="2147483770" r:id="rId15"/>
  </p:sldLayoutIdLst>
  <p:txStyles>
    <p:titleStyle>
      <a:lvl1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39725" indent="-339725" algn="l" defTabSz="449263" rtl="0" eaLnBrk="1" fontAlgn="base" hangingPunct="1">
        <a:lnSpc>
          <a:spcPct val="102000"/>
        </a:lnSpc>
        <a:spcBef>
          <a:spcPts val="800"/>
        </a:spcBef>
        <a:spcAft>
          <a:spcPct val="0"/>
        </a:spcAft>
        <a:buClr>
          <a:srgbClr val="FFCC66"/>
        </a:buClr>
        <a:buSzPct val="80000"/>
        <a:buFont typeface="Wingdings" pitchFamily="2" charset="2"/>
        <a:buChar char=""/>
        <a:defRPr sz="32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39775" indent="-282575" algn="l" defTabSz="449263" rtl="0" eaLnBrk="1" fontAlgn="base" hangingPunct="1">
        <a:lnSpc>
          <a:spcPct val="102000"/>
        </a:lnSpc>
        <a:spcBef>
          <a:spcPts val="7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8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defTabSz="449263" rtl="0" eaLnBrk="1" fontAlgn="base" hangingPunct="1">
        <a:lnSpc>
          <a:spcPct val="102000"/>
        </a:lnSpc>
        <a:spcBef>
          <a:spcPts val="600"/>
        </a:spcBef>
        <a:spcAft>
          <a:spcPct val="0"/>
        </a:spcAft>
        <a:buClr>
          <a:srgbClr val="FFCC66"/>
        </a:buClr>
        <a:buSzPct val="100000"/>
        <a:buFont typeface="Wingdings" pitchFamily="2" charset="2"/>
        <a:buChar char=""/>
        <a:defRPr sz="24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gi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1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28.jpeg"/><Relationship Id="rId4" Type="http://schemas.openxmlformats.org/officeDocument/2006/relationships/image" Target="../media/image27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6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32.jpeg"/><Relationship Id="rId4" Type="http://schemas.openxmlformats.org/officeDocument/2006/relationships/image" Target="../media/image31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35.jpeg"/><Relationship Id="rId4" Type="http://schemas.openxmlformats.org/officeDocument/2006/relationships/image" Target="../media/image34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7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38.jpeg"/><Relationship Id="rId4" Type="http://schemas.openxmlformats.org/officeDocument/2006/relationships/image" Target="../media/image3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gif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41.png"/><Relationship Id="rId4" Type="http://schemas.openxmlformats.org/officeDocument/2006/relationships/image" Target="../media/image40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3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90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90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90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gif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92.xml"/><Relationship Id="rId5" Type="http://schemas.openxmlformats.org/officeDocument/2006/relationships/image" Target="../media/image49.gif"/><Relationship Id="rId4" Type="http://schemas.openxmlformats.org/officeDocument/2006/relationships/image" Target="../media/image48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gif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9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gif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92.xml"/><Relationship Id="rId4" Type="http://schemas.openxmlformats.org/officeDocument/2006/relationships/image" Target="../media/image52.gif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gif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92.xml"/><Relationship Id="rId4" Type="http://schemas.openxmlformats.org/officeDocument/2006/relationships/image" Target="../media/image54.jpeg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66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96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90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92.xml"/><Relationship Id="rId4" Type="http://schemas.openxmlformats.org/officeDocument/2006/relationships/image" Target="../media/image59.jpe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e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100.xml"/><Relationship Id="rId4" Type="http://schemas.openxmlformats.org/officeDocument/2006/relationships/image" Target="../media/image61.png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28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e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3.jpe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e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66.gif"/><Relationship Id="rId4" Type="http://schemas.openxmlformats.org/officeDocument/2006/relationships/image" Target="../media/image65.gif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gif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8.gif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28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28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28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jpe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90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jpeg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90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jpeg"/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92.xml"/><Relationship Id="rId4" Type="http://schemas.openxmlformats.org/officeDocument/2006/relationships/image" Target="../media/image72.jpeg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28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jpeg"/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gif"/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6.gif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jpeg"/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79.jpeg"/><Relationship Id="rId4" Type="http://schemas.openxmlformats.org/officeDocument/2006/relationships/image" Target="../media/image78.jpeg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28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jpeg"/><Relationship Id="rId2" Type="http://schemas.openxmlformats.org/officeDocument/2006/relationships/notesSlide" Target="../notesSlides/notesSlide62.xml"/><Relationship Id="rId1" Type="http://schemas.openxmlformats.org/officeDocument/2006/relationships/slideLayout" Target="../slideLayouts/slideLayout30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gif"/><Relationship Id="rId2" Type="http://schemas.openxmlformats.org/officeDocument/2006/relationships/notesSlide" Target="../notesSlides/notesSlide63.xml"/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4.xml"/><Relationship Id="rId1" Type="http://schemas.openxmlformats.org/officeDocument/2006/relationships/slideLayout" Target="../slideLayouts/slideLayout28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jpeg"/><Relationship Id="rId2" Type="http://schemas.openxmlformats.org/officeDocument/2006/relationships/notesSlide" Target="../notesSlides/notesSlide65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84.jpeg"/><Relationship Id="rId4" Type="http://schemas.openxmlformats.org/officeDocument/2006/relationships/image" Target="../media/image83.jpeg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6.xml"/><Relationship Id="rId1" Type="http://schemas.openxmlformats.org/officeDocument/2006/relationships/slideLayout" Target="../slideLayouts/slideLayout28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jpeg"/><Relationship Id="rId2" Type="http://schemas.openxmlformats.org/officeDocument/2006/relationships/notesSlide" Target="../notesSlides/notesSlide67.xml"/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gif"/><Relationship Id="rId2" Type="http://schemas.openxmlformats.org/officeDocument/2006/relationships/notesSlide" Target="../notesSlides/notesSlide68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7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052737"/>
            <a:ext cx="7772400" cy="2547714"/>
          </a:xfrm>
        </p:spPr>
        <p:txBody>
          <a:bodyPr/>
          <a:lstStyle/>
          <a:p>
            <a:r>
              <a:rPr lang="en-GB" b="1" dirty="0" smtClean="0"/>
              <a:t>7</a:t>
            </a:r>
            <a:br>
              <a:rPr lang="en-GB" b="1" dirty="0" smtClean="0"/>
            </a:br>
            <a:r>
              <a:rPr lang="en-GB" b="1" dirty="0" smtClean="0"/>
              <a:t>Middle Kingdom Egypt</a:t>
            </a:r>
            <a:endParaRPr lang="en-US" sz="4800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AHAR4001</a:t>
            </a:r>
          </a:p>
          <a:p>
            <a:r>
              <a:rPr lang="en-GB" dirty="0" smtClean="0"/>
              <a:t>Pharaohs, Phoenicians and Peoples of the Sea</a:t>
            </a:r>
          </a:p>
          <a:p>
            <a:r>
              <a:rPr lang="en-GB" dirty="0" smtClean="0"/>
              <a:t>Dr. Katharina Zinn</a:t>
            </a:r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 smtClean="0"/>
              <a:t>Readings:</a:t>
            </a:r>
            <a:endParaRPr lang="en-US" sz="3600" dirty="0"/>
          </a:p>
        </p:txBody>
      </p:sp>
      <p:sp>
        <p:nvSpPr>
          <p:cNvPr id="6" name="Tex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en-GB" sz="3200" dirty="0" smtClean="0"/>
              <a:t>Lichtheim, Miriam (1975) . </a:t>
            </a:r>
            <a:r>
              <a:rPr lang="en-GB" sz="3200" i="1" dirty="0" smtClean="0"/>
              <a:t>Ancient Egyptian Literature</a:t>
            </a:r>
            <a:r>
              <a:rPr lang="en-GB" sz="3200" dirty="0" smtClean="0"/>
              <a:t>. Vol. 1: The Old and Middle Kingdoms. Berkeley: Univ. of California Pr.</a:t>
            </a:r>
          </a:p>
          <a:p>
            <a:pPr>
              <a:buFont typeface="Wingdings" pitchFamily="2" charset="2"/>
              <a:buChar char="q"/>
            </a:pPr>
            <a:r>
              <a:rPr lang="en-GB" dirty="0" err="1" smtClean="0"/>
              <a:t>Callender</a:t>
            </a:r>
            <a:r>
              <a:rPr lang="en-GB" dirty="0" smtClean="0"/>
              <a:t>, </a:t>
            </a:r>
            <a:r>
              <a:rPr lang="en-GB" dirty="0" err="1" smtClean="0"/>
              <a:t>Gae</a:t>
            </a:r>
            <a:r>
              <a:rPr lang="en-GB" dirty="0" smtClean="0"/>
              <a:t> (2000). The Middle Kingdom </a:t>
            </a:r>
            <a:r>
              <a:rPr lang="en-GB" dirty="0" err="1" smtClean="0"/>
              <a:t>Remaissance</a:t>
            </a:r>
            <a:r>
              <a:rPr lang="en-GB" dirty="0" smtClean="0"/>
              <a:t> (c. 2055-1650). In: Shaw, Ian. </a:t>
            </a:r>
            <a:r>
              <a:rPr lang="en-GB" i="1" dirty="0" smtClean="0"/>
              <a:t>The Oxford history of Ancient Egypt. </a:t>
            </a:r>
            <a:r>
              <a:rPr lang="en-GB" dirty="0" smtClean="0"/>
              <a:t>137-171.</a:t>
            </a:r>
            <a:endParaRPr lang="en-US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Egyptian Renaissance</a:t>
            </a:r>
            <a:endParaRPr lang="en-US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TRADITION</a:t>
            </a:r>
          </a:p>
          <a:p>
            <a:r>
              <a:rPr lang="en-GB" sz="4000" b="1" dirty="0" smtClean="0"/>
              <a:t>AND</a:t>
            </a:r>
          </a:p>
          <a:p>
            <a:r>
              <a:rPr lang="en-GB" dirty="0" smtClean="0"/>
              <a:t>INNOVATION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273050"/>
            <a:ext cx="4186808" cy="1162050"/>
          </a:xfrm>
        </p:spPr>
        <p:txBody>
          <a:bodyPr/>
          <a:lstStyle/>
          <a:p>
            <a:r>
              <a:rPr lang="en-GB" sz="3600" dirty="0" smtClean="0"/>
              <a:t>Egypt in the Middle Kingdom </a:t>
            </a:r>
            <a:endParaRPr lang="en-US" sz="3600" dirty="0"/>
          </a:p>
        </p:txBody>
      </p:sp>
      <p:pic>
        <p:nvPicPr>
          <p:cNvPr id="7" name="Content Placeholder 6" descr="MMAmapMK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5534347" y="260648"/>
            <a:ext cx="3286125" cy="6357938"/>
          </a:xfrm>
        </p:spPr>
      </p:pic>
      <p:sp>
        <p:nvSpPr>
          <p:cNvPr id="9" name="Text Placeholder 8"/>
          <p:cNvSpPr>
            <a:spLocks noGrp="1"/>
          </p:cNvSpPr>
          <p:nvPr>
            <p:ph type="body" sz="half" idx="2"/>
          </p:nvPr>
        </p:nvSpPr>
        <p:spPr>
          <a:xfrm>
            <a:off x="179512" y="1556792"/>
            <a:ext cx="5184576" cy="4569371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en-US" sz="2400" dirty="0" smtClean="0"/>
              <a:t> mid-Dynasty 11–Dynasty 13 (ca. 2030–1640 </a:t>
            </a:r>
            <a:r>
              <a:rPr lang="en-US" sz="2400" cap="small" dirty="0" smtClean="0"/>
              <a:t>B.C.</a:t>
            </a:r>
            <a:r>
              <a:rPr lang="en-US" sz="2400" dirty="0" smtClean="0"/>
              <a:t>) </a:t>
            </a:r>
          </a:p>
          <a:p>
            <a:pPr>
              <a:buFont typeface="Wingdings" pitchFamily="2" charset="2"/>
              <a:buChar char="q"/>
            </a:pPr>
            <a:r>
              <a:rPr lang="en-US" sz="2400" dirty="0" smtClean="0"/>
              <a:t> began with </a:t>
            </a:r>
            <a:r>
              <a:rPr lang="en-US" sz="2400" dirty="0" err="1" smtClean="0"/>
              <a:t>Nebhepetre</a:t>
            </a:r>
            <a:r>
              <a:rPr lang="en-US" sz="2400" dirty="0" smtClean="0"/>
              <a:t> </a:t>
            </a:r>
            <a:r>
              <a:rPr lang="en-US" sz="2400" dirty="0" err="1" smtClean="0"/>
              <a:t>Mentuhotep</a:t>
            </a:r>
            <a:r>
              <a:rPr lang="en-US" sz="2400" dirty="0" smtClean="0"/>
              <a:t> II: reunited Upper and Lower Egypt, </a:t>
            </a:r>
          </a:p>
          <a:p>
            <a:pPr>
              <a:buFont typeface="Wingdings" pitchFamily="2" charset="2"/>
              <a:buChar char="q"/>
            </a:pPr>
            <a:r>
              <a:rPr lang="en-US" sz="2400" dirty="0" smtClean="0"/>
              <a:t> second great flowering of Egyptian culture</a:t>
            </a:r>
          </a:p>
          <a:p>
            <a:pPr>
              <a:buFont typeface="Wingdings" pitchFamily="2" charset="2"/>
              <a:buChar char="q"/>
            </a:pPr>
            <a:r>
              <a:rPr lang="en-US" sz="2400" dirty="0" smtClean="0"/>
              <a:t> Thebes came into prominence for the first time: capital and artistic center during Dynasty </a:t>
            </a:r>
            <a:r>
              <a:rPr lang="en-US" sz="2400" smtClean="0"/>
              <a:t>11 </a:t>
            </a:r>
          </a:p>
          <a:p>
            <a:endParaRPr lang="en-US" sz="2400" smtClean="0"/>
          </a:p>
          <a:p>
            <a:r>
              <a:rPr lang="en-US" sz="2400" dirty="0" smtClean="0"/>
              <a:t/>
            </a:r>
            <a:br>
              <a:rPr lang="en-US" sz="2400" dirty="0" smtClean="0"/>
            </a:br>
            <a:endParaRPr lang="en-US" sz="2400" dirty="0" smtClean="0"/>
          </a:p>
          <a:p>
            <a:endParaRPr lang="en-US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1"/>
          <p:cNvSpPr>
            <a:spLocks noGrp="1" noChangeArrowheads="1"/>
          </p:cNvSpPr>
          <p:nvPr>
            <p:ph type="title"/>
          </p:nvPr>
        </p:nvSpPr>
        <p:spPr>
          <a:xfrm>
            <a:off x="457200" y="363538"/>
            <a:ext cx="8229600" cy="1146175"/>
          </a:xfrm>
        </p:spPr>
        <p:txBody>
          <a:bodyPr lIns="0" tIns="0" rIns="0" bIns="0"/>
          <a:lstStyle/>
          <a:p>
            <a:pPr eaLnBrk="1" hangingPunct="1">
              <a:defRPr/>
            </a:pPr>
            <a:endParaRPr lang="en-US" smtClean="0"/>
          </a:p>
        </p:txBody>
      </p:sp>
      <p:pic>
        <p:nvPicPr>
          <p:cNvPr id="18435" name="Picture 3"/>
          <p:cNvPicPr>
            <a:picLocks noChangeAspect="1" noChangeArrowheads="1"/>
          </p:cNvPicPr>
          <p:nvPr/>
        </p:nvPicPr>
        <p:blipFill>
          <a:blip r:embed="rId3" cstate="print"/>
          <a:srcRect l="34761" t="10536" r="29089" b="11657"/>
          <a:stretch>
            <a:fillRect/>
          </a:stretch>
        </p:blipFill>
        <p:spPr bwMode="auto">
          <a:xfrm>
            <a:off x="107504" y="115430"/>
            <a:ext cx="1872208" cy="5329794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  <p:pic>
        <p:nvPicPr>
          <p:cNvPr id="18436" name="Picture 4"/>
          <p:cNvPicPr>
            <a:picLocks noChangeAspect="1" noChangeArrowheads="1"/>
          </p:cNvPicPr>
          <p:nvPr/>
        </p:nvPicPr>
        <p:blipFill>
          <a:blip r:embed="rId4" cstate="print"/>
          <a:srcRect l="19250" t="22024" r="11282" b="19457"/>
          <a:stretch>
            <a:fillRect/>
          </a:stretch>
        </p:blipFill>
        <p:spPr bwMode="auto">
          <a:xfrm>
            <a:off x="2051720" y="836712"/>
            <a:ext cx="7000594" cy="5299809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  <p:sp>
        <p:nvSpPr>
          <p:cNvPr id="6" name="Rectangle 5"/>
          <p:cNvSpPr/>
          <p:nvPr/>
        </p:nvSpPr>
        <p:spPr bwMode="auto">
          <a:xfrm>
            <a:off x="1043608" y="4365104"/>
            <a:ext cx="936104" cy="504056"/>
          </a:xfrm>
          <a:prstGeom prst="rect">
            <a:avLst/>
          </a:prstGeom>
          <a:noFill/>
          <a:ln w="76200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1">
              <a:lnSpc>
                <a:spcPct val="87000"/>
              </a:lnSpc>
              <a:spcBef>
                <a:spcPct val="0"/>
              </a:spcBef>
              <a:spcAft>
                <a:spcPct val="0"/>
              </a:spcAft>
              <a:buClr>
                <a:srgbClr val="FFFFFF"/>
              </a:buClr>
              <a:buSzPct val="100000"/>
              <a:buFont typeface="Arial" charset="0"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  <a:cs typeface="Arial" charset="0"/>
            </a:endParaRPr>
          </a:p>
        </p:txBody>
      </p:sp>
      <p:sp>
        <p:nvSpPr>
          <p:cNvPr id="7" name="Rectangle 6"/>
          <p:cNvSpPr/>
          <p:nvPr/>
        </p:nvSpPr>
        <p:spPr bwMode="auto">
          <a:xfrm>
            <a:off x="2627784" y="1052736"/>
            <a:ext cx="1080120" cy="864096"/>
          </a:xfrm>
          <a:prstGeom prst="rect">
            <a:avLst/>
          </a:prstGeom>
          <a:noFill/>
          <a:ln w="76200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1">
              <a:lnSpc>
                <a:spcPct val="87000"/>
              </a:lnSpc>
              <a:spcBef>
                <a:spcPct val="0"/>
              </a:spcBef>
              <a:spcAft>
                <a:spcPct val="0"/>
              </a:spcAft>
              <a:buClr>
                <a:srgbClr val="FFFFFF"/>
              </a:buClr>
              <a:buSzPct val="100000"/>
              <a:buFont typeface="Arial" charset="0"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  <a:cs typeface="Arial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1" y="122238"/>
            <a:ext cx="2962672" cy="2730698"/>
          </a:xfrm>
        </p:spPr>
        <p:txBody>
          <a:bodyPr/>
          <a:lstStyle/>
          <a:p>
            <a:r>
              <a:rPr lang="en-GB" dirty="0" smtClean="0"/>
              <a:t>Map of Deir el-</a:t>
            </a:r>
            <a:r>
              <a:rPr lang="en-GB" dirty="0" err="1" smtClean="0"/>
              <a:t>Bahari</a:t>
            </a:r>
            <a:endParaRPr lang="en-US" dirty="0"/>
          </a:p>
        </p:txBody>
      </p:sp>
      <p:pic>
        <p:nvPicPr>
          <p:cNvPr id="6" name="Content Placeholder 5" descr="GD-EG-Deir_el_Bahari-map.pn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t="1061" b="1770"/>
          <a:stretch>
            <a:fillRect/>
          </a:stretch>
        </p:blipFill>
        <p:spPr>
          <a:xfrm>
            <a:off x="3888614" y="44624"/>
            <a:ext cx="5147882" cy="676362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Mortuary complex </a:t>
            </a:r>
            <a:r>
              <a:rPr lang="en-GB" dirty="0" err="1" smtClean="0"/>
              <a:t>Mentuhotep</a:t>
            </a:r>
            <a:r>
              <a:rPr lang="en-GB" dirty="0" smtClean="0"/>
              <a:t> II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179512" y="1828800"/>
            <a:ext cx="8964488" cy="4298950"/>
          </a:xfrm>
        </p:spPr>
        <p:txBody>
          <a:bodyPr/>
          <a:lstStyle/>
          <a:p>
            <a:r>
              <a:rPr lang="en-US" dirty="0" err="1" smtClean="0"/>
              <a:t>Mentuhotep's</a:t>
            </a:r>
            <a:r>
              <a:rPr lang="en-US" dirty="0" smtClean="0"/>
              <a:t> complex centered on a terraced temple with pillared porticoes. The masterful design, representing a perfect union of architecture and landscape unique for its time, included painted reliefs of ceremonial scenes and hieroglyphic texts. Carved in a distinctive Theban style also seen in the tombs of </a:t>
            </a:r>
            <a:r>
              <a:rPr lang="en-US" dirty="0" err="1" smtClean="0"/>
              <a:t>Mentuhotep's</a:t>
            </a:r>
            <a:r>
              <a:rPr lang="en-US" dirty="0" smtClean="0"/>
              <a:t> officials, these now-fragmentary reliefs are among the finest ever produced in Egypt. 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800px-Deir_el-bahri_temples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t="4295"/>
          <a:stretch>
            <a:fillRect/>
          </a:stretch>
        </p:blipFill>
        <p:spPr>
          <a:xfrm>
            <a:off x="107504" y="188640"/>
            <a:ext cx="8940800" cy="641756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1" y="122238"/>
            <a:ext cx="3682752" cy="1866602"/>
          </a:xfrm>
        </p:spPr>
        <p:txBody>
          <a:bodyPr/>
          <a:lstStyle/>
          <a:p>
            <a:r>
              <a:rPr lang="en-GB" dirty="0" smtClean="0"/>
              <a:t>The temple</a:t>
            </a:r>
            <a:endParaRPr lang="en-US" dirty="0"/>
          </a:p>
        </p:txBody>
      </p:sp>
      <p:pic>
        <p:nvPicPr>
          <p:cNvPr id="6" name="Content Placeholder 5" descr="montuhotep2-5.g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4493169" y="103872"/>
            <a:ext cx="4327303" cy="6637496"/>
          </a:xfrm>
        </p:spPr>
      </p:pic>
      <p:pic>
        <p:nvPicPr>
          <p:cNvPr id="7" name="Content Placeholder 5" descr="P48.jpg"/>
          <p:cNvPicPr>
            <a:picLocks noGrp="1" noChangeAspect="1"/>
          </p:cNvPicPr>
          <p:nvPr>
            <p:ph idx="1"/>
          </p:nvPr>
        </p:nvPicPr>
        <p:blipFill>
          <a:blip r:embed="rId4" cstate="print"/>
          <a:srcRect l="12758" t="7819" r="6057" b="2681"/>
          <a:stretch>
            <a:fillRect/>
          </a:stretch>
        </p:blipFill>
        <p:spPr>
          <a:xfrm rot="5400000">
            <a:off x="-67336" y="2307696"/>
            <a:ext cx="4526142" cy="403244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9" name="Content Placeholder 8" descr="mentuhotept7.jp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971600" y="116632"/>
            <a:ext cx="7450931" cy="1759839"/>
          </a:xfrm>
        </p:spPr>
      </p:pic>
      <p:pic>
        <p:nvPicPr>
          <p:cNvPr id="10" name="Content Placeholder 9" descr="22_mentuhotep.jpg"/>
          <p:cNvPicPr>
            <a:picLocks noGrp="1" noChangeAspect="1"/>
          </p:cNvPicPr>
          <p:nvPr>
            <p:ph sz="half" idx="2"/>
          </p:nvPr>
        </p:nvPicPr>
        <p:blipFill>
          <a:blip r:embed="rId4" cstate="print"/>
          <a:srcRect t="3864" b="2114"/>
          <a:stretch>
            <a:fillRect/>
          </a:stretch>
        </p:blipFill>
        <p:spPr>
          <a:xfrm>
            <a:off x="611560" y="1484784"/>
            <a:ext cx="4191000" cy="5256584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72200" y="122238"/>
            <a:ext cx="2311425" cy="1446212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6" name="Content Placeholder 5" descr="P48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l="12758" t="2855" r="6057" b="4416"/>
          <a:stretch>
            <a:fillRect/>
          </a:stretch>
        </p:blipFill>
        <p:spPr>
          <a:xfrm rot="5400000">
            <a:off x="-216563" y="440698"/>
            <a:ext cx="6552789" cy="6048672"/>
          </a:xfrm>
        </p:spPr>
      </p:pic>
      <p:pic>
        <p:nvPicPr>
          <p:cNvPr id="7" name="Content Placeholder 3" descr="mentuhotept4.jpg"/>
          <p:cNvPicPr>
            <a:picLocks noGrp="1" noChangeAspect="1"/>
          </p:cNvPicPr>
          <p:nvPr>
            <p:ph idx="1"/>
          </p:nvPr>
        </p:nvPicPr>
        <p:blipFill>
          <a:blip r:embed="rId4" cstate="print"/>
          <a:srcRect l="7467" r="2935"/>
          <a:stretch>
            <a:fillRect/>
          </a:stretch>
        </p:blipFill>
        <p:spPr>
          <a:xfrm>
            <a:off x="5508104" y="1196752"/>
            <a:ext cx="3456384" cy="2456021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79512" y="122238"/>
            <a:ext cx="8784976" cy="2226642"/>
          </a:xfrm>
        </p:spPr>
        <p:txBody>
          <a:bodyPr/>
          <a:lstStyle/>
          <a:p>
            <a:r>
              <a:rPr lang="en-US" sz="3600" b="1" dirty="0" smtClean="0"/>
              <a:t>Relief of </a:t>
            </a:r>
            <a:r>
              <a:rPr lang="en-US" sz="3600" b="1" dirty="0" err="1" smtClean="0"/>
              <a:t>Nebhepetre</a:t>
            </a:r>
            <a:r>
              <a:rPr lang="en-US" sz="3600" b="1" dirty="0" smtClean="0"/>
              <a:t> </a:t>
            </a:r>
            <a:r>
              <a:rPr lang="en-US" sz="3600" b="1" dirty="0" err="1" smtClean="0"/>
              <a:t>Mentuhotep</a:t>
            </a:r>
            <a:r>
              <a:rPr lang="en-US" sz="3600" b="1" dirty="0" smtClean="0"/>
              <a:t> II</a:t>
            </a:r>
            <a:r>
              <a:rPr lang="en-US" b="1" dirty="0" smtClean="0"/>
              <a:t> 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sz="2800" dirty="0" smtClean="0"/>
              <a:t>Painted limestone, Gift of Egypt Exploration Fund, 1907 (07.230.2)</a:t>
            </a:r>
            <a:r>
              <a:rPr lang="en-US" dirty="0" smtClean="0"/>
              <a:t> </a:t>
            </a:r>
            <a:endParaRPr lang="en-US" dirty="0"/>
          </a:p>
        </p:txBody>
      </p:sp>
      <p:pic>
        <p:nvPicPr>
          <p:cNvPr id="6" name="Content Placeholder 5" descr="hb_07_230_2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l="2358" t="4070" r="2554" b="4351"/>
          <a:stretch>
            <a:fillRect/>
          </a:stretch>
        </p:blipFill>
        <p:spPr>
          <a:xfrm>
            <a:off x="251520" y="3501008"/>
            <a:ext cx="8712968" cy="3240360"/>
          </a:xfrm>
        </p:spPr>
      </p:pic>
      <p:sp>
        <p:nvSpPr>
          <p:cNvPr id="7" name="Rectangle 6"/>
          <p:cNvSpPr/>
          <p:nvPr/>
        </p:nvSpPr>
        <p:spPr bwMode="auto">
          <a:xfrm>
            <a:off x="755576" y="2060848"/>
            <a:ext cx="2880320" cy="3312368"/>
          </a:xfrm>
          <a:prstGeom prst="rect">
            <a:avLst/>
          </a:prstGeom>
          <a:noFill/>
          <a:ln w="114300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1">
              <a:lnSpc>
                <a:spcPct val="87000"/>
              </a:lnSpc>
              <a:spcBef>
                <a:spcPct val="0"/>
              </a:spcBef>
              <a:spcAft>
                <a:spcPct val="0"/>
              </a:spcAft>
              <a:buClr>
                <a:srgbClr val="FFFFFF"/>
              </a:buClr>
              <a:buSzPct val="100000"/>
              <a:buFont typeface="Arial" charset="0"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  <a:cs typeface="Arial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971600" y="2204864"/>
            <a:ext cx="252028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err="1" smtClean="0">
                <a:solidFill>
                  <a:schemeClr val="bg1"/>
                </a:solidFill>
              </a:rPr>
              <a:t>Titulary</a:t>
            </a:r>
            <a:r>
              <a:rPr lang="en-US" dirty="0" smtClean="0">
                <a:solidFill>
                  <a:schemeClr val="bg1"/>
                </a:solidFill>
              </a:rPr>
              <a:t>: </a:t>
            </a:r>
            <a:r>
              <a:rPr lang="en-US" dirty="0" err="1" smtClean="0">
                <a:solidFill>
                  <a:schemeClr val="bg1"/>
                </a:solidFill>
              </a:rPr>
              <a:t>nswt-bjti</a:t>
            </a:r>
            <a:r>
              <a:rPr lang="en-US" dirty="0" smtClean="0">
                <a:solidFill>
                  <a:schemeClr val="bg1"/>
                </a:solidFill>
              </a:rPr>
              <a:t>: </a:t>
            </a:r>
            <a:r>
              <a:rPr lang="en-US" dirty="0" err="1" smtClean="0">
                <a:solidFill>
                  <a:schemeClr val="bg1"/>
                </a:solidFill>
              </a:rPr>
              <a:t>Nb</a:t>
            </a:r>
            <a:r>
              <a:rPr lang="en-US" dirty="0" smtClean="0">
                <a:solidFill>
                  <a:schemeClr val="bg1"/>
                </a:solidFill>
              </a:rPr>
              <a:t>-</a:t>
            </a:r>
            <a:r>
              <a:rPr lang="en-US" dirty="0" err="1" smtClean="0">
                <a:solidFill>
                  <a:schemeClr val="bg1"/>
                </a:solidFill>
              </a:rPr>
              <a:t>hpt</a:t>
            </a:r>
            <a:r>
              <a:rPr lang="en-US" dirty="0" smtClean="0">
                <a:solidFill>
                  <a:schemeClr val="bg1"/>
                </a:solidFill>
              </a:rPr>
              <a:t>-Re, </a:t>
            </a:r>
            <a:r>
              <a:rPr lang="en-US" dirty="0" err="1" smtClean="0">
                <a:solidFill>
                  <a:schemeClr val="bg1"/>
                </a:solidFill>
              </a:rPr>
              <a:t>Serekh</a:t>
            </a:r>
            <a:r>
              <a:rPr lang="en-US" dirty="0" smtClean="0">
                <a:solidFill>
                  <a:schemeClr val="bg1"/>
                </a:solidFill>
              </a:rPr>
              <a:t> (Horus): </a:t>
            </a:r>
            <a:r>
              <a:rPr lang="en-US" dirty="0" err="1" smtClean="0">
                <a:solidFill>
                  <a:schemeClr val="bg1"/>
                </a:solidFill>
              </a:rPr>
              <a:t>Sma-tawj</a:t>
            </a:r>
            <a:r>
              <a:rPr lang="en-US" dirty="0" smtClean="0">
                <a:solidFill>
                  <a:schemeClr val="bg1"/>
                </a:solidFill>
              </a:rPr>
              <a:t>, </a:t>
            </a:r>
            <a:r>
              <a:rPr lang="en-US" dirty="0" err="1" smtClean="0">
                <a:solidFill>
                  <a:schemeClr val="bg1"/>
                </a:solidFill>
              </a:rPr>
              <a:t>Mntw-htp</a:t>
            </a:r>
            <a:r>
              <a:rPr lang="en-US" dirty="0" smtClean="0">
                <a:solidFill>
                  <a:schemeClr val="bg1"/>
                </a:solidFill>
              </a:rPr>
              <a:t>  </a:t>
            </a:r>
            <a:endParaRPr lang="en-US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122238"/>
            <a:ext cx="3528393" cy="5683026"/>
          </a:xfrm>
        </p:spPr>
        <p:txBody>
          <a:bodyPr/>
          <a:lstStyle/>
          <a:p>
            <a:r>
              <a:rPr lang="en-US" sz="3600" dirty="0" smtClean="0"/>
              <a:t>Limestone relief showing </a:t>
            </a:r>
            <a:r>
              <a:rPr lang="en-US" sz="3600" dirty="0" err="1" smtClean="0"/>
              <a:t>Mentuhotep’s</a:t>
            </a:r>
            <a:r>
              <a:rPr lang="en-US" sz="3600" dirty="0" smtClean="0"/>
              <a:t> II wife </a:t>
            </a:r>
            <a:r>
              <a:rPr lang="en-US" sz="3600" dirty="0" err="1" smtClean="0"/>
              <a:t>Kemsit</a:t>
            </a:r>
            <a:r>
              <a:rPr lang="en-US" sz="3600" dirty="0" smtClean="0"/>
              <a:t/>
            </a:r>
            <a:br>
              <a:rPr lang="en-US" sz="3600" dirty="0" smtClean="0"/>
            </a:br>
            <a:r>
              <a:rPr lang="en-US" sz="3600" dirty="0" smtClean="0"/>
              <a:t>BM EA 1450</a:t>
            </a:r>
            <a:br>
              <a:rPr lang="en-US" sz="3600" dirty="0" smtClean="0"/>
            </a:br>
            <a:r>
              <a:rPr lang="en-US" sz="3600" dirty="0" smtClean="0"/>
              <a:t/>
            </a:r>
            <a:br>
              <a:rPr lang="en-US" sz="3600" dirty="0" smtClean="0"/>
            </a:br>
            <a:r>
              <a:rPr lang="en-US" sz="2000" dirty="0" smtClean="0"/>
              <a:t>From the Temple of </a:t>
            </a:r>
            <a:r>
              <a:rPr lang="en-US" sz="2000" dirty="0" err="1" smtClean="0"/>
              <a:t>Mentuhotep</a:t>
            </a:r>
            <a:r>
              <a:rPr lang="en-US" sz="2000" dirty="0" smtClean="0"/>
              <a:t> II, Deir el-</a:t>
            </a:r>
            <a:r>
              <a:rPr lang="en-US" sz="2000" dirty="0" err="1" smtClean="0"/>
              <a:t>Bahari</a:t>
            </a:r>
            <a:r>
              <a:rPr lang="en-US" sz="2000" dirty="0" smtClean="0"/>
              <a:t>, Egypt</a:t>
            </a:r>
            <a:r>
              <a:rPr lang="en-US" sz="3600" dirty="0" smtClean="0"/>
              <a:t/>
            </a:r>
            <a:br>
              <a:rPr lang="en-US" sz="3600" dirty="0" smtClean="0"/>
            </a:br>
            <a:endParaRPr lang="en-US" sz="3600" dirty="0"/>
          </a:p>
        </p:txBody>
      </p:sp>
      <p:pic>
        <p:nvPicPr>
          <p:cNvPr id="8" name="Content Placeholder 7" descr="BMMentuhotepKemsit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l="11559" t="8014" r="13054" b="8640"/>
          <a:stretch>
            <a:fillRect/>
          </a:stretch>
        </p:blipFill>
        <p:spPr>
          <a:xfrm>
            <a:off x="3923928" y="476672"/>
            <a:ext cx="5112568" cy="5652359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Fallen </a:t>
            </a:r>
            <a:r>
              <a:rPr lang="en-GB" dirty="0" err="1" smtClean="0"/>
              <a:t>Asiatics</a:t>
            </a:r>
            <a:r>
              <a:rPr lang="en-GB" dirty="0" smtClean="0"/>
              <a:t>, BM EA 732</a:t>
            </a:r>
            <a:endParaRPr lang="en-US" dirty="0"/>
          </a:p>
        </p:txBody>
      </p:sp>
      <p:pic>
        <p:nvPicPr>
          <p:cNvPr id="4" name="Content Placeholder 3" descr="BMea732.g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t="6678"/>
          <a:stretch>
            <a:fillRect/>
          </a:stretch>
        </p:blipFill>
        <p:spPr>
          <a:xfrm>
            <a:off x="1619672" y="1700808"/>
            <a:ext cx="5848350" cy="503111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700808"/>
            <a:ext cx="8784976" cy="4426942"/>
          </a:xfrm>
        </p:spPr>
        <p:txBody>
          <a:bodyPr/>
          <a:lstStyle/>
          <a:p>
            <a:r>
              <a:rPr lang="en-US" dirty="0" smtClean="0"/>
              <a:t>end of Dynasty 11, the throne passed to a new family with the accession of </a:t>
            </a:r>
            <a:r>
              <a:rPr lang="en-US" dirty="0" err="1" smtClean="0"/>
              <a:t>Amenemhat</a:t>
            </a:r>
            <a:r>
              <a:rPr lang="en-US" dirty="0" smtClean="0"/>
              <a:t> I, who moved the capital north to </a:t>
            </a:r>
            <a:r>
              <a:rPr lang="en-US" dirty="0" err="1" smtClean="0"/>
              <a:t>Itj-tawy</a:t>
            </a:r>
            <a:r>
              <a:rPr lang="en-US" dirty="0" smtClean="0"/>
              <a:t>, near modern Lisht </a:t>
            </a:r>
          </a:p>
          <a:p>
            <a:r>
              <a:rPr lang="en-US" dirty="0" smtClean="0"/>
              <a:t>strongly influenced by the statuary and reliefs from nearby Old Kingdom monuments in the Memphite region, artists of Dynasty 12 created a new aesthetic </a:t>
            </a:r>
            <a:r>
              <a:rPr lang="en-US" smtClean="0"/>
              <a:t>style </a:t>
            </a:r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273050"/>
            <a:ext cx="4186808" cy="1162050"/>
          </a:xfrm>
        </p:spPr>
        <p:txBody>
          <a:bodyPr/>
          <a:lstStyle/>
          <a:p>
            <a:r>
              <a:rPr lang="en-GB" sz="3600" dirty="0" smtClean="0"/>
              <a:t>Egypt in the Middle Kingdom </a:t>
            </a:r>
            <a:endParaRPr lang="en-US" sz="3600" dirty="0"/>
          </a:p>
        </p:txBody>
      </p:sp>
      <p:pic>
        <p:nvPicPr>
          <p:cNvPr id="7" name="Content Placeholder 6" descr="MMAmapMK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5534347" y="260648"/>
            <a:ext cx="3286125" cy="6357938"/>
          </a:xfrm>
        </p:spPr>
      </p:pic>
      <p:sp>
        <p:nvSpPr>
          <p:cNvPr id="9" name="Text Placeholder 8"/>
          <p:cNvSpPr>
            <a:spLocks noGrp="1"/>
          </p:cNvSpPr>
          <p:nvPr>
            <p:ph type="body" sz="half" idx="2"/>
          </p:nvPr>
        </p:nvSpPr>
        <p:spPr>
          <a:xfrm>
            <a:off x="179512" y="1556792"/>
            <a:ext cx="5184576" cy="4569371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en-US" sz="2400" dirty="0" smtClean="0"/>
              <a:t> mid-Dynasty 11–Dynasty 13 (ca. 2030–1640 </a:t>
            </a:r>
            <a:r>
              <a:rPr lang="en-US" sz="2400" cap="small" dirty="0" smtClean="0"/>
              <a:t>B.C.</a:t>
            </a:r>
            <a:r>
              <a:rPr lang="en-US" sz="2400" dirty="0" smtClean="0"/>
              <a:t>) </a:t>
            </a:r>
          </a:p>
          <a:p>
            <a:pPr>
              <a:buFont typeface="Wingdings" pitchFamily="2" charset="2"/>
              <a:buChar char="q"/>
            </a:pPr>
            <a:r>
              <a:rPr lang="en-US" sz="2400" dirty="0" smtClean="0"/>
              <a:t> began with </a:t>
            </a:r>
            <a:r>
              <a:rPr lang="en-US" sz="2400" dirty="0" err="1" smtClean="0"/>
              <a:t>Nebhepetre</a:t>
            </a:r>
            <a:r>
              <a:rPr lang="en-US" sz="2400" dirty="0" smtClean="0"/>
              <a:t> </a:t>
            </a:r>
            <a:r>
              <a:rPr lang="en-US" sz="2400" dirty="0" err="1" smtClean="0"/>
              <a:t>Mentuhotep</a:t>
            </a:r>
            <a:r>
              <a:rPr lang="en-US" sz="2400" dirty="0" smtClean="0"/>
              <a:t> II: reunited Upper and Lower Egypt, </a:t>
            </a:r>
          </a:p>
          <a:p>
            <a:pPr>
              <a:buFont typeface="Wingdings" pitchFamily="2" charset="2"/>
              <a:buChar char="q"/>
            </a:pPr>
            <a:r>
              <a:rPr lang="en-US" sz="2400" dirty="0" smtClean="0"/>
              <a:t> second great flowering of Egyptian culture</a:t>
            </a:r>
          </a:p>
          <a:p>
            <a:pPr>
              <a:buFont typeface="Wingdings" pitchFamily="2" charset="2"/>
              <a:buChar char="q"/>
            </a:pPr>
            <a:r>
              <a:rPr lang="en-US" sz="2400" dirty="0" smtClean="0"/>
              <a:t> Thebes came into prominence for the first time: capital and artistic center during Dynasty 11 </a:t>
            </a:r>
          </a:p>
          <a:p>
            <a:pPr>
              <a:buFont typeface="Wingdings" pitchFamily="2" charset="2"/>
              <a:buChar char="q"/>
            </a:pPr>
            <a:r>
              <a:rPr lang="en-GB" sz="2400" dirty="0" smtClean="0"/>
              <a:t> </a:t>
            </a:r>
            <a:r>
              <a:rPr lang="en-US" sz="2400" dirty="0" err="1" smtClean="0"/>
              <a:t>Amenemhat</a:t>
            </a:r>
            <a:r>
              <a:rPr lang="en-US" sz="2400" dirty="0" smtClean="0"/>
              <a:t> I moved capital north to </a:t>
            </a:r>
            <a:r>
              <a:rPr lang="en-US" sz="2400" dirty="0" err="1" smtClean="0"/>
              <a:t>Itj-tawy</a:t>
            </a:r>
            <a:r>
              <a:rPr lang="en-US" sz="2400" dirty="0" smtClean="0"/>
              <a:t>, near modern Lisht</a:t>
            </a:r>
          </a:p>
          <a:p>
            <a:r>
              <a:rPr lang="en-US" sz="2400" dirty="0" smtClean="0"/>
              <a:t/>
            </a:r>
            <a:br>
              <a:rPr lang="en-US" sz="2400" dirty="0" smtClean="0"/>
            </a:br>
            <a:endParaRPr lang="en-US" sz="2400" dirty="0" smtClean="0"/>
          </a:p>
          <a:p>
            <a:endParaRPr lang="en-US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700808"/>
            <a:ext cx="8784976" cy="4426942"/>
          </a:xfrm>
        </p:spPr>
        <p:txBody>
          <a:bodyPr/>
          <a:lstStyle/>
          <a:p>
            <a:r>
              <a:rPr lang="en-US" dirty="0" smtClean="0"/>
              <a:t>end of Dynasty 11, throne passed to a new family with accession of </a:t>
            </a:r>
            <a:r>
              <a:rPr lang="en-US" dirty="0" err="1" smtClean="0"/>
              <a:t>Amenemhat</a:t>
            </a:r>
            <a:r>
              <a:rPr lang="en-US" dirty="0" smtClean="0"/>
              <a:t> I, who moved the capital north to </a:t>
            </a:r>
            <a:r>
              <a:rPr lang="en-US" dirty="0" err="1" smtClean="0"/>
              <a:t>Itj-tawy</a:t>
            </a:r>
            <a:r>
              <a:rPr lang="en-US" dirty="0" smtClean="0"/>
              <a:t>, near modern Lisht </a:t>
            </a:r>
          </a:p>
          <a:p>
            <a:r>
              <a:rPr lang="en-US" dirty="0" smtClean="0"/>
              <a:t>strongly influenced by statuary and reliefs from nearby Old Kingdom monuments in Memphite region, artists of Dynasty 12 created new aesthetic style </a:t>
            </a:r>
          </a:p>
          <a:p>
            <a:r>
              <a:rPr lang="en-US" dirty="0" smtClean="0"/>
              <a:t>distinctive works of this period: series of royal statues + mortuary complexes that reflect a subtle change in the Egyptian concept of kingship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Pyramid complex Amenemhet I. at Lisht North</a:t>
            </a:r>
            <a:endParaRPr lang="en-US" dirty="0"/>
          </a:p>
        </p:txBody>
      </p:sp>
      <p:pic>
        <p:nvPicPr>
          <p:cNvPr id="9" name="Content Placeholder 8" descr="amenemhet1p3.jpg"/>
          <p:cNvPicPr>
            <a:picLocks noGrp="1" noChangeAspect="1"/>
          </p:cNvPicPr>
          <p:nvPr>
            <p:ph sz="quarter" idx="1"/>
          </p:nvPr>
        </p:nvPicPr>
        <p:blipFill>
          <a:blip r:embed="rId3" cstate="print"/>
          <a:stretch>
            <a:fillRect/>
          </a:stretch>
        </p:blipFill>
        <p:spPr>
          <a:xfrm>
            <a:off x="539552" y="1628800"/>
            <a:ext cx="4086225" cy="2288286"/>
          </a:xfrm>
        </p:spPr>
      </p:pic>
      <p:pic>
        <p:nvPicPr>
          <p:cNvPr id="10" name="Content Placeholder 9" descr="amenemhet1p5.jpg"/>
          <p:cNvPicPr>
            <a:picLocks noGrp="1" noChangeAspect="1"/>
          </p:cNvPicPr>
          <p:nvPr>
            <p:ph sz="quarter" idx="2"/>
          </p:nvPr>
        </p:nvPicPr>
        <p:blipFill>
          <a:blip r:embed="rId4" cstate="print"/>
          <a:stretch>
            <a:fillRect/>
          </a:stretch>
        </p:blipFill>
        <p:spPr>
          <a:xfrm>
            <a:off x="971600" y="4005064"/>
            <a:ext cx="3455480" cy="2642426"/>
          </a:xfrm>
        </p:spPr>
      </p:pic>
      <p:pic>
        <p:nvPicPr>
          <p:cNvPr id="8" name="Content Placeholder 7" descr="amenemhat_i map.jpg"/>
          <p:cNvPicPr>
            <a:picLocks noGrp="1" noChangeAspect="1"/>
          </p:cNvPicPr>
          <p:nvPr>
            <p:ph sz="half" idx="3"/>
          </p:nvPr>
        </p:nvPicPr>
        <p:blipFill>
          <a:blip r:embed="rId5" cstate="print"/>
          <a:stretch>
            <a:fillRect/>
          </a:stretch>
        </p:blipFill>
        <p:spPr>
          <a:xfrm>
            <a:off x="5358919" y="1484784"/>
            <a:ext cx="3461553" cy="5264018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122238"/>
            <a:ext cx="5194919" cy="858490"/>
          </a:xfrm>
        </p:spPr>
        <p:txBody>
          <a:bodyPr/>
          <a:lstStyle/>
          <a:p>
            <a:r>
              <a:rPr lang="en-GB" dirty="0" smtClean="0"/>
              <a:t>PUAM y50-128.62</a:t>
            </a:r>
            <a:endParaRPr lang="en-US" dirty="0"/>
          </a:p>
        </p:txBody>
      </p:sp>
      <p:pic>
        <p:nvPicPr>
          <p:cNvPr id="9" name="Content Placeholder 8" descr="PUAM50-128.62LeCart.jpg"/>
          <p:cNvPicPr>
            <a:picLocks noGrp="1" noChangeAspect="1"/>
          </p:cNvPicPr>
          <p:nvPr>
            <p:ph sz="quarter" idx="1"/>
          </p:nvPr>
        </p:nvPicPr>
        <p:blipFill>
          <a:blip r:embed="rId3" cstate="print"/>
          <a:srcRect l="16537"/>
          <a:stretch>
            <a:fillRect/>
          </a:stretch>
        </p:blipFill>
        <p:spPr>
          <a:xfrm>
            <a:off x="299864" y="980728"/>
            <a:ext cx="2543944" cy="4064000"/>
          </a:xfrm>
        </p:spPr>
      </p:pic>
      <p:pic>
        <p:nvPicPr>
          <p:cNvPr id="8" name="Content Placeholder 7" descr="PUAM50-128.62.JPG"/>
          <p:cNvPicPr>
            <a:picLocks noGrp="1" noChangeAspect="1"/>
          </p:cNvPicPr>
          <p:nvPr>
            <p:ph sz="half" idx="3"/>
          </p:nvPr>
        </p:nvPicPr>
        <p:blipFill>
          <a:blip r:embed="rId4" cstate="print"/>
          <a:srcRect l="24803" r="11640"/>
          <a:stretch>
            <a:fillRect/>
          </a:stretch>
        </p:blipFill>
        <p:spPr>
          <a:xfrm>
            <a:off x="6200410" y="119968"/>
            <a:ext cx="2836086" cy="6693408"/>
          </a:xfrm>
        </p:spPr>
      </p:pic>
      <p:pic>
        <p:nvPicPr>
          <p:cNvPr id="12" name="Content Placeholder 11" descr="PUAM50-128.62S3Ra.jpg"/>
          <p:cNvPicPr>
            <a:picLocks noGrp="1" noChangeAspect="1"/>
          </p:cNvPicPr>
          <p:nvPr>
            <p:ph sz="quarter" idx="2"/>
          </p:nvPr>
        </p:nvPicPr>
        <p:blipFill>
          <a:blip r:embed="rId5" cstate="print"/>
          <a:srcRect l="17010" r="9281"/>
          <a:stretch>
            <a:fillRect/>
          </a:stretch>
        </p:blipFill>
        <p:spPr>
          <a:xfrm>
            <a:off x="3059832" y="1700808"/>
            <a:ext cx="2808312" cy="508000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Content Placeholder 10" descr="PUAM50-128.15.JPG"/>
          <p:cNvPicPr>
            <a:picLocks noGrp="1" noChangeAspect="1"/>
          </p:cNvPicPr>
          <p:nvPr>
            <p:ph sz="quarter" idx="1"/>
          </p:nvPr>
        </p:nvPicPr>
        <p:blipFill>
          <a:blip r:embed="rId3" cstate="print"/>
          <a:stretch>
            <a:fillRect/>
          </a:stretch>
        </p:blipFill>
        <p:spPr>
          <a:xfrm>
            <a:off x="107504" y="1948768"/>
            <a:ext cx="7296912" cy="4864608"/>
          </a:xfr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60648"/>
            <a:ext cx="4283969" cy="1656184"/>
          </a:xfrm>
        </p:spPr>
        <p:txBody>
          <a:bodyPr/>
          <a:lstStyle/>
          <a:p>
            <a:r>
              <a:rPr lang="en-GB" sz="3200" dirty="0" smtClean="0"/>
              <a:t>PUAM 50-128.15+16</a:t>
            </a:r>
            <a:br>
              <a:rPr lang="en-GB" sz="3200" dirty="0" smtClean="0"/>
            </a:br>
            <a:r>
              <a:rPr lang="en-GB" sz="3200" dirty="0" smtClean="0"/>
              <a:t>(reused in Mortuary Temple Amenemhet I)</a:t>
            </a:r>
            <a:endParaRPr lang="en-US" sz="3200" dirty="0"/>
          </a:p>
        </p:txBody>
      </p:sp>
      <p:pic>
        <p:nvPicPr>
          <p:cNvPr id="6" name="Content Placeholder 5" descr="PUAM50-128.15+16Hiero.jpg"/>
          <p:cNvPicPr>
            <a:picLocks noGrp="1" noChangeAspect="1"/>
          </p:cNvPicPr>
          <p:nvPr>
            <p:ph sz="half" idx="3"/>
          </p:nvPr>
        </p:nvPicPr>
        <p:blipFill>
          <a:blip r:embed="rId4" cstate="print"/>
          <a:srcRect t="734" r="3922"/>
          <a:stretch>
            <a:fillRect/>
          </a:stretch>
        </p:blipFill>
        <p:spPr>
          <a:xfrm>
            <a:off x="4248472" y="44624"/>
            <a:ext cx="4788024" cy="6597352"/>
          </a:xfrm>
        </p:spPr>
      </p:pic>
      <p:sp>
        <p:nvSpPr>
          <p:cNvPr id="10" name="Content Placeholder 9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179512" y="122238"/>
            <a:ext cx="8784976" cy="1218530"/>
          </a:xfrm>
        </p:spPr>
        <p:txBody>
          <a:bodyPr/>
          <a:lstStyle/>
          <a:p>
            <a:r>
              <a:rPr lang="en-GB" dirty="0" smtClean="0"/>
              <a:t>Running Troops (MMA </a:t>
            </a:r>
            <a:r>
              <a:rPr lang="en-US" dirty="0" smtClean="0"/>
              <a:t>15.3.1163)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sz="3200" dirty="0" smtClean="0"/>
              <a:t>(</a:t>
            </a:r>
            <a:r>
              <a:rPr lang="en-US" sz="3200" dirty="0" smtClean="0"/>
              <a:t>from a 5th Dynasty royal mortuary temple)</a:t>
            </a:r>
            <a:endParaRPr lang="en-US" sz="3200" dirty="0"/>
          </a:p>
        </p:txBody>
      </p:sp>
      <p:pic>
        <p:nvPicPr>
          <p:cNvPr id="12" name="Content Placeholder 11" descr="MMA15_3_1163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611560" y="1412776"/>
            <a:ext cx="7959120" cy="532098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179512" y="122238"/>
            <a:ext cx="8784976" cy="1218530"/>
          </a:xfrm>
        </p:spPr>
        <p:txBody>
          <a:bodyPr/>
          <a:lstStyle/>
          <a:p>
            <a:r>
              <a:rPr lang="en-GB" dirty="0" smtClean="0"/>
              <a:t>Running Troops (MMA </a:t>
            </a:r>
            <a:r>
              <a:rPr lang="en-US" dirty="0" smtClean="0"/>
              <a:t>15.3.1163)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sz="3200" dirty="0" smtClean="0"/>
              <a:t>(</a:t>
            </a:r>
            <a:r>
              <a:rPr lang="en-US" sz="3200" dirty="0" smtClean="0"/>
              <a:t>from a 5th Dynasty royal mortuary temple)</a:t>
            </a:r>
            <a:endParaRPr lang="en-US" sz="3200" dirty="0"/>
          </a:p>
        </p:txBody>
      </p:sp>
      <p:pic>
        <p:nvPicPr>
          <p:cNvPr id="8" name="Content Placeholder 7" descr="Running Troops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l="5663" t="15924" r="5317" b="10526"/>
          <a:stretch>
            <a:fillRect/>
          </a:stretch>
        </p:blipFill>
        <p:spPr>
          <a:xfrm>
            <a:off x="245308" y="1340768"/>
            <a:ext cx="8791188" cy="544761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PUAM 50-128.16</a:t>
            </a:r>
            <a:endParaRPr lang="en-US" dirty="0"/>
          </a:p>
        </p:txBody>
      </p:sp>
      <p:pic>
        <p:nvPicPr>
          <p:cNvPr id="4" name="Content Placeholder 3" descr="PUAM50-128.15+16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79512" y="1196752"/>
            <a:ext cx="5486400" cy="3657600"/>
          </a:xfrm>
        </p:spPr>
      </p:pic>
      <p:pic>
        <p:nvPicPr>
          <p:cNvPr id="5" name="Picture 4" descr="PUAM50-128.16Left.jpg"/>
          <p:cNvPicPr>
            <a:picLocks noChangeAspect="1"/>
          </p:cNvPicPr>
          <p:nvPr/>
        </p:nvPicPr>
        <p:blipFill>
          <a:blip r:embed="rId4" cstate="print"/>
          <a:srcRect l="7087" t="3544" r="4320" b="3139"/>
          <a:stretch>
            <a:fillRect/>
          </a:stretch>
        </p:blipFill>
        <p:spPr>
          <a:xfrm>
            <a:off x="2987824" y="1976261"/>
            <a:ext cx="5940692" cy="4693099"/>
          </a:xfrm>
          <a:prstGeom prst="rect">
            <a:avLst/>
          </a:prstGeom>
        </p:spPr>
      </p:pic>
      <p:sp>
        <p:nvSpPr>
          <p:cNvPr id="6" name="Rounded Rectangle 5"/>
          <p:cNvSpPr/>
          <p:nvPr/>
        </p:nvSpPr>
        <p:spPr bwMode="auto">
          <a:xfrm>
            <a:off x="144016" y="2204864"/>
            <a:ext cx="2051720" cy="1728192"/>
          </a:xfrm>
          <a:prstGeom prst="roundRect">
            <a:avLst/>
          </a:prstGeom>
          <a:noFill/>
          <a:ln w="88900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1">
              <a:lnSpc>
                <a:spcPct val="87000"/>
              </a:lnSpc>
              <a:spcBef>
                <a:spcPct val="0"/>
              </a:spcBef>
              <a:spcAft>
                <a:spcPct val="0"/>
              </a:spcAft>
              <a:buClr>
                <a:srgbClr val="FFFFFF"/>
              </a:buClr>
              <a:buSzPct val="100000"/>
              <a:buFont typeface="Arial" charset="0"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  <a:cs typeface="Arial" charset="0"/>
            </a:endParaRPr>
          </a:p>
        </p:txBody>
      </p:sp>
      <p:cxnSp>
        <p:nvCxnSpPr>
          <p:cNvPr id="8" name="Straight Arrow Connector 7"/>
          <p:cNvCxnSpPr/>
          <p:nvPr/>
        </p:nvCxnSpPr>
        <p:spPr bwMode="auto">
          <a:xfrm>
            <a:off x="1835696" y="3933056"/>
            <a:ext cx="1872208" cy="216024"/>
          </a:xfrm>
          <a:prstGeom prst="straightConnector1">
            <a:avLst/>
          </a:prstGeom>
          <a:solidFill>
            <a:srgbClr val="00B8FF"/>
          </a:solidFill>
          <a:ln w="88900" cap="flat" cmpd="sng" algn="ctr">
            <a:solidFill>
              <a:srgbClr val="FFC000"/>
            </a:solidFill>
            <a:prstDash val="solid"/>
            <a:round/>
            <a:headEnd type="none" w="med" len="med"/>
            <a:tailEnd type="arrow"/>
          </a:ln>
          <a:effectLst/>
        </p:spPr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8" name="Content Placeholder 7" descr="senwosret_1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t="20618" r="45973" b="4642"/>
          <a:stretch>
            <a:fillRect/>
          </a:stretch>
        </p:blipFill>
        <p:spPr>
          <a:xfrm>
            <a:off x="971600" y="1754805"/>
            <a:ext cx="7249786" cy="4698531"/>
          </a:xfrm>
        </p:spPr>
      </p:pic>
      <p:pic>
        <p:nvPicPr>
          <p:cNvPr id="9" name="Picture 8" descr="senwosret_1.jpg"/>
          <p:cNvPicPr>
            <a:picLocks noChangeAspect="1"/>
          </p:cNvPicPr>
          <p:nvPr/>
        </p:nvPicPr>
        <p:blipFill>
          <a:blip r:embed="rId3" cstate="print"/>
          <a:srcRect r="32614" b="78865"/>
          <a:stretch>
            <a:fillRect/>
          </a:stretch>
        </p:blipFill>
        <p:spPr>
          <a:xfrm>
            <a:off x="1139417" y="404664"/>
            <a:ext cx="7032983" cy="10333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074514"/>
          </a:xfrm>
        </p:spPr>
        <p:txBody>
          <a:bodyPr/>
          <a:lstStyle/>
          <a:p>
            <a:r>
              <a:rPr lang="en-GB" dirty="0" smtClean="0"/>
              <a:t>Pyramid complex </a:t>
            </a:r>
            <a:r>
              <a:rPr lang="en-GB" dirty="0" err="1" smtClean="0"/>
              <a:t>Senwosret</a:t>
            </a:r>
            <a:r>
              <a:rPr lang="en-GB" dirty="0" smtClean="0"/>
              <a:t> I in Lisht South</a:t>
            </a:r>
            <a:endParaRPr lang="en-US" dirty="0"/>
          </a:p>
        </p:txBody>
      </p:sp>
      <p:pic>
        <p:nvPicPr>
          <p:cNvPr id="8" name="Content Placeholder 7" descr="senwosret_1.jpg"/>
          <p:cNvPicPr>
            <a:picLocks noGrp="1" noChangeAspect="1"/>
          </p:cNvPicPr>
          <p:nvPr>
            <p:ph sz="quarter" idx="2"/>
          </p:nvPr>
        </p:nvPicPr>
        <p:blipFill>
          <a:blip r:embed="rId3" cstate="print"/>
          <a:srcRect l="53662" t="23122"/>
          <a:stretch>
            <a:fillRect/>
          </a:stretch>
        </p:blipFill>
        <p:spPr>
          <a:xfrm>
            <a:off x="403789" y="3356992"/>
            <a:ext cx="4456243" cy="3463611"/>
          </a:xfrm>
        </p:spPr>
      </p:pic>
      <p:pic>
        <p:nvPicPr>
          <p:cNvPr id="6" name="Content Placeholder 5" descr="senusret1p1.jpg"/>
          <p:cNvPicPr>
            <a:picLocks noGrp="1" noChangeAspect="1"/>
          </p:cNvPicPr>
          <p:nvPr>
            <p:ph sz="half" idx="3"/>
          </p:nvPr>
        </p:nvPicPr>
        <p:blipFill>
          <a:blip r:embed="rId4" cstate="print"/>
          <a:srcRect t="20802"/>
          <a:stretch>
            <a:fillRect/>
          </a:stretch>
        </p:blipFill>
        <p:spPr>
          <a:xfrm>
            <a:off x="179512" y="1340768"/>
            <a:ext cx="3863340" cy="1919094"/>
          </a:xfrm>
        </p:spPr>
      </p:pic>
      <p:pic>
        <p:nvPicPr>
          <p:cNvPr id="7" name="Content Placeholder 6" descr="senusret1p6.jpg"/>
          <p:cNvPicPr>
            <a:picLocks noGrp="1" noChangeAspect="1"/>
          </p:cNvPicPr>
          <p:nvPr>
            <p:ph sz="quarter" idx="1"/>
          </p:nvPr>
        </p:nvPicPr>
        <p:blipFill>
          <a:blip r:embed="rId5" cstate="print"/>
          <a:srcRect t="4347" b="2192"/>
          <a:stretch>
            <a:fillRect/>
          </a:stretch>
        </p:blipFill>
        <p:spPr>
          <a:xfrm>
            <a:off x="4572000" y="1268760"/>
            <a:ext cx="4322826" cy="309634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8" name="Content Placeholder 7" descr="Hawk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716016" y="476672"/>
            <a:ext cx="4274820" cy="5715000"/>
          </a:xfrm>
        </p:spPr>
      </p:pic>
      <p:pic>
        <p:nvPicPr>
          <p:cNvPr id="7" name="Content Placeholder 7" descr="senwosret_1.jpg"/>
          <p:cNvPicPr>
            <a:picLocks noGrp="1" noChangeAspect="1"/>
          </p:cNvPicPr>
          <p:nvPr>
            <p:ph sz="half" idx="1"/>
          </p:nvPr>
        </p:nvPicPr>
        <p:blipFill>
          <a:blip r:embed="rId4" cstate="print"/>
          <a:srcRect l="62874" t="23122" r="2715" b="16445"/>
          <a:stretch>
            <a:fillRect/>
          </a:stretch>
        </p:blipFill>
        <p:spPr>
          <a:xfrm>
            <a:off x="611560" y="2924944"/>
            <a:ext cx="4540592" cy="373580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Hawk Panels Lisht South </a:t>
            </a:r>
            <a:endParaRPr lang="en-US" dirty="0"/>
          </a:p>
        </p:txBody>
      </p:sp>
      <p:pic>
        <p:nvPicPr>
          <p:cNvPr id="14" name="Content Placeholder 13" descr="PUAM50-128.65.jpg"/>
          <p:cNvPicPr>
            <a:picLocks noGrp="1" noChangeAspect="1"/>
          </p:cNvPicPr>
          <p:nvPr>
            <p:ph sz="quarter" idx="1"/>
          </p:nvPr>
        </p:nvPicPr>
        <p:blipFill>
          <a:blip r:embed="rId3" cstate="print"/>
          <a:stretch>
            <a:fillRect/>
          </a:stretch>
        </p:blipFill>
        <p:spPr>
          <a:xfrm>
            <a:off x="395536" y="1397496"/>
            <a:ext cx="3860800" cy="2895600"/>
          </a:xfrm>
        </p:spPr>
      </p:pic>
      <p:pic>
        <p:nvPicPr>
          <p:cNvPr id="20" name="Content Placeholder 19" descr="s1enclosurehawk.jpg"/>
          <p:cNvPicPr>
            <a:picLocks noGrp="1" noChangeAspect="1"/>
          </p:cNvPicPr>
          <p:nvPr>
            <p:ph sz="half" idx="3"/>
          </p:nvPr>
        </p:nvPicPr>
        <p:blipFill>
          <a:blip r:embed="rId4" cstate="print"/>
          <a:srcRect t="12254"/>
          <a:stretch>
            <a:fillRect/>
          </a:stretch>
        </p:blipFill>
        <p:spPr>
          <a:xfrm>
            <a:off x="5004048" y="1484784"/>
            <a:ext cx="3901110" cy="5156430"/>
          </a:xfrm>
        </p:spPr>
      </p:pic>
      <p:pic>
        <p:nvPicPr>
          <p:cNvPr id="19" name="Content Placeholder 18" descr="PUAM50-128.35.JPG"/>
          <p:cNvPicPr>
            <a:picLocks noGrp="1" noChangeAspect="1"/>
          </p:cNvPicPr>
          <p:nvPr>
            <p:ph sz="quarter" idx="2"/>
          </p:nvPr>
        </p:nvPicPr>
        <p:blipFill>
          <a:blip r:embed="rId5" cstate="print"/>
          <a:srcRect t="10071" b="17013"/>
          <a:stretch>
            <a:fillRect/>
          </a:stretch>
        </p:blipFill>
        <p:spPr>
          <a:xfrm>
            <a:off x="107504" y="4509120"/>
            <a:ext cx="4443984" cy="216024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Senwosret</a:t>
            </a:r>
            <a:r>
              <a:rPr lang="en-GB" dirty="0" smtClean="0"/>
              <a:t> I: White Chapel in Karnak</a:t>
            </a:r>
            <a:endParaRPr lang="en-US" dirty="0"/>
          </a:p>
        </p:txBody>
      </p:sp>
      <p:pic>
        <p:nvPicPr>
          <p:cNvPr id="5" name="Content Placeholder 4" descr="Karnak_WS2c.jpg"/>
          <p:cNvPicPr>
            <a:picLocks noGrp="1" noChangeAspect="1"/>
          </p:cNvPicPr>
          <p:nvPr>
            <p:ph sz="quarter" idx="1"/>
          </p:nvPr>
        </p:nvPicPr>
        <p:blipFill>
          <a:blip r:embed="rId3" cstate="print"/>
          <a:stretch>
            <a:fillRect/>
          </a:stretch>
        </p:blipFill>
        <p:spPr>
          <a:xfrm>
            <a:off x="611560" y="1412776"/>
            <a:ext cx="3175000" cy="2381250"/>
          </a:xfrm>
        </p:spPr>
      </p:pic>
      <p:pic>
        <p:nvPicPr>
          <p:cNvPr id="9" name="Content Placeholder 8" descr="DSCN0120ww20.jpg"/>
          <p:cNvPicPr>
            <a:picLocks noGrp="1" noChangeAspect="1"/>
          </p:cNvPicPr>
          <p:nvPr>
            <p:ph sz="half" idx="3"/>
          </p:nvPr>
        </p:nvPicPr>
        <p:blipFill>
          <a:blip r:embed="rId4" cstate="print"/>
          <a:srcRect l="4330" r="9204"/>
          <a:stretch>
            <a:fillRect/>
          </a:stretch>
        </p:blipFill>
        <p:spPr>
          <a:xfrm>
            <a:off x="4283968" y="1844824"/>
            <a:ext cx="4392488" cy="3830320"/>
          </a:xfrm>
        </p:spPr>
      </p:pic>
      <p:pic>
        <p:nvPicPr>
          <p:cNvPr id="11" name="Content Placeholder 10" descr="at_s3-1a.jpg"/>
          <p:cNvPicPr>
            <a:picLocks noGrp="1" noChangeAspect="1"/>
          </p:cNvPicPr>
          <p:nvPr>
            <p:ph sz="quarter" idx="2"/>
          </p:nvPr>
        </p:nvPicPr>
        <p:blipFill>
          <a:blip r:embed="rId5" cstate="print"/>
          <a:stretch>
            <a:fillRect/>
          </a:stretch>
        </p:blipFill>
        <p:spPr>
          <a:xfrm>
            <a:off x="683568" y="4005064"/>
            <a:ext cx="3429000" cy="257175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8" name="Content Placeholder 7" descr="priestsbarque.jp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35496" y="44624"/>
            <a:ext cx="5752084" cy="4203446"/>
          </a:xfrm>
        </p:spPr>
      </p:pic>
      <p:pic>
        <p:nvPicPr>
          <p:cNvPr id="11" name="Content Placeholder 10" descr="RIIIbarque.jpg"/>
          <p:cNvPicPr>
            <a:picLocks noGrp="1" noChangeAspect="1"/>
          </p:cNvPicPr>
          <p:nvPr>
            <p:ph sz="half" idx="2"/>
          </p:nvPr>
        </p:nvPicPr>
        <p:blipFill>
          <a:blip r:embed="rId4" cstate="print"/>
          <a:stretch>
            <a:fillRect/>
          </a:stretch>
        </p:blipFill>
        <p:spPr>
          <a:xfrm>
            <a:off x="3059832" y="2302336"/>
            <a:ext cx="6014720" cy="451104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1"/>
          <p:cNvSpPr>
            <a:spLocks noGrp="1" noChangeArrowheads="1"/>
          </p:cNvSpPr>
          <p:nvPr>
            <p:ph type="title"/>
          </p:nvPr>
        </p:nvSpPr>
        <p:spPr>
          <a:xfrm>
            <a:off x="457200" y="363538"/>
            <a:ext cx="8229600" cy="1146175"/>
          </a:xfrm>
        </p:spPr>
        <p:txBody>
          <a:bodyPr lIns="0" tIns="0" rIns="0" bIns="0"/>
          <a:lstStyle/>
          <a:p>
            <a:pPr eaLnBrk="1" hangingPunct="1">
              <a:defRPr/>
            </a:pPr>
            <a:endParaRPr lang="en-US" smtClean="0"/>
          </a:p>
        </p:txBody>
      </p:sp>
      <p:pic>
        <p:nvPicPr>
          <p:cNvPr id="18435" name="Picture 3"/>
          <p:cNvPicPr>
            <a:picLocks noChangeAspect="1" noChangeArrowheads="1"/>
          </p:cNvPicPr>
          <p:nvPr/>
        </p:nvPicPr>
        <p:blipFill>
          <a:blip r:embed="rId3" cstate="print"/>
          <a:srcRect l="30590" t="10536" r="27668" b="11657"/>
          <a:stretch>
            <a:fillRect/>
          </a:stretch>
        </p:blipFill>
        <p:spPr bwMode="auto">
          <a:xfrm>
            <a:off x="827584" y="1483582"/>
            <a:ext cx="2161850" cy="5329794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  <p:pic>
        <p:nvPicPr>
          <p:cNvPr id="18436" name="Picture 4"/>
          <p:cNvPicPr>
            <a:picLocks noChangeAspect="1" noChangeArrowheads="1"/>
          </p:cNvPicPr>
          <p:nvPr/>
        </p:nvPicPr>
        <p:blipFill>
          <a:blip r:embed="rId4" cstate="print"/>
          <a:srcRect l="6552" t="14577" r="1725"/>
          <a:stretch>
            <a:fillRect/>
          </a:stretch>
        </p:blipFill>
        <p:spPr bwMode="auto">
          <a:xfrm>
            <a:off x="3563888" y="2060848"/>
            <a:ext cx="5425438" cy="454092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  <p:pic>
        <p:nvPicPr>
          <p:cNvPr id="18437" name="Picture 6" descr="KarnakBainesMalek"/>
          <p:cNvPicPr>
            <a:picLocks noGrp="1" noChangeAspect="1" noChangeArrowheads="1"/>
          </p:cNvPicPr>
          <p:nvPr>
            <p:ph idx="4294967295"/>
          </p:nvPr>
        </p:nvPicPr>
        <p:blipFill>
          <a:blip r:embed="rId5" cstate="print"/>
          <a:srcRect t="4813" b="2606"/>
          <a:stretch>
            <a:fillRect/>
          </a:stretch>
        </p:blipFill>
        <p:spPr>
          <a:xfrm>
            <a:off x="1804640" y="72008"/>
            <a:ext cx="4927600" cy="5013176"/>
          </a:xfrm>
        </p:spPr>
      </p:pic>
      <p:sp>
        <p:nvSpPr>
          <p:cNvPr id="6" name="Rectangle 5"/>
          <p:cNvSpPr/>
          <p:nvPr/>
        </p:nvSpPr>
        <p:spPr bwMode="auto">
          <a:xfrm>
            <a:off x="4716016" y="1484784"/>
            <a:ext cx="432048" cy="648072"/>
          </a:xfrm>
          <a:prstGeom prst="rect">
            <a:avLst/>
          </a:prstGeom>
          <a:noFill/>
          <a:ln w="76200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1">
              <a:lnSpc>
                <a:spcPct val="87000"/>
              </a:lnSpc>
              <a:spcBef>
                <a:spcPct val="0"/>
              </a:spcBef>
              <a:spcAft>
                <a:spcPct val="0"/>
              </a:spcAft>
              <a:buClr>
                <a:srgbClr val="FFFFFF"/>
              </a:buClr>
              <a:buSzPct val="100000"/>
              <a:buFont typeface="Arial" charset="0"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  <a:cs typeface="Arial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Karnak in the Middle Kingdom</a:t>
            </a:r>
            <a:endParaRPr lang="en-US" dirty="0"/>
          </a:p>
        </p:txBody>
      </p:sp>
      <p:pic>
        <p:nvPicPr>
          <p:cNvPr id="12" name="Content Placeholder 11" descr="karnak_mkgp.gif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499992" y="1656432"/>
            <a:ext cx="4572000" cy="4960620"/>
          </a:xfrm>
          <a:blipFill>
            <a:blip r:embed="rId4" cstate="print"/>
            <a:tile tx="0" ty="0" sx="100000" sy="100000" flip="none" algn="tl"/>
          </a:blipFill>
        </p:spPr>
      </p:pic>
      <p:pic>
        <p:nvPicPr>
          <p:cNvPr id="2050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5" cstate="print"/>
          <a:srcRect l="63501" t="23927" r="3424" b="10869"/>
          <a:stretch>
            <a:fillRect/>
          </a:stretch>
        </p:blipFill>
        <p:spPr bwMode="auto">
          <a:xfrm>
            <a:off x="35494" y="1340767"/>
            <a:ext cx="4435754" cy="546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Middle Kingdom Court</a:t>
            </a:r>
            <a:endParaRPr lang="en-US" dirty="0"/>
          </a:p>
        </p:txBody>
      </p:sp>
      <p:pic>
        <p:nvPicPr>
          <p:cNvPr id="9" name="Content Placeholder 8" descr="DSCN3214es25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rcRect t="12452" r="16676"/>
          <a:stretch>
            <a:fillRect/>
          </a:stretch>
        </p:blipFill>
        <p:spPr>
          <a:xfrm>
            <a:off x="4427984" y="1196752"/>
            <a:ext cx="4497387" cy="3544069"/>
          </a:xfrm>
        </p:spPr>
      </p:pic>
      <p:pic>
        <p:nvPicPr>
          <p:cNvPr id="8" name="Content Placeholder 7" descr="DSCN3213es25.jpg"/>
          <p:cNvPicPr>
            <a:picLocks noGrp="1" noChangeAspect="1"/>
          </p:cNvPicPr>
          <p:nvPr>
            <p:ph sz="half" idx="1"/>
          </p:nvPr>
        </p:nvPicPr>
        <p:blipFill>
          <a:blip r:embed="rId4" cstate="print"/>
          <a:srcRect l="12961"/>
          <a:stretch>
            <a:fillRect/>
          </a:stretch>
        </p:blipFill>
        <p:spPr>
          <a:xfrm>
            <a:off x="323528" y="2708920"/>
            <a:ext cx="4421583" cy="3810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122238"/>
            <a:ext cx="2890664" cy="3594794"/>
          </a:xfrm>
        </p:spPr>
        <p:txBody>
          <a:bodyPr/>
          <a:lstStyle/>
          <a:p>
            <a:r>
              <a:rPr lang="en-GB" dirty="0" err="1" smtClean="0"/>
              <a:t>Senwosret</a:t>
            </a:r>
            <a:r>
              <a:rPr lang="en-GB" dirty="0" smtClean="0"/>
              <a:t> II</a:t>
            </a:r>
            <a:endParaRPr lang="en-US" dirty="0"/>
          </a:p>
        </p:txBody>
      </p:sp>
      <p:pic>
        <p:nvPicPr>
          <p:cNvPr id="5" name="Content Placeholder 4" descr="senusret29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4283968" y="116632"/>
            <a:ext cx="4289489" cy="657834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122238"/>
            <a:ext cx="4186808" cy="3666802"/>
          </a:xfrm>
        </p:spPr>
        <p:txBody>
          <a:bodyPr/>
          <a:lstStyle/>
          <a:p>
            <a:r>
              <a:rPr lang="en-GB" dirty="0" err="1" smtClean="0"/>
              <a:t>Senwosret</a:t>
            </a:r>
            <a:r>
              <a:rPr lang="en-GB" dirty="0" smtClean="0"/>
              <a:t> II</a:t>
            </a:r>
            <a:br>
              <a:rPr lang="en-GB" dirty="0" smtClean="0"/>
            </a:br>
            <a:r>
              <a:rPr lang="en-GB" dirty="0" smtClean="0"/>
              <a:t>Cairo JE 46694</a:t>
            </a:r>
            <a:endParaRPr lang="en-US" dirty="0"/>
          </a:p>
        </p:txBody>
      </p:sp>
      <p:pic>
        <p:nvPicPr>
          <p:cNvPr id="4" name="Content Placeholder 3" descr="6439_800x800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l="20250" r="21251"/>
          <a:stretch>
            <a:fillRect/>
          </a:stretch>
        </p:blipFill>
        <p:spPr>
          <a:xfrm>
            <a:off x="5076056" y="260648"/>
            <a:ext cx="3744416" cy="64008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smtClean="0"/>
              <a:t>Pektoral Senwosret II, MET</a:t>
            </a:r>
            <a:endParaRPr lang="de-DE" dirty="0"/>
          </a:p>
        </p:txBody>
      </p:sp>
      <p:pic>
        <p:nvPicPr>
          <p:cNvPr id="5" name="Content Placeholder 4" descr="PektoralMET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142976" y="1500174"/>
            <a:ext cx="7143750" cy="51863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483768" y="122238"/>
            <a:ext cx="6199857" cy="1446212"/>
          </a:xfrm>
        </p:spPr>
        <p:txBody>
          <a:bodyPr/>
          <a:lstStyle/>
          <a:p>
            <a:r>
              <a:rPr lang="en-GB" dirty="0" smtClean="0"/>
              <a:t>The new capital: Lahun</a:t>
            </a:r>
            <a:endParaRPr lang="en-US" dirty="0"/>
          </a:p>
        </p:txBody>
      </p:sp>
      <p:pic>
        <p:nvPicPr>
          <p:cNvPr id="9" name="Content Placeholder 8" descr="lahunmap.gif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355976" y="1484784"/>
            <a:ext cx="4450556" cy="5100638"/>
          </a:xfr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/>
          <a:srcRect l="44587" t="38385" r="37694" b="6806"/>
          <a:stretch>
            <a:fillRect/>
          </a:stretch>
        </p:blipFill>
        <p:spPr bwMode="auto">
          <a:xfrm>
            <a:off x="251520" y="332656"/>
            <a:ext cx="2160240" cy="41764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Content Placeholder 6" descr="lahun in Egypt.gif"/>
          <p:cNvPicPr>
            <a:picLocks noGrp="1" noChangeAspect="1"/>
          </p:cNvPicPr>
          <p:nvPr>
            <p:ph sz="half" idx="1"/>
          </p:nvPr>
        </p:nvPicPr>
        <p:blipFill>
          <a:blip r:embed="rId5" cstate="print"/>
          <a:stretch>
            <a:fillRect/>
          </a:stretch>
        </p:blipFill>
        <p:spPr>
          <a:xfrm>
            <a:off x="1403648" y="2931368"/>
            <a:ext cx="3086100" cy="381000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290538"/>
          </a:xfrm>
        </p:spPr>
        <p:txBody>
          <a:bodyPr/>
          <a:lstStyle/>
          <a:p>
            <a:r>
              <a:rPr lang="en-US" dirty="0" smtClean="0"/>
              <a:t>Lahun (el-Lahun, </a:t>
            </a:r>
            <a:r>
              <a:rPr lang="en-US" dirty="0" err="1" smtClean="0"/>
              <a:t>Kahun</a:t>
            </a:r>
            <a:r>
              <a:rPr lang="en-US" dirty="0" smtClean="0"/>
              <a:t>)</a:t>
            </a:r>
            <a:br>
              <a:rPr lang="en-US" dirty="0" smtClean="0"/>
            </a:br>
            <a:r>
              <a:rPr lang="en-US" sz="2000" dirty="0" smtClean="0"/>
              <a:t>(29°14' N 30°58'E - the ancient site) </a:t>
            </a:r>
            <a:endParaRPr lang="en-US" dirty="0"/>
          </a:p>
        </p:txBody>
      </p:sp>
      <p:pic>
        <p:nvPicPr>
          <p:cNvPr id="5" name="Content Placeholder 4" descr="lahunmapclose.gif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rcRect l="2040" r="12194" b="8137"/>
          <a:stretch>
            <a:fillRect/>
          </a:stretch>
        </p:blipFill>
        <p:spPr>
          <a:xfrm>
            <a:off x="35496" y="1412776"/>
            <a:ext cx="4752528" cy="2863334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2" y="1268760"/>
            <a:ext cx="4497387" cy="4824065"/>
          </a:xfrm>
        </p:spPr>
        <p:txBody>
          <a:bodyPr/>
          <a:lstStyle/>
          <a:p>
            <a:r>
              <a:rPr lang="en-US" sz="2400" dirty="0" smtClean="0"/>
              <a:t>Lahun = modern town at entrance to </a:t>
            </a:r>
            <a:r>
              <a:rPr lang="en-US" sz="2400" dirty="0" err="1" smtClean="0"/>
              <a:t>Fayum</a:t>
            </a:r>
            <a:endParaRPr lang="en-US" sz="2400" dirty="0" smtClean="0"/>
          </a:p>
          <a:p>
            <a:r>
              <a:rPr lang="en-US" sz="2400" dirty="0" smtClean="0"/>
              <a:t>ancient town often called </a:t>
            </a:r>
            <a:r>
              <a:rPr lang="en-US" sz="2400" dirty="0" err="1" smtClean="0"/>
              <a:t>Kahun</a:t>
            </a:r>
            <a:r>
              <a:rPr lang="en-US" sz="2400" dirty="0" smtClean="0"/>
              <a:t> after Petrie: "When I first discovered the town in 1887, I asked an old man whom I met, what the name of it was, and he replied at once </a:t>
            </a:r>
            <a:r>
              <a:rPr lang="en-US" sz="2400" dirty="0" err="1" smtClean="0"/>
              <a:t>Kahun</a:t>
            </a:r>
            <a:r>
              <a:rPr lang="en-US" sz="2400" dirty="0" smtClean="0"/>
              <a:t>, and so it has been since called". </a:t>
            </a:r>
          </a:p>
          <a:p>
            <a:r>
              <a:rPr lang="en-US" sz="2400" dirty="0" smtClean="0"/>
              <a:t>term Lahun often used for town, cemeteries and pyramid complex SII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Views today in </a:t>
            </a:r>
            <a:r>
              <a:rPr lang="en-GB" dirty="0" err="1" smtClean="0"/>
              <a:t>Kahun</a:t>
            </a:r>
            <a:r>
              <a:rPr lang="en-GB" dirty="0" smtClean="0"/>
              <a:t>: Pyramid of SII, house in town </a:t>
            </a:r>
            <a:endParaRPr lang="en-US" dirty="0"/>
          </a:p>
        </p:txBody>
      </p:sp>
      <p:pic>
        <p:nvPicPr>
          <p:cNvPr id="5" name="Content Placeholder 4" descr="viewpyr2Lahun.gif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179512" y="1527785"/>
            <a:ext cx="5524500" cy="3701415"/>
          </a:xfrm>
        </p:spPr>
      </p:pic>
      <p:pic>
        <p:nvPicPr>
          <p:cNvPr id="6" name="Content Placeholder 5" descr="lahunview2house.gif"/>
          <p:cNvPicPr>
            <a:picLocks noGrp="1" noChangeAspect="1"/>
          </p:cNvPicPr>
          <p:nvPr>
            <p:ph sz="half" idx="2"/>
          </p:nvPr>
        </p:nvPicPr>
        <p:blipFill>
          <a:blip r:embed="rId4" cstate="print"/>
          <a:stretch>
            <a:fillRect/>
          </a:stretch>
        </p:blipFill>
        <p:spPr>
          <a:xfrm>
            <a:off x="6012160" y="2248743"/>
            <a:ext cx="2965133" cy="449262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400" dirty="0" smtClean="0"/>
              <a:t>TOWN: largest surviving town site of the late Middle Kingdom (ancient name probably </a:t>
            </a:r>
            <a:r>
              <a:rPr lang="en-US" sz="2400" dirty="0" err="1" smtClean="0"/>
              <a:t>Hetep-Senusret</a:t>
            </a:r>
            <a:r>
              <a:rPr lang="en-US" sz="2400" dirty="0" smtClean="0"/>
              <a:t>, known in Egyptology as '</a:t>
            </a:r>
            <a:r>
              <a:rPr lang="en-US" sz="2400" dirty="0" err="1" smtClean="0"/>
              <a:t>Kahun</a:t>
            </a:r>
            <a:r>
              <a:rPr lang="en-US" sz="2400" dirty="0" smtClean="0"/>
              <a:t>'). </a:t>
            </a:r>
            <a:endParaRPr lang="en-US" dirty="0"/>
          </a:p>
        </p:txBody>
      </p:sp>
      <p:pic>
        <p:nvPicPr>
          <p:cNvPr id="5" name="Content Placeholder 4" descr="townplanKahun.gif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rcRect r="19197"/>
          <a:stretch>
            <a:fillRect/>
          </a:stretch>
        </p:blipFill>
        <p:spPr>
          <a:xfrm>
            <a:off x="107504" y="1556792"/>
            <a:ext cx="4248472" cy="3772472"/>
          </a:xfrm>
        </p:spPr>
      </p:pic>
      <p:pic>
        <p:nvPicPr>
          <p:cNvPr id="6" name="Content Placeholder 5" descr="uc7128.jpg"/>
          <p:cNvPicPr>
            <a:picLocks noGrp="1" noChangeAspect="1"/>
          </p:cNvPicPr>
          <p:nvPr>
            <p:ph sz="half" idx="2"/>
          </p:nvPr>
        </p:nvPicPr>
        <p:blipFill>
          <a:blip r:embed="rId4" cstate="print"/>
          <a:stretch>
            <a:fillRect/>
          </a:stretch>
        </p:blipFill>
        <p:spPr>
          <a:xfrm>
            <a:off x="4860032" y="3573016"/>
            <a:ext cx="4037012" cy="3027759"/>
          </a:xfrm>
        </p:spPr>
      </p:pic>
      <p:sp>
        <p:nvSpPr>
          <p:cNvPr id="7" name="TextBox 6"/>
          <p:cNvSpPr txBox="1"/>
          <p:nvPr/>
        </p:nvSpPr>
        <p:spPr>
          <a:xfrm>
            <a:off x="4932040" y="1556792"/>
            <a:ext cx="388843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>
                <a:solidFill>
                  <a:schemeClr val="bg1"/>
                </a:solidFill>
              </a:rPr>
              <a:t>Leather container, interpreted in register as seed tray for a bird's perch. Rod from which it hangs; original?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Lahun – Papyri: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excavated 1889 and 1899, largest haul of surviving Middle Kingdom papyri:</a:t>
            </a:r>
          </a:p>
          <a:p>
            <a:pPr lvl="1"/>
            <a:r>
              <a:rPr lang="en-US" dirty="0" smtClean="0"/>
              <a:t>(1)  business papers of cult S II (from rubbish mound north of Valley Temple of pyramid complex, date to </a:t>
            </a:r>
            <a:r>
              <a:rPr lang="en-US" dirty="0" err="1" smtClean="0"/>
              <a:t>Senusret</a:t>
            </a:r>
            <a:r>
              <a:rPr lang="en-US" dirty="0" smtClean="0"/>
              <a:t> III and </a:t>
            </a:r>
            <a:r>
              <a:rPr lang="en-US" dirty="0" err="1" smtClean="0"/>
              <a:t>Amenemhat</a:t>
            </a:r>
            <a:r>
              <a:rPr lang="en-US" dirty="0" smtClean="0"/>
              <a:t> III)</a:t>
            </a:r>
          </a:p>
          <a:p>
            <a:pPr lvl="1"/>
            <a:r>
              <a:rPr lang="en-US" dirty="0" smtClean="0"/>
              <a:t>(2)   miscellaneous manuscripts from across the town site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650578"/>
          </a:xfrm>
        </p:spPr>
        <p:txBody>
          <a:bodyPr/>
          <a:lstStyle/>
          <a:p>
            <a:r>
              <a:rPr lang="en-US" dirty="0" smtClean="0"/>
              <a:t>UC 32102A: </a:t>
            </a:r>
            <a:r>
              <a:rPr lang="en-US" sz="2800" dirty="0" smtClean="0"/>
              <a:t>travel to Lahun to count the fields; list of objects from the treasury of the town</a:t>
            </a:r>
            <a:endParaRPr lang="en-US" dirty="0"/>
          </a:p>
        </p:txBody>
      </p:sp>
      <p:pic>
        <p:nvPicPr>
          <p:cNvPr id="6" name="Content Placeholder 5" descr="uc32102apap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t="1268" b="7911"/>
          <a:stretch>
            <a:fillRect/>
          </a:stretch>
        </p:blipFill>
        <p:spPr>
          <a:xfrm>
            <a:off x="2699783" y="1556792"/>
            <a:ext cx="4646844" cy="515719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2727322"/>
          </a:xfrm>
        </p:spPr>
        <p:txBody>
          <a:bodyPr/>
          <a:lstStyle/>
          <a:p>
            <a:r>
              <a:rPr lang="de-DE" sz="4000" b="0" dirty="0" smtClean="0">
                <a:effectLst/>
              </a:rPr>
              <a:t>Senwosret III</a:t>
            </a:r>
            <a:br>
              <a:rPr lang="de-DE" sz="4000" b="0" dirty="0" smtClean="0">
                <a:effectLst/>
              </a:rPr>
            </a:br>
            <a:r>
              <a:rPr lang="de-DE" sz="4000" b="0" dirty="0" smtClean="0">
                <a:effectLst/>
              </a:rPr>
              <a:t>MET New York</a:t>
            </a:r>
            <a:endParaRPr lang="de-DE" sz="4000" b="0" dirty="0">
              <a:effectLst/>
            </a:endParaRPr>
          </a:p>
        </p:txBody>
      </p:sp>
      <p:pic>
        <p:nvPicPr>
          <p:cNvPr id="4" name="Content Placeholder 3" descr="SesostrisIIIMET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4214810" y="214290"/>
            <a:ext cx="4286250" cy="6386513"/>
          </a:xfrm>
        </p:spPr>
      </p:pic>
      <p:sp>
        <p:nvSpPr>
          <p:cNvPr id="6" name="Text Placeholder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de-DE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smtClean="0"/>
              <a:t>Sphinx of Senwosret III, MET</a:t>
            </a:r>
            <a:endParaRPr lang="de-DE" dirty="0"/>
          </a:p>
        </p:txBody>
      </p:sp>
      <p:pic>
        <p:nvPicPr>
          <p:cNvPr id="4" name="Content Placeholder 3" descr="SphinxMET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428728" y="1714488"/>
            <a:ext cx="6191250" cy="492823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3234754"/>
          </a:xfrm>
        </p:spPr>
        <p:txBody>
          <a:bodyPr/>
          <a:lstStyle/>
          <a:p>
            <a:r>
              <a:rPr lang="en-GB" dirty="0" smtClean="0"/>
              <a:t>Mortuary Temple of </a:t>
            </a:r>
            <a:r>
              <a:rPr lang="en-GB" dirty="0" err="1" smtClean="0"/>
              <a:t>Senwosret</a:t>
            </a:r>
            <a:r>
              <a:rPr lang="en-GB" dirty="0" smtClean="0"/>
              <a:t> III in Abydos</a:t>
            </a:r>
            <a:br>
              <a:rPr lang="en-GB" dirty="0" smtClean="0"/>
            </a:br>
            <a:r>
              <a:rPr lang="en-GB" sz="3200" dirty="0" smtClean="0"/>
              <a:t>severely damaged, excavated by Josef Wegner (Penn Museum Philadelphia), believed to be </a:t>
            </a:r>
            <a:r>
              <a:rPr lang="en-GB" sz="3200" dirty="0" err="1" smtClean="0"/>
              <a:t>actal</a:t>
            </a:r>
            <a:r>
              <a:rPr lang="en-GB" sz="3200" dirty="0" smtClean="0"/>
              <a:t> burial place and not cenotaph (Arnold)</a:t>
            </a:r>
            <a:endParaRPr lang="en-US" sz="3200" dirty="0"/>
          </a:p>
        </p:txBody>
      </p:sp>
      <p:pic>
        <p:nvPicPr>
          <p:cNvPr id="5" name="Content Placeholder 4" descr="otherabydostemples2.jp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251520" y="3600028"/>
            <a:ext cx="4648200" cy="2781300"/>
          </a:xfrm>
        </p:spPr>
      </p:pic>
      <p:pic>
        <p:nvPicPr>
          <p:cNvPr id="6" name="Content Placeholder 5" descr="otherabydostemples1.jpg"/>
          <p:cNvPicPr>
            <a:picLocks noGrp="1" noChangeAspect="1"/>
          </p:cNvPicPr>
          <p:nvPr>
            <p:ph sz="half" idx="2"/>
          </p:nvPr>
        </p:nvPicPr>
        <p:blipFill>
          <a:blip r:embed="rId4" cstate="print"/>
          <a:stretch>
            <a:fillRect/>
          </a:stretch>
        </p:blipFill>
        <p:spPr>
          <a:xfrm>
            <a:off x="5148064" y="4339927"/>
            <a:ext cx="3629025" cy="225742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8064" y="122238"/>
            <a:ext cx="3535561" cy="2586682"/>
          </a:xfrm>
        </p:spPr>
        <p:txBody>
          <a:bodyPr/>
          <a:lstStyle/>
          <a:p>
            <a:r>
              <a:rPr lang="en-GB" dirty="0" smtClean="0"/>
              <a:t>SIII: First hidden royal tomb (on Anubis-Hill)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6" name="Content Placeholder 5" descr="abydos_excavations.jpg"/>
          <p:cNvPicPr>
            <a:picLocks noGrp="1" noChangeAspect="1"/>
          </p:cNvPicPr>
          <p:nvPr>
            <p:ph sz="half" idx="3"/>
          </p:nvPr>
        </p:nvPicPr>
        <p:blipFill>
          <a:blip r:embed="rId3" cstate="print"/>
          <a:srcRect l="7818" r="7133"/>
          <a:stretch>
            <a:fillRect/>
          </a:stretch>
        </p:blipFill>
        <p:spPr>
          <a:xfrm>
            <a:off x="4344206" y="2834977"/>
            <a:ext cx="4799794" cy="3762375"/>
          </a:xfrm>
        </p:spPr>
      </p:pic>
      <p:pic>
        <p:nvPicPr>
          <p:cNvPr id="1026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4" cstate="print"/>
          <a:srcRect l="27368" t="27863" r="33257" b="22108"/>
          <a:stretch>
            <a:fillRect/>
          </a:stretch>
        </p:blipFill>
        <p:spPr bwMode="auto">
          <a:xfrm>
            <a:off x="179512" y="260648"/>
            <a:ext cx="4896544" cy="38884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Middle Kingdom Fortresses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179512" y="1828800"/>
            <a:ext cx="8784976" cy="4298950"/>
          </a:xfrm>
        </p:spPr>
        <p:txBody>
          <a:bodyPr/>
          <a:lstStyle/>
          <a:p>
            <a:r>
              <a:rPr lang="en-US" sz="2400" dirty="0" smtClean="0"/>
              <a:t>near the Second Cataract, built at </a:t>
            </a:r>
            <a:r>
              <a:rPr lang="en-US" sz="2400" dirty="0" err="1" smtClean="0"/>
              <a:t>Buhen</a:t>
            </a:r>
            <a:r>
              <a:rPr lang="en-US" sz="2400" dirty="0" smtClean="0"/>
              <a:t>, </a:t>
            </a:r>
            <a:r>
              <a:rPr lang="en-US" sz="2400" dirty="0" err="1" smtClean="0"/>
              <a:t>Kor</a:t>
            </a:r>
            <a:r>
              <a:rPr lang="en-US" sz="2400" dirty="0" smtClean="0"/>
              <a:t>, </a:t>
            </a:r>
            <a:r>
              <a:rPr lang="en-US" sz="2400" dirty="0" err="1" smtClean="0"/>
              <a:t>Dorginarti</a:t>
            </a:r>
            <a:r>
              <a:rPr lang="en-US" sz="2400" dirty="0" smtClean="0"/>
              <a:t>, </a:t>
            </a:r>
            <a:r>
              <a:rPr lang="en-US" sz="2400" dirty="0" err="1" smtClean="0"/>
              <a:t>Mirgissa</a:t>
            </a:r>
            <a:r>
              <a:rPr lang="en-US" sz="2400" dirty="0" smtClean="0"/>
              <a:t>, </a:t>
            </a:r>
            <a:r>
              <a:rPr lang="en-US" sz="2400" dirty="0" err="1" smtClean="0"/>
              <a:t>Dabenarti</a:t>
            </a:r>
            <a:r>
              <a:rPr lang="en-US" sz="2400" dirty="0" smtClean="0"/>
              <a:t>, </a:t>
            </a:r>
            <a:r>
              <a:rPr lang="en-US" sz="2400" dirty="0" err="1" smtClean="0"/>
              <a:t>Askut</a:t>
            </a:r>
            <a:r>
              <a:rPr lang="en-US" sz="2400" dirty="0" smtClean="0"/>
              <a:t>, </a:t>
            </a:r>
            <a:r>
              <a:rPr lang="en-US" sz="2400" dirty="0" err="1" smtClean="0"/>
              <a:t>Shelfak</a:t>
            </a:r>
            <a:r>
              <a:rPr lang="en-US" sz="2400" dirty="0" smtClean="0"/>
              <a:t>, </a:t>
            </a:r>
            <a:r>
              <a:rPr lang="en-US" sz="2400" dirty="0" err="1" smtClean="0"/>
              <a:t>Uronarti</a:t>
            </a:r>
            <a:r>
              <a:rPr lang="en-US" sz="2400" dirty="0" smtClean="0"/>
              <a:t>, </a:t>
            </a:r>
            <a:r>
              <a:rPr lang="en-US" sz="2400" dirty="0" err="1" smtClean="0"/>
              <a:t>Semna</a:t>
            </a:r>
            <a:r>
              <a:rPr lang="en-US" sz="2400" dirty="0" smtClean="0"/>
              <a:t>, </a:t>
            </a:r>
            <a:r>
              <a:rPr lang="en-US" sz="2400" dirty="0" err="1" smtClean="0"/>
              <a:t>Semna</a:t>
            </a:r>
            <a:r>
              <a:rPr lang="en-US" sz="2400" dirty="0" smtClean="0"/>
              <a:t> South and </a:t>
            </a:r>
            <a:r>
              <a:rPr lang="en-US" sz="2400" dirty="0" err="1" smtClean="0"/>
              <a:t>Kumma</a:t>
            </a:r>
            <a:endParaRPr lang="en-US" sz="2400" dirty="0" smtClean="0"/>
          </a:p>
          <a:p>
            <a:r>
              <a:rPr lang="en-US" sz="2400" dirty="0" smtClean="0"/>
              <a:t>mainly sited on West Bank of the Nile or on islands by cataracts. </a:t>
            </a:r>
          </a:p>
          <a:p>
            <a:r>
              <a:rPr lang="en-US" sz="2400" dirty="0" smtClean="0"/>
              <a:t>Fortresses founded by </a:t>
            </a:r>
            <a:r>
              <a:rPr lang="en-US" sz="2400" dirty="0" err="1" smtClean="0"/>
              <a:t>Senusret</a:t>
            </a:r>
            <a:r>
              <a:rPr lang="en-US" sz="2400" dirty="0" smtClean="0"/>
              <a:t> I and </a:t>
            </a:r>
            <a:r>
              <a:rPr lang="en-US" sz="2400" dirty="0" err="1" smtClean="0"/>
              <a:t>Senusret</a:t>
            </a:r>
            <a:r>
              <a:rPr lang="en-US" sz="2400" dirty="0" smtClean="0"/>
              <a:t> II, but majority built by </a:t>
            </a:r>
            <a:r>
              <a:rPr lang="en-US" sz="2400" dirty="0" err="1" smtClean="0"/>
              <a:t>Senusret</a:t>
            </a:r>
            <a:r>
              <a:rPr lang="en-US" sz="2400" dirty="0" smtClean="0"/>
              <a:t> III</a:t>
            </a:r>
          </a:p>
          <a:p>
            <a:r>
              <a:rPr lang="en-US" sz="2400" dirty="0" smtClean="0"/>
              <a:t>Papyrus dispatches: report slightest movements within the area, one lists 13 fortresses between Elephantine (Aswan) and </a:t>
            </a:r>
            <a:r>
              <a:rPr lang="en-US" sz="2400" dirty="0" err="1" smtClean="0"/>
              <a:t>Semna</a:t>
            </a:r>
            <a:endParaRPr lang="en-US" sz="2400" dirty="0" smtClean="0"/>
          </a:p>
          <a:p>
            <a:r>
              <a:rPr lang="en-US" sz="2400" dirty="0" smtClean="0"/>
              <a:t>7 located along the Second Cataract in strategic positions, all were built with thick mud-brick walls</a:t>
            </a:r>
          </a:p>
          <a:p>
            <a:r>
              <a:rPr lang="en-US" sz="2400" dirty="0" smtClean="0"/>
              <a:t>big enough to be self-sufficient and to house all the necessary personnel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Content Placeholder 5" descr="fortresses(m)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l="3150" t="8353" r="3926" b="6023"/>
          <a:stretch>
            <a:fillRect/>
          </a:stretch>
        </p:blipFill>
        <p:spPr>
          <a:xfrm>
            <a:off x="4139952" y="44624"/>
            <a:ext cx="4885758" cy="6790424"/>
          </a:xfrm>
        </p:spPr>
      </p:pic>
      <p:pic>
        <p:nvPicPr>
          <p:cNvPr id="7" name="Picture 6" descr="buhen(m)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23528" y="1340768"/>
            <a:ext cx="5486400" cy="4114800"/>
          </a:xfrm>
          <a:prstGeom prst="rect">
            <a:avLst/>
          </a:prstGeom>
        </p:spPr>
      </p:pic>
      <p:sp>
        <p:nvSpPr>
          <p:cNvPr id="8" name="Rounded Rectangle 7"/>
          <p:cNvSpPr/>
          <p:nvPr/>
        </p:nvSpPr>
        <p:spPr bwMode="auto">
          <a:xfrm>
            <a:off x="8100392" y="188640"/>
            <a:ext cx="864096" cy="360040"/>
          </a:xfrm>
          <a:prstGeom prst="roundRect">
            <a:avLst/>
          </a:prstGeom>
          <a:noFill/>
          <a:ln w="114300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1">
              <a:lnSpc>
                <a:spcPct val="87000"/>
              </a:lnSpc>
              <a:spcBef>
                <a:spcPct val="0"/>
              </a:spcBef>
              <a:spcAft>
                <a:spcPct val="0"/>
              </a:spcAft>
              <a:buClr>
                <a:srgbClr val="FFFFFF"/>
              </a:buClr>
              <a:buSzPct val="100000"/>
              <a:buFont typeface="Arial" charset="0"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67544" y="188640"/>
            <a:ext cx="8496944" cy="1512168"/>
          </a:xfrm>
        </p:spPr>
        <p:txBody>
          <a:bodyPr/>
          <a:lstStyle/>
          <a:p>
            <a:r>
              <a:rPr lang="en-GB" sz="4000" dirty="0" err="1" smtClean="0"/>
              <a:t>Buhen</a:t>
            </a:r>
            <a:r>
              <a:rPr lang="en-GB" sz="4000" dirty="0" smtClean="0"/>
              <a:t> : plan, crucibles (metal</a:t>
            </a:r>
            <a:br>
              <a:rPr lang="en-GB" sz="4000" dirty="0" smtClean="0"/>
            </a:br>
            <a:r>
              <a:rPr lang="en-GB" sz="4000" dirty="0" smtClean="0"/>
              <a:t>					work), seal </a:t>
            </a:r>
            <a:br>
              <a:rPr lang="en-GB" sz="4000" dirty="0" smtClean="0"/>
            </a:br>
            <a:r>
              <a:rPr lang="en-GB" sz="4000" dirty="0" smtClean="0"/>
              <a:t>						impressions</a:t>
            </a:r>
            <a:endParaRPr lang="en-US" sz="4000" dirty="0"/>
          </a:p>
        </p:txBody>
      </p:sp>
      <p:pic>
        <p:nvPicPr>
          <p:cNvPr id="9" name="Content Placeholder 8" descr="uc21423.jpg"/>
          <p:cNvPicPr>
            <a:picLocks noGrp="1" noChangeAspect="1"/>
          </p:cNvPicPr>
          <p:nvPr>
            <p:ph sz="quarter" idx="1"/>
          </p:nvPr>
        </p:nvPicPr>
        <p:blipFill>
          <a:blip r:embed="rId3" cstate="print"/>
          <a:srcRect l="5523" t="2454" r="19001"/>
          <a:stretch>
            <a:fillRect/>
          </a:stretch>
        </p:blipFill>
        <p:spPr>
          <a:xfrm>
            <a:off x="395536" y="692696"/>
            <a:ext cx="3374079" cy="3270523"/>
          </a:xfrm>
        </p:spPr>
      </p:pic>
      <p:pic>
        <p:nvPicPr>
          <p:cNvPr id="10" name="Content Placeholder 9" descr="uc21517.gif"/>
          <p:cNvPicPr>
            <a:picLocks noGrp="1" noChangeAspect="1"/>
          </p:cNvPicPr>
          <p:nvPr>
            <p:ph sz="quarter" idx="2"/>
          </p:nvPr>
        </p:nvPicPr>
        <p:blipFill>
          <a:blip r:embed="rId4" cstate="print"/>
          <a:srcRect l="7892" t="9628" r="4668" b="16019"/>
          <a:stretch>
            <a:fillRect/>
          </a:stretch>
        </p:blipFill>
        <p:spPr>
          <a:xfrm>
            <a:off x="1403648" y="4221088"/>
            <a:ext cx="3456384" cy="2304256"/>
          </a:xfrm>
        </p:spPr>
      </p:pic>
      <p:pic>
        <p:nvPicPr>
          <p:cNvPr id="8" name="Content Placeholder 7" descr="planBuhen.gif"/>
          <p:cNvPicPr>
            <a:picLocks noGrp="1" noChangeAspect="1"/>
          </p:cNvPicPr>
          <p:nvPr>
            <p:ph sz="half" idx="3"/>
          </p:nvPr>
        </p:nvPicPr>
        <p:blipFill>
          <a:blip r:embed="rId5" cstate="print"/>
          <a:srcRect l="4770" r="5097" b="5787"/>
          <a:stretch>
            <a:fillRect/>
          </a:stretch>
        </p:blipFill>
        <p:spPr>
          <a:xfrm>
            <a:off x="5004048" y="1980579"/>
            <a:ext cx="4032448" cy="4688781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179512" y="122238"/>
            <a:ext cx="8712968" cy="2298650"/>
          </a:xfrm>
        </p:spPr>
        <p:txBody>
          <a:bodyPr/>
          <a:lstStyle/>
          <a:p>
            <a:r>
              <a:rPr lang="en-US" sz="2800" dirty="0" smtClean="0"/>
              <a:t>The name </a:t>
            </a:r>
            <a:r>
              <a:rPr lang="en-US" sz="2800" dirty="0" err="1" smtClean="0"/>
              <a:t>Buhen</a:t>
            </a:r>
            <a:r>
              <a:rPr lang="en-US" sz="2800" dirty="0" smtClean="0"/>
              <a:t> (</a:t>
            </a:r>
            <a:r>
              <a:rPr lang="en-US" sz="2800" dirty="0" err="1" smtClean="0"/>
              <a:t>bhn</a:t>
            </a:r>
            <a:r>
              <a:rPr lang="en-US" sz="2800" dirty="0" smtClean="0"/>
              <a:t>) is either Nubian or Egyptian, attested since the Middle Kingdom.</a:t>
            </a:r>
            <a:br>
              <a:rPr lang="en-US" sz="2800" dirty="0" smtClean="0"/>
            </a:br>
            <a:r>
              <a:rPr lang="en-US" sz="2800" dirty="0" smtClean="0"/>
              <a:t>Seal impression UC 2360 with parts of the word </a:t>
            </a:r>
            <a:r>
              <a:rPr lang="en-US" sz="2800" dirty="0" err="1" smtClean="0"/>
              <a:t>Buhen</a:t>
            </a:r>
            <a:r>
              <a:rPr lang="en-US" sz="2800" dirty="0" smtClean="0"/>
              <a:t>; still visible: b + h. </a:t>
            </a:r>
            <a:endParaRPr lang="en-US" dirty="0"/>
          </a:p>
        </p:txBody>
      </p:sp>
      <p:pic>
        <p:nvPicPr>
          <p:cNvPr id="9" name="Content Placeholder 8" descr="uc2360detail.gif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1043608" y="2659732"/>
            <a:ext cx="3619500" cy="3619500"/>
          </a:xfrm>
        </p:spPr>
      </p:pic>
      <p:pic>
        <p:nvPicPr>
          <p:cNvPr id="10" name="Content Placeholder 9" descr="uc2360marked.gif"/>
          <p:cNvPicPr>
            <a:picLocks noGrp="1" noChangeAspect="1"/>
          </p:cNvPicPr>
          <p:nvPr>
            <p:ph sz="half" idx="2"/>
          </p:nvPr>
        </p:nvPicPr>
        <p:blipFill>
          <a:blip r:embed="rId4" cstate="print"/>
          <a:stretch>
            <a:fillRect/>
          </a:stretch>
        </p:blipFill>
        <p:spPr>
          <a:xfrm>
            <a:off x="5004048" y="2636912"/>
            <a:ext cx="3619500" cy="361950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Middle Kingdom Fortresses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179512" y="1772816"/>
            <a:ext cx="8964488" cy="4354934"/>
          </a:xfrm>
        </p:spPr>
        <p:txBody>
          <a:bodyPr/>
          <a:lstStyle/>
          <a:p>
            <a:pPr>
              <a:spcBef>
                <a:spcPts val="600"/>
              </a:spcBef>
            </a:pPr>
            <a:r>
              <a:rPr lang="en-US" sz="2400" dirty="0" smtClean="0"/>
              <a:t>Second Cataract fortresses much too large and strong to have been used purely to defend against the small local Nubian C-Group population</a:t>
            </a:r>
          </a:p>
          <a:p>
            <a:pPr>
              <a:spcBef>
                <a:spcPts val="600"/>
              </a:spcBef>
            </a:pPr>
            <a:r>
              <a:rPr lang="en-US" sz="2400" dirty="0" smtClean="0"/>
              <a:t>Controlling trade with the south = easy with fortresses</a:t>
            </a:r>
          </a:p>
          <a:p>
            <a:pPr>
              <a:spcBef>
                <a:spcPts val="600"/>
              </a:spcBef>
            </a:pPr>
            <a:r>
              <a:rPr lang="en-US" sz="2400" dirty="0" smtClean="0"/>
              <a:t>Plenty of storage space for valuables in transit and provisions for the tradesmen and sailors</a:t>
            </a:r>
          </a:p>
          <a:p>
            <a:pPr>
              <a:spcBef>
                <a:spcPts val="600"/>
              </a:spcBef>
            </a:pPr>
            <a:r>
              <a:rPr lang="en-US" sz="2400" dirty="0" smtClean="0"/>
              <a:t>safe area in which to smelt copper and process other raw materials.</a:t>
            </a:r>
          </a:p>
          <a:p>
            <a:pPr>
              <a:spcBef>
                <a:spcPts val="600"/>
              </a:spcBef>
            </a:pPr>
            <a:r>
              <a:rPr lang="en-US" sz="2400" dirty="0" smtClean="0"/>
              <a:t> monument to might of Egyptian pharaohs (dominated area) + remainder of the Middle Kingdom trade with the south was secure and could be controlled by a very small group of people.</a:t>
            </a:r>
          </a:p>
          <a:p>
            <a:pPr>
              <a:spcBef>
                <a:spcPts val="600"/>
              </a:spcBef>
            </a:pPr>
            <a:r>
              <a:rPr lang="en-US" sz="2400" dirty="0" smtClean="0"/>
              <a:t> + another purpose: </a:t>
            </a:r>
            <a:r>
              <a:rPr lang="en-US" sz="2400" dirty="0" err="1" smtClean="0"/>
              <a:t>Senwosret</a:t>
            </a:r>
            <a:r>
              <a:rPr lang="en-US" sz="2400" dirty="0" smtClean="0"/>
              <a:t> III </a:t>
            </a:r>
            <a:r>
              <a:rPr lang="en-US" sz="2400" dirty="0" smtClean="0">
                <a:sym typeface="Wingdings" pitchFamily="2" charset="2"/>
              </a:rPr>
              <a:t> </a:t>
            </a:r>
            <a:r>
              <a:rPr lang="en-US" sz="2400" dirty="0" err="1" smtClean="0"/>
              <a:t>Kerma</a:t>
            </a:r>
            <a:r>
              <a:rPr lang="en-US" sz="2400" dirty="0" smtClean="0"/>
              <a:t> gaining power, took eventually control of Lower Nubia (13th Dynasty) </a:t>
            </a:r>
            <a:r>
              <a:rPr lang="en-US" sz="2400" dirty="0" smtClean="0">
                <a:sym typeface="Wingdings" pitchFamily="2" charset="2"/>
              </a:rPr>
              <a:t> </a:t>
            </a:r>
            <a:r>
              <a:rPr lang="en-US" sz="2400" dirty="0" smtClean="0"/>
              <a:t>fortresses maybe contained threat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Boundary </a:t>
            </a:r>
            <a:r>
              <a:rPr lang="en-GB" dirty="0" err="1" smtClean="0"/>
              <a:t>Stela</a:t>
            </a:r>
            <a:r>
              <a:rPr lang="en-GB" dirty="0" smtClean="0"/>
              <a:t> </a:t>
            </a:r>
            <a:r>
              <a:rPr lang="en-GB" dirty="0" err="1" smtClean="0"/>
              <a:t>Senwosret</a:t>
            </a:r>
            <a:r>
              <a:rPr lang="en-GB" dirty="0" smtClean="0"/>
              <a:t> III </a:t>
            </a:r>
            <a:r>
              <a:rPr lang="en-GB" sz="3600" dirty="0" smtClean="0"/>
              <a:t>(Berlin 1157)</a:t>
            </a: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 be seen in connection with fortresses</a:t>
            </a:r>
          </a:p>
          <a:p>
            <a:r>
              <a:rPr lang="en-GB" smtClean="0">
                <a:sym typeface="Wingdings" pitchFamily="2" charset="2"/>
              </a:rPr>
              <a:t> Lichtheim, 118-120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going on in the province?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Still focus on provincial centres (continued from First Intermediate Period)</a:t>
            </a:r>
          </a:p>
          <a:p>
            <a:r>
              <a:rPr lang="en-GB" dirty="0" smtClean="0"/>
              <a:t>El-</a:t>
            </a:r>
            <a:r>
              <a:rPr lang="en-GB" dirty="0" err="1" smtClean="0"/>
              <a:t>Bersha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Tombs of El-</a:t>
            </a:r>
            <a:r>
              <a:rPr lang="en-GB" dirty="0" err="1" smtClean="0"/>
              <a:t>Bersheh</a:t>
            </a:r>
            <a:endParaRPr lang="en-US" dirty="0"/>
          </a:p>
        </p:txBody>
      </p:sp>
      <p:pic>
        <p:nvPicPr>
          <p:cNvPr id="4" name="Content Placeholder 3" descr="Tomb2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467544" y="1217852"/>
            <a:ext cx="8266210" cy="545150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Tomb of </a:t>
            </a:r>
            <a:r>
              <a:rPr lang="en-GB" dirty="0" err="1" smtClean="0"/>
              <a:t>Nomarch</a:t>
            </a:r>
            <a:r>
              <a:rPr lang="en-GB" dirty="0" smtClean="0"/>
              <a:t> </a:t>
            </a:r>
            <a:r>
              <a:rPr lang="en-GB" dirty="0" err="1" smtClean="0"/>
              <a:t>Djehutjhotep</a:t>
            </a:r>
            <a:endParaRPr lang="en-US" dirty="0"/>
          </a:p>
        </p:txBody>
      </p:sp>
      <p:pic>
        <p:nvPicPr>
          <p:cNvPr id="4" name="Content Placeholder 3" descr="Djehutihotep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r="3939"/>
          <a:stretch>
            <a:fillRect/>
          </a:stretch>
        </p:blipFill>
        <p:spPr>
          <a:xfrm>
            <a:off x="107504" y="1941512"/>
            <a:ext cx="8856984" cy="46101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7" name="Content Placeholder 6" descr="bersha-2.jp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251520" y="116632"/>
            <a:ext cx="7635240" cy="2863215"/>
          </a:xfrm>
        </p:spPr>
      </p:pic>
      <p:pic>
        <p:nvPicPr>
          <p:cNvPr id="8" name="Content Placeholder 7" descr="bersha-1.jpg"/>
          <p:cNvPicPr>
            <a:picLocks noGrp="1" noChangeAspect="1"/>
          </p:cNvPicPr>
          <p:nvPr>
            <p:ph sz="half" idx="2"/>
          </p:nvPr>
        </p:nvPicPr>
        <p:blipFill>
          <a:blip r:embed="rId4" cstate="print"/>
          <a:stretch>
            <a:fillRect/>
          </a:stretch>
        </p:blipFill>
        <p:spPr>
          <a:xfrm>
            <a:off x="3851918" y="3140967"/>
            <a:ext cx="5201222" cy="3626739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going on in the province?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Still focus on provincial centres (continued from First Intermediate Period)</a:t>
            </a:r>
          </a:p>
          <a:p>
            <a:r>
              <a:rPr lang="en-GB" dirty="0" smtClean="0"/>
              <a:t>El-</a:t>
            </a:r>
            <a:r>
              <a:rPr lang="en-GB" dirty="0" err="1" smtClean="0"/>
              <a:t>Bersha</a:t>
            </a:r>
            <a:endParaRPr lang="en-GB" dirty="0" smtClean="0"/>
          </a:p>
          <a:p>
            <a:r>
              <a:rPr lang="en-GB" dirty="0" smtClean="0"/>
              <a:t>Abydos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map_abydos_to_edfu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427896" y="332656"/>
            <a:ext cx="5978713" cy="626839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 l="28029" t="29557" r="29719" b="32730"/>
          <a:stretch>
            <a:fillRect/>
          </a:stretch>
        </p:blipFill>
        <p:spPr bwMode="auto">
          <a:xfrm>
            <a:off x="1020863" y="2301618"/>
            <a:ext cx="8087641" cy="45117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 l="15947" t="69174" r="53149" b="6256"/>
          <a:stretch>
            <a:fillRect/>
          </a:stretch>
        </p:blipFill>
        <p:spPr bwMode="auto">
          <a:xfrm>
            <a:off x="107505" y="44624"/>
            <a:ext cx="6066184" cy="30142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Abydos, Tomb 817 </a:t>
            </a:r>
            <a:r>
              <a:rPr lang="en-GB" sz="2800" dirty="0" smtClean="0"/>
              <a:t>(late 12</a:t>
            </a:r>
            <a:r>
              <a:rPr lang="en-GB" sz="2800" baseline="30000" dirty="0" smtClean="0"/>
              <a:t>th</a:t>
            </a:r>
            <a:r>
              <a:rPr lang="en-GB" sz="2800" dirty="0" smtClean="0"/>
              <a:t> </a:t>
            </a:r>
            <a:r>
              <a:rPr lang="en-GB" sz="2800" dirty="0" err="1" smtClean="0"/>
              <a:t>dyn</a:t>
            </a:r>
            <a:r>
              <a:rPr lang="en-GB" sz="2800" dirty="0" smtClean="0"/>
              <a:t>.)</a:t>
            </a:r>
            <a:endParaRPr lang="en-US" sz="2800" dirty="0"/>
          </a:p>
        </p:txBody>
      </p:sp>
      <p:pic>
        <p:nvPicPr>
          <p:cNvPr id="9" name="Content Placeholder 8" descr="mapAbydos.gif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467544" y="1412776"/>
            <a:ext cx="4535234" cy="5016627"/>
          </a:xfrm>
        </p:spPr>
      </p:pic>
      <p:pic>
        <p:nvPicPr>
          <p:cNvPr id="12" name="Content Placeholder 11" descr="plan817.gif"/>
          <p:cNvPicPr>
            <a:picLocks noGrp="1" noChangeAspect="1"/>
          </p:cNvPicPr>
          <p:nvPr>
            <p:ph sz="half" idx="2"/>
          </p:nvPr>
        </p:nvPicPr>
        <p:blipFill>
          <a:blip r:embed="rId4" cstate="print"/>
          <a:stretch>
            <a:fillRect/>
          </a:stretch>
        </p:blipFill>
        <p:spPr>
          <a:xfrm>
            <a:off x="5798326" y="1734465"/>
            <a:ext cx="3016377" cy="4358831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1" name="Content Placeholder 10" descr="uc16231.jpg"/>
          <p:cNvPicPr>
            <a:picLocks noGrp="1" noChangeAspect="1"/>
          </p:cNvPicPr>
          <p:nvPr>
            <p:ph sz="quarter" idx="1"/>
          </p:nvPr>
        </p:nvPicPr>
        <p:blipFill>
          <a:blip r:embed="rId3" cstate="print"/>
          <a:stretch>
            <a:fillRect/>
          </a:stretch>
        </p:blipFill>
        <p:spPr>
          <a:xfrm>
            <a:off x="179512" y="188640"/>
            <a:ext cx="4229100" cy="3171825"/>
          </a:xfrm>
        </p:spPr>
      </p:pic>
      <p:pic>
        <p:nvPicPr>
          <p:cNvPr id="12" name="Content Placeholder 11" descr="uc16218.jpg"/>
          <p:cNvPicPr>
            <a:picLocks noGrp="1" noChangeAspect="1"/>
          </p:cNvPicPr>
          <p:nvPr>
            <p:ph sz="quarter" idx="2"/>
          </p:nvPr>
        </p:nvPicPr>
        <p:blipFill>
          <a:blip r:embed="rId4" cstate="print"/>
          <a:stretch>
            <a:fillRect/>
          </a:stretch>
        </p:blipFill>
        <p:spPr>
          <a:xfrm>
            <a:off x="179512" y="4951432"/>
            <a:ext cx="8572500" cy="1645920"/>
          </a:xfrm>
        </p:spPr>
      </p:pic>
      <p:pic>
        <p:nvPicPr>
          <p:cNvPr id="13" name="Content Placeholder 12" descr="uc16238.jpg"/>
          <p:cNvPicPr>
            <a:picLocks noGrp="1" noChangeAspect="1"/>
          </p:cNvPicPr>
          <p:nvPr>
            <p:ph sz="half" idx="3"/>
          </p:nvPr>
        </p:nvPicPr>
        <p:blipFill>
          <a:blip r:embed="rId5" cstate="print"/>
          <a:stretch>
            <a:fillRect/>
          </a:stretch>
        </p:blipFill>
        <p:spPr>
          <a:xfrm>
            <a:off x="4644008" y="1484784"/>
            <a:ext cx="4037012" cy="3027759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going on in the province?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Still focus on provincial centres (continued from First Intermediate Period)</a:t>
            </a:r>
          </a:p>
          <a:p>
            <a:r>
              <a:rPr lang="en-GB" dirty="0" smtClean="0"/>
              <a:t>El-</a:t>
            </a:r>
            <a:r>
              <a:rPr lang="en-GB" dirty="0" err="1" smtClean="0"/>
              <a:t>Bersha</a:t>
            </a:r>
            <a:endParaRPr lang="en-GB" dirty="0" smtClean="0"/>
          </a:p>
          <a:p>
            <a:r>
              <a:rPr lang="en-GB" dirty="0" smtClean="0"/>
              <a:t>Abydos</a:t>
            </a:r>
          </a:p>
          <a:p>
            <a:pPr lvl="1"/>
            <a:r>
              <a:rPr lang="en-GB" dirty="0" smtClean="0">
                <a:sym typeface="Wingdings" pitchFamily="2" charset="2"/>
              </a:rPr>
              <a:t> has (like Lahun) connections with Levant  Red Polished (pottery) Ware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Red polished ware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179512" y="1828800"/>
            <a:ext cx="5544616" cy="4298950"/>
          </a:xfrm>
        </p:spPr>
        <p:txBody>
          <a:bodyPr/>
          <a:lstStyle/>
          <a:p>
            <a:pPr>
              <a:spcBef>
                <a:spcPts val="600"/>
              </a:spcBef>
            </a:pPr>
            <a:r>
              <a:rPr lang="en-US" sz="2400" dirty="0" smtClean="0"/>
              <a:t>Red Polished Ware = dominant pottery of the Early and Middle Bronze Age (2300-1650 BC) in Cyprus</a:t>
            </a:r>
          </a:p>
          <a:p>
            <a:pPr>
              <a:spcBef>
                <a:spcPts val="600"/>
              </a:spcBef>
            </a:pPr>
            <a:r>
              <a:rPr lang="en-US" sz="2400" dirty="0" smtClean="0"/>
              <a:t>always handmade, covered by a slip (specially prepared clay solution), burnished (polished), often decorated (incised with sharp cutting tool before being fired)</a:t>
            </a:r>
          </a:p>
          <a:p>
            <a:pPr>
              <a:spcBef>
                <a:spcPts val="600"/>
              </a:spcBef>
            </a:pPr>
            <a:r>
              <a:rPr lang="en-US" sz="2400" dirty="0" smtClean="0"/>
              <a:t>final </a:t>
            </a:r>
            <a:r>
              <a:rPr lang="en-US" sz="2400" dirty="0" err="1" smtClean="0"/>
              <a:t>colour</a:t>
            </a:r>
            <a:r>
              <a:rPr lang="en-US" sz="2400" dirty="0" smtClean="0"/>
              <a:t> depended on amount of iron oxide in the solution (more = red, less for black), condition and temperature of firing</a:t>
            </a:r>
          </a:p>
          <a:p>
            <a:pPr>
              <a:spcBef>
                <a:spcPts val="600"/>
              </a:spcBef>
            </a:pPr>
            <a:r>
              <a:rPr lang="en-US" sz="2400" dirty="0" smtClean="0"/>
              <a:t>Two-</a:t>
            </a:r>
            <a:r>
              <a:rPr lang="en-US" sz="2400" dirty="0" err="1" smtClean="0"/>
              <a:t>coloured</a:t>
            </a:r>
            <a:r>
              <a:rPr lang="en-US" sz="2400" dirty="0" smtClean="0"/>
              <a:t> pots: red on outside with a black rim and interior</a:t>
            </a:r>
          </a:p>
        </p:txBody>
      </p:sp>
      <p:pic>
        <p:nvPicPr>
          <p:cNvPr id="7" name="Content Placeholder 6" descr="uc17385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5812283" y="1828800"/>
            <a:ext cx="3224213" cy="429895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1" y="122238"/>
            <a:ext cx="3538735" cy="4170858"/>
          </a:xfrm>
        </p:spPr>
        <p:txBody>
          <a:bodyPr/>
          <a:lstStyle/>
          <a:p>
            <a:r>
              <a:rPr lang="en-GB" dirty="0" smtClean="0"/>
              <a:t>Finds of Red Polished Ware</a:t>
            </a:r>
            <a:endParaRPr lang="en-US" dirty="0"/>
          </a:p>
        </p:txBody>
      </p:sp>
      <p:pic>
        <p:nvPicPr>
          <p:cNvPr id="7" name="Content Placeholder 6" descr="redpolishedfinds.g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4139952" y="332656"/>
            <a:ext cx="4832033" cy="634136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going on in the province?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Still focus on provincial centres (continued from First Intermediate Period)</a:t>
            </a:r>
          </a:p>
          <a:p>
            <a:r>
              <a:rPr lang="en-GB" dirty="0" smtClean="0"/>
              <a:t>El-</a:t>
            </a:r>
            <a:r>
              <a:rPr lang="en-GB" dirty="0" err="1" smtClean="0"/>
              <a:t>Bersha</a:t>
            </a:r>
            <a:endParaRPr lang="en-GB" dirty="0" smtClean="0"/>
          </a:p>
          <a:p>
            <a:r>
              <a:rPr lang="en-GB" dirty="0" smtClean="0"/>
              <a:t>Abydos</a:t>
            </a:r>
          </a:p>
          <a:p>
            <a:r>
              <a:rPr lang="en-GB" dirty="0" err="1" smtClean="0"/>
              <a:t>Qau</a:t>
            </a:r>
            <a:endParaRPr lang="en-GB" dirty="0" smtClean="0"/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Qau</a:t>
            </a:r>
            <a:r>
              <a:rPr lang="en-GB" dirty="0" smtClean="0"/>
              <a:t> – tombs of the governors</a:t>
            </a:r>
            <a:endParaRPr lang="en-US" dirty="0"/>
          </a:p>
        </p:txBody>
      </p:sp>
      <p:pic>
        <p:nvPicPr>
          <p:cNvPr id="13" name="Content Placeholder 12" descr="uc31243.jpg"/>
          <p:cNvPicPr>
            <a:picLocks noGrp="1" noChangeAspect="1"/>
          </p:cNvPicPr>
          <p:nvPr>
            <p:ph sz="quarter" idx="2"/>
          </p:nvPr>
        </p:nvPicPr>
        <p:blipFill>
          <a:blip r:embed="rId3" cstate="print"/>
          <a:stretch>
            <a:fillRect/>
          </a:stretch>
        </p:blipFill>
        <p:spPr>
          <a:xfrm>
            <a:off x="1028965" y="3922713"/>
            <a:ext cx="2893483" cy="2170112"/>
          </a:xfrm>
        </p:spPr>
      </p:pic>
      <p:pic>
        <p:nvPicPr>
          <p:cNvPr id="10" name="Content Placeholder 9" descr="qau3.jpg"/>
          <p:cNvPicPr>
            <a:picLocks noGrp="1" noChangeAspect="1"/>
          </p:cNvPicPr>
          <p:nvPr>
            <p:ph sz="half" idx="3"/>
          </p:nvPr>
        </p:nvPicPr>
        <p:blipFill>
          <a:blip r:embed="rId4" cstate="print"/>
          <a:stretch>
            <a:fillRect/>
          </a:stretch>
        </p:blipFill>
        <p:spPr>
          <a:xfrm>
            <a:off x="4716016" y="1340768"/>
            <a:ext cx="4037012" cy="3027759"/>
          </a:xfrm>
        </p:spPr>
      </p:pic>
      <p:pic>
        <p:nvPicPr>
          <p:cNvPr id="12" name="Content Placeholder 11" descr="uc31244b.jpg"/>
          <p:cNvPicPr>
            <a:picLocks noGrp="1" noChangeAspect="1"/>
          </p:cNvPicPr>
          <p:nvPr>
            <p:ph sz="quarter" idx="1"/>
          </p:nvPr>
        </p:nvPicPr>
        <p:blipFill>
          <a:blip r:embed="rId5" cstate="print"/>
          <a:stretch>
            <a:fillRect/>
          </a:stretch>
        </p:blipFill>
        <p:spPr>
          <a:xfrm>
            <a:off x="1028964" y="1600200"/>
            <a:ext cx="2893484" cy="2170113"/>
          </a:xfrm>
        </p:spPr>
      </p:pic>
      <p:sp>
        <p:nvSpPr>
          <p:cNvPr id="14" name="TextBox 13"/>
          <p:cNvSpPr txBox="1"/>
          <p:nvPr/>
        </p:nvSpPr>
        <p:spPr>
          <a:xfrm>
            <a:off x="3923928" y="5229200"/>
            <a:ext cx="4392488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 smtClean="0">
                <a:solidFill>
                  <a:schemeClr val="bg1"/>
                </a:solidFill>
              </a:rPr>
              <a:t>wooden model of a vessel ?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going on in the province?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Still focus on provincial centres (continued from First Intermediate Period)</a:t>
            </a:r>
          </a:p>
          <a:p>
            <a:r>
              <a:rPr lang="en-GB" dirty="0" smtClean="0"/>
              <a:t>El-</a:t>
            </a:r>
            <a:r>
              <a:rPr lang="en-GB" dirty="0" err="1" smtClean="0"/>
              <a:t>Bersha</a:t>
            </a:r>
            <a:endParaRPr lang="en-GB" dirty="0" smtClean="0"/>
          </a:p>
          <a:p>
            <a:r>
              <a:rPr lang="en-GB" dirty="0" smtClean="0"/>
              <a:t>Abydos</a:t>
            </a:r>
          </a:p>
          <a:p>
            <a:r>
              <a:rPr lang="en-GB" dirty="0" err="1" smtClean="0"/>
              <a:t>Qau</a:t>
            </a:r>
            <a:endParaRPr lang="en-GB" dirty="0" smtClean="0"/>
          </a:p>
          <a:p>
            <a:r>
              <a:rPr lang="en-GB" dirty="0" smtClean="0"/>
              <a:t>Beni Hassan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Content Placeholder 5" descr="egypt-interactive-map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259632" y="44624"/>
            <a:ext cx="7006019" cy="6584252"/>
          </a:xfrm>
        </p:spPr>
      </p:pic>
      <p:sp>
        <p:nvSpPr>
          <p:cNvPr id="7" name="Rounded Rectangle 6"/>
          <p:cNvSpPr/>
          <p:nvPr/>
        </p:nvSpPr>
        <p:spPr bwMode="auto">
          <a:xfrm>
            <a:off x="4788024" y="2636912"/>
            <a:ext cx="648072" cy="576064"/>
          </a:xfrm>
          <a:prstGeom prst="roundRect">
            <a:avLst/>
          </a:prstGeom>
          <a:noFill/>
          <a:ln w="85725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1">
              <a:lnSpc>
                <a:spcPct val="87000"/>
              </a:lnSpc>
              <a:spcBef>
                <a:spcPct val="0"/>
              </a:spcBef>
              <a:spcAft>
                <a:spcPct val="0"/>
              </a:spcAft>
              <a:buClr>
                <a:srgbClr val="FFFFFF"/>
              </a:buClr>
              <a:buSzPct val="100000"/>
              <a:buFont typeface="Arial" charset="0"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7" name="Content Placeholder 6" descr="BeniHasan.gif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179512" y="188640"/>
            <a:ext cx="6528816" cy="3339084"/>
          </a:xfrm>
        </p:spPr>
      </p:pic>
      <p:pic>
        <p:nvPicPr>
          <p:cNvPr id="8" name="Content Placeholder 7" descr="Beni-Hassan-Asiatiques2.jpg"/>
          <p:cNvPicPr>
            <a:picLocks noGrp="1" noChangeAspect="1"/>
          </p:cNvPicPr>
          <p:nvPr>
            <p:ph sz="half" idx="2"/>
          </p:nvPr>
        </p:nvPicPr>
        <p:blipFill>
          <a:blip r:embed="rId4" cstate="print"/>
          <a:stretch>
            <a:fillRect/>
          </a:stretch>
        </p:blipFill>
        <p:spPr>
          <a:xfrm>
            <a:off x="3203848" y="2924944"/>
            <a:ext cx="5689600" cy="379069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atharina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Office Theme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2_Office Theme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imes New Roman"/>
        <a:ea typeface=""/>
        <a:cs typeface="Arial"/>
      </a:majorFont>
      <a:minorFont>
        <a:latin typeface="Times New Roman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1_Katharina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5.xml><?xml version="1.0" encoding="utf-8"?>
<a:theme xmlns:a="http://schemas.openxmlformats.org/drawingml/2006/main" name="3_Office Theme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6.xml><?xml version="1.0" encoding="utf-8"?>
<a:theme xmlns:a="http://schemas.openxmlformats.org/drawingml/2006/main" name="4_Office Theme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imes New Roman"/>
        <a:ea typeface=""/>
        <a:cs typeface="Arial"/>
      </a:majorFont>
      <a:minorFont>
        <a:latin typeface="Times New Roman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7.xml><?xml version="1.0" encoding="utf-8"?>
<a:theme xmlns:a="http://schemas.openxmlformats.org/drawingml/2006/main" name="5_Office Theme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imes New Roman"/>
        <a:ea typeface=""/>
        <a:cs typeface="Arial"/>
      </a:majorFont>
      <a:minorFont>
        <a:latin typeface="Times New Roman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8.xml><?xml version="1.0" encoding="utf-8"?>
<a:theme xmlns:a="http://schemas.openxmlformats.org/drawingml/2006/main" name="2_Katharina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9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Katharina</Template>
  <TotalTime>1200</TotalTime>
  <Words>1563</Words>
  <Application>Microsoft Office PowerPoint</Application>
  <PresentationFormat>On-screen Show (4:3)</PresentationFormat>
  <Paragraphs>252</Paragraphs>
  <Slides>68</Slides>
  <Notes>68</Notes>
  <HiddenSlides>0</HiddenSlides>
  <MMClips>0</MMClips>
  <ScaleCrop>false</ScaleCrop>
  <HeadingPairs>
    <vt:vector size="4" baseType="variant">
      <vt:variant>
        <vt:lpstr>Theme</vt:lpstr>
      </vt:variant>
      <vt:variant>
        <vt:i4>8</vt:i4>
      </vt:variant>
      <vt:variant>
        <vt:lpstr>Slide Titles</vt:lpstr>
      </vt:variant>
      <vt:variant>
        <vt:i4>68</vt:i4>
      </vt:variant>
    </vt:vector>
  </HeadingPairs>
  <TitlesOfParts>
    <vt:vector size="76" baseType="lpstr">
      <vt:lpstr>Katharina</vt:lpstr>
      <vt:lpstr>1_Office Theme</vt:lpstr>
      <vt:lpstr>2_Office Theme</vt:lpstr>
      <vt:lpstr>1_Katharina</vt:lpstr>
      <vt:lpstr>3_Office Theme</vt:lpstr>
      <vt:lpstr>4_Office Theme</vt:lpstr>
      <vt:lpstr>5_Office Theme</vt:lpstr>
      <vt:lpstr>2_Katharina</vt:lpstr>
      <vt:lpstr>7 Middle Kingdom Egypt</vt:lpstr>
      <vt:lpstr>Readings:</vt:lpstr>
      <vt:lpstr>Egyptian Renaissance</vt:lpstr>
      <vt:lpstr>Egypt in the Middle Kingdom </vt:lpstr>
      <vt:lpstr>Slide 5</vt:lpstr>
      <vt:lpstr>Map of Deir el-Bahari</vt:lpstr>
      <vt:lpstr>Mortuary complex Mentuhotep II</vt:lpstr>
      <vt:lpstr>Slide 8</vt:lpstr>
      <vt:lpstr>The temple</vt:lpstr>
      <vt:lpstr>Slide 10</vt:lpstr>
      <vt:lpstr>Slide 11</vt:lpstr>
      <vt:lpstr>Relief of Nebhepetre Mentuhotep II  Painted limestone, Gift of Egypt Exploration Fund, 1907 (07.230.2) </vt:lpstr>
      <vt:lpstr>Limestone relief showing Mentuhotep’s II wife Kemsit BM EA 1450  From the Temple of Mentuhotep II, Deir el-Bahari, Egypt </vt:lpstr>
      <vt:lpstr>Fallen Asiatics, BM EA 732</vt:lpstr>
      <vt:lpstr>Slide 15</vt:lpstr>
      <vt:lpstr>Egypt in the Middle Kingdom </vt:lpstr>
      <vt:lpstr>Slide 17</vt:lpstr>
      <vt:lpstr>Pyramid complex Amenemhet I. at Lisht North</vt:lpstr>
      <vt:lpstr>PUAM y50-128.62</vt:lpstr>
      <vt:lpstr>PUAM 50-128.15+16 (reused in Mortuary Temple Amenemhet I)</vt:lpstr>
      <vt:lpstr>Running Troops (MMA 15.3.1163) (from a 5th Dynasty royal mortuary temple)</vt:lpstr>
      <vt:lpstr>Running Troops (MMA 15.3.1163) (from a 5th Dynasty royal mortuary temple)</vt:lpstr>
      <vt:lpstr>PUAM 50-128.16</vt:lpstr>
      <vt:lpstr>Slide 24</vt:lpstr>
      <vt:lpstr>Pyramid complex Senwosret I in Lisht South</vt:lpstr>
      <vt:lpstr>Slide 26</vt:lpstr>
      <vt:lpstr>Hawk Panels Lisht South </vt:lpstr>
      <vt:lpstr>Senwosret I: White Chapel in Karnak</vt:lpstr>
      <vt:lpstr>Slide 29</vt:lpstr>
      <vt:lpstr>Slide 30</vt:lpstr>
      <vt:lpstr>Karnak in the Middle Kingdom</vt:lpstr>
      <vt:lpstr>Middle Kingdom Court</vt:lpstr>
      <vt:lpstr>Senwosret II</vt:lpstr>
      <vt:lpstr>Senwosret II Cairo JE 46694</vt:lpstr>
      <vt:lpstr>Pektoral Senwosret II, MET</vt:lpstr>
      <vt:lpstr>The new capital: Lahun</vt:lpstr>
      <vt:lpstr>Lahun (el-Lahun, Kahun) (29°14' N 30°58'E - the ancient site) </vt:lpstr>
      <vt:lpstr>Views today in Kahun: Pyramid of SII, house in town </vt:lpstr>
      <vt:lpstr>TOWN: largest surviving town site of the late Middle Kingdom (ancient name probably Hetep-Senusret, known in Egyptology as 'Kahun'). </vt:lpstr>
      <vt:lpstr>Lahun – Papyri:</vt:lpstr>
      <vt:lpstr>UC 32102A: travel to Lahun to count the fields; list of objects from the treasury of the town</vt:lpstr>
      <vt:lpstr>Senwosret III MET New York</vt:lpstr>
      <vt:lpstr>Sphinx of Senwosret III, MET</vt:lpstr>
      <vt:lpstr>Mortuary Temple of Senwosret III in Abydos severely damaged, excavated by Josef Wegner (Penn Museum Philadelphia), believed to be actal burial place and not cenotaph (Arnold)</vt:lpstr>
      <vt:lpstr>SIII: First hidden royal tomb (on Anubis-Hill)</vt:lpstr>
      <vt:lpstr>Middle Kingdom Fortresses</vt:lpstr>
      <vt:lpstr>Slide 47</vt:lpstr>
      <vt:lpstr>Buhen : plan, crucibles (metal      work), seal        impressions</vt:lpstr>
      <vt:lpstr>The name Buhen (bhn) is either Nubian or Egyptian, attested since the Middle Kingdom. Seal impression UC 2360 with parts of the word Buhen; still visible: b + h. </vt:lpstr>
      <vt:lpstr>Middle Kingdom Fortresses</vt:lpstr>
      <vt:lpstr>Boundary Stela Senwosret III (Berlin 1157)</vt:lpstr>
      <vt:lpstr>What is going on in the province?</vt:lpstr>
      <vt:lpstr>Tombs of El-Bersheh</vt:lpstr>
      <vt:lpstr>Tomb of Nomarch Djehutjhotep</vt:lpstr>
      <vt:lpstr>Slide 55</vt:lpstr>
      <vt:lpstr>What is going on in the province?</vt:lpstr>
      <vt:lpstr>Slide 57</vt:lpstr>
      <vt:lpstr>Slide 58</vt:lpstr>
      <vt:lpstr>Abydos, Tomb 817 (late 12th dyn.)</vt:lpstr>
      <vt:lpstr>Slide 60</vt:lpstr>
      <vt:lpstr>What is going on in the province?</vt:lpstr>
      <vt:lpstr>Red polished ware</vt:lpstr>
      <vt:lpstr>Finds of Red Polished Ware</vt:lpstr>
      <vt:lpstr>What is going on in the province?</vt:lpstr>
      <vt:lpstr>Qau – tombs of the governors</vt:lpstr>
      <vt:lpstr>What is going on in the province?</vt:lpstr>
      <vt:lpstr>Slide 67</vt:lpstr>
      <vt:lpstr>Slide 68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6  First Intermediate Period</dc:title>
  <dc:creator>Katharina</dc:creator>
  <cp:lastModifiedBy>sg087</cp:lastModifiedBy>
  <cp:revision>111</cp:revision>
  <dcterms:created xsi:type="dcterms:W3CDTF">2010-10-17T22:54:26Z</dcterms:created>
  <dcterms:modified xsi:type="dcterms:W3CDTF">2012-02-22T09:31:21Z</dcterms:modified>
</cp:coreProperties>
</file>