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46" r:id="rId1"/>
  </p:sldMasterIdLst>
  <p:sldIdLst>
    <p:sldId id="260" r:id="rId2"/>
    <p:sldId id="257" r:id="rId3"/>
    <p:sldId id="272" r:id="rId4"/>
    <p:sldId id="256" r:id="rId5"/>
    <p:sldId id="278" r:id="rId6"/>
    <p:sldId id="269" r:id="rId7"/>
    <p:sldId id="270" r:id="rId8"/>
    <p:sldId id="268" r:id="rId9"/>
    <p:sldId id="280" r:id="rId10"/>
    <p:sldId id="279" r:id="rId11"/>
    <p:sldId id="267" r:id="rId12"/>
    <p:sldId id="266" r:id="rId13"/>
    <p:sldId id="265" r:id="rId14"/>
    <p:sldId id="263" r:id="rId15"/>
    <p:sldId id="264" r:id="rId16"/>
    <p:sldId id="261" r:id="rId17"/>
    <p:sldId id="276" r:id="rId18"/>
    <p:sldId id="275" r:id="rId19"/>
    <p:sldId id="274" r:id="rId20"/>
    <p:sldId id="273" r:id="rId21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5E658EB7-9F46-DF00-1B00-CB44FF99451C}" v="210" dt="2026-02-15T11:36:46.388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microsoft.com/office/2016/11/relationships/changesInfo" Target="changesInfos/changesInfo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Relationship Id="rId27" Type="http://schemas.microsoft.com/office/2015/10/relationships/revisionInfo" Target="revisionInfo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Mehrunnisa Durrani (2421022)" userId="S::2421022@student.uwtsd.ac.uk::acc7358c-f7e3-40f0-a4dd-7ce6e2c646a4" providerId="AD" clId="Web-{32AF2D68-17F0-797C-E781-5BC2770C09CC}"/>
    <pc:docChg chg="addSld modSld sldOrd addMainMaster delMainMaster">
      <pc:chgData name="Mehrunnisa Durrani (2421022)" userId="S::2421022@student.uwtsd.ac.uk::acc7358c-f7e3-40f0-a4dd-7ce6e2c646a4" providerId="AD" clId="Web-{32AF2D68-17F0-797C-E781-5BC2770C09CC}" dt="2026-01-25T12:28:21.425" v="146" actId="1076"/>
      <pc:docMkLst>
        <pc:docMk/>
      </pc:docMkLst>
      <pc:sldChg chg="addSp delSp modSp mod ord setBg modClrScheme setClrOvrMap chgLayout">
        <pc:chgData name="Mehrunnisa Durrani (2421022)" userId="S::2421022@student.uwtsd.ac.uk::acc7358c-f7e3-40f0-a4dd-7ce6e2c646a4" providerId="AD" clId="Web-{32AF2D68-17F0-797C-E781-5BC2770C09CC}" dt="2026-01-25T12:25:15.526" v="66"/>
        <pc:sldMkLst>
          <pc:docMk/>
          <pc:sldMk cId="109857222" sldId="256"/>
        </pc:sldMkLst>
        <pc:spChg chg="add">
          <ac:chgData name="Mehrunnisa Durrani (2421022)" userId="S::2421022@student.uwtsd.ac.uk::acc7358c-f7e3-40f0-a4dd-7ce6e2c646a4" providerId="AD" clId="Web-{32AF2D68-17F0-797C-E781-5BC2770C09CC}" dt="2026-01-25T12:20:37.225" v="33"/>
          <ac:spMkLst>
            <pc:docMk/>
            <pc:sldMk cId="109857222" sldId="256"/>
            <ac:spMk id="87" creationId="{19F9BF86-FE94-4517-B97D-026C7515E589}"/>
          </ac:spMkLst>
        </pc:spChg>
        <pc:spChg chg="add">
          <ac:chgData name="Mehrunnisa Durrani (2421022)" userId="S::2421022@student.uwtsd.ac.uk::acc7358c-f7e3-40f0-a4dd-7ce6e2c646a4" providerId="AD" clId="Web-{32AF2D68-17F0-797C-E781-5BC2770C09CC}" dt="2026-01-25T12:20:37.225" v="33"/>
          <ac:spMkLst>
            <pc:docMk/>
            <pc:sldMk cId="109857222" sldId="256"/>
            <ac:spMk id="88" creationId="{122AB34F-E75C-451A-8410-05B6C249E9D3}"/>
          </ac:spMkLst>
        </pc:spChg>
        <pc:picChg chg="add mod ord">
          <ac:chgData name="Mehrunnisa Durrani (2421022)" userId="S::2421022@student.uwtsd.ac.uk::acc7358c-f7e3-40f0-a4dd-7ce6e2c646a4" providerId="AD" clId="Web-{32AF2D68-17F0-797C-E781-5BC2770C09CC}" dt="2026-01-25T12:25:15.526" v="66"/>
          <ac:picMkLst>
            <pc:docMk/>
            <pc:sldMk cId="109857222" sldId="256"/>
            <ac:picMk id="19" creationId="{B7F6B9CE-CE50-376A-2162-C0B534B88234}"/>
          </ac:picMkLst>
        </pc:picChg>
        <pc:cxnChg chg="add">
          <ac:chgData name="Mehrunnisa Durrani (2421022)" userId="S::2421022@student.uwtsd.ac.uk::acc7358c-f7e3-40f0-a4dd-7ce6e2c646a4" providerId="AD" clId="Web-{32AF2D68-17F0-797C-E781-5BC2770C09CC}" dt="2026-01-25T12:20:37.225" v="33"/>
          <ac:cxnSpMkLst>
            <pc:docMk/>
            <pc:sldMk cId="109857222" sldId="256"/>
            <ac:cxnSpMk id="89" creationId="{97CC2FE6-3AD0-4131-B4BC-1F4D65E25E13}"/>
          </ac:cxnSpMkLst>
        </pc:cxnChg>
      </pc:sldChg>
      <pc:sldChg chg="addSp modSp new">
        <pc:chgData name="Mehrunnisa Durrani (2421022)" userId="S::2421022@student.uwtsd.ac.uk::acc7358c-f7e3-40f0-a4dd-7ce6e2c646a4" providerId="AD" clId="Web-{32AF2D68-17F0-797C-E781-5BC2770C09CC}" dt="2026-01-25T12:25:01.386" v="64"/>
        <pc:sldMkLst>
          <pc:docMk/>
          <pc:sldMk cId="673440992" sldId="257"/>
        </pc:sldMkLst>
        <pc:picChg chg="add mod">
          <ac:chgData name="Mehrunnisa Durrani (2421022)" userId="S::2421022@student.uwtsd.ac.uk::acc7358c-f7e3-40f0-a4dd-7ce6e2c646a4" providerId="AD" clId="Web-{32AF2D68-17F0-797C-E781-5BC2770C09CC}" dt="2026-01-25T12:25:01.386" v="64"/>
          <ac:picMkLst>
            <pc:docMk/>
            <pc:sldMk cId="673440992" sldId="257"/>
            <ac:picMk id="3" creationId="{034B91DD-1ED0-0BA5-33F1-66CF457C3678}"/>
          </ac:picMkLst>
        </pc:picChg>
      </pc:sldChg>
      <pc:sldChg chg="modSp add ord replId">
        <pc:chgData name="Mehrunnisa Durrani (2421022)" userId="S::2421022@student.uwtsd.ac.uk::acc7358c-f7e3-40f0-a4dd-7ce6e2c646a4" providerId="AD" clId="Web-{32AF2D68-17F0-797C-E781-5BC2770C09CC}" dt="2026-01-25T12:28:21.425" v="146" actId="1076"/>
        <pc:sldMkLst>
          <pc:docMk/>
          <pc:sldMk cId="808440472" sldId="260"/>
        </pc:sldMkLst>
        <pc:spChg chg="mod">
          <ac:chgData name="Mehrunnisa Durrani (2421022)" userId="S::2421022@student.uwtsd.ac.uk::acc7358c-f7e3-40f0-a4dd-7ce6e2c646a4" providerId="AD" clId="Web-{32AF2D68-17F0-797C-E781-5BC2770C09CC}" dt="2026-01-25T12:28:12.877" v="144" actId="14100"/>
          <ac:spMkLst>
            <pc:docMk/>
            <pc:sldMk cId="808440472" sldId="260"/>
            <ac:spMk id="2" creationId="{1DF4A51B-8F1B-6DA6-21DC-64ECACBC8049}"/>
          </ac:spMkLst>
        </pc:spChg>
        <pc:picChg chg="mod">
          <ac:chgData name="Mehrunnisa Durrani (2421022)" userId="S::2421022@student.uwtsd.ac.uk::acc7358c-f7e3-40f0-a4dd-7ce6e2c646a4" providerId="AD" clId="Web-{32AF2D68-17F0-797C-E781-5BC2770C09CC}" dt="2026-01-25T12:28:21.425" v="146" actId="1076"/>
          <ac:picMkLst>
            <pc:docMk/>
            <pc:sldMk cId="808440472" sldId="260"/>
            <ac:picMk id="19" creationId="{BE730A88-B570-1602-934C-6AA09AD371E3}"/>
          </ac:picMkLst>
        </pc:picChg>
      </pc:sldChg>
      <pc:sldMasterChg chg="add addSldLayout">
        <pc:chgData name="Mehrunnisa Durrani (2421022)" userId="S::2421022@student.uwtsd.ac.uk::acc7358c-f7e3-40f0-a4dd-7ce6e2c646a4" providerId="AD" clId="Web-{32AF2D68-17F0-797C-E781-5BC2770C09CC}" dt="2026-01-25T12:16:08.951" v="6"/>
        <pc:sldMasterMkLst>
          <pc:docMk/>
          <pc:sldMasterMk cId="2643710466" sldId="2147483746"/>
        </pc:sldMasterMkLst>
        <pc:sldLayoutChg chg="add">
          <pc:chgData name="Mehrunnisa Durrani (2421022)" userId="S::2421022@student.uwtsd.ac.uk::acc7358c-f7e3-40f0-a4dd-7ce6e2c646a4" providerId="AD" clId="Web-{32AF2D68-17F0-797C-E781-5BC2770C09CC}" dt="2026-01-25T12:16:08.951" v="6"/>
          <pc:sldLayoutMkLst>
            <pc:docMk/>
            <pc:sldMasterMk cId="2643710466" sldId="2147483746"/>
            <pc:sldLayoutMk cId="3098582389" sldId="2147483735"/>
          </pc:sldLayoutMkLst>
        </pc:sldLayoutChg>
        <pc:sldLayoutChg chg="add">
          <pc:chgData name="Mehrunnisa Durrani (2421022)" userId="S::2421022@student.uwtsd.ac.uk::acc7358c-f7e3-40f0-a4dd-7ce6e2c646a4" providerId="AD" clId="Web-{32AF2D68-17F0-797C-E781-5BC2770C09CC}" dt="2026-01-25T12:16:08.951" v="6"/>
          <pc:sldLayoutMkLst>
            <pc:docMk/>
            <pc:sldMasterMk cId="2643710466" sldId="2147483746"/>
            <pc:sldLayoutMk cId="3668534543" sldId="2147483736"/>
          </pc:sldLayoutMkLst>
        </pc:sldLayoutChg>
        <pc:sldLayoutChg chg="add">
          <pc:chgData name="Mehrunnisa Durrani (2421022)" userId="S::2421022@student.uwtsd.ac.uk::acc7358c-f7e3-40f0-a4dd-7ce6e2c646a4" providerId="AD" clId="Web-{32AF2D68-17F0-797C-E781-5BC2770C09CC}" dt="2026-01-25T12:16:08.951" v="6"/>
          <pc:sldLayoutMkLst>
            <pc:docMk/>
            <pc:sldMasterMk cId="2643710466" sldId="2147483746"/>
            <pc:sldLayoutMk cId="307782036" sldId="2147483737"/>
          </pc:sldLayoutMkLst>
        </pc:sldLayoutChg>
        <pc:sldLayoutChg chg="add">
          <pc:chgData name="Mehrunnisa Durrani (2421022)" userId="S::2421022@student.uwtsd.ac.uk::acc7358c-f7e3-40f0-a4dd-7ce6e2c646a4" providerId="AD" clId="Web-{32AF2D68-17F0-797C-E781-5BC2770C09CC}" dt="2026-01-25T12:16:08.951" v="6"/>
          <pc:sldLayoutMkLst>
            <pc:docMk/>
            <pc:sldMasterMk cId="2643710466" sldId="2147483746"/>
            <pc:sldLayoutMk cId="3160011739" sldId="2147483738"/>
          </pc:sldLayoutMkLst>
        </pc:sldLayoutChg>
        <pc:sldLayoutChg chg="add">
          <pc:chgData name="Mehrunnisa Durrani (2421022)" userId="S::2421022@student.uwtsd.ac.uk::acc7358c-f7e3-40f0-a4dd-7ce6e2c646a4" providerId="AD" clId="Web-{32AF2D68-17F0-797C-E781-5BC2770C09CC}" dt="2026-01-25T12:16:08.951" v="6"/>
          <pc:sldLayoutMkLst>
            <pc:docMk/>
            <pc:sldMasterMk cId="2643710466" sldId="2147483746"/>
            <pc:sldLayoutMk cId="324538910" sldId="2147483739"/>
          </pc:sldLayoutMkLst>
        </pc:sldLayoutChg>
        <pc:sldLayoutChg chg="add">
          <pc:chgData name="Mehrunnisa Durrani (2421022)" userId="S::2421022@student.uwtsd.ac.uk::acc7358c-f7e3-40f0-a4dd-7ce6e2c646a4" providerId="AD" clId="Web-{32AF2D68-17F0-797C-E781-5BC2770C09CC}" dt="2026-01-25T12:16:08.951" v="6"/>
          <pc:sldLayoutMkLst>
            <pc:docMk/>
            <pc:sldMasterMk cId="2643710466" sldId="2147483746"/>
            <pc:sldLayoutMk cId="3429108134" sldId="2147483740"/>
          </pc:sldLayoutMkLst>
        </pc:sldLayoutChg>
        <pc:sldLayoutChg chg="add">
          <pc:chgData name="Mehrunnisa Durrani (2421022)" userId="S::2421022@student.uwtsd.ac.uk::acc7358c-f7e3-40f0-a4dd-7ce6e2c646a4" providerId="AD" clId="Web-{32AF2D68-17F0-797C-E781-5BC2770C09CC}" dt="2026-01-25T12:16:08.951" v="6"/>
          <pc:sldLayoutMkLst>
            <pc:docMk/>
            <pc:sldMasterMk cId="2643710466" sldId="2147483746"/>
            <pc:sldLayoutMk cId="893511033" sldId="2147483741"/>
          </pc:sldLayoutMkLst>
        </pc:sldLayoutChg>
        <pc:sldLayoutChg chg="add">
          <pc:chgData name="Mehrunnisa Durrani (2421022)" userId="S::2421022@student.uwtsd.ac.uk::acc7358c-f7e3-40f0-a4dd-7ce6e2c646a4" providerId="AD" clId="Web-{32AF2D68-17F0-797C-E781-5BC2770C09CC}" dt="2026-01-25T12:16:08.951" v="6"/>
          <pc:sldLayoutMkLst>
            <pc:docMk/>
            <pc:sldMasterMk cId="2643710466" sldId="2147483746"/>
            <pc:sldLayoutMk cId="3530107006" sldId="2147483742"/>
          </pc:sldLayoutMkLst>
        </pc:sldLayoutChg>
        <pc:sldLayoutChg chg="add">
          <pc:chgData name="Mehrunnisa Durrani (2421022)" userId="S::2421022@student.uwtsd.ac.uk::acc7358c-f7e3-40f0-a4dd-7ce6e2c646a4" providerId="AD" clId="Web-{32AF2D68-17F0-797C-E781-5BC2770C09CC}" dt="2026-01-25T12:16:08.951" v="6"/>
          <pc:sldLayoutMkLst>
            <pc:docMk/>
            <pc:sldMasterMk cId="2643710466" sldId="2147483746"/>
            <pc:sldLayoutMk cId="2026655841" sldId="2147483743"/>
          </pc:sldLayoutMkLst>
        </pc:sldLayoutChg>
        <pc:sldLayoutChg chg="add">
          <pc:chgData name="Mehrunnisa Durrani (2421022)" userId="S::2421022@student.uwtsd.ac.uk::acc7358c-f7e3-40f0-a4dd-7ce6e2c646a4" providerId="AD" clId="Web-{32AF2D68-17F0-797C-E781-5BC2770C09CC}" dt="2026-01-25T12:16:08.951" v="6"/>
          <pc:sldLayoutMkLst>
            <pc:docMk/>
            <pc:sldMasterMk cId="2643710466" sldId="2147483746"/>
            <pc:sldLayoutMk cId="2678027886" sldId="2147483744"/>
          </pc:sldLayoutMkLst>
        </pc:sldLayoutChg>
        <pc:sldLayoutChg chg="add">
          <pc:chgData name="Mehrunnisa Durrani (2421022)" userId="S::2421022@student.uwtsd.ac.uk::acc7358c-f7e3-40f0-a4dd-7ce6e2c646a4" providerId="AD" clId="Web-{32AF2D68-17F0-797C-E781-5BC2770C09CC}" dt="2026-01-25T12:16:08.951" v="6"/>
          <pc:sldLayoutMkLst>
            <pc:docMk/>
            <pc:sldMasterMk cId="2643710466" sldId="2147483746"/>
            <pc:sldLayoutMk cId="2046573967" sldId="2147483745"/>
          </pc:sldLayoutMkLst>
        </pc:sldLayoutChg>
      </pc:sldMasterChg>
    </pc:docChg>
  </pc:docChgLst>
  <pc:docChgLst>
    <pc:chgData name="Mehrunnisa Durrani (2421022)" userId="S::2421022@student.uwtsd.ac.uk::acc7358c-f7e3-40f0-a4dd-7ce6e2c646a4" providerId="AD" clId="Web-{CD2E83EF-BDFD-B8EA-495E-902620E7F05D}"/>
    <pc:docChg chg="modSld">
      <pc:chgData name="Mehrunnisa Durrani (2421022)" userId="S::2421022@student.uwtsd.ac.uk::acc7358c-f7e3-40f0-a4dd-7ce6e2c646a4" providerId="AD" clId="Web-{CD2E83EF-BDFD-B8EA-495E-902620E7F05D}" dt="2026-01-30T21:04:12.152" v="546" actId="20577"/>
      <pc:docMkLst>
        <pc:docMk/>
      </pc:docMkLst>
      <pc:sldChg chg="addSp delSp modSp">
        <pc:chgData name="Mehrunnisa Durrani (2421022)" userId="S::2421022@student.uwtsd.ac.uk::acc7358c-f7e3-40f0-a4dd-7ce6e2c646a4" providerId="AD" clId="Web-{CD2E83EF-BDFD-B8EA-495E-902620E7F05D}" dt="2026-01-30T20:54:46.021" v="321"/>
        <pc:sldMkLst>
          <pc:docMk/>
          <pc:sldMk cId="673440992" sldId="257"/>
        </pc:sldMkLst>
        <pc:spChg chg="add mod">
          <ac:chgData name="Mehrunnisa Durrani (2421022)" userId="S::2421022@student.uwtsd.ac.uk::acc7358c-f7e3-40f0-a4dd-7ce6e2c646a4" providerId="AD" clId="Web-{CD2E83EF-BDFD-B8EA-495E-902620E7F05D}" dt="2026-01-30T20:43:47.270" v="264" actId="20577"/>
          <ac:spMkLst>
            <pc:docMk/>
            <pc:sldMk cId="673440992" sldId="257"/>
            <ac:spMk id="4" creationId="{457B864A-515C-A31C-3559-1A360942CAA0}"/>
          </ac:spMkLst>
        </pc:spChg>
        <pc:picChg chg="add mod">
          <ac:chgData name="Mehrunnisa Durrani (2421022)" userId="S::2421022@student.uwtsd.ac.uk::acc7358c-f7e3-40f0-a4dd-7ce6e2c646a4" providerId="AD" clId="Web-{CD2E83EF-BDFD-B8EA-495E-902620E7F05D}" dt="2026-01-30T20:54:46.021" v="321"/>
          <ac:picMkLst>
            <pc:docMk/>
            <pc:sldMk cId="673440992" sldId="257"/>
            <ac:picMk id="2" creationId="{E21F04F5-8309-6565-469C-34D997F41973}"/>
          </ac:picMkLst>
        </pc:picChg>
        <pc:picChg chg="mod">
          <ac:chgData name="Mehrunnisa Durrani (2421022)" userId="S::2421022@student.uwtsd.ac.uk::acc7358c-f7e3-40f0-a4dd-7ce6e2c646a4" providerId="AD" clId="Web-{CD2E83EF-BDFD-B8EA-495E-902620E7F05D}" dt="2026-01-30T20:35:58.824" v="60" actId="1076"/>
          <ac:picMkLst>
            <pc:docMk/>
            <pc:sldMk cId="673440992" sldId="257"/>
            <ac:picMk id="3" creationId="{034B91DD-1ED0-0BA5-33F1-66CF457C3678}"/>
          </ac:picMkLst>
        </pc:picChg>
      </pc:sldChg>
      <pc:sldChg chg="modSp">
        <pc:chgData name="Mehrunnisa Durrani (2421022)" userId="S::2421022@student.uwtsd.ac.uk::acc7358c-f7e3-40f0-a4dd-7ce6e2c646a4" providerId="AD" clId="Web-{CD2E83EF-BDFD-B8EA-495E-902620E7F05D}" dt="2026-01-30T20:47:10.395" v="270" actId="20577"/>
        <pc:sldMkLst>
          <pc:docMk/>
          <pc:sldMk cId="808440472" sldId="260"/>
        </pc:sldMkLst>
        <pc:spChg chg="mod">
          <ac:chgData name="Mehrunnisa Durrani (2421022)" userId="S::2421022@student.uwtsd.ac.uk::acc7358c-f7e3-40f0-a4dd-7ce6e2c646a4" providerId="AD" clId="Web-{CD2E83EF-BDFD-B8EA-495E-902620E7F05D}" dt="2026-01-30T20:47:10.395" v="270" actId="20577"/>
          <ac:spMkLst>
            <pc:docMk/>
            <pc:sldMk cId="808440472" sldId="260"/>
            <ac:spMk id="2" creationId="{1DF4A51B-8F1B-6DA6-21DC-64ECACBC8049}"/>
          </ac:spMkLst>
        </pc:spChg>
      </pc:sldChg>
    </pc:docChg>
  </pc:docChgLst>
  <pc:docChgLst>
    <pc:chgData name="Mehrunnisa Durrani (2421022)" userId="S::2421022@student.uwtsd.ac.uk::acc7358c-f7e3-40f0-a4dd-7ce6e2c646a4" providerId="AD" clId="Web-{CE575930-1646-5918-5652-C3EA57608151}"/>
    <pc:docChg chg="addSld modSld">
      <pc:chgData name="Mehrunnisa Durrani (2421022)" userId="S::2421022@student.uwtsd.ac.uk::acc7358c-f7e3-40f0-a4dd-7ce6e2c646a4" providerId="AD" clId="Web-{CE575930-1646-5918-5652-C3EA57608151}" dt="2026-01-29T22:49:22.311" v="14"/>
      <pc:docMkLst>
        <pc:docMk/>
      </pc:docMkLst>
      <pc:sldChg chg="modSp">
        <pc:chgData name="Mehrunnisa Durrani (2421022)" userId="S::2421022@student.uwtsd.ac.uk::acc7358c-f7e3-40f0-a4dd-7ce6e2c646a4" providerId="AD" clId="Web-{CE575930-1646-5918-5652-C3EA57608151}" dt="2026-01-29T22:04:11.907" v="5" actId="20577"/>
        <pc:sldMkLst>
          <pc:docMk/>
          <pc:sldMk cId="808440472" sldId="260"/>
        </pc:sldMkLst>
        <pc:spChg chg="mod">
          <ac:chgData name="Mehrunnisa Durrani (2421022)" userId="S::2421022@student.uwtsd.ac.uk::acc7358c-f7e3-40f0-a4dd-7ce6e2c646a4" providerId="AD" clId="Web-{CE575930-1646-5918-5652-C3EA57608151}" dt="2026-01-29T22:04:11.907" v="5" actId="20577"/>
          <ac:spMkLst>
            <pc:docMk/>
            <pc:sldMk cId="808440472" sldId="260"/>
            <ac:spMk id="2" creationId="{1DF4A51B-8F1B-6DA6-21DC-64ECACBC8049}"/>
          </ac:spMkLst>
        </pc:spChg>
      </pc:sldChg>
      <pc:sldChg chg="add replId">
        <pc:chgData name="Mehrunnisa Durrani (2421022)" userId="S::2421022@student.uwtsd.ac.uk::acc7358c-f7e3-40f0-a4dd-7ce6e2c646a4" providerId="AD" clId="Web-{CE575930-1646-5918-5652-C3EA57608151}" dt="2026-01-29T22:04:32.517" v="6"/>
        <pc:sldMkLst>
          <pc:docMk/>
          <pc:sldMk cId="3825063126" sldId="261"/>
        </pc:sldMkLst>
      </pc:sldChg>
      <pc:sldChg chg="add replId">
        <pc:chgData name="Mehrunnisa Durrani (2421022)" userId="S::2421022@student.uwtsd.ac.uk::acc7358c-f7e3-40f0-a4dd-7ce6e2c646a4" providerId="AD" clId="Web-{CE575930-1646-5918-5652-C3EA57608151}" dt="2026-01-29T22:04:42.532" v="7"/>
        <pc:sldMkLst>
          <pc:docMk/>
          <pc:sldMk cId="1537098887" sldId="262"/>
        </pc:sldMkLst>
      </pc:sldChg>
      <pc:sldChg chg="add replId">
        <pc:chgData name="Mehrunnisa Durrani (2421022)" userId="S::2421022@student.uwtsd.ac.uk::acc7358c-f7e3-40f0-a4dd-7ce6e2c646a4" providerId="AD" clId="Web-{CE575930-1646-5918-5652-C3EA57608151}" dt="2026-01-29T22:04:53.595" v="8"/>
        <pc:sldMkLst>
          <pc:docMk/>
          <pc:sldMk cId="3702669607" sldId="263"/>
        </pc:sldMkLst>
      </pc:sldChg>
    </pc:docChg>
  </pc:docChgLst>
  <pc:docChgLst>
    <pc:chgData name="Mehrunnisa Durrani (2421022)" userId="S::2421022@student.uwtsd.ac.uk::acc7358c-f7e3-40f0-a4dd-7ce6e2c646a4" providerId="AD" clId="Web-{B21E4A69-00AD-B1FB-5FB7-88BA2416336C}"/>
    <pc:docChg chg="addSld delSld modSld">
      <pc:chgData name="Mehrunnisa Durrani (2421022)" userId="S::2421022@student.uwtsd.ac.uk::acc7358c-f7e3-40f0-a4dd-7ce6e2c646a4" providerId="AD" clId="Web-{B21E4A69-00AD-B1FB-5FB7-88BA2416336C}" dt="2026-02-05T19:30:04.387" v="1491" actId="20577"/>
      <pc:docMkLst>
        <pc:docMk/>
      </pc:docMkLst>
      <pc:sldChg chg="addSp delSp modSp">
        <pc:chgData name="Mehrunnisa Durrani (2421022)" userId="S::2421022@student.uwtsd.ac.uk::acc7358c-f7e3-40f0-a4dd-7ce6e2c646a4" providerId="AD" clId="Web-{B21E4A69-00AD-B1FB-5FB7-88BA2416336C}" dt="2026-02-05T19:30:04.387" v="1491" actId="20577"/>
        <pc:sldMkLst>
          <pc:docMk/>
          <pc:sldMk cId="3825063126" sldId="261"/>
        </pc:sldMkLst>
        <pc:spChg chg="add mod">
          <ac:chgData name="Mehrunnisa Durrani (2421022)" userId="S::2421022@student.uwtsd.ac.uk::acc7358c-f7e3-40f0-a4dd-7ce6e2c646a4" providerId="AD" clId="Web-{B21E4A69-00AD-B1FB-5FB7-88BA2416336C}" dt="2026-02-05T19:30:04.387" v="1491" actId="20577"/>
          <ac:spMkLst>
            <pc:docMk/>
            <pc:sldMk cId="3825063126" sldId="261"/>
            <ac:spMk id="645" creationId="{132DC788-7A2E-A5EB-29F0-12BE073178B2}"/>
          </ac:spMkLst>
        </pc:spChg>
        <pc:graphicFrameChg chg="add mod modGraphic">
          <ac:chgData name="Mehrunnisa Durrani (2421022)" userId="S::2421022@student.uwtsd.ac.uk::acc7358c-f7e3-40f0-a4dd-7ce6e2c646a4" providerId="AD" clId="Web-{B21E4A69-00AD-B1FB-5FB7-88BA2416336C}" dt="2026-02-05T18:31:23.392" v="963" actId="14100"/>
          <ac:graphicFrameMkLst>
            <pc:docMk/>
            <pc:sldMk cId="3825063126" sldId="261"/>
            <ac:graphicFrameMk id="55" creationId="{8348EBF5-D075-58FF-B619-206F5A315867}"/>
          </ac:graphicFrameMkLst>
        </pc:graphicFrameChg>
      </pc:sldChg>
      <pc:sldChg chg="addSp delSp modSp">
        <pc:chgData name="Mehrunnisa Durrani (2421022)" userId="S::2421022@student.uwtsd.ac.uk::acc7358c-f7e3-40f0-a4dd-7ce6e2c646a4" providerId="AD" clId="Web-{B21E4A69-00AD-B1FB-5FB7-88BA2416336C}" dt="2026-02-05T18:14:56.747" v="735" actId="20577"/>
        <pc:sldMkLst>
          <pc:docMk/>
          <pc:sldMk cId="3702669607" sldId="263"/>
        </pc:sldMkLst>
        <pc:spChg chg="add mod">
          <ac:chgData name="Mehrunnisa Durrani (2421022)" userId="S::2421022@student.uwtsd.ac.uk::acc7358c-f7e3-40f0-a4dd-7ce6e2c646a4" providerId="AD" clId="Web-{B21E4A69-00AD-B1FB-5FB7-88BA2416336C}" dt="2026-02-05T18:14:56.747" v="735" actId="20577"/>
          <ac:spMkLst>
            <pc:docMk/>
            <pc:sldMk cId="3702669607" sldId="263"/>
            <ac:spMk id="6" creationId="{EC005260-6FDE-5D5B-E3A2-287A33AC8F58}"/>
          </ac:spMkLst>
        </pc:spChg>
        <pc:picChg chg="mod">
          <ac:chgData name="Mehrunnisa Durrani (2421022)" userId="S::2421022@student.uwtsd.ac.uk::acc7358c-f7e3-40f0-a4dd-7ce6e2c646a4" providerId="AD" clId="Web-{B21E4A69-00AD-B1FB-5FB7-88BA2416336C}" dt="2026-02-05T18:06:28.379" v="562" actId="1076"/>
          <ac:picMkLst>
            <pc:docMk/>
            <pc:sldMk cId="3702669607" sldId="263"/>
            <ac:picMk id="19" creationId="{7DAB1EC6-0751-1CF5-EA2F-06011FC6BAFB}"/>
          </ac:picMkLst>
        </pc:picChg>
      </pc:sldChg>
      <pc:sldChg chg="addSp delSp modSp">
        <pc:chgData name="Mehrunnisa Durrani (2421022)" userId="S::2421022@student.uwtsd.ac.uk::acc7358c-f7e3-40f0-a4dd-7ce6e2c646a4" providerId="AD" clId="Web-{B21E4A69-00AD-B1FB-5FB7-88BA2416336C}" dt="2026-02-05T18:01:25.505" v="560" actId="14100"/>
        <pc:sldMkLst>
          <pc:docMk/>
          <pc:sldMk cId="764956858" sldId="264"/>
        </pc:sldMkLst>
        <pc:spChg chg="add mod">
          <ac:chgData name="Mehrunnisa Durrani (2421022)" userId="S::2421022@student.uwtsd.ac.uk::acc7358c-f7e3-40f0-a4dd-7ce6e2c646a4" providerId="AD" clId="Web-{B21E4A69-00AD-B1FB-5FB7-88BA2416336C}" dt="2026-02-05T18:01:25.505" v="560" actId="14100"/>
          <ac:spMkLst>
            <pc:docMk/>
            <pc:sldMk cId="764956858" sldId="264"/>
            <ac:spMk id="5" creationId="{1EFDFBA6-694B-15EA-5DA7-15CE6C3FCE74}"/>
          </ac:spMkLst>
        </pc:spChg>
      </pc:sldChg>
      <pc:sldChg chg="addSp delSp modSp">
        <pc:chgData name="Mehrunnisa Durrani (2421022)" userId="S::2421022@student.uwtsd.ac.uk::acc7358c-f7e3-40f0-a4dd-7ce6e2c646a4" providerId="AD" clId="Web-{B21E4A69-00AD-B1FB-5FB7-88BA2416336C}" dt="2026-02-05T19:29:50.370" v="1485" actId="14100"/>
        <pc:sldMkLst>
          <pc:docMk/>
          <pc:sldMk cId="2921847877" sldId="265"/>
        </pc:sldMkLst>
        <pc:spChg chg="add mod">
          <ac:chgData name="Mehrunnisa Durrani (2421022)" userId="S::2421022@student.uwtsd.ac.uk::acc7358c-f7e3-40f0-a4dd-7ce6e2c646a4" providerId="AD" clId="Web-{B21E4A69-00AD-B1FB-5FB7-88BA2416336C}" dt="2026-02-05T17:53:17.727" v="360" actId="20577"/>
          <ac:spMkLst>
            <pc:docMk/>
            <pc:sldMk cId="2921847877" sldId="265"/>
            <ac:spMk id="8" creationId="{0BEBE286-7640-E345-4639-FC8619983C68}"/>
          </ac:spMkLst>
        </pc:spChg>
        <pc:picChg chg="add mod ord modCrop">
          <ac:chgData name="Mehrunnisa Durrani (2421022)" userId="S::2421022@student.uwtsd.ac.uk::acc7358c-f7e3-40f0-a4dd-7ce6e2c646a4" providerId="AD" clId="Web-{B21E4A69-00AD-B1FB-5FB7-88BA2416336C}" dt="2026-02-05T19:29:50.370" v="1485" actId="14100"/>
          <ac:picMkLst>
            <pc:docMk/>
            <pc:sldMk cId="2921847877" sldId="265"/>
            <ac:picMk id="6" creationId="{741D4792-0D0F-6906-992B-0AC4681A6847}"/>
          </ac:picMkLst>
        </pc:picChg>
      </pc:sldChg>
      <pc:sldChg chg="addSp delSp modSp">
        <pc:chgData name="Mehrunnisa Durrani (2421022)" userId="S::2421022@student.uwtsd.ac.uk::acc7358c-f7e3-40f0-a4dd-7ce6e2c646a4" providerId="AD" clId="Web-{B21E4A69-00AD-B1FB-5FB7-88BA2416336C}" dt="2026-02-05T17:06:07.080" v="201" actId="20577"/>
        <pc:sldMkLst>
          <pc:docMk/>
          <pc:sldMk cId="3025399362" sldId="266"/>
        </pc:sldMkLst>
        <pc:spChg chg="add mod">
          <ac:chgData name="Mehrunnisa Durrani (2421022)" userId="S::2421022@student.uwtsd.ac.uk::acc7358c-f7e3-40f0-a4dd-7ce6e2c646a4" providerId="AD" clId="Web-{B21E4A69-00AD-B1FB-5FB7-88BA2416336C}" dt="2026-02-05T17:06:07.080" v="201" actId="20577"/>
          <ac:spMkLst>
            <pc:docMk/>
            <pc:sldMk cId="3025399362" sldId="266"/>
            <ac:spMk id="4" creationId="{A16EA575-9E64-6EB0-2A96-7FF27B7A5920}"/>
          </ac:spMkLst>
        </pc:spChg>
      </pc:sldChg>
      <pc:sldChg chg="addSp modSp">
        <pc:chgData name="Mehrunnisa Durrani (2421022)" userId="S::2421022@student.uwtsd.ac.uk::acc7358c-f7e3-40f0-a4dd-7ce6e2c646a4" providerId="AD" clId="Web-{B21E4A69-00AD-B1FB-5FB7-88BA2416336C}" dt="2026-02-05T17:26:13.012" v="292" actId="14100"/>
        <pc:sldMkLst>
          <pc:docMk/>
          <pc:sldMk cId="3380710844" sldId="267"/>
        </pc:sldMkLst>
        <pc:spChg chg="add mod">
          <ac:chgData name="Mehrunnisa Durrani (2421022)" userId="S::2421022@student.uwtsd.ac.uk::acc7358c-f7e3-40f0-a4dd-7ce6e2c646a4" providerId="AD" clId="Web-{B21E4A69-00AD-B1FB-5FB7-88BA2416336C}" dt="2026-02-05T17:26:13.012" v="292" actId="14100"/>
          <ac:spMkLst>
            <pc:docMk/>
            <pc:sldMk cId="3380710844" sldId="267"/>
            <ac:spMk id="2" creationId="{D47D0B79-F234-70F7-BE83-A0C3EA5B448B}"/>
          </ac:spMkLst>
        </pc:spChg>
        <pc:picChg chg="add mod">
          <ac:chgData name="Mehrunnisa Durrani (2421022)" userId="S::2421022@student.uwtsd.ac.uk::acc7358c-f7e3-40f0-a4dd-7ce6e2c646a4" providerId="AD" clId="Web-{B21E4A69-00AD-B1FB-5FB7-88BA2416336C}" dt="2026-02-05T17:25:55.761" v="289"/>
          <ac:picMkLst>
            <pc:docMk/>
            <pc:sldMk cId="3380710844" sldId="267"/>
            <ac:picMk id="4" creationId="{A8E0E7F5-6943-77A7-1885-B81687F7D9C7}"/>
          </ac:picMkLst>
        </pc:picChg>
        <pc:picChg chg="mod">
          <ac:chgData name="Mehrunnisa Durrani (2421022)" userId="S::2421022@student.uwtsd.ac.uk::acc7358c-f7e3-40f0-a4dd-7ce6e2c646a4" providerId="AD" clId="Web-{B21E4A69-00AD-B1FB-5FB7-88BA2416336C}" dt="2026-02-05T17:25:16.039" v="284" actId="1076"/>
          <ac:picMkLst>
            <pc:docMk/>
            <pc:sldMk cId="3380710844" sldId="267"/>
            <ac:picMk id="19" creationId="{F6BE1C3D-DCEA-03E5-C542-A9E658F12367}"/>
          </ac:picMkLst>
        </pc:picChg>
      </pc:sldChg>
      <pc:sldChg chg="add replId">
        <pc:chgData name="Mehrunnisa Durrani (2421022)" userId="S::2421022@student.uwtsd.ac.uk::acc7358c-f7e3-40f0-a4dd-7ce6e2c646a4" providerId="AD" clId="Web-{B21E4A69-00AD-B1FB-5FB7-88BA2416336C}" dt="2026-02-05T17:53:48.634" v="362"/>
        <pc:sldMkLst>
          <pc:docMk/>
          <pc:sldMk cId="3174389775" sldId="272"/>
        </pc:sldMkLst>
      </pc:sldChg>
      <pc:sldChg chg="addSp delSp modSp add replId">
        <pc:chgData name="Mehrunnisa Durrani (2421022)" userId="S::2421022@student.uwtsd.ac.uk::acc7358c-f7e3-40f0-a4dd-7ce6e2c646a4" providerId="AD" clId="Web-{B21E4A69-00AD-B1FB-5FB7-88BA2416336C}" dt="2026-02-05T19:19:06.250" v="1472" actId="20577"/>
        <pc:sldMkLst>
          <pc:docMk/>
          <pc:sldMk cId="1561183126" sldId="273"/>
        </pc:sldMkLst>
        <pc:spChg chg="add mod">
          <ac:chgData name="Mehrunnisa Durrani (2421022)" userId="S::2421022@student.uwtsd.ac.uk::acc7358c-f7e3-40f0-a4dd-7ce6e2c646a4" providerId="AD" clId="Web-{B21E4A69-00AD-B1FB-5FB7-88BA2416336C}" dt="2026-02-05T19:18:18.702" v="1461" actId="20577"/>
          <ac:spMkLst>
            <pc:docMk/>
            <pc:sldMk cId="1561183126" sldId="273"/>
            <ac:spMk id="4" creationId="{781AAE05-4E72-FEB2-2948-9159DA2E4C8B}"/>
          </ac:spMkLst>
        </pc:spChg>
        <pc:spChg chg="add mod">
          <ac:chgData name="Mehrunnisa Durrani (2421022)" userId="S::2421022@student.uwtsd.ac.uk::acc7358c-f7e3-40f0-a4dd-7ce6e2c646a4" providerId="AD" clId="Web-{B21E4A69-00AD-B1FB-5FB7-88BA2416336C}" dt="2026-02-05T19:19:06.250" v="1472" actId="20577"/>
          <ac:spMkLst>
            <pc:docMk/>
            <pc:sldMk cId="1561183126" sldId="273"/>
            <ac:spMk id="5" creationId="{4F00C0AA-041B-6A15-93C7-501EBFA04469}"/>
          </ac:spMkLst>
        </pc:spChg>
      </pc:sldChg>
      <pc:sldChg chg="addSp delSp modSp add replId">
        <pc:chgData name="Mehrunnisa Durrani (2421022)" userId="S::2421022@student.uwtsd.ac.uk::acc7358c-f7e3-40f0-a4dd-7ce6e2c646a4" providerId="AD" clId="Web-{B21E4A69-00AD-B1FB-5FB7-88BA2416336C}" dt="2026-02-05T19:15:22.854" v="1450" actId="1076"/>
        <pc:sldMkLst>
          <pc:docMk/>
          <pc:sldMk cId="3464522231" sldId="274"/>
        </pc:sldMkLst>
        <pc:spChg chg="add mod">
          <ac:chgData name="Mehrunnisa Durrani (2421022)" userId="S::2421022@student.uwtsd.ac.uk::acc7358c-f7e3-40f0-a4dd-7ce6e2c646a4" providerId="AD" clId="Web-{B21E4A69-00AD-B1FB-5FB7-88BA2416336C}" dt="2026-02-05T19:15:10.759" v="1448" actId="14100"/>
          <ac:spMkLst>
            <pc:docMk/>
            <pc:sldMk cId="3464522231" sldId="274"/>
            <ac:spMk id="4" creationId="{ADE973C9-1670-68E3-6BB5-C131CB2FA6DB}"/>
          </ac:spMkLst>
        </pc:spChg>
        <pc:picChg chg="mod">
          <ac:chgData name="Mehrunnisa Durrani (2421022)" userId="S::2421022@student.uwtsd.ac.uk::acc7358c-f7e3-40f0-a4dd-7ce6e2c646a4" providerId="AD" clId="Web-{B21E4A69-00AD-B1FB-5FB7-88BA2416336C}" dt="2026-02-05T19:15:22.854" v="1450" actId="1076"/>
          <ac:picMkLst>
            <pc:docMk/>
            <pc:sldMk cId="3464522231" sldId="274"/>
            <ac:picMk id="19" creationId="{1A570CD8-7F3D-10FF-7F95-D51702EDEDE8}"/>
          </ac:picMkLst>
        </pc:picChg>
      </pc:sldChg>
      <pc:sldChg chg="addSp delSp modSp add replId">
        <pc:chgData name="Mehrunnisa Durrani (2421022)" userId="S::2421022@student.uwtsd.ac.uk::acc7358c-f7e3-40f0-a4dd-7ce6e2c646a4" providerId="AD" clId="Web-{B21E4A69-00AD-B1FB-5FB7-88BA2416336C}" dt="2026-02-05T19:29:53.667" v="1487" actId="20577"/>
        <pc:sldMkLst>
          <pc:docMk/>
          <pc:sldMk cId="3399385413" sldId="275"/>
        </pc:sldMkLst>
        <pc:spChg chg="add mod">
          <ac:chgData name="Mehrunnisa Durrani (2421022)" userId="S::2421022@student.uwtsd.ac.uk::acc7358c-f7e3-40f0-a4dd-7ce6e2c646a4" providerId="AD" clId="Web-{B21E4A69-00AD-B1FB-5FB7-88BA2416336C}" dt="2026-02-05T19:29:53.667" v="1487" actId="20577"/>
          <ac:spMkLst>
            <pc:docMk/>
            <pc:sldMk cId="3399385413" sldId="275"/>
            <ac:spMk id="4" creationId="{FF745437-E72D-3E07-6D19-16B746FBDA08}"/>
          </ac:spMkLst>
        </pc:spChg>
      </pc:sldChg>
      <pc:sldChg chg="addSp delSp modSp add replId">
        <pc:chgData name="Mehrunnisa Durrani (2421022)" userId="S::2421022@student.uwtsd.ac.uk::acc7358c-f7e3-40f0-a4dd-7ce6e2c646a4" providerId="AD" clId="Web-{B21E4A69-00AD-B1FB-5FB7-88BA2416336C}" dt="2026-02-05T18:44:26.067" v="1128" actId="1076"/>
        <pc:sldMkLst>
          <pc:docMk/>
          <pc:sldMk cId="2541335774" sldId="276"/>
        </pc:sldMkLst>
        <pc:spChg chg="add mod">
          <ac:chgData name="Mehrunnisa Durrani (2421022)" userId="S::2421022@student.uwtsd.ac.uk::acc7358c-f7e3-40f0-a4dd-7ce6e2c646a4" providerId="AD" clId="Web-{B21E4A69-00AD-B1FB-5FB7-88BA2416336C}" dt="2026-02-05T18:40:21.109" v="1028" actId="1076"/>
          <ac:spMkLst>
            <pc:docMk/>
            <pc:sldMk cId="2541335774" sldId="276"/>
            <ac:spMk id="5" creationId="{B0392522-96E7-93E9-E59A-0C59B91AFAEE}"/>
          </ac:spMkLst>
        </pc:spChg>
        <pc:spChg chg="add mod">
          <ac:chgData name="Mehrunnisa Durrani (2421022)" userId="S::2421022@student.uwtsd.ac.uk::acc7358c-f7e3-40f0-a4dd-7ce6e2c646a4" providerId="AD" clId="Web-{B21E4A69-00AD-B1FB-5FB7-88BA2416336C}" dt="2026-02-05T18:44:26.067" v="1128" actId="1076"/>
          <ac:spMkLst>
            <pc:docMk/>
            <pc:sldMk cId="2541335774" sldId="276"/>
            <ac:spMk id="6" creationId="{00E89C4C-DAB1-978C-EE22-E583F05475DD}"/>
          </ac:spMkLst>
        </pc:spChg>
        <pc:picChg chg="add mod modCrop">
          <ac:chgData name="Mehrunnisa Durrani (2421022)" userId="S::2421022@student.uwtsd.ac.uk::acc7358c-f7e3-40f0-a4dd-7ce6e2c646a4" providerId="AD" clId="Web-{B21E4A69-00AD-B1FB-5FB7-88BA2416336C}" dt="2026-02-05T18:44:20.286" v="1127" actId="1076"/>
          <ac:picMkLst>
            <pc:docMk/>
            <pc:sldMk cId="2541335774" sldId="276"/>
            <ac:picMk id="4" creationId="{24AC05FC-6C3F-EB75-FECD-93C010C837EF}"/>
          </ac:picMkLst>
        </pc:picChg>
        <pc:picChg chg="mod">
          <ac:chgData name="Mehrunnisa Durrani (2421022)" userId="S::2421022@student.uwtsd.ac.uk::acc7358c-f7e3-40f0-a4dd-7ce6e2c646a4" providerId="AD" clId="Web-{B21E4A69-00AD-B1FB-5FB7-88BA2416336C}" dt="2026-02-05T18:43:52.129" v="1120" actId="1076"/>
          <ac:picMkLst>
            <pc:docMk/>
            <pc:sldMk cId="2541335774" sldId="276"/>
            <ac:picMk id="19" creationId="{117141C8-FE34-C0B8-1289-2C2D2288BC69}"/>
          </ac:picMkLst>
        </pc:picChg>
      </pc:sldChg>
    </pc:docChg>
  </pc:docChgLst>
  <pc:docChgLst>
    <pc:chgData name="Mehrunnisa Durrani (2421022)" userId="S::2421022@student.uwtsd.ac.uk::acc7358c-f7e3-40f0-a4dd-7ce6e2c646a4" providerId="AD" clId="Web-{F8835A63-A26B-D72F-B30A-B6D7AC33FA94}"/>
    <pc:docChg chg="modSld sldOrd">
      <pc:chgData name="Mehrunnisa Durrani (2421022)" userId="S::2421022@student.uwtsd.ac.uk::acc7358c-f7e3-40f0-a4dd-7ce6e2c646a4" providerId="AD" clId="Web-{F8835A63-A26B-D72F-B30A-B6D7AC33FA94}" dt="2026-02-08T11:58:42.134" v="398" actId="20577"/>
      <pc:docMkLst>
        <pc:docMk/>
      </pc:docMkLst>
      <pc:sldChg chg="modSp">
        <pc:chgData name="Mehrunnisa Durrani (2421022)" userId="S::2421022@student.uwtsd.ac.uk::acc7358c-f7e3-40f0-a4dd-7ce6e2c646a4" providerId="AD" clId="Web-{F8835A63-A26B-D72F-B30A-B6D7AC33FA94}" dt="2026-02-08T11:58:42.134" v="398" actId="20577"/>
        <pc:sldMkLst>
          <pc:docMk/>
          <pc:sldMk cId="1561183126" sldId="273"/>
        </pc:sldMkLst>
        <pc:spChg chg="mod">
          <ac:chgData name="Mehrunnisa Durrani (2421022)" userId="S::2421022@student.uwtsd.ac.uk::acc7358c-f7e3-40f0-a4dd-7ce6e2c646a4" providerId="AD" clId="Web-{F8835A63-A26B-D72F-B30A-B6D7AC33FA94}" dt="2026-02-08T11:58:42.134" v="398" actId="20577"/>
          <ac:spMkLst>
            <pc:docMk/>
            <pc:sldMk cId="1561183126" sldId="273"/>
            <ac:spMk id="4" creationId="{781AAE05-4E72-FEB2-2948-9159DA2E4C8B}"/>
          </ac:spMkLst>
        </pc:spChg>
      </pc:sldChg>
      <pc:sldChg chg="ord">
        <pc:chgData name="Mehrunnisa Durrani (2421022)" userId="S::2421022@student.uwtsd.ac.uk::acc7358c-f7e3-40f0-a4dd-7ce6e2c646a4" providerId="AD" clId="Web-{F8835A63-A26B-D72F-B30A-B6D7AC33FA94}" dt="2026-02-08T11:17:17.404" v="138"/>
        <pc:sldMkLst>
          <pc:docMk/>
          <pc:sldMk cId="3399385413" sldId="275"/>
        </pc:sldMkLst>
      </pc:sldChg>
      <pc:sldChg chg="addSp delSp modSp">
        <pc:chgData name="Mehrunnisa Durrani (2421022)" userId="S::2421022@student.uwtsd.ac.uk::acc7358c-f7e3-40f0-a4dd-7ce6e2c646a4" providerId="AD" clId="Web-{F8835A63-A26B-D72F-B30A-B6D7AC33FA94}" dt="2026-02-08T11:55:24.109" v="367"/>
        <pc:sldMkLst>
          <pc:docMk/>
          <pc:sldMk cId="4110558739" sldId="278"/>
        </pc:sldMkLst>
        <pc:spChg chg="add mod">
          <ac:chgData name="Mehrunnisa Durrani (2421022)" userId="S::2421022@student.uwtsd.ac.uk::acc7358c-f7e3-40f0-a4dd-7ce6e2c646a4" providerId="AD" clId="Web-{F8835A63-A26B-D72F-B30A-B6D7AC33FA94}" dt="2026-02-08T11:44:48.647" v="342" actId="14100"/>
          <ac:spMkLst>
            <pc:docMk/>
            <pc:sldMk cId="4110558739" sldId="278"/>
            <ac:spMk id="4" creationId="{D2DB199B-F2C9-D5CF-7EDD-7F11491E9C8F}"/>
          </ac:spMkLst>
        </pc:spChg>
        <pc:picChg chg="add mod modCrop">
          <ac:chgData name="Mehrunnisa Durrani (2421022)" userId="S::2421022@student.uwtsd.ac.uk::acc7358c-f7e3-40f0-a4dd-7ce6e2c646a4" providerId="AD" clId="Web-{F8835A63-A26B-D72F-B30A-B6D7AC33FA94}" dt="2026-02-08T11:55:24.109" v="367"/>
          <ac:picMkLst>
            <pc:docMk/>
            <pc:sldMk cId="4110558739" sldId="278"/>
            <ac:picMk id="9" creationId="{CE29B6D7-8639-D52F-4A37-47CB04765049}"/>
          </ac:picMkLst>
        </pc:picChg>
      </pc:sldChg>
      <pc:sldChg chg="addSp delSp modSp">
        <pc:chgData name="Mehrunnisa Durrani (2421022)" userId="S::2421022@student.uwtsd.ac.uk::acc7358c-f7e3-40f0-a4dd-7ce6e2c646a4" providerId="AD" clId="Web-{F8835A63-A26B-D72F-B30A-B6D7AC33FA94}" dt="2026-02-08T11:13:54.835" v="126" actId="14100"/>
        <pc:sldMkLst>
          <pc:docMk/>
          <pc:sldMk cId="1702530768" sldId="279"/>
        </pc:sldMkLst>
        <pc:spChg chg="mod">
          <ac:chgData name="Mehrunnisa Durrani (2421022)" userId="S::2421022@student.uwtsd.ac.uk::acc7358c-f7e3-40f0-a4dd-7ce6e2c646a4" providerId="AD" clId="Web-{F8835A63-A26B-D72F-B30A-B6D7AC33FA94}" dt="2026-02-08T11:11:32.578" v="104" actId="20577"/>
          <ac:spMkLst>
            <pc:docMk/>
            <pc:sldMk cId="1702530768" sldId="279"/>
            <ac:spMk id="4" creationId="{002FBE33-E15A-A8DC-FA92-9B4A2AFB076A}"/>
          </ac:spMkLst>
        </pc:spChg>
        <pc:spChg chg="add mod">
          <ac:chgData name="Mehrunnisa Durrani (2421022)" userId="S::2421022@student.uwtsd.ac.uk::acc7358c-f7e3-40f0-a4dd-7ce6e2c646a4" providerId="AD" clId="Web-{F8835A63-A26B-D72F-B30A-B6D7AC33FA94}" dt="2026-02-08T11:13:43.849" v="124" actId="14100"/>
          <ac:spMkLst>
            <pc:docMk/>
            <pc:sldMk cId="1702530768" sldId="279"/>
            <ac:spMk id="33" creationId="{AE69A520-A399-CF85-91C3-877246AC6790}"/>
          </ac:spMkLst>
        </pc:spChg>
        <pc:spChg chg="mod">
          <ac:chgData name="Mehrunnisa Durrani (2421022)" userId="S::2421022@student.uwtsd.ac.uk::acc7358c-f7e3-40f0-a4dd-7ce6e2c646a4" providerId="AD" clId="Web-{F8835A63-A26B-D72F-B30A-B6D7AC33FA94}" dt="2026-02-08T11:13:54.835" v="126" actId="14100"/>
          <ac:spMkLst>
            <pc:docMk/>
            <pc:sldMk cId="1702530768" sldId="279"/>
            <ac:spMk id="700" creationId="{FC677C60-C8DC-C536-4D5D-90A7C523D3AB}"/>
          </ac:spMkLst>
        </pc:spChg>
        <pc:graphicFrameChg chg="mod modGraphic">
          <ac:chgData name="Mehrunnisa Durrani (2421022)" userId="S::2421022@student.uwtsd.ac.uk::acc7358c-f7e3-40f0-a4dd-7ce6e2c646a4" providerId="AD" clId="Web-{F8835A63-A26B-D72F-B30A-B6D7AC33FA94}" dt="2026-02-08T11:13:49.772" v="125" actId="14100"/>
          <ac:graphicFrameMkLst>
            <pc:docMk/>
            <pc:sldMk cId="1702530768" sldId="279"/>
            <ac:graphicFrameMk id="5" creationId="{5B7D8506-E799-AFD3-3061-50C03ACFC9F5}"/>
          </ac:graphicFrameMkLst>
        </pc:graphicFrameChg>
        <pc:picChg chg="mod">
          <ac:chgData name="Mehrunnisa Durrani (2421022)" userId="S::2421022@student.uwtsd.ac.uk::acc7358c-f7e3-40f0-a4dd-7ce6e2c646a4" providerId="AD" clId="Web-{F8835A63-A26B-D72F-B30A-B6D7AC33FA94}" dt="2026-02-08T11:13:09.501" v="118" actId="1076"/>
          <ac:picMkLst>
            <pc:docMk/>
            <pc:sldMk cId="1702530768" sldId="279"/>
            <ac:picMk id="19" creationId="{1B358D23-8615-FC05-29C4-FC9D44CBBDDF}"/>
          </ac:picMkLst>
        </pc:picChg>
      </pc:sldChg>
    </pc:docChg>
  </pc:docChgLst>
  <pc:docChgLst>
    <pc:chgData name="Mehrunnisa Durrani (2421022)" userId="S::2421022@student.uwtsd.ac.uk::acc7358c-f7e3-40f0-a4dd-7ce6e2c646a4" providerId="AD" clId="Web-{5E658EB7-9F46-DF00-1B00-CB44FF99451C}"/>
    <pc:docChg chg="delSld modSld sldOrd">
      <pc:chgData name="Mehrunnisa Durrani (2421022)" userId="S::2421022@student.uwtsd.ac.uk::acc7358c-f7e3-40f0-a4dd-7ce6e2c646a4" providerId="AD" clId="Web-{5E658EB7-9F46-DF00-1B00-CB44FF99451C}" dt="2026-02-15T11:36:46.388" v="157"/>
      <pc:docMkLst>
        <pc:docMk/>
      </pc:docMkLst>
      <pc:sldChg chg="modSp">
        <pc:chgData name="Mehrunnisa Durrani (2421022)" userId="S::2421022@student.uwtsd.ac.uk::acc7358c-f7e3-40f0-a4dd-7ce6e2c646a4" providerId="AD" clId="Web-{5E658EB7-9F46-DF00-1B00-CB44FF99451C}" dt="2026-02-15T10:17:50.012" v="89" actId="20577"/>
        <pc:sldMkLst>
          <pc:docMk/>
          <pc:sldMk cId="109857222" sldId="256"/>
        </pc:sldMkLst>
        <pc:spChg chg="mod">
          <ac:chgData name="Mehrunnisa Durrani (2421022)" userId="S::2421022@student.uwtsd.ac.uk::acc7358c-f7e3-40f0-a4dd-7ce6e2c646a4" providerId="AD" clId="Web-{5E658EB7-9F46-DF00-1B00-CB44FF99451C}" dt="2026-02-15T10:17:50.012" v="89" actId="20577"/>
          <ac:spMkLst>
            <pc:docMk/>
            <pc:sldMk cId="109857222" sldId="256"/>
            <ac:spMk id="1777" creationId="{A210C230-1F67-8261-EB4D-616E406AE684}"/>
          </ac:spMkLst>
        </pc:spChg>
        <pc:graphicFrameChg chg="mod">
          <ac:chgData name="Mehrunnisa Durrani (2421022)" userId="S::2421022@student.uwtsd.ac.uk::acc7358c-f7e3-40f0-a4dd-7ce6e2c646a4" providerId="AD" clId="Web-{5E658EB7-9F46-DF00-1B00-CB44FF99451C}" dt="2026-02-15T09:33:42.886" v="7" actId="1076"/>
          <ac:graphicFrameMkLst>
            <pc:docMk/>
            <pc:sldMk cId="109857222" sldId="256"/>
            <ac:graphicFrameMk id="372" creationId="{6EBFABAB-44F6-1C07-0C26-F1503F938FD1}"/>
          </ac:graphicFrameMkLst>
        </pc:graphicFrameChg>
        <pc:picChg chg="mod">
          <ac:chgData name="Mehrunnisa Durrani (2421022)" userId="S::2421022@student.uwtsd.ac.uk::acc7358c-f7e3-40f0-a4dd-7ce6e2c646a4" providerId="AD" clId="Web-{5E658EB7-9F46-DF00-1B00-CB44FF99451C}" dt="2026-02-15T09:44:41.421" v="8" actId="1076"/>
          <ac:picMkLst>
            <pc:docMk/>
            <pc:sldMk cId="109857222" sldId="256"/>
            <ac:picMk id="19" creationId="{B7F6B9CE-CE50-376A-2162-C0B534B88234}"/>
          </ac:picMkLst>
        </pc:picChg>
      </pc:sldChg>
      <pc:sldChg chg="modSp del">
        <pc:chgData name="Mehrunnisa Durrani (2421022)" userId="S::2421022@student.uwtsd.ac.uk::acc7358c-f7e3-40f0-a4dd-7ce6e2c646a4" providerId="AD" clId="Web-{5E658EB7-9F46-DF00-1B00-CB44FF99451C}" dt="2026-02-15T10:05:51.366" v="42"/>
        <pc:sldMkLst>
          <pc:docMk/>
          <pc:sldMk cId="2130623376" sldId="258"/>
        </pc:sldMkLst>
        <pc:spChg chg="mod">
          <ac:chgData name="Mehrunnisa Durrani (2421022)" userId="S::2421022@student.uwtsd.ac.uk::acc7358c-f7e3-40f0-a4dd-7ce6e2c646a4" providerId="AD" clId="Web-{5E658EB7-9F46-DF00-1B00-CB44FF99451C}" dt="2026-02-15T10:03:42.472" v="23" actId="1076"/>
          <ac:spMkLst>
            <pc:docMk/>
            <pc:sldMk cId="2130623376" sldId="258"/>
            <ac:spMk id="5" creationId="{0EB587B9-5BD0-D654-5B79-91F0C6E468C0}"/>
          </ac:spMkLst>
        </pc:spChg>
        <pc:picChg chg="mod">
          <ac:chgData name="Mehrunnisa Durrani (2421022)" userId="S::2421022@student.uwtsd.ac.uk::acc7358c-f7e3-40f0-a4dd-7ce6e2c646a4" providerId="AD" clId="Web-{5E658EB7-9F46-DF00-1B00-CB44FF99451C}" dt="2026-02-15T10:04:09.362" v="25" actId="1076"/>
          <ac:picMkLst>
            <pc:docMk/>
            <pc:sldMk cId="2130623376" sldId="258"/>
            <ac:picMk id="4" creationId="{5EA256DB-9AE8-E07C-C683-BDCECE81E493}"/>
          </ac:picMkLst>
        </pc:picChg>
      </pc:sldChg>
      <pc:sldChg chg="modSp">
        <pc:chgData name="Mehrunnisa Durrani (2421022)" userId="S::2421022@student.uwtsd.ac.uk::acc7358c-f7e3-40f0-a4dd-7ce6e2c646a4" providerId="AD" clId="Web-{5E658EB7-9F46-DF00-1B00-CB44FF99451C}" dt="2026-02-15T10:16:07.460" v="71" actId="20577"/>
        <pc:sldMkLst>
          <pc:docMk/>
          <pc:sldMk cId="808440472" sldId="260"/>
        </pc:sldMkLst>
        <pc:spChg chg="mod">
          <ac:chgData name="Mehrunnisa Durrani (2421022)" userId="S::2421022@student.uwtsd.ac.uk::acc7358c-f7e3-40f0-a4dd-7ce6e2c646a4" providerId="AD" clId="Web-{5E658EB7-9F46-DF00-1B00-CB44FF99451C}" dt="2026-02-15T10:16:07.460" v="71" actId="20577"/>
          <ac:spMkLst>
            <pc:docMk/>
            <pc:sldMk cId="808440472" sldId="260"/>
            <ac:spMk id="2" creationId="{1DF4A51B-8F1B-6DA6-21DC-64ECACBC8049}"/>
          </ac:spMkLst>
        </pc:spChg>
      </pc:sldChg>
      <pc:sldChg chg="del">
        <pc:chgData name="Mehrunnisa Durrani (2421022)" userId="S::2421022@student.uwtsd.ac.uk::acc7358c-f7e3-40f0-a4dd-7ce6e2c646a4" providerId="AD" clId="Web-{5E658EB7-9F46-DF00-1B00-CB44FF99451C}" dt="2026-02-15T11:36:46.388" v="157"/>
        <pc:sldMkLst>
          <pc:docMk/>
          <pc:sldMk cId="1537098887" sldId="262"/>
        </pc:sldMkLst>
      </pc:sldChg>
      <pc:sldChg chg="addSp delSp modSp">
        <pc:chgData name="Mehrunnisa Durrani (2421022)" userId="S::2421022@student.uwtsd.ac.uk::acc7358c-f7e3-40f0-a4dd-7ce6e2c646a4" providerId="AD" clId="Web-{5E658EB7-9F46-DF00-1B00-CB44FF99451C}" dt="2026-02-15T09:51:48.713" v="22"/>
        <pc:sldMkLst>
          <pc:docMk/>
          <pc:sldMk cId="3025399362" sldId="266"/>
        </pc:sldMkLst>
        <pc:spChg chg="mod">
          <ac:chgData name="Mehrunnisa Durrani (2421022)" userId="S::2421022@student.uwtsd.ac.uk::acc7358c-f7e3-40f0-a4dd-7ce6e2c646a4" providerId="AD" clId="Web-{5E658EB7-9F46-DF00-1B00-CB44FF99451C}" dt="2026-02-15T09:51:21.853" v="15"/>
          <ac:spMkLst>
            <pc:docMk/>
            <pc:sldMk cId="3025399362" sldId="266"/>
            <ac:spMk id="4" creationId="{A16EA575-9E64-6EB0-2A96-7FF27B7A5920}"/>
          </ac:spMkLst>
        </pc:spChg>
        <pc:picChg chg="add del mod">
          <ac:chgData name="Mehrunnisa Durrani (2421022)" userId="S::2421022@student.uwtsd.ac.uk::acc7358c-f7e3-40f0-a4dd-7ce6e2c646a4" providerId="AD" clId="Web-{5E658EB7-9F46-DF00-1B00-CB44FF99451C}" dt="2026-02-15T09:51:48.713" v="22"/>
          <ac:picMkLst>
            <pc:docMk/>
            <pc:sldMk cId="3025399362" sldId="266"/>
            <ac:picMk id="2" creationId="{621A6541-561C-AC20-0882-7DAAE7CB46C4}"/>
          </ac:picMkLst>
        </pc:picChg>
      </pc:sldChg>
      <pc:sldChg chg="ord">
        <pc:chgData name="Mehrunnisa Durrani (2421022)" userId="S::2421022@student.uwtsd.ac.uk::acc7358c-f7e3-40f0-a4dd-7ce6e2c646a4" providerId="AD" clId="Web-{5E658EB7-9F46-DF00-1B00-CB44FF99451C}" dt="2026-02-15T11:11:11.284" v="152"/>
        <pc:sldMkLst>
          <pc:docMk/>
          <pc:sldMk cId="536012524" sldId="268"/>
        </pc:sldMkLst>
      </pc:sldChg>
      <pc:sldChg chg="modSp">
        <pc:chgData name="Mehrunnisa Durrani (2421022)" userId="S::2421022@student.uwtsd.ac.uk::acc7358c-f7e3-40f0-a4dd-7ce6e2c646a4" providerId="AD" clId="Web-{5E658EB7-9F46-DF00-1B00-CB44FF99451C}" dt="2026-02-15T11:12:36.364" v="154" actId="20577"/>
        <pc:sldMkLst>
          <pc:docMk/>
          <pc:sldMk cId="3748140070" sldId="269"/>
        </pc:sldMkLst>
        <pc:spChg chg="mod">
          <ac:chgData name="Mehrunnisa Durrani (2421022)" userId="S::2421022@student.uwtsd.ac.uk::acc7358c-f7e3-40f0-a4dd-7ce6e2c646a4" providerId="AD" clId="Web-{5E658EB7-9F46-DF00-1B00-CB44FF99451C}" dt="2026-02-15T11:12:36.364" v="154" actId="20577"/>
          <ac:spMkLst>
            <pc:docMk/>
            <pc:sldMk cId="3748140070" sldId="269"/>
            <ac:spMk id="4" creationId="{E3E5D054-7A77-4433-13C7-60616E7A0066}"/>
          </ac:spMkLst>
        </pc:spChg>
      </pc:sldChg>
      <pc:sldChg chg="del">
        <pc:chgData name="Mehrunnisa Durrani (2421022)" userId="S::2421022@student.uwtsd.ac.uk::acc7358c-f7e3-40f0-a4dd-7ce6e2c646a4" providerId="AD" clId="Web-{5E658EB7-9F46-DF00-1B00-CB44FF99451C}" dt="2026-02-15T11:36:43.513" v="156"/>
        <pc:sldMkLst>
          <pc:docMk/>
          <pc:sldMk cId="4252862739" sldId="271"/>
        </pc:sldMkLst>
      </pc:sldChg>
      <pc:sldChg chg="addSp delSp modSp ord">
        <pc:chgData name="Mehrunnisa Durrani (2421022)" userId="S::2421022@student.uwtsd.ac.uk::acc7358c-f7e3-40f0-a4dd-7ce6e2c646a4" providerId="AD" clId="Web-{5E658EB7-9F46-DF00-1B00-CB44FF99451C}" dt="2026-02-15T10:05:46.381" v="41"/>
        <pc:sldMkLst>
          <pc:docMk/>
          <pc:sldMk cId="3174389775" sldId="272"/>
        </pc:sldMkLst>
        <pc:spChg chg="del">
          <ac:chgData name="Mehrunnisa Durrani (2421022)" userId="S::2421022@student.uwtsd.ac.uk::acc7358c-f7e3-40f0-a4dd-7ce6e2c646a4" providerId="AD" clId="Web-{5E658EB7-9F46-DF00-1B00-CB44FF99451C}" dt="2026-02-15T10:04:27.050" v="27"/>
          <ac:spMkLst>
            <pc:docMk/>
            <pc:sldMk cId="3174389775" sldId="272"/>
            <ac:spMk id="2" creationId="{7EB6AC70-8B0C-D43A-0CFE-6B6EF057A8AD}"/>
          </ac:spMkLst>
        </pc:spChg>
        <pc:spChg chg="del">
          <ac:chgData name="Mehrunnisa Durrani (2421022)" userId="S::2421022@student.uwtsd.ac.uk::acc7358c-f7e3-40f0-a4dd-7ce6e2c646a4" providerId="AD" clId="Web-{5E658EB7-9F46-DF00-1B00-CB44FF99451C}" dt="2026-02-15T10:04:31.785" v="28"/>
          <ac:spMkLst>
            <pc:docMk/>
            <pc:sldMk cId="3174389775" sldId="272"/>
            <ac:spMk id="3" creationId="{BD2A7639-B71A-A387-00E1-B836CC9C8A04}"/>
          </ac:spMkLst>
        </pc:spChg>
        <pc:spChg chg="add mod">
          <ac:chgData name="Mehrunnisa Durrani (2421022)" userId="S::2421022@student.uwtsd.ac.uk::acc7358c-f7e3-40f0-a4dd-7ce6e2c646a4" providerId="AD" clId="Web-{5E658EB7-9F46-DF00-1B00-CB44FF99451C}" dt="2026-02-15T10:05:34.709" v="40" actId="14100"/>
          <ac:spMkLst>
            <pc:docMk/>
            <pc:sldMk cId="3174389775" sldId="272"/>
            <ac:spMk id="5" creationId="{F3F34465-107E-599C-FF5A-7F475578BB46}"/>
          </ac:spMkLst>
        </pc:spChg>
        <pc:picChg chg="add mod">
          <ac:chgData name="Mehrunnisa Durrani (2421022)" userId="S::2421022@student.uwtsd.ac.uk::acc7358c-f7e3-40f0-a4dd-7ce6e2c646a4" providerId="AD" clId="Web-{5E658EB7-9F46-DF00-1B00-CB44FF99451C}" dt="2026-02-15T10:05:24.162" v="38" actId="1076"/>
          <ac:picMkLst>
            <pc:docMk/>
            <pc:sldMk cId="3174389775" sldId="272"/>
            <ac:picMk id="7" creationId="{CA7D6DFD-1647-9963-4B74-B6A26332AEA6}"/>
          </ac:picMkLst>
        </pc:picChg>
        <pc:picChg chg="mod">
          <ac:chgData name="Mehrunnisa Durrani (2421022)" userId="S::2421022@student.uwtsd.ac.uk::acc7358c-f7e3-40f0-a4dd-7ce6e2c646a4" providerId="AD" clId="Web-{5E658EB7-9F46-DF00-1B00-CB44FF99451C}" dt="2026-02-15T10:04:40.019" v="30" actId="1076"/>
          <ac:picMkLst>
            <pc:docMk/>
            <pc:sldMk cId="3174389775" sldId="272"/>
            <ac:picMk id="19" creationId="{010EABB4-D162-486F-91EA-DF635CA7EA49}"/>
          </ac:picMkLst>
        </pc:picChg>
      </pc:sldChg>
      <pc:sldChg chg="modSp">
        <pc:chgData name="Mehrunnisa Durrani (2421022)" userId="S::2421022@student.uwtsd.ac.uk::acc7358c-f7e3-40f0-a4dd-7ce6e2c646a4" providerId="AD" clId="Web-{5E658EB7-9F46-DF00-1B00-CB44FF99451C}" dt="2026-02-15T11:08:31.606" v="131" actId="20577"/>
        <pc:sldMkLst>
          <pc:docMk/>
          <pc:sldMk cId="1561183126" sldId="273"/>
        </pc:sldMkLst>
        <pc:spChg chg="mod">
          <ac:chgData name="Mehrunnisa Durrani (2421022)" userId="S::2421022@student.uwtsd.ac.uk::acc7358c-f7e3-40f0-a4dd-7ce6e2c646a4" providerId="AD" clId="Web-{5E658EB7-9F46-DF00-1B00-CB44FF99451C}" dt="2026-02-15T11:08:31.606" v="131" actId="20577"/>
          <ac:spMkLst>
            <pc:docMk/>
            <pc:sldMk cId="1561183126" sldId="273"/>
            <ac:spMk id="4" creationId="{781AAE05-4E72-FEB2-2948-9159DA2E4C8B}"/>
          </ac:spMkLst>
        </pc:spChg>
      </pc:sldChg>
      <pc:sldChg chg="ord">
        <pc:chgData name="Mehrunnisa Durrani (2421022)" userId="S::2421022@student.uwtsd.ac.uk::acc7358c-f7e3-40f0-a4dd-7ce6e2c646a4" providerId="AD" clId="Web-{5E658EB7-9F46-DF00-1B00-CB44FF99451C}" dt="2026-02-15T11:04:36.095" v="128"/>
        <pc:sldMkLst>
          <pc:docMk/>
          <pc:sldMk cId="4110558739" sldId="278"/>
        </pc:sldMkLst>
      </pc:sldChg>
      <pc:sldChg chg="modSp">
        <pc:chgData name="Mehrunnisa Durrani (2421022)" userId="S::2421022@student.uwtsd.ac.uk::acc7358c-f7e3-40f0-a4dd-7ce6e2c646a4" providerId="AD" clId="Web-{5E658EB7-9F46-DF00-1B00-CB44FF99451C}" dt="2026-02-15T10:40:17.093" v="127" actId="1076"/>
        <pc:sldMkLst>
          <pc:docMk/>
          <pc:sldMk cId="1702530768" sldId="279"/>
        </pc:sldMkLst>
        <pc:spChg chg="mod">
          <ac:chgData name="Mehrunnisa Durrani (2421022)" userId="S::2421022@student.uwtsd.ac.uk::acc7358c-f7e3-40f0-a4dd-7ce6e2c646a4" providerId="AD" clId="Web-{5E658EB7-9F46-DF00-1B00-CB44FF99451C}" dt="2026-02-15T10:40:17.093" v="127" actId="1076"/>
          <ac:spMkLst>
            <pc:docMk/>
            <pc:sldMk cId="1702530768" sldId="279"/>
            <ac:spMk id="33" creationId="{AE69A520-A399-CF85-91C3-877246AC6790}"/>
          </ac:spMkLst>
        </pc:spChg>
      </pc:sldChg>
      <pc:sldChg chg="modSp ord">
        <pc:chgData name="Mehrunnisa Durrani (2421022)" userId="S::2421022@student.uwtsd.ac.uk::acc7358c-f7e3-40f0-a4dd-7ce6e2c646a4" providerId="AD" clId="Web-{5E658EB7-9F46-DF00-1B00-CB44FF99451C}" dt="2026-02-15T11:13:34.678" v="155"/>
        <pc:sldMkLst>
          <pc:docMk/>
          <pc:sldMk cId="2311027200" sldId="280"/>
        </pc:sldMkLst>
        <pc:spChg chg="mod">
          <ac:chgData name="Mehrunnisa Durrani (2421022)" userId="S::2421022@student.uwtsd.ac.uk::acc7358c-f7e3-40f0-a4dd-7ce6e2c646a4" providerId="AD" clId="Web-{5E658EB7-9F46-DF00-1B00-CB44FF99451C}" dt="2026-02-15T11:10:57.081" v="151" actId="20577"/>
          <ac:spMkLst>
            <pc:docMk/>
            <pc:sldMk cId="2311027200" sldId="280"/>
            <ac:spMk id="4" creationId="{A04335CA-F1EE-57AD-206A-0F68342B4FF7}"/>
          </ac:spMkLst>
        </pc:spChg>
      </pc:sldChg>
    </pc:docChg>
  </pc:docChgLst>
  <pc:docChgLst>
    <pc:chgData name="Mehrunnisa Durrani (2421022)" userId="S::2421022@student.uwtsd.ac.uk::acc7358c-f7e3-40f0-a4dd-7ce6e2c646a4" providerId="AD" clId="Web-{137EA0A4-EC9A-A7E6-F5E4-2AB822A8FCD3}"/>
    <pc:docChg chg="modSld">
      <pc:chgData name="Mehrunnisa Durrani (2421022)" userId="S::2421022@student.uwtsd.ac.uk::acc7358c-f7e3-40f0-a4dd-7ce6e2c646a4" providerId="AD" clId="Web-{137EA0A4-EC9A-A7E6-F5E4-2AB822A8FCD3}" dt="2026-02-01T11:16:05.199" v="1" actId="1076"/>
      <pc:docMkLst>
        <pc:docMk/>
      </pc:docMkLst>
      <pc:sldChg chg="modSp">
        <pc:chgData name="Mehrunnisa Durrani (2421022)" userId="S::2421022@student.uwtsd.ac.uk::acc7358c-f7e3-40f0-a4dd-7ce6e2c646a4" providerId="AD" clId="Web-{137EA0A4-EC9A-A7E6-F5E4-2AB822A8FCD3}" dt="2026-02-01T11:16:05.199" v="1" actId="1076"/>
        <pc:sldMkLst>
          <pc:docMk/>
          <pc:sldMk cId="3380710844" sldId="267"/>
        </pc:sldMkLst>
        <pc:picChg chg="mod">
          <ac:chgData name="Mehrunnisa Durrani (2421022)" userId="S::2421022@student.uwtsd.ac.uk::acc7358c-f7e3-40f0-a4dd-7ce6e2c646a4" providerId="AD" clId="Web-{137EA0A4-EC9A-A7E6-F5E4-2AB822A8FCD3}" dt="2026-02-01T11:16:05.199" v="1" actId="1076"/>
          <ac:picMkLst>
            <pc:docMk/>
            <pc:sldMk cId="3380710844" sldId="267"/>
            <ac:picMk id="19" creationId="{F6BE1C3D-DCEA-03E5-C542-A9E658F12367}"/>
          </ac:picMkLst>
        </pc:picChg>
      </pc:sldChg>
    </pc:docChg>
  </pc:docChgLst>
  <pc:docChgLst>
    <pc:chgData name="Mehrunnisa Durrani (2421022)" userId="S::2421022@student.uwtsd.ac.uk::acc7358c-f7e3-40f0-a4dd-7ce6e2c646a4" providerId="AD" clId="Web-{4468005A-8D76-23A6-5C21-DE270BF7ABD9}"/>
    <pc:docChg chg="addSld delSld modSld sldOrd">
      <pc:chgData name="Mehrunnisa Durrani (2421022)" userId="S::2421022@student.uwtsd.ac.uk::acc7358c-f7e3-40f0-a4dd-7ce6e2c646a4" providerId="AD" clId="Web-{4468005A-8D76-23A6-5C21-DE270BF7ABD9}" dt="2026-02-01T12:03:57.697" v="660"/>
      <pc:docMkLst>
        <pc:docMk/>
      </pc:docMkLst>
      <pc:sldChg chg="addSp delSp modSp">
        <pc:chgData name="Mehrunnisa Durrani (2421022)" userId="S::2421022@student.uwtsd.ac.uk::acc7358c-f7e3-40f0-a4dd-7ce6e2c646a4" providerId="AD" clId="Web-{4468005A-8D76-23A6-5C21-DE270BF7ABD9}" dt="2026-02-01T10:18:13.922" v="379" actId="20577"/>
        <pc:sldMkLst>
          <pc:docMk/>
          <pc:sldMk cId="109857222" sldId="256"/>
        </pc:sldMkLst>
        <pc:spChg chg="add mod">
          <ac:chgData name="Mehrunnisa Durrani (2421022)" userId="S::2421022@student.uwtsd.ac.uk::acc7358c-f7e3-40f0-a4dd-7ce6e2c646a4" providerId="AD" clId="Web-{4468005A-8D76-23A6-5C21-DE270BF7ABD9}" dt="2026-02-01T10:18:13.922" v="379" actId="20577"/>
          <ac:spMkLst>
            <pc:docMk/>
            <pc:sldMk cId="109857222" sldId="256"/>
            <ac:spMk id="1777" creationId="{A210C230-1F67-8261-EB4D-616E406AE684}"/>
          </ac:spMkLst>
        </pc:spChg>
        <pc:graphicFrameChg chg="add mod modGraphic">
          <ac:chgData name="Mehrunnisa Durrani (2421022)" userId="S::2421022@student.uwtsd.ac.uk::acc7358c-f7e3-40f0-a4dd-7ce6e2c646a4" providerId="AD" clId="Web-{4468005A-8D76-23A6-5C21-DE270BF7ABD9}" dt="2026-02-01T10:03:57.542" v="192" actId="14100"/>
          <ac:graphicFrameMkLst>
            <pc:docMk/>
            <pc:sldMk cId="109857222" sldId="256"/>
            <ac:graphicFrameMk id="372" creationId="{6EBFABAB-44F6-1C07-0C26-F1503F938FD1}"/>
          </ac:graphicFrameMkLst>
        </pc:graphicFrameChg>
        <pc:picChg chg="add mod modCrop">
          <ac:chgData name="Mehrunnisa Durrani (2421022)" userId="S::2421022@student.uwtsd.ac.uk::acc7358c-f7e3-40f0-a4dd-7ce6e2c646a4" providerId="AD" clId="Web-{4468005A-8D76-23A6-5C21-DE270BF7ABD9}" dt="2026-02-01T10:14:21.577" v="260" actId="1076"/>
          <ac:picMkLst>
            <pc:docMk/>
            <pc:sldMk cId="109857222" sldId="256"/>
            <ac:picMk id="1821" creationId="{5E999076-9627-5309-EB34-E22F7BABEB83}"/>
          </ac:picMkLst>
        </pc:picChg>
      </pc:sldChg>
      <pc:sldChg chg="modSp ord">
        <pc:chgData name="Mehrunnisa Durrani (2421022)" userId="S::2421022@student.uwtsd.ac.uk::acc7358c-f7e3-40f0-a4dd-7ce6e2c646a4" providerId="AD" clId="Web-{4468005A-8D76-23A6-5C21-DE270BF7ABD9}" dt="2026-02-01T12:03:57.697" v="660"/>
        <pc:sldMkLst>
          <pc:docMk/>
          <pc:sldMk cId="808440472" sldId="260"/>
        </pc:sldMkLst>
        <pc:spChg chg="mod">
          <ac:chgData name="Mehrunnisa Durrani (2421022)" userId="S::2421022@student.uwtsd.ac.uk::acc7358c-f7e3-40f0-a4dd-7ce6e2c646a4" providerId="AD" clId="Web-{4468005A-8D76-23A6-5C21-DE270BF7ABD9}" dt="2026-02-01T09:25:12.326" v="43" actId="20577"/>
          <ac:spMkLst>
            <pc:docMk/>
            <pc:sldMk cId="808440472" sldId="260"/>
            <ac:spMk id="2" creationId="{1DF4A51B-8F1B-6DA6-21DC-64ECACBC8049}"/>
          </ac:spMkLst>
        </pc:spChg>
      </pc:sldChg>
      <pc:sldChg chg="addSp delSp modSp ord">
        <pc:chgData name="Mehrunnisa Durrani (2421022)" userId="S::2421022@student.uwtsd.ac.uk::acc7358c-f7e3-40f0-a4dd-7ce6e2c646a4" providerId="AD" clId="Web-{4468005A-8D76-23A6-5C21-DE270BF7ABD9}" dt="2026-02-01T10:20:57.949" v="385"/>
        <pc:sldMkLst>
          <pc:docMk/>
          <pc:sldMk cId="1537098887" sldId="262"/>
        </pc:sldMkLst>
      </pc:sldChg>
      <pc:sldChg chg="add replId">
        <pc:chgData name="Mehrunnisa Durrani (2421022)" userId="S::2421022@student.uwtsd.ac.uk::acc7358c-f7e3-40f0-a4dd-7ce6e2c646a4" providerId="AD" clId="Web-{4468005A-8D76-23A6-5C21-DE270BF7ABD9}" dt="2026-02-01T09:25:57.577" v="44"/>
        <pc:sldMkLst>
          <pc:docMk/>
          <pc:sldMk cId="764956858" sldId="264"/>
        </pc:sldMkLst>
      </pc:sldChg>
      <pc:sldChg chg="add replId">
        <pc:chgData name="Mehrunnisa Durrani (2421022)" userId="S::2421022@student.uwtsd.ac.uk::acc7358c-f7e3-40f0-a4dd-7ce6e2c646a4" providerId="AD" clId="Web-{4468005A-8D76-23A6-5C21-DE270BF7ABD9}" dt="2026-02-01T09:26:09.077" v="45"/>
        <pc:sldMkLst>
          <pc:docMk/>
          <pc:sldMk cId="2921847877" sldId="265"/>
        </pc:sldMkLst>
      </pc:sldChg>
      <pc:sldChg chg="add replId">
        <pc:chgData name="Mehrunnisa Durrani (2421022)" userId="S::2421022@student.uwtsd.ac.uk::acc7358c-f7e3-40f0-a4dd-7ce6e2c646a4" providerId="AD" clId="Web-{4468005A-8D76-23A6-5C21-DE270BF7ABD9}" dt="2026-02-01T09:26:18.765" v="46"/>
        <pc:sldMkLst>
          <pc:docMk/>
          <pc:sldMk cId="3025399362" sldId="266"/>
        </pc:sldMkLst>
      </pc:sldChg>
      <pc:sldChg chg="modSp add replId">
        <pc:chgData name="Mehrunnisa Durrani (2421022)" userId="S::2421022@student.uwtsd.ac.uk::acc7358c-f7e3-40f0-a4dd-7ce6e2c646a4" providerId="AD" clId="Web-{4468005A-8D76-23A6-5C21-DE270BF7ABD9}" dt="2026-02-01T11:48:16.165" v="658" actId="1076"/>
        <pc:sldMkLst>
          <pc:docMk/>
          <pc:sldMk cId="3380710844" sldId="267"/>
        </pc:sldMkLst>
        <pc:picChg chg="mod">
          <ac:chgData name="Mehrunnisa Durrani (2421022)" userId="S::2421022@student.uwtsd.ac.uk::acc7358c-f7e3-40f0-a4dd-7ce6e2c646a4" providerId="AD" clId="Web-{4468005A-8D76-23A6-5C21-DE270BF7ABD9}" dt="2026-02-01T11:48:16.165" v="658" actId="1076"/>
          <ac:picMkLst>
            <pc:docMk/>
            <pc:sldMk cId="3380710844" sldId="267"/>
            <ac:picMk id="19" creationId="{F6BE1C3D-DCEA-03E5-C542-A9E658F12367}"/>
          </ac:picMkLst>
        </pc:picChg>
      </pc:sldChg>
      <pc:sldChg chg="add replId">
        <pc:chgData name="Mehrunnisa Durrani (2421022)" userId="S::2421022@student.uwtsd.ac.uk::acc7358c-f7e3-40f0-a4dd-7ce6e2c646a4" providerId="AD" clId="Web-{4468005A-8D76-23A6-5C21-DE270BF7ABD9}" dt="2026-02-01T09:26:29.046" v="48"/>
        <pc:sldMkLst>
          <pc:docMk/>
          <pc:sldMk cId="536012524" sldId="268"/>
        </pc:sldMkLst>
      </pc:sldChg>
      <pc:sldChg chg="addSp delSp modSp add replId">
        <pc:chgData name="Mehrunnisa Durrani (2421022)" userId="S::2421022@student.uwtsd.ac.uk::acc7358c-f7e3-40f0-a4dd-7ce6e2c646a4" providerId="AD" clId="Web-{4468005A-8D76-23A6-5C21-DE270BF7ABD9}" dt="2026-02-01T10:33:48.091" v="618" actId="20577"/>
        <pc:sldMkLst>
          <pc:docMk/>
          <pc:sldMk cId="3748140070" sldId="269"/>
        </pc:sldMkLst>
        <pc:spChg chg="add mod">
          <ac:chgData name="Mehrunnisa Durrani (2421022)" userId="S::2421022@student.uwtsd.ac.uk::acc7358c-f7e3-40f0-a4dd-7ce6e2c646a4" providerId="AD" clId="Web-{4468005A-8D76-23A6-5C21-DE270BF7ABD9}" dt="2026-02-01T10:33:48.091" v="618" actId="20577"/>
          <ac:spMkLst>
            <pc:docMk/>
            <pc:sldMk cId="3748140070" sldId="269"/>
            <ac:spMk id="4" creationId="{E3E5D054-7A77-4433-13C7-60616E7A0066}"/>
          </ac:spMkLst>
        </pc:spChg>
      </pc:sldChg>
      <pc:sldChg chg="add replId">
        <pc:chgData name="Mehrunnisa Durrani (2421022)" userId="S::2421022@student.uwtsd.ac.uk::acc7358c-f7e3-40f0-a4dd-7ce6e2c646a4" providerId="AD" clId="Web-{4468005A-8D76-23A6-5C21-DE270BF7ABD9}" dt="2026-02-01T09:26:54.125" v="50"/>
        <pc:sldMkLst>
          <pc:docMk/>
          <pc:sldMk cId="864521806" sldId="270"/>
        </pc:sldMkLst>
      </pc:sldChg>
    </pc:docChg>
  </pc:docChgLst>
  <pc:docChgLst>
    <pc:chgData name="Mehrunnisa Durrani (2421022)" userId="S::2421022@student.uwtsd.ac.uk::acc7358c-f7e3-40f0-a4dd-7ce6e2c646a4" providerId="AD" clId="Web-{E59DC8BD-1B5E-411A-B050-080FB781FEEE}"/>
    <pc:docChg chg="delSld modSld">
      <pc:chgData name="Mehrunnisa Durrani (2421022)" userId="S::2421022@student.uwtsd.ac.uk::acc7358c-f7e3-40f0-a4dd-7ce6e2c646a4" providerId="AD" clId="Web-{E59DC8BD-1B5E-411A-B050-080FB781FEEE}" dt="2026-02-01T11:08:23.155" v="537"/>
      <pc:docMkLst>
        <pc:docMk/>
      </pc:docMkLst>
      <pc:sldChg chg="addSp delSp modSp">
        <pc:chgData name="Mehrunnisa Durrani (2421022)" userId="S::2421022@student.uwtsd.ac.uk::acc7358c-f7e3-40f0-a4dd-7ce6e2c646a4" providerId="AD" clId="Web-{E59DC8BD-1B5E-411A-B050-080FB781FEEE}" dt="2026-02-01T11:08:23.155" v="537"/>
        <pc:sldMkLst>
          <pc:docMk/>
          <pc:sldMk cId="3380710844" sldId="267"/>
        </pc:sldMkLst>
      </pc:sldChg>
      <pc:sldChg chg="addSp delSp modSp">
        <pc:chgData name="Mehrunnisa Durrani (2421022)" userId="S::2421022@student.uwtsd.ac.uk::acc7358c-f7e3-40f0-a4dd-7ce6e2c646a4" providerId="AD" clId="Web-{E59DC8BD-1B5E-411A-B050-080FB781FEEE}" dt="2026-02-01T11:01:38.895" v="508" actId="20577"/>
        <pc:sldMkLst>
          <pc:docMk/>
          <pc:sldMk cId="536012524" sldId="268"/>
        </pc:sldMkLst>
        <pc:spChg chg="add mod">
          <ac:chgData name="Mehrunnisa Durrani (2421022)" userId="S::2421022@student.uwtsd.ac.uk::acc7358c-f7e3-40f0-a4dd-7ce6e2c646a4" providerId="AD" clId="Web-{E59DC8BD-1B5E-411A-B050-080FB781FEEE}" dt="2026-02-01T11:01:38.895" v="508" actId="20577"/>
          <ac:spMkLst>
            <pc:docMk/>
            <pc:sldMk cId="536012524" sldId="268"/>
            <ac:spMk id="4" creationId="{B4CF5CAE-1956-86FA-576A-1BDB8F432607}"/>
          </ac:spMkLst>
        </pc:spChg>
        <pc:picChg chg="mod">
          <ac:chgData name="Mehrunnisa Durrani (2421022)" userId="S::2421022@student.uwtsd.ac.uk::acc7358c-f7e3-40f0-a4dd-7ce6e2c646a4" providerId="AD" clId="Web-{E59DC8BD-1B5E-411A-B050-080FB781FEEE}" dt="2026-02-01T10:59:53.300" v="467" actId="1076"/>
          <ac:picMkLst>
            <pc:docMk/>
            <pc:sldMk cId="536012524" sldId="268"/>
            <ac:picMk id="19" creationId="{0C1D5EED-9599-204D-0CA8-4A3FC83C883D}"/>
          </ac:picMkLst>
        </pc:picChg>
      </pc:sldChg>
      <pc:sldChg chg="modSp">
        <pc:chgData name="Mehrunnisa Durrani (2421022)" userId="S::2421022@student.uwtsd.ac.uk::acc7358c-f7e3-40f0-a4dd-7ce6e2c646a4" providerId="AD" clId="Web-{E59DC8BD-1B5E-411A-B050-080FB781FEEE}" dt="2026-02-01T11:01:32.692" v="506" actId="20577"/>
        <pc:sldMkLst>
          <pc:docMk/>
          <pc:sldMk cId="3748140070" sldId="269"/>
        </pc:sldMkLst>
        <pc:spChg chg="mod">
          <ac:chgData name="Mehrunnisa Durrani (2421022)" userId="S::2421022@student.uwtsd.ac.uk::acc7358c-f7e3-40f0-a4dd-7ce6e2c646a4" providerId="AD" clId="Web-{E59DC8BD-1B5E-411A-B050-080FB781FEEE}" dt="2026-02-01T11:01:32.692" v="506" actId="20577"/>
          <ac:spMkLst>
            <pc:docMk/>
            <pc:sldMk cId="3748140070" sldId="269"/>
            <ac:spMk id="4" creationId="{E3E5D054-7A77-4433-13C7-60616E7A0066}"/>
          </ac:spMkLst>
        </pc:spChg>
      </pc:sldChg>
      <pc:sldChg chg="addSp modSp">
        <pc:chgData name="Mehrunnisa Durrani (2421022)" userId="S::2421022@student.uwtsd.ac.uk::acc7358c-f7e3-40f0-a4dd-7ce6e2c646a4" providerId="AD" clId="Web-{E59DC8BD-1B5E-411A-B050-080FB781FEEE}" dt="2026-02-01T11:01:47.645" v="509" actId="14100"/>
        <pc:sldMkLst>
          <pc:docMk/>
          <pc:sldMk cId="864521806" sldId="270"/>
        </pc:sldMkLst>
        <pc:spChg chg="add mod">
          <ac:chgData name="Mehrunnisa Durrani (2421022)" userId="S::2421022@student.uwtsd.ac.uk::acc7358c-f7e3-40f0-a4dd-7ce6e2c646a4" providerId="AD" clId="Web-{E59DC8BD-1B5E-411A-B050-080FB781FEEE}" dt="2026-02-01T11:01:47.645" v="509" actId="14100"/>
          <ac:spMkLst>
            <pc:docMk/>
            <pc:sldMk cId="864521806" sldId="270"/>
            <ac:spMk id="2" creationId="{07223C62-8907-ED74-7F45-F08939E6B448}"/>
          </ac:spMkLst>
        </pc:spChg>
        <pc:picChg chg="add mod">
          <ac:chgData name="Mehrunnisa Durrani (2421022)" userId="S::2421022@student.uwtsd.ac.uk::acc7358c-f7e3-40f0-a4dd-7ce6e2c646a4" providerId="AD" clId="Web-{E59DC8BD-1B5E-411A-B050-080FB781FEEE}" dt="2026-02-01T10:53:40.989" v="260"/>
          <ac:picMkLst>
            <pc:docMk/>
            <pc:sldMk cId="864521806" sldId="270"/>
            <ac:picMk id="4" creationId="{5143BA25-9F91-8E38-6EBB-E4F6B000E69A}"/>
          </ac:picMkLst>
        </pc:picChg>
      </pc:sldChg>
    </pc:docChg>
  </pc:docChgLst>
  <pc:docChgLst>
    <pc:chgData name="Mehrunnisa Durrani (2421022)" userId="S::2421022@student.uwtsd.ac.uk::acc7358c-f7e3-40f0-a4dd-7ce6e2c646a4" providerId="AD" clId="Web-{C2C2F1D2-C687-3DB8-FD41-409EAEE027D8}"/>
    <pc:docChg chg="addSld delSld modSld sldOrd">
      <pc:chgData name="Mehrunnisa Durrani (2421022)" userId="S::2421022@student.uwtsd.ac.uk::acc7358c-f7e3-40f0-a4dd-7ce6e2c646a4" providerId="AD" clId="Web-{C2C2F1D2-C687-3DB8-FD41-409EAEE027D8}" dt="2026-02-08T10:36:11.035" v="589" actId="1076"/>
      <pc:docMkLst>
        <pc:docMk/>
      </pc:docMkLst>
      <pc:sldChg chg="addSp delSp modSp">
        <pc:chgData name="Mehrunnisa Durrani (2421022)" userId="S::2421022@student.uwtsd.ac.uk::acc7358c-f7e3-40f0-a4dd-7ce6e2c646a4" providerId="AD" clId="Web-{C2C2F1D2-C687-3DB8-FD41-409EAEE027D8}" dt="2026-02-08T09:36:10.053" v="34" actId="20577"/>
        <pc:sldMkLst>
          <pc:docMk/>
          <pc:sldMk cId="808440472" sldId="260"/>
        </pc:sldMkLst>
        <pc:spChg chg="mod">
          <ac:chgData name="Mehrunnisa Durrani (2421022)" userId="S::2421022@student.uwtsd.ac.uk::acc7358c-f7e3-40f0-a4dd-7ce6e2c646a4" providerId="AD" clId="Web-{C2C2F1D2-C687-3DB8-FD41-409EAEE027D8}" dt="2026-02-08T09:36:10.053" v="34" actId="20577"/>
          <ac:spMkLst>
            <pc:docMk/>
            <pc:sldMk cId="808440472" sldId="260"/>
            <ac:spMk id="2" creationId="{1DF4A51B-8F1B-6DA6-21DC-64ECACBC8049}"/>
          </ac:spMkLst>
        </pc:spChg>
        <pc:picChg chg="add mod">
          <ac:chgData name="Mehrunnisa Durrani (2421022)" userId="S::2421022@student.uwtsd.ac.uk::acc7358c-f7e3-40f0-a4dd-7ce6e2c646a4" providerId="AD" clId="Web-{C2C2F1D2-C687-3DB8-FD41-409EAEE027D8}" dt="2026-02-08T09:35:45.972" v="30" actId="1076"/>
          <ac:picMkLst>
            <pc:docMk/>
            <pc:sldMk cId="808440472" sldId="260"/>
            <ac:picMk id="4" creationId="{617FA1AC-1176-A6A5-D2AA-54CAE522F756}"/>
          </ac:picMkLst>
        </pc:picChg>
      </pc:sldChg>
      <pc:sldChg chg="ord">
        <pc:chgData name="Mehrunnisa Durrani (2421022)" userId="S::2421022@student.uwtsd.ac.uk::acc7358c-f7e3-40f0-a4dd-7ce6e2c646a4" providerId="AD" clId="Web-{C2C2F1D2-C687-3DB8-FD41-409EAEE027D8}" dt="2026-02-08T09:41:17.739" v="37"/>
        <pc:sldMkLst>
          <pc:docMk/>
          <pc:sldMk cId="764956858" sldId="264"/>
        </pc:sldMkLst>
      </pc:sldChg>
      <pc:sldChg chg="add replId">
        <pc:chgData name="Mehrunnisa Durrani (2421022)" userId="S::2421022@student.uwtsd.ac.uk::acc7358c-f7e3-40f0-a4dd-7ce6e2c646a4" providerId="AD" clId="Web-{C2C2F1D2-C687-3DB8-FD41-409EAEE027D8}" dt="2026-02-08T09:42:35.881" v="39"/>
        <pc:sldMkLst>
          <pc:docMk/>
          <pc:sldMk cId="4110558739" sldId="278"/>
        </pc:sldMkLst>
      </pc:sldChg>
      <pc:sldChg chg="addSp delSp modSp add replId">
        <pc:chgData name="Mehrunnisa Durrani (2421022)" userId="S::2421022@student.uwtsd.ac.uk::acc7358c-f7e3-40f0-a4dd-7ce6e2c646a4" providerId="AD" clId="Web-{C2C2F1D2-C687-3DB8-FD41-409EAEE027D8}" dt="2026-02-08T10:36:11.035" v="589" actId="1076"/>
        <pc:sldMkLst>
          <pc:docMk/>
          <pc:sldMk cId="1702530768" sldId="279"/>
        </pc:sldMkLst>
        <pc:spChg chg="add mod">
          <ac:chgData name="Mehrunnisa Durrani (2421022)" userId="S::2421022@student.uwtsd.ac.uk::acc7358c-f7e3-40f0-a4dd-7ce6e2c646a4" providerId="AD" clId="Web-{C2C2F1D2-C687-3DB8-FD41-409EAEE027D8}" dt="2026-02-08T10:25:19.734" v="579" actId="20577"/>
          <ac:spMkLst>
            <pc:docMk/>
            <pc:sldMk cId="1702530768" sldId="279"/>
            <ac:spMk id="4" creationId="{002FBE33-E15A-A8DC-FA92-9B4A2AFB076A}"/>
          </ac:spMkLst>
        </pc:spChg>
        <pc:spChg chg="add mod">
          <ac:chgData name="Mehrunnisa Durrani (2421022)" userId="S::2421022@student.uwtsd.ac.uk::acc7358c-f7e3-40f0-a4dd-7ce6e2c646a4" providerId="AD" clId="Web-{C2C2F1D2-C687-3DB8-FD41-409EAEE027D8}" dt="2026-02-08T10:26:21.564" v="588" actId="20577"/>
          <ac:spMkLst>
            <pc:docMk/>
            <pc:sldMk cId="1702530768" sldId="279"/>
            <ac:spMk id="700" creationId="{FC677C60-C8DC-C536-4D5D-90A7C523D3AB}"/>
          </ac:spMkLst>
        </pc:spChg>
        <pc:graphicFrameChg chg="add mod modGraphic">
          <ac:chgData name="Mehrunnisa Durrani (2421022)" userId="S::2421022@student.uwtsd.ac.uk::acc7358c-f7e3-40f0-a4dd-7ce6e2c646a4" providerId="AD" clId="Web-{C2C2F1D2-C687-3DB8-FD41-409EAEE027D8}" dt="2026-02-08T10:26:06.688" v="585" actId="1076"/>
          <ac:graphicFrameMkLst>
            <pc:docMk/>
            <pc:sldMk cId="1702530768" sldId="279"/>
            <ac:graphicFrameMk id="5" creationId="{5B7D8506-E799-AFD3-3061-50C03ACFC9F5}"/>
          </ac:graphicFrameMkLst>
        </pc:graphicFrameChg>
        <pc:picChg chg="mod">
          <ac:chgData name="Mehrunnisa Durrani (2421022)" userId="S::2421022@student.uwtsd.ac.uk::acc7358c-f7e3-40f0-a4dd-7ce6e2c646a4" providerId="AD" clId="Web-{C2C2F1D2-C687-3DB8-FD41-409EAEE027D8}" dt="2026-02-08T10:36:11.035" v="589" actId="1076"/>
          <ac:picMkLst>
            <pc:docMk/>
            <pc:sldMk cId="1702530768" sldId="279"/>
            <ac:picMk id="19" creationId="{1B358D23-8615-FC05-29C4-FC9D44CBBDDF}"/>
          </ac:picMkLst>
        </pc:picChg>
      </pc:sldChg>
      <pc:sldChg chg="addSp delSp modSp add replId">
        <pc:chgData name="Mehrunnisa Durrani (2421022)" userId="S::2421022@student.uwtsd.ac.uk::acc7358c-f7e3-40f0-a4dd-7ce6e2c646a4" providerId="AD" clId="Web-{C2C2F1D2-C687-3DB8-FD41-409EAEE027D8}" dt="2026-02-08T10:10:35.247" v="418" actId="1076"/>
        <pc:sldMkLst>
          <pc:docMk/>
          <pc:sldMk cId="2311027200" sldId="280"/>
        </pc:sldMkLst>
        <pc:spChg chg="add mod">
          <ac:chgData name="Mehrunnisa Durrani (2421022)" userId="S::2421022@student.uwtsd.ac.uk::acc7358c-f7e3-40f0-a4dd-7ce6e2c646a4" providerId="AD" clId="Web-{C2C2F1D2-C687-3DB8-FD41-409EAEE027D8}" dt="2026-02-08T10:10:10.292" v="412" actId="14100"/>
          <ac:spMkLst>
            <pc:docMk/>
            <pc:sldMk cId="2311027200" sldId="280"/>
            <ac:spMk id="4" creationId="{A04335CA-F1EE-57AD-206A-0F68342B4FF7}"/>
          </ac:spMkLst>
        </pc:spChg>
        <pc:picChg chg="add mod modCrop">
          <ac:chgData name="Mehrunnisa Durrani (2421022)" userId="S::2421022@student.uwtsd.ac.uk::acc7358c-f7e3-40f0-a4dd-7ce6e2c646a4" providerId="AD" clId="Web-{C2C2F1D2-C687-3DB8-FD41-409EAEE027D8}" dt="2026-02-08T10:10:35.247" v="418" actId="1076"/>
          <ac:picMkLst>
            <pc:docMk/>
            <pc:sldMk cId="2311027200" sldId="280"/>
            <ac:picMk id="5" creationId="{4F58FAE9-2790-742C-1D60-2C2BC40AE397}"/>
          </ac:picMkLst>
        </pc:picChg>
      </pc:sldChg>
    </pc:docChg>
  </pc:docChgLst>
</pc:chgInfo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0_3">
  <dgm:title val=""/>
  <dgm:desc val=""/>
  <dgm:catLst>
    <dgm:cat type="mainScheme" pri="10300"/>
  </dgm:catLst>
  <dgm:styleLbl name="node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lignNode1">
    <dgm:fillClrLst meth="repeat">
      <a:schemeClr val="dk2"/>
    </dgm:fillClrLst>
    <dgm:linClrLst meth="repeat">
      <a:schemeClr val="dk2"/>
    </dgm:linClrLst>
    <dgm:effectClrLst/>
    <dgm:txLinClrLst/>
    <dgm:txFillClrLst/>
    <dgm:txEffectClrLst/>
  </dgm:styleLbl>
  <dgm:styleLbl name="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ln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vennNode1">
    <dgm:fillClrLst meth="repeat">
      <a:schemeClr val="dk2">
        <a:alpha val="50000"/>
      </a:schemeClr>
    </dgm:fillClrLst>
    <dgm:linClrLst meth="repeat">
      <a:schemeClr val="lt2"/>
    </dgm:linClrLst>
    <dgm:effectClrLst/>
    <dgm:txLinClrLst/>
    <dgm:txFillClrLst/>
    <dgm:txEffectClrLst/>
  </dgm:styleLbl>
  <dgm:styleLbl name="node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fgImgPlace1">
    <dgm:fillClrLst meth="repeat">
      <a:schemeClr val="dk2">
        <a:tint val="50000"/>
      </a:schemeClr>
    </dgm:fillClrLst>
    <dgm:linClrLst meth="repeat">
      <a:schemeClr val="lt2"/>
    </dgm:linClrLst>
    <dgm:effectClrLst/>
    <dgm:txLinClrLst/>
    <dgm:txFillClrLst meth="repeat">
      <a:schemeClr val="lt2"/>
    </dgm:txFillClrLst>
    <dgm:txEffectClrLst/>
  </dgm:styleLbl>
  <dgm:styleLbl name="align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bg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callout">
    <dgm:fillClrLst meth="repeat">
      <a:schemeClr val="dk2"/>
    </dgm:fillClrLst>
    <dgm:linClrLst meth="repeat">
      <a:schemeClr val="dk2">
        <a:tint val="50000"/>
      </a:schemeClr>
    </dgm:linClrLst>
    <dgm:effectClrLst/>
    <dgm:txLinClrLst/>
    <dgm:txFillClrLst meth="repeat">
      <a:schemeClr val="lt2"/>
    </dgm:txFillClrLst>
    <dgm:txEffectClrLst/>
  </dgm:styleLbl>
  <dgm:styleLbl name="asst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parCh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lt2"/>
    </dgm:txFillClrLst>
    <dgm:txEffectClrLst/>
  </dgm:styleLbl>
  <dgm:styleLbl name="parChTrans2D2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3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4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1D1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2">
        <a:alpha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dk2">
        <a:tint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2">
        <a:shade val="8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dk2">
        <a:tint val="50000"/>
        <a:alpha val="4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dk2">
        <a:tint val="60000"/>
      </a:schemeClr>
    </dgm:fillClrLst>
    <dgm:linClrLst meth="repeat">
      <a:schemeClr val="lt2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2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0_3">
  <dgm:title val=""/>
  <dgm:desc val=""/>
  <dgm:catLst>
    <dgm:cat type="mainScheme" pri="10300"/>
  </dgm:catLst>
  <dgm:styleLbl name="node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lignNode1">
    <dgm:fillClrLst meth="repeat">
      <a:schemeClr val="dk2"/>
    </dgm:fillClrLst>
    <dgm:linClrLst meth="repeat">
      <a:schemeClr val="dk2"/>
    </dgm:linClrLst>
    <dgm:effectClrLst/>
    <dgm:txLinClrLst/>
    <dgm:txFillClrLst/>
    <dgm:txEffectClrLst/>
  </dgm:styleLbl>
  <dgm:styleLbl name="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ln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vennNode1">
    <dgm:fillClrLst meth="repeat">
      <a:schemeClr val="dk2">
        <a:alpha val="50000"/>
      </a:schemeClr>
    </dgm:fillClrLst>
    <dgm:linClrLst meth="repeat">
      <a:schemeClr val="lt2"/>
    </dgm:linClrLst>
    <dgm:effectClrLst/>
    <dgm:txLinClrLst/>
    <dgm:txFillClrLst/>
    <dgm:txEffectClrLst/>
  </dgm:styleLbl>
  <dgm:styleLbl name="node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fgImgPlace1">
    <dgm:fillClrLst meth="repeat">
      <a:schemeClr val="dk2">
        <a:tint val="50000"/>
      </a:schemeClr>
    </dgm:fillClrLst>
    <dgm:linClrLst meth="repeat">
      <a:schemeClr val="lt2"/>
    </dgm:linClrLst>
    <dgm:effectClrLst/>
    <dgm:txLinClrLst/>
    <dgm:txFillClrLst meth="repeat">
      <a:schemeClr val="lt2"/>
    </dgm:txFillClrLst>
    <dgm:txEffectClrLst/>
  </dgm:styleLbl>
  <dgm:styleLbl name="align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bg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callout">
    <dgm:fillClrLst meth="repeat">
      <a:schemeClr val="dk2"/>
    </dgm:fillClrLst>
    <dgm:linClrLst meth="repeat">
      <a:schemeClr val="dk2">
        <a:tint val="50000"/>
      </a:schemeClr>
    </dgm:linClrLst>
    <dgm:effectClrLst/>
    <dgm:txLinClrLst/>
    <dgm:txFillClrLst meth="repeat">
      <a:schemeClr val="lt2"/>
    </dgm:txFillClrLst>
    <dgm:txEffectClrLst/>
  </dgm:styleLbl>
  <dgm:styleLbl name="asst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parCh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lt2"/>
    </dgm:txFillClrLst>
    <dgm:txEffectClrLst/>
  </dgm:styleLbl>
  <dgm:styleLbl name="parChTrans2D2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3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4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1D1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2">
        <a:alpha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dk2">
        <a:tint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2">
        <a:shade val="8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dk2">
        <a:tint val="50000"/>
        <a:alpha val="4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dk2">
        <a:tint val="60000"/>
      </a:schemeClr>
    </dgm:fillClrLst>
    <dgm:linClrLst meth="repeat">
      <a:schemeClr val="lt2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2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0_3">
  <dgm:title val=""/>
  <dgm:desc val=""/>
  <dgm:catLst>
    <dgm:cat type="mainScheme" pri="10300"/>
  </dgm:catLst>
  <dgm:styleLbl name="node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lignNode1">
    <dgm:fillClrLst meth="repeat">
      <a:schemeClr val="dk2"/>
    </dgm:fillClrLst>
    <dgm:linClrLst meth="repeat">
      <a:schemeClr val="dk2"/>
    </dgm:linClrLst>
    <dgm:effectClrLst/>
    <dgm:txLinClrLst/>
    <dgm:txFillClrLst/>
    <dgm:txEffectClrLst/>
  </dgm:styleLbl>
  <dgm:styleLbl name="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ln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vennNode1">
    <dgm:fillClrLst meth="repeat">
      <a:schemeClr val="dk2">
        <a:alpha val="50000"/>
      </a:schemeClr>
    </dgm:fillClrLst>
    <dgm:linClrLst meth="repeat">
      <a:schemeClr val="lt2"/>
    </dgm:linClrLst>
    <dgm:effectClrLst/>
    <dgm:txLinClrLst/>
    <dgm:txFillClrLst/>
    <dgm:txEffectClrLst/>
  </dgm:styleLbl>
  <dgm:styleLbl name="node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fgImgPlace1">
    <dgm:fillClrLst meth="repeat">
      <a:schemeClr val="dk2">
        <a:tint val="50000"/>
      </a:schemeClr>
    </dgm:fillClrLst>
    <dgm:linClrLst meth="repeat">
      <a:schemeClr val="lt2"/>
    </dgm:linClrLst>
    <dgm:effectClrLst/>
    <dgm:txLinClrLst/>
    <dgm:txFillClrLst meth="repeat">
      <a:schemeClr val="lt2"/>
    </dgm:txFillClrLst>
    <dgm:txEffectClrLst/>
  </dgm:styleLbl>
  <dgm:styleLbl name="align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bg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callout">
    <dgm:fillClrLst meth="repeat">
      <a:schemeClr val="dk2"/>
    </dgm:fillClrLst>
    <dgm:linClrLst meth="repeat">
      <a:schemeClr val="dk2">
        <a:tint val="50000"/>
      </a:schemeClr>
    </dgm:linClrLst>
    <dgm:effectClrLst/>
    <dgm:txLinClrLst/>
    <dgm:txFillClrLst meth="repeat">
      <a:schemeClr val="lt2"/>
    </dgm:txFillClrLst>
    <dgm:txEffectClrLst/>
  </dgm:styleLbl>
  <dgm:styleLbl name="asst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parCh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lt2"/>
    </dgm:txFillClrLst>
    <dgm:txEffectClrLst/>
  </dgm:styleLbl>
  <dgm:styleLbl name="parChTrans2D2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3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4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1D1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2">
        <a:alpha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dk2">
        <a:tint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2">
        <a:shade val="8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dk2">
        <a:tint val="50000"/>
        <a:alpha val="4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dk2">
        <a:tint val="60000"/>
      </a:schemeClr>
    </dgm:fillClrLst>
    <dgm:linClrLst meth="repeat">
      <a:schemeClr val="lt2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2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838CA11B-CC11-4CCA-8887-A568E34C1603}" type="doc">
      <dgm:prSet loTypeId="urn:microsoft.com/office/officeart/2005/8/layout/cycle6" loCatId="cycle" qsTypeId="urn:microsoft.com/office/officeart/2005/8/quickstyle/3d2" qsCatId="3D" csTypeId="urn:microsoft.com/office/officeart/2005/8/colors/accent0_3" csCatId="mainScheme" phldr="1"/>
      <dgm:spPr/>
      <dgm:t>
        <a:bodyPr/>
        <a:lstStyle/>
        <a:p>
          <a:endParaRPr lang="en-US"/>
        </a:p>
      </dgm:t>
    </dgm:pt>
    <dgm:pt modelId="{AEF0D106-517E-41D2-918B-A9594F0697C2}">
      <dgm:prSet phldrT="[Text]" phldr="0"/>
      <dgm:spPr/>
      <dgm:t>
        <a:bodyPr/>
        <a:lstStyle/>
        <a:p>
          <a:pPr rtl="0"/>
          <a:r>
            <a:rPr lang="en-US">
              <a:latin typeface="Grandview Display"/>
            </a:rPr>
            <a:t>Workplace Planning</a:t>
          </a:r>
          <a:endParaRPr lang="en-US"/>
        </a:p>
      </dgm:t>
    </dgm:pt>
    <dgm:pt modelId="{7DDE9176-0627-4540-9324-0B995924C349}" type="parTrans" cxnId="{E782314C-0ED0-48FC-8161-49D1D340095C}">
      <dgm:prSet/>
      <dgm:spPr/>
      <dgm:t>
        <a:bodyPr/>
        <a:lstStyle/>
        <a:p>
          <a:endParaRPr lang="en-US"/>
        </a:p>
      </dgm:t>
    </dgm:pt>
    <dgm:pt modelId="{FD067759-FB52-405C-B8FF-84AE510532A0}" type="sibTrans" cxnId="{E782314C-0ED0-48FC-8161-49D1D340095C}">
      <dgm:prSet/>
      <dgm:spPr/>
      <dgm:t>
        <a:bodyPr/>
        <a:lstStyle/>
        <a:p>
          <a:endParaRPr lang="en-US"/>
        </a:p>
      </dgm:t>
    </dgm:pt>
    <dgm:pt modelId="{03A5B713-2410-4703-A046-068718CE611A}">
      <dgm:prSet phldrT="[Text]" phldr="0"/>
      <dgm:spPr/>
      <dgm:t>
        <a:bodyPr/>
        <a:lstStyle/>
        <a:p>
          <a:pPr rtl="0"/>
          <a:r>
            <a:rPr lang="en-US">
              <a:latin typeface="Grandview Display"/>
            </a:rPr>
            <a:t>Job Analysis</a:t>
          </a:r>
          <a:endParaRPr lang="en-US"/>
        </a:p>
      </dgm:t>
    </dgm:pt>
    <dgm:pt modelId="{7AA85F23-84A8-4E93-BAB9-D5E81509EC89}" type="parTrans" cxnId="{CEBE7C1E-842C-4966-B76C-6755C86F0AB6}">
      <dgm:prSet/>
      <dgm:spPr/>
      <dgm:t>
        <a:bodyPr/>
        <a:lstStyle/>
        <a:p>
          <a:endParaRPr lang="en-US"/>
        </a:p>
      </dgm:t>
    </dgm:pt>
    <dgm:pt modelId="{5E556201-9CE8-4689-9209-FC460AFE67B4}" type="sibTrans" cxnId="{CEBE7C1E-842C-4966-B76C-6755C86F0AB6}">
      <dgm:prSet/>
      <dgm:spPr/>
      <dgm:t>
        <a:bodyPr/>
        <a:lstStyle/>
        <a:p>
          <a:endParaRPr lang="en-US"/>
        </a:p>
      </dgm:t>
    </dgm:pt>
    <dgm:pt modelId="{C0C5EDE0-7242-48C1-B683-F084AA85A275}">
      <dgm:prSet phldrT="[Text]" phldr="0"/>
      <dgm:spPr/>
      <dgm:t>
        <a:bodyPr/>
        <a:lstStyle/>
        <a:p>
          <a:pPr rtl="0"/>
          <a:r>
            <a:rPr lang="en-US">
              <a:latin typeface="Grandview Display"/>
            </a:rPr>
            <a:t>Assessment centre</a:t>
          </a:r>
          <a:endParaRPr lang="en-US"/>
        </a:p>
      </dgm:t>
    </dgm:pt>
    <dgm:pt modelId="{52FCE125-471C-4E05-8A87-02634CE83370}" type="parTrans" cxnId="{8B214D1D-0781-405E-B4BF-C5FC1B1EEC6B}">
      <dgm:prSet/>
      <dgm:spPr/>
      <dgm:t>
        <a:bodyPr/>
        <a:lstStyle/>
        <a:p>
          <a:endParaRPr lang="en-US"/>
        </a:p>
      </dgm:t>
    </dgm:pt>
    <dgm:pt modelId="{A28493D1-E304-4D00-ABA1-9A686543DD7A}" type="sibTrans" cxnId="{8B214D1D-0781-405E-B4BF-C5FC1B1EEC6B}">
      <dgm:prSet/>
      <dgm:spPr/>
      <dgm:t>
        <a:bodyPr/>
        <a:lstStyle/>
        <a:p>
          <a:endParaRPr lang="en-US"/>
        </a:p>
      </dgm:t>
    </dgm:pt>
    <dgm:pt modelId="{44E10C90-2E5E-4405-B2A0-E4D2E0D0E995}">
      <dgm:prSet phldrT="[Text]" phldr="0"/>
      <dgm:spPr/>
      <dgm:t>
        <a:bodyPr/>
        <a:lstStyle/>
        <a:p>
          <a:r>
            <a:rPr lang="en-US">
              <a:latin typeface="Grandview Display"/>
            </a:rPr>
            <a:t>Introduction</a:t>
          </a:r>
          <a:endParaRPr lang="en-US"/>
        </a:p>
      </dgm:t>
    </dgm:pt>
    <dgm:pt modelId="{CDF56003-3D85-4F90-83DC-3CDD2AFFEB5F}" type="parTrans" cxnId="{B12A6686-E2CF-4BF4-B6B0-781DD3B89094}">
      <dgm:prSet/>
      <dgm:spPr/>
      <dgm:t>
        <a:bodyPr/>
        <a:lstStyle/>
        <a:p>
          <a:endParaRPr lang="en-US"/>
        </a:p>
      </dgm:t>
    </dgm:pt>
    <dgm:pt modelId="{BCB06FA4-7F09-4BDE-A771-C13598D34394}" type="sibTrans" cxnId="{B12A6686-E2CF-4BF4-B6B0-781DD3B89094}">
      <dgm:prSet/>
      <dgm:spPr/>
      <dgm:t>
        <a:bodyPr/>
        <a:lstStyle/>
        <a:p>
          <a:endParaRPr lang="en-US"/>
        </a:p>
      </dgm:t>
    </dgm:pt>
    <dgm:pt modelId="{55EF5AAF-8F99-412E-AC4F-23AAF626ABAD}">
      <dgm:prSet phldrT="[Text]" phldr="0"/>
      <dgm:spPr/>
      <dgm:t>
        <a:bodyPr/>
        <a:lstStyle/>
        <a:p>
          <a:r>
            <a:rPr lang="en-US">
              <a:latin typeface="Grandview Display"/>
            </a:rPr>
            <a:t>Interview</a:t>
          </a:r>
          <a:endParaRPr lang="en-US"/>
        </a:p>
      </dgm:t>
    </dgm:pt>
    <dgm:pt modelId="{FDD49832-C82A-4981-AF97-2741694A8D9E}" type="parTrans" cxnId="{6CE854FA-AF9D-4B15-8294-33591053AA50}">
      <dgm:prSet/>
      <dgm:spPr/>
      <dgm:t>
        <a:bodyPr/>
        <a:lstStyle/>
        <a:p>
          <a:endParaRPr lang="en-US"/>
        </a:p>
      </dgm:t>
    </dgm:pt>
    <dgm:pt modelId="{47E0B02A-0BA7-4C92-A24A-074AD9B73B51}" type="sibTrans" cxnId="{6CE854FA-AF9D-4B15-8294-33591053AA50}">
      <dgm:prSet/>
      <dgm:spPr/>
      <dgm:t>
        <a:bodyPr/>
        <a:lstStyle/>
        <a:p>
          <a:endParaRPr lang="en-US"/>
        </a:p>
      </dgm:t>
    </dgm:pt>
    <dgm:pt modelId="{ECF2B9B8-E3D3-42DF-AF52-17CE72A1DF3A}">
      <dgm:prSet phldr="0"/>
      <dgm:spPr/>
      <dgm:t>
        <a:bodyPr/>
        <a:lstStyle/>
        <a:p>
          <a:pPr rtl="0"/>
          <a:r>
            <a:rPr lang="en-US">
              <a:latin typeface="Grandview Display"/>
            </a:rPr>
            <a:t>Application</a:t>
          </a:r>
        </a:p>
      </dgm:t>
    </dgm:pt>
    <dgm:pt modelId="{B765A8F0-F145-46D3-A6C1-841C73D7275B}" type="parTrans" cxnId="{255BD85D-05B4-4ADB-9C56-F5A4154FFBD3}">
      <dgm:prSet/>
      <dgm:spPr/>
    </dgm:pt>
    <dgm:pt modelId="{CFDC1242-36A6-408E-8FF9-28E8A9659F30}" type="sibTrans" cxnId="{255BD85D-05B4-4ADB-9C56-F5A4154FFBD3}">
      <dgm:prSet/>
      <dgm:spPr/>
    </dgm:pt>
    <dgm:pt modelId="{914EC3E7-28C5-4C3C-9397-E9F48F15E91A}" type="pres">
      <dgm:prSet presAssocID="{838CA11B-CC11-4CCA-8887-A568E34C1603}" presName="cycle" presStyleCnt="0">
        <dgm:presLayoutVars>
          <dgm:dir/>
          <dgm:resizeHandles val="exact"/>
        </dgm:presLayoutVars>
      </dgm:prSet>
      <dgm:spPr/>
    </dgm:pt>
    <dgm:pt modelId="{8B2D3259-A826-4015-89E5-9A84491438F5}" type="pres">
      <dgm:prSet presAssocID="{AEF0D106-517E-41D2-918B-A9594F0697C2}" presName="node" presStyleLbl="node1" presStyleIdx="0" presStyleCnt="6">
        <dgm:presLayoutVars>
          <dgm:bulletEnabled val="1"/>
        </dgm:presLayoutVars>
      </dgm:prSet>
      <dgm:spPr/>
    </dgm:pt>
    <dgm:pt modelId="{E56E3693-028C-4381-9299-D6F92D37F570}" type="pres">
      <dgm:prSet presAssocID="{AEF0D106-517E-41D2-918B-A9594F0697C2}" presName="spNode" presStyleCnt="0"/>
      <dgm:spPr/>
    </dgm:pt>
    <dgm:pt modelId="{86D09B74-00E4-496C-87CC-A92A8BBE5838}" type="pres">
      <dgm:prSet presAssocID="{FD067759-FB52-405C-B8FF-84AE510532A0}" presName="sibTrans" presStyleLbl="sibTrans1D1" presStyleIdx="0" presStyleCnt="6"/>
      <dgm:spPr/>
    </dgm:pt>
    <dgm:pt modelId="{80C07D3C-8841-4752-8913-D5BDBEBE0B2A}" type="pres">
      <dgm:prSet presAssocID="{03A5B713-2410-4703-A046-068718CE611A}" presName="node" presStyleLbl="node1" presStyleIdx="1" presStyleCnt="6">
        <dgm:presLayoutVars>
          <dgm:bulletEnabled val="1"/>
        </dgm:presLayoutVars>
      </dgm:prSet>
      <dgm:spPr/>
    </dgm:pt>
    <dgm:pt modelId="{88D5C245-E24A-4974-AD4F-84D036D94DA6}" type="pres">
      <dgm:prSet presAssocID="{03A5B713-2410-4703-A046-068718CE611A}" presName="spNode" presStyleCnt="0"/>
      <dgm:spPr/>
    </dgm:pt>
    <dgm:pt modelId="{3D92BBAA-6540-4296-BBB8-884067B7B013}" type="pres">
      <dgm:prSet presAssocID="{5E556201-9CE8-4689-9209-FC460AFE67B4}" presName="sibTrans" presStyleLbl="sibTrans1D1" presStyleIdx="1" presStyleCnt="6"/>
      <dgm:spPr/>
    </dgm:pt>
    <dgm:pt modelId="{A6DC6391-5122-48D9-9899-1B2FF489F7CC}" type="pres">
      <dgm:prSet presAssocID="{C0C5EDE0-7242-48C1-B683-F084AA85A275}" presName="node" presStyleLbl="node1" presStyleIdx="2" presStyleCnt="6">
        <dgm:presLayoutVars>
          <dgm:bulletEnabled val="1"/>
        </dgm:presLayoutVars>
      </dgm:prSet>
      <dgm:spPr/>
    </dgm:pt>
    <dgm:pt modelId="{01EEA53E-5436-4162-8CD5-B069025FEB79}" type="pres">
      <dgm:prSet presAssocID="{C0C5EDE0-7242-48C1-B683-F084AA85A275}" presName="spNode" presStyleCnt="0"/>
      <dgm:spPr/>
    </dgm:pt>
    <dgm:pt modelId="{861703A6-4BC0-4DC1-90C3-C35E33856A2D}" type="pres">
      <dgm:prSet presAssocID="{A28493D1-E304-4D00-ABA1-9A686543DD7A}" presName="sibTrans" presStyleLbl="sibTrans1D1" presStyleIdx="2" presStyleCnt="6"/>
      <dgm:spPr/>
    </dgm:pt>
    <dgm:pt modelId="{D9E901EE-7352-41C5-8AE9-C9756123A3F9}" type="pres">
      <dgm:prSet presAssocID="{44E10C90-2E5E-4405-B2A0-E4D2E0D0E995}" presName="node" presStyleLbl="node1" presStyleIdx="3" presStyleCnt="6">
        <dgm:presLayoutVars>
          <dgm:bulletEnabled val="1"/>
        </dgm:presLayoutVars>
      </dgm:prSet>
      <dgm:spPr/>
    </dgm:pt>
    <dgm:pt modelId="{C2CB8327-B58F-48E5-993F-87524EE82E2F}" type="pres">
      <dgm:prSet presAssocID="{44E10C90-2E5E-4405-B2A0-E4D2E0D0E995}" presName="spNode" presStyleCnt="0"/>
      <dgm:spPr/>
    </dgm:pt>
    <dgm:pt modelId="{F5555FEE-5803-4F6D-B9CD-16C2EB451DF4}" type="pres">
      <dgm:prSet presAssocID="{BCB06FA4-7F09-4BDE-A771-C13598D34394}" presName="sibTrans" presStyleLbl="sibTrans1D1" presStyleIdx="3" presStyleCnt="6"/>
      <dgm:spPr/>
    </dgm:pt>
    <dgm:pt modelId="{C088D0F9-DED0-4E96-A51D-7C6D695FA7C4}" type="pres">
      <dgm:prSet presAssocID="{55EF5AAF-8F99-412E-AC4F-23AAF626ABAD}" presName="node" presStyleLbl="node1" presStyleIdx="4" presStyleCnt="6">
        <dgm:presLayoutVars>
          <dgm:bulletEnabled val="1"/>
        </dgm:presLayoutVars>
      </dgm:prSet>
      <dgm:spPr/>
    </dgm:pt>
    <dgm:pt modelId="{1EA17FAB-DB42-4B24-80A3-3185AB67EF45}" type="pres">
      <dgm:prSet presAssocID="{55EF5AAF-8F99-412E-AC4F-23AAF626ABAD}" presName="spNode" presStyleCnt="0"/>
      <dgm:spPr/>
    </dgm:pt>
    <dgm:pt modelId="{FFE1DCC8-7BEB-4FE3-AAB5-3FFE984EE0E1}" type="pres">
      <dgm:prSet presAssocID="{47E0B02A-0BA7-4C92-A24A-074AD9B73B51}" presName="sibTrans" presStyleLbl="sibTrans1D1" presStyleIdx="4" presStyleCnt="6"/>
      <dgm:spPr/>
    </dgm:pt>
    <dgm:pt modelId="{88A4DCF3-1F2B-4463-8D11-F263F2F2D2A7}" type="pres">
      <dgm:prSet presAssocID="{ECF2B9B8-E3D3-42DF-AF52-17CE72A1DF3A}" presName="node" presStyleLbl="node1" presStyleIdx="5" presStyleCnt="6">
        <dgm:presLayoutVars>
          <dgm:bulletEnabled val="1"/>
        </dgm:presLayoutVars>
      </dgm:prSet>
      <dgm:spPr/>
    </dgm:pt>
    <dgm:pt modelId="{5460343C-DE2F-4C04-AEC8-C7B00BE0B03D}" type="pres">
      <dgm:prSet presAssocID="{ECF2B9B8-E3D3-42DF-AF52-17CE72A1DF3A}" presName="spNode" presStyleCnt="0"/>
      <dgm:spPr/>
    </dgm:pt>
    <dgm:pt modelId="{78A48D43-EC2B-4A87-8326-A9F247216AAF}" type="pres">
      <dgm:prSet presAssocID="{CFDC1242-36A6-408E-8FF9-28E8A9659F30}" presName="sibTrans" presStyleLbl="sibTrans1D1" presStyleIdx="5" presStyleCnt="6"/>
      <dgm:spPr/>
    </dgm:pt>
  </dgm:ptLst>
  <dgm:cxnLst>
    <dgm:cxn modelId="{D2B20603-6099-40BE-939E-4AD3275D1B55}" type="presOf" srcId="{CFDC1242-36A6-408E-8FF9-28E8A9659F30}" destId="{78A48D43-EC2B-4A87-8326-A9F247216AAF}" srcOrd="0" destOrd="0" presId="urn:microsoft.com/office/officeart/2005/8/layout/cycle6"/>
    <dgm:cxn modelId="{DBDFFC13-26D7-46B0-8504-85C8D3E71C1A}" type="presOf" srcId="{ECF2B9B8-E3D3-42DF-AF52-17CE72A1DF3A}" destId="{88A4DCF3-1F2B-4463-8D11-F263F2F2D2A7}" srcOrd="0" destOrd="0" presId="urn:microsoft.com/office/officeart/2005/8/layout/cycle6"/>
    <dgm:cxn modelId="{8B214D1D-0781-405E-B4BF-C5FC1B1EEC6B}" srcId="{838CA11B-CC11-4CCA-8887-A568E34C1603}" destId="{C0C5EDE0-7242-48C1-B683-F084AA85A275}" srcOrd="2" destOrd="0" parTransId="{52FCE125-471C-4E05-8A87-02634CE83370}" sibTransId="{A28493D1-E304-4D00-ABA1-9A686543DD7A}"/>
    <dgm:cxn modelId="{CEBE7C1E-842C-4966-B76C-6755C86F0AB6}" srcId="{838CA11B-CC11-4CCA-8887-A568E34C1603}" destId="{03A5B713-2410-4703-A046-068718CE611A}" srcOrd="1" destOrd="0" parTransId="{7AA85F23-84A8-4E93-BAB9-D5E81509EC89}" sibTransId="{5E556201-9CE8-4689-9209-FC460AFE67B4}"/>
    <dgm:cxn modelId="{F12A5C2C-1DDF-4BD9-BA76-189DE017D27D}" type="presOf" srcId="{C0C5EDE0-7242-48C1-B683-F084AA85A275}" destId="{A6DC6391-5122-48D9-9899-1B2FF489F7CC}" srcOrd="0" destOrd="0" presId="urn:microsoft.com/office/officeart/2005/8/layout/cycle6"/>
    <dgm:cxn modelId="{35FD5737-2165-4704-BD50-D6C743D5996C}" type="presOf" srcId="{A28493D1-E304-4D00-ABA1-9A686543DD7A}" destId="{861703A6-4BC0-4DC1-90C3-C35E33856A2D}" srcOrd="0" destOrd="0" presId="urn:microsoft.com/office/officeart/2005/8/layout/cycle6"/>
    <dgm:cxn modelId="{255BD85D-05B4-4ADB-9C56-F5A4154FFBD3}" srcId="{838CA11B-CC11-4CCA-8887-A568E34C1603}" destId="{ECF2B9B8-E3D3-42DF-AF52-17CE72A1DF3A}" srcOrd="5" destOrd="0" parTransId="{B765A8F0-F145-46D3-A6C1-841C73D7275B}" sibTransId="{CFDC1242-36A6-408E-8FF9-28E8A9659F30}"/>
    <dgm:cxn modelId="{D19F2261-CC10-4188-8B54-880B7BDF2214}" type="presOf" srcId="{44E10C90-2E5E-4405-B2A0-E4D2E0D0E995}" destId="{D9E901EE-7352-41C5-8AE9-C9756123A3F9}" srcOrd="0" destOrd="0" presId="urn:microsoft.com/office/officeart/2005/8/layout/cycle6"/>
    <dgm:cxn modelId="{73E27746-C4EA-4283-9721-2AB70741AD2F}" type="presOf" srcId="{AEF0D106-517E-41D2-918B-A9594F0697C2}" destId="{8B2D3259-A826-4015-89E5-9A84491438F5}" srcOrd="0" destOrd="0" presId="urn:microsoft.com/office/officeart/2005/8/layout/cycle6"/>
    <dgm:cxn modelId="{E782314C-0ED0-48FC-8161-49D1D340095C}" srcId="{838CA11B-CC11-4CCA-8887-A568E34C1603}" destId="{AEF0D106-517E-41D2-918B-A9594F0697C2}" srcOrd="0" destOrd="0" parTransId="{7DDE9176-0627-4540-9324-0B995924C349}" sibTransId="{FD067759-FB52-405C-B8FF-84AE510532A0}"/>
    <dgm:cxn modelId="{808DB94D-5246-4DF6-BC3A-B11768B8D21B}" type="presOf" srcId="{838CA11B-CC11-4CCA-8887-A568E34C1603}" destId="{914EC3E7-28C5-4C3C-9397-E9F48F15E91A}" srcOrd="0" destOrd="0" presId="urn:microsoft.com/office/officeart/2005/8/layout/cycle6"/>
    <dgm:cxn modelId="{C42B0A72-BD31-42C2-92ED-263564A12949}" type="presOf" srcId="{03A5B713-2410-4703-A046-068718CE611A}" destId="{80C07D3C-8841-4752-8913-D5BDBEBE0B2A}" srcOrd="0" destOrd="0" presId="urn:microsoft.com/office/officeart/2005/8/layout/cycle6"/>
    <dgm:cxn modelId="{C99AF182-EF79-4413-A254-A52BB01AB468}" type="presOf" srcId="{FD067759-FB52-405C-B8FF-84AE510532A0}" destId="{86D09B74-00E4-496C-87CC-A92A8BBE5838}" srcOrd="0" destOrd="0" presId="urn:microsoft.com/office/officeart/2005/8/layout/cycle6"/>
    <dgm:cxn modelId="{B12A6686-E2CF-4BF4-B6B0-781DD3B89094}" srcId="{838CA11B-CC11-4CCA-8887-A568E34C1603}" destId="{44E10C90-2E5E-4405-B2A0-E4D2E0D0E995}" srcOrd="3" destOrd="0" parTransId="{CDF56003-3D85-4F90-83DC-3CDD2AFFEB5F}" sibTransId="{BCB06FA4-7F09-4BDE-A771-C13598D34394}"/>
    <dgm:cxn modelId="{B7B5BFA6-C359-4F0C-B2B6-F09B0E400C32}" type="presOf" srcId="{55EF5AAF-8F99-412E-AC4F-23AAF626ABAD}" destId="{C088D0F9-DED0-4E96-A51D-7C6D695FA7C4}" srcOrd="0" destOrd="0" presId="urn:microsoft.com/office/officeart/2005/8/layout/cycle6"/>
    <dgm:cxn modelId="{CC4658AB-F259-4302-8946-715272BCC64A}" type="presOf" srcId="{BCB06FA4-7F09-4BDE-A771-C13598D34394}" destId="{F5555FEE-5803-4F6D-B9CD-16C2EB451DF4}" srcOrd="0" destOrd="0" presId="urn:microsoft.com/office/officeart/2005/8/layout/cycle6"/>
    <dgm:cxn modelId="{1AA715C6-241A-4DD2-83E5-F06BA4728199}" type="presOf" srcId="{47E0B02A-0BA7-4C92-A24A-074AD9B73B51}" destId="{FFE1DCC8-7BEB-4FE3-AAB5-3FFE984EE0E1}" srcOrd="0" destOrd="0" presId="urn:microsoft.com/office/officeart/2005/8/layout/cycle6"/>
    <dgm:cxn modelId="{D87671DB-C0C6-468F-A622-8ECAC3E2968D}" type="presOf" srcId="{5E556201-9CE8-4689-9209-FC460AFE67B4}" destId="{3D92BBAA-6540-4296-BBB8-884067B7B013}" srcOrd="0" destOrd="0" presId="urn:microsoft.com/office/officeart/2005/8/layout/cycle6"/>
    <dgm:cxn modelId="{6CE854FA-AF9D-4B15-8294-33591053AA50}" srcId="{838CA11B-CC11-4CCA-8887-A568E34C1603}" destId="{55EF5AAF-8F99-412E-AC4F-23AAF626ABAD}" srcOrd="4" destOrd="0" parTransId="{FDD49832-C82A-4981-AF97-2741694A8D9E}" sibTransId="{47E0B02A-0BA7-4C92-A24A-074AD9B73B51}"/>
    <dgm:cxn modelId="{7796AD84-901F-4ACB-AE79-5390E2EB0030}" type="presParOf" srcId="{914EC3E7-28C5-4C3C-9397-E9F48F15E91A}" destId="{8B2D3259-A826-4015-89E5-9A84491438F5}" srcOrd="0" destOrd="0" presId="urn:microsoft.com/office/officeart/2005/8/layout/cycle6"/>
    <dgm:cxn modelId="{4B0933CF-242E-4D5B-B8B2-3E42633CBD32}" type="presParOf" srcId="{914EC3E7-28C5-4C3C-9397-E9F48F15E91A}" destId="{E56E3693-028C-4381-9299-D6F92D37F570}" srcOrd="1" destOrd="0" presId="urn:microsoft.com/office/officeart/2005/8/layout/cycle6"/>
    <dgm:cxn modelId="{CF579B88-5543-4B86-9E06-E2C87A9124CA}" type="presParOf" srcId="{914EC3E7-28C5-4C3C-9397-E9F48F15E91A}" destId="{86D09B74-00E4-496C-87CC-A92A8BBE5838}" srcOrd="2" destOrd="0" presId="urn:microsoft.com/office/officeart/2005/8/layout/cycle6"/>
    <dgm:cxn modelId="{77E010B5-4470-46CC-A518-55C016F5DBF2}" type="presParOf" srcId="{914EC3E7-28C5-4C3C-9397-E9F48F15E91A}" destId="{80C07D3C-8841-4752-8913-D5BDBEBE0B2A}" srcOrd="3" destOrd="0" presId="urn:microsoft.com/office/officeart/2005/8/layout/cycle6"/>
    <dgm:cxn modelId="{A6D76945-2CA0-4BE7-8427-52FF52814953}" type="presParOf" srcId="{914EC3E7-28C5-4C3C-9397-E9F48F15E91A}" destId="{88D5C245-E24A-4974-AD4F-84D036D94DA6}" srcOrd="4" destOrd="0" presId="urn:microsoft.com/office/officeart/2005/8/layout/cycle6"/>
    <dgm:cxn modelId="{6BD58A29-B89B-461E-A380-F3B9D8F6D17B}" type="presParOf" srcId="{914EC3E7-28C5-4C3C-9397-E9F48F15E91A}" destId="{3D92BBAA-6540-4296-BBB8-884067B7B013}" srcOrd="5" destOrd="0" presId="urn:microsoft.com/office/officeart/2005/8/layout/cycle6"/>
    <dgm:cxn modelId="{70C8ACF5-603B-4B18-81F7-6FE1C3D9D18F}" type="presParOf" srcId="{914EC3E7-28C5-4C3C-9397-E9F48F15E91A}" destId="{A6DC6391-5122-48D9-9899-1B2FF489F7CC}" srcOrd="6" destOrd="0" presId="urn:microsoft.com/office/officeart/2005/8/layout/cycle6"/>
    <dgm:cxn modelId="{76F25CAA-67A8-4026-9B42-B4A00E84FBC9}" type="presParOf" srcId="{914EC3E7-28C5-4C3C-9397-E9F48F15E91A}" destId="{01EEA53E-5436-4162-8CD5-B069025FEB79}" srcOrd="7" destOrd="0" presId="urn:microsoft.com/office/officeart/2005/8/layout/cycle6"/>
    <dgm:cxn modelId="{5AA0714F-2646-4F58-A26B-FEB1FB717707}" type="presParOf" srcId="{914EC3E7-28C5-4C3C-9397-E9F48F15E91A}" destId="{861703A6-4BC0-4DC1-90C3-C35E33856A2D}" srcOrd="8" destOrd="0" presId="urn:microsoft.com/office/officeart/2005/8/layout/cycle6"/>
    <dgm:cxn modelId="{1A172CE5-FB25-4DCF-ABEF-41783BE1F7E8}" type="presParOf" srcId="{914EC3E7-28C5-4C3C-9397-E9F48F15E91A}" destId="{D9E901EE-7352-41C5-8AE9-C9756123A3F9}" srcOrd="9" destOrd="0" presId="urn:microsoft.com/office/officeart/2005/8/layout/cycle6"/>
    <dgm:cxn modelId="{D4036A46-A66B-4D40-9938-F017F9E797C6}" type="presParOf" srcId="{914EC3E7-28C5-4C3C-9397-E9F48F15E91A}" destId="{C2CB8327-B58F-48E5-993F-87524EE82E2F}" srcOrd="10" destOrd="0" presId="urn:microsoft.com/office/officeart/2005/8/layout/cycle6"/>
    <dgm:cxn modelId="{A13F96EA-64C2-4E11-8E7E-EFC4A5F207BE}" type="presParOf" srcId="{914EC3E7-28C5-4C3C-9397-E9F48F15E91A}" destId="{F5555FEE-5803-4F6D-B9CD-16C2EB451DF4}" srcOrd="11" destOrd="0" presId="urn:microsoft.com/office/officeart/2005/8/layout/cycle6"/>
    <dgm:cxn modelId="{3962B28C-1C2B-49DA-9509-6197C966D807}" type="presParOf" srcId="{914EC3E7-28C5-4C3C-9397-E9F48F15E91A}" destId="{C088D0F9-DED0-4E96-A51D-7C6D695FA7C4}" srcOrd="12" destOrd="0" presId="urn:microsoft.com/office/officeart/2005/8/layout/cycle6"/>
    <dgm:cxn modelId="{7C92586E-4C86-4FEB-92B1-E0EB00CC84A7}" type="presParOf" srcId="{914EC3E7-28C5-4C3C-9397-E9F48F15E91A}" destId="{1EA17FAB-DB42-4B24-80A3-3185AB67EF45}" srcOrd="13" destOrd="0" presId="urn:microsoft.com/office/officeart/2005/8/layout/cycle6"/>
    <dgm:cxn modelId="{6F75C8E1-FEBD-45B9-8D02-B16832F34B56}" type="presParOf" srcId="{914EC3E7-28C5-4C3C-9397-E9F48F15E91A}" destId="{FFE1DCC8-7BEB-4FE3-AAB5-3FFE984EE0E1}" srcOrd="14" destOrd="0" presId="urn:microsoft.com/office/officeart/2005/8/layout/cycle6"/>
    <dgm:cxn modelId="{2C08F474-E51A-4E68-A7CF-A3CAA2416791}" type="presParOf" srcId="{914EC3E7-28C5-4C3C-9397-E9F48F15E91A}" destId="{88A4DCF3-1F2B-4463-8D11-F263F2F2D2A7}" srcOrd="15" destOrd="0" presId="urn:microsoft.com/office/officeart/2005/8/layout/cycle6"/>
    <dgm:cxn modelId="{81E5A9B6-73C5-4220-B33F-6EBE4066E07B}" type="presParOf" srcId="{914EC3E7-28C5-4C3C-9397-E9F48F15E91A}" destId="{5460343C-DE2F-4C04-AEC8-C7B00BE0B03D}" srcOrd="16" destOrd="0" presId="urn:microsoft.com/office/officeart/2005/8/layout/cycle6"/>
    <dgm:cxn modelId="{784AE7F1-B8DA-476C-A308-58DE7E1BFCB2}" type="presParOf" srcId="{914EC3E7-28C5-4C3C-9397-E9F48F15E91A}" destId="{78A48D43-EC2B-4A87-8326-A9F247216AAF}" srcOrd="17" destOrd="0" presId="urn:microsoft.com/office/officeart/2005/8/layout/cycle6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003E124D-BAA8-469F-B404-413D23C145FB}" type="doc">
      <dgm:prSet loTypeId="urn:microsoft.com/office/officeart/2005/8/layout/chevron2" loCatId="process" qsTypeId="urn:microsoft.com/office/officeart/2005/8/quickstyle/3d2" qsCatId="3D" csTypeId="urn:microsoft.com/office/officeart/2005/8/colors/accent0_3" csCatId="mainScheme" phldr="1"/>
      <dgm:spPr/>
      <dgm:t>
        <a:bodyPr/>
        <a:lstStyle/>
        <a:p>
          <a:endParaRPr lang="en-US"/>
        </a:p>
      </dgm:t>
    </dgm:pt>
    <dgm:pt modelId="{458A6580-C459-40FA-8428-F8AA1FCCC042}">
      <dgm:prSet phldrT="[Text]" phldr="0"/>
      <dgm:spPr/>
      <dgm:t>
        <a:bodyPr/>
        <a:lstStyle/>
        <a:p>
          <a:r>
            <a:rPr lang="en-US" dirty="0">
              <a:latin typeface="Grandview Display"/>
            </a:rPr>
            <a:t>Situation</a:t>
          </a:r>
          <a:endParaRPr lang="en-US" dirty="0"/>
        </a:p>
      </dgm:t>
    </dgm:pt>
    <dgm:pt modelId="{02994194-0DCD-4558-8AD9-045DC7C68A06}" type="parTrans" cxnId="{ED982D2F-70DF-47D8-B84A-7CBA00C15EE3}">
      <dgm:prSet/>
      <dgm:spPr/>
      <dgm:t>
        <a:bodyPr/>
        <a:lstStyle/>
        <a:p>
          <a:endParaRPr lang="en-US"/>
        </a:p>
      </dgm:t>
    </dgm:pt>
    <dgm:pt modelId="{A6E2ADD3-2FAB-4C88-A28A-51C57E051DCB}" type="sibTrans" cxnId="{ED982D2F-70DF-47D8-B84A-7CBA00C15EE3}">
      <dgm:prSet/>
      <dgm:spPr/>
      <dgm:t>
        <a:bodyPr/>
        <a:lstStyle/>
        <a:p>
          <a:endParaRPr lang="en-US"/>
        </a:p>
      </dgm:t>
    </dgm:pt>
    <dgm:pt modelId="{C4089DB9-606A-42C9-B9B9-F1A66954780B}">
      <dgm:prSet phldrT="[Text]" phldr="0"/>
      <dgm:spPr/>
      <dgm:t>
        <a:bodyPr/>
        <a:lstStyle/>
        <a:p>
          <a:pPr rtl="0"/>
          <a:r>
            <a:rPr lang="en-US" dirty="0">
              <a:latin typeface="Grandview Display"/>
            </a:rPr>
            <a:t>Describe the Context </a:t>
          </a:r>
          <a:endParaRPr lang="en-US" dirty="0"/>
        </a:p>
      </dgm:t>
    </dgm:pt>
    <dgm:pt modelId="{0523C18B-381D-42ED-B6DF-6E21EB04676A}" type="parTrans" cxnId="{17DFCDFB-A475-46EA-891C-447CE5EAA1DE}">
      <dgm:prSet/>
      <dgm:spPr/>
      <dgm:t>
        <a:bodyPr/>
        <a:lstStyle/>
        <a:p>
          <a:endParaRPr lang="en-US"/>
        </a:p>
      </dgm:t>
    </dgm:pt>
    <dgm:pt modelId="{B3E75323-6667-482E-A634-51CBD234A525}" type="sibTrans" cxnId="{17DFCDFB-A475-46EA-891C-447CE5EAA1DE}">
      <dgm:prSet/>
      <dgm:spPr/>
      <dgm:t>
        <a:bodyPr/>
        <a:lstStyle/>
        <a:p>
          <a:endParaRPr lang="en-US"/>
        </a:p>
      </dgm:t>
    </dgm:pt>
    <dgm:pt modelId="{71435DFC-2E0A-490D-AB88-2D7741EB82BC}">
      <dgm:prSet phldrT="[Text]" phldr="0"/>
      <dgm:spPr/>
      <dgm:t>
        <a:bodyPr/>
        <a:lstStyle/>
        <a:p>
          <a:r>
            <a:rPr lang="en-US" sz="2200" dirty="0">
              <a:latin typeface="Grandview Display"/>
            </a:rPr>
            <a:t>Task</a:t>
          </a:r>
          <a:endParaRPr lang="en-US" sz="2200" dirty="0"/>
        </a:p>
      </dgm:t>
    </dgm:pt>
    <dgm:pt modelId="{C15366AA-44EB-4B0E-A8B4-16926CC87616}" type="parTrans" cxnId="{FFAF2033-D1D0-42B4-A920-79BEB42E8ACF}">
      <dgm:prSet/>
      <dgm:spPr/>
      <dgm:t>
        <a:bodyPr/>
        <a:lstStyle/>
        <a:p>
          <a:endParaRPr lang="en-US"/>
        </a:p>
      </dgm:t>
    </dgm:pt>
    <dgm:pt modelId="{970704F4-7C78-4916-A0BD-5E048933D100}" type="sibTrans" cxnId="{FFAF2033-D1D0-42B4-A920-79BEB42E8ACF}">
      <dgm:prSet/>
      <dgm:spPr/>
      <dgm:t>
        <a:bodyPr/>
        <a:lstStyle/>
        <a:p>
          <a:endParaRPr lang="en-US"/>
        </a:p>
      </dgm:t>
    </dgm:pt>
    <dgm:pt modelId="{38427739-9A2C-44F3-979E-AFB9CA9B42D0}">
      <dgm:prSet phldrT="[Text]" phldr="0"/>
      <dgm:spPr/>
      <dgm:t>
        <a:bodyPr/>
        <a:lstStyle/>
        <a:p>
          <a:r>
            <a:rPr lang="en-US" dirty="0">
              <a:latin typeface="Grandview Display"/>
            </a:rPr>
            <a:t>Action</a:t>
          </a:r>
          <a:endParaRPr lang="en-US" dirty="0"/>
        </a:p>
      </dgm:t>
    </dgm:pt>
    <dgm:pt modelId="{651598BD-D4B0-4F7B-8046-56FDA236B14F}" type="parTrans" cxnId="{B4E4AD2B-486D-4843-B492-81C85A89A611}">
      <dgm:prSet/>
      <dgm:spPr/>
      <dgm:t>
        <a:bodyPr/>
        <a:lstStyle/>
        <a:p>
          <a:endParaRPr lang="en-US"/>
        </a:p>
      </dgm:t>
    </dgm:pt>
    <dgm:pt modelId="{D2D0B069-4351-4C7A-9921-C1A0F5AFAAA7}" type="sibTrans" cxnId="{B4E4AD2B-486D-4843-B492-81C85A89A611}">
      <dgm:prSet/>
      <dgm:spPr/>
      <dgm:t>
        <a:bodyPr/>
        <a:lstStyle/>
        <a:p>
          <a:endParaRPr lang="en-US"/>
        </a:p>
      </dgm:t>
    </dgm:pt>
    <dgm:pt modelId="{1F2184D8-FA9B-46CB-9D89-BF1DD91FAA00}">
      <dgm:prSet phldrT="[Text]" phldr="0"/>
      <dgm:spPr/>
      <dgm:t>
        <a:bodyPr/>
        <a:lstStyle/>
        <a:p>
          <a:pPr rtl="0"/>
          <a:r>
            <a:rPr lang="en-US" dirty="0">
              <a:latin typeface="Grandview Display"/>
            </a:rPr>
            <a:t>What You did</a:t>
          </a:r>
          <a:endParaRPr lang="en-US" dirty="0"/>
        </a:p>
      </dgm:t>
    </dgm:pt>
    <dgm:pt modelId="{E4163FE6-B6D4-44BA-880A-619E5A02E90D}" type="parTrans" cxnId="{8F3D221F-D1A7-4058-829C-71C5878FF066}">
      <dgm:prSet/>
      <dgm:spPr/>
      <dgm:t>
        <a:bodyPr/>
        <a:lstStyle/>
        <a:p>
          <a:endParaRPr lang="en-US"/>
        </a:p>
      </dgm:t>
    </dgm:pt>
    <dgm:pt modelId="{E45D1FCE-C474-4E80-A7E1-BE5363476DE1}" type="sibTrans" cxnId="{8F3D221F-D1A7-4058-829C-71C5878FF066}">
      <dgm:prSet/>
      <dgm:spPr/>
      <dgm:t>
        <a:bodyPr/>
        <a:lstStyle/>
        <a:p>
          <a:endParaRPr lang="en-US"/>
        </a:p>
      </dgm:t>
    </dgm:pt>
    <dgm:pt modelId="{D0037209-9E95-4790-948D-FFC40F198046}">
      <dgm:prSet phldrT="[Text]" phldr="0"/>
      <dgm:spPr/>
      <dgm:t>
        <a:bodyPr/>
        <a:lstStyle/>
        <a:p>
          <a:r>
            <a:rPr lang="en-US" dirty="0">
              <a:latin typeface="Grandview Display"/>
            </a:rPr>
            <a:t>|result</a:t>
          </a:r>
          <a:endParaRPr lang="en-US" dirty="0"/>
        </a:p>
      </dgm:t>
    </dgm:pt>
    <dgm:pt modelId="{A8863632-9D00-41C5-9B05-E1C7EE51F4D3}" type="parTrans" cxnId="{468FA35A-F15B-4712-A5F1-04A0861A95E0}">
      <dgm:prSet/>
      <dgm:spPr/>
      <dgm:t>
        <a:bodyPr/>
        <a:lstStyle/>
        <a:p>
          <a:endParaRPr lang="en-US"/>
        </a:p>
      </dgm:t>
    </dgm:pt>
    <dgm:pt modelId="{D68B2C1F-1DD5-4617-ADA3-83AEC1AE738E}" type="sibTrans" cxnId="{468FA35A-F15B-4712-A5F1-04A0861A95E0}">
      <dgm:prSet/>
      <dgm:spPr/>
      <dgm:t>
        <a:bodyPr/>
        <a:lstStyle/>
        <a:p>
          <a:endParaRPr lang="en-US"/>
        </a:p>
      </dgm:t>
    </dgm:pt>
    <dgm:pt modelId="{46F882E7-0DBE-4450-83A6-98E4DDE02546}">
      <dgm:prSet phldrT="[Text]" phldr="0"/>
      <dgm:spPr/>
      <dgm:t>
        <a:bodyPr/>
        <a:lstStyle/>
        <a:p>
          <a:pPr rtl="0"/>
          <a:r>
            <a:rPr lang="en-US" dirty="0">
              <a:latin typeface="Grandview Display"/>
            </a:rPr>
            <a:t>Outcome acheived</a:t>
          </a:r>
          <a:endParaRPr lang="en-US" dirty="0"/>
        </a:p>
      </dgm:t>
    </dgm:pt>
    <dgm:pt modelId="{9AB20A54-F49F-4D66-AC28-F4C61B0DFE83}" type="parTrans" cxnId="{6B0C0604-A722-4BCD-AD0E-588DAB8EAD57}">
      <dgm:prSet/>
      <dgm:spPr/>
      <dgm:t>
        <a:bodyPr/>
        <a:lstStyle/>
        <a:p>
          <a:endParaRPr lang="en-US"/>
        </a:p>
      </dgm:t>
    </dgm:pt>
    <dgm:pt modelId="{95946600-A5FB-4722-9C10-47A446707EEE}" type="sibTrans" cxnId="{6B0C0604-A722-4BCD-AD0E-588DAB8EAD57}">
      <dgm:prSet/>
      <dgm:spPr/>
      <dgm:t>
        <a:bodyPr/>
        <a:lstStyle/>
        <a:p>
          <a:endParaRPr lang="en-US"/>
        </a:p>
      </dgm:t>
    </dgm:pt>
    <dgm:pt modelId="{1C9057B1-426E-489C-9916-30F3DA73C2FB}" type="pres">
      <dgm:prSet presAssocID="{003E124D-BAA8-469F-B404-413D23C145FB}" presName="linearFlow" presStyleCnt="0">
        <dgm:presLayoutVars>
          <dgm:dir/>
          <dgm:animLvl val="lvl"/>
          <dgm:resizeHandles val="exact"/>
        </dgm:presLayoutVars>
      </dgm:prSet>
      <dgm:spPr/>
    </dgm:pt>
    <dgm:pt modelId="{3B8D9E91-927B-4D04-AC11-C419F2364682}" type="pres">
      <dgm:prSet presAssocID="{458A6580-C459-40FA-8428-F8AA1FCCC042}" presName="composite" presStyleCnt="0"/>
      <dgm:spPr/>
    </dgm:pt>
    <dgm:pt modelId="{FA531115-5010-4E7F-910F-3AB340D969CB}" type="pres">
      <dgm:prSet presAssocID="{458A6580-C459-40FA-8428-F8AA1FCCC042}" presName="parentText" presStyleLbl="alignNode1" presStyleIdx="0" presStyleCnt="4">
        <dgm:presLayoutVars>
          <dgm:chMax val="1"/>
          <dgm:bulletEnabled val="1"/>
        </dgm:presLayoutVars>
      </dgm:prSet>
      <dgm:spPr/>
    </dgm:pt>
    <dgm:pt modelId="{BE79EB36-39BD-4712-9390-177EEECFB46F}" type="pres">
      <dgm:prSet presAssocID="{458A6580-C459-40FA-8428-F8AA1FCCC042}" presName="descendantText" presStyleLbl="alignAcc1" presStyleIdx="0" presStyleCnt="4">
        <dgm:presLayoutVars>
          <dgm:bulletEnabled val="1"/>
        </dgm:presLayoutVars>
      </dgm:prSet>
      <dgm:spPr/>
    </dgm:pt>
    <dgm:pt modelId="{DEDB483D-656F-4373-AB81-23DE79E525FD}" type="pres">
      <dgm:prSet presAssocID="{A6E2ADD3-2FAB-4C88-A28A-51C57E051DCB}" presName="sp" presStyleCnt="0"/>
      <dgm:spPr/>
    </dgm:pt>
    <dgm:pt modelId="{19DA10DA-7D05-4753-862A-83E76ED43F36}" type="pres">
      <dgm:prSet presAssocID="{71435DFC-2E0A-490D-AB88-2D7741EB82BC}" presName="composite" presStyleCnt="0"/>
      <dgm:spPr/>
    </dgm:pt>
    <dgm:pt modelId="{B24A83CF-5836-4877-B881-A0BDB4DD72D3}" type="pres">
      <dgm:prSet presAssocID="{71435DFC-2E0A-490D-AB88-2D7741EB82BC}" presName="parentText" presStyleLbl="alignNode1" presStyleIdx="1" presStyleCnt="4">
        <dgm:presLayoutVars>
          <dgm:chMax val="1"/>
          <dgm:bulletEnabled val="1"/>
        </dgm:presLayoutVars>
      </dgm:prSet>
      <dgm:spPr/>
    </dgm:pt>
    <dgm:pt modelId="{32F7F675-F404-417B-AA00-86D47E9F5053}" type="pres">
      <dgm:prSet presAssocID="{71435DFC-2E0A-490D-AB88-2D7741EB82BC}" presName="descendantText" presStyleLbl="alignAcc1" presStyleIdx="1" presStyleCnt="4">
        <dgm:presLayoutVars>
          <dgm:bulletEnabled val="1"/>
        </dgm:presLayoutVars>
      </dgm:prSet>
      <dgm:spPr/>
    </dgm:pt>
    <dgm:pt modelId="{ABDFBA59-C039-400F-A813-19AA97665DB2}" type="pres">
      <dgm:prSet presAssocID="{970704F4-7C78-4916-A0BD-5E048933D100}" presName="sp" presStyleCnt="0"/>
      <dgm:spPr/>
    </dgm:pt>
    <dgm:pt modelId="{F320DE80-FA3D-4BFC-82EB-222D43459FB6}" type="pres">
      <dgm:prSet presAssocID="{38427739-9A2C-44F3-979E-AFB9CA9B42D0}" presName="composite" presStyleCnt="0"/>
      <dgm:spPr/>
    </dgm:pt>
    <dgm:pt modelId="{C53A23B7-3384-4350-BB12-BF2512D11725}" type="pres">
      <dgm:prSet presAssocID="{38427739-9A2C-44F3-979E-AFB9CA9B42D0}" presName="parentText" presStyleLbl="alignNode1" presStyleIdx="2" presStyleCnt="4">
        <dgm:presLayoutVars>
          <dgm:chMax val="1"/>
          <dgm:bulletEnabled val="1"/>
        </dgm:presLayoutVars>
      </dgm:prSet>
      <dgm:spPr/>
    </dgm:pt>
    <dgm:pt modelId="{3C3BF8B4-2D79-45FB-82BD-37785C593B5D}" type="pres">
      <dgm:prSet presAssocID="{38427739-9A2C-44F3-979E-AFB9CA9B42D0}" presName="descendantText" presStyleLbl="alignAcc1" presStyleIdx="2" presStyleCnt="4">
        <dgm:presLayoutVars>
          <dgm:bulletEnabled val="1"/>
        </dgm:presLayoutVars>
      </dgm:prSet>
      <dgm:spPr/>
    </dgm:pt>
    <dgm:pt modelId="{CB770610-C67C-44BA-8085-B12466B78FC4}" type="pres">
      <dgm:prSet presAssocID="{D2D0B069-4351-4C7A-9921-C1A0F5AFAAA7}" presName="sp" presStyleCnt="0"/>
      <dgm:spPr/>
    </dgm:pt>
    <dgm:pt modelId="{D0CEEE43-EFC6-4112-B3E7-88C4486A6931}" type="pres">
      <dgm:prSet presAssocID="{D0037209-9E95-4790-948D-FFC40F198046}" presName="composite" presStyleCnt="0"/>
      <dgm:spPr/>
    </dgm:pt>
    <dgm:pt modelId="{69808E52-D756-41B7-9A1A-C05F8B4D2F57}" type="pres">
      <dgm:prSet presAssocID="{D0037209-9E95-4790-948D-FFC40F198046}" presName="parentText" presStyleLbl="alignNode1" presStyleIdx="3" presStyleCnt="4">
        <dgm:presLayoutVars>
          <dgm:chMax val="1"/>
          <dgm:bulletEnabled val="1"/>
        </dgm:presLayoutVars>
      </dgm:prSet>
      <dgm:spPr/>
    </dgm:pt>
    <dgm:pt modelId="{33FA7CC2-B0C3-4DFC-A168-C68339B40FBB}" type="pres">
      <dgm:prSet presAssocID="{D0037209-9E95-4790-948D-FFC40F198046}" presName="descendantText" presStyleLbl="alignAcc1" presStyleIdx="3" presStyleCnt="4">
        <dgm:presLayoutVars>
          <dgm:bulletEnabled val="1"/>
        </dgm:presLayoutVars>
      </dgm:prSet>
      <dgm:spPr/>
    </dgm:pt>
  </dgm:ptLst>
  <dgm:cxnLst>
    <dgm:cxn modelId="{09C68E03-C1F5-4E21-92AA-99FB1D4501D4}" type="presOf" srcId="{C4089DB9-606A-42C9-B9B9-F1A66954780B}" destId="{BE79EB36-39BD-4712-9390-177EEECFB46F}" srcOrd="0" destOrd="0" presId="urn:microsoft.com/office/officeart/2005/8/layout/chevron2"/>
    <dgm:cxn modelId="{6B0C0604-A722-4BCD-AD0E-588DAB8EAD57}" srcId="{D0037209-9E95-4790-948D-FFC40F198046}" destId="{46F882E7-0DBE-4450-83A6-98E4DDE02546}" srcOrd="0" destOrd="0" parTransId="{9AB20A54-F49F-4D66-AC28-F4C61B0DFE83}" sibTransId="{95946600-A5FB-4722-9C10-47A446707EEE}"/>
    <dgm:cxn modelId="{DB651610-43D9-46D8-B210-8FCA7DB709CB}" type="presOf" srcId="{458A6580-C459-40FA-8428-F8AA1FCCC042}" destId="{FA531115-5010-4E7F-910F-3AB340D969CB}" srcOrd="0" destOrd="0" presId="urn:microsoft.com/office/officeart/2005/8/layout/chevron2"/>
    <dgm:cxn modelId="{8F3D221F-D1A7-4058-829C-71C5878FF066}" srcId="{38427739-9A2C-44F3-979E-AFB9CA9B42D0}" destId="{1F2184D8-FA9B-46CB-9D89-BF1DD91FAA00}" srcOrd="0" destOrd="0" parTransId="{E4163FE6-B6D4-44BA-880A-619E5A02E90D}" sibTransId="{E45D1FCE-C474-4E80-A7E1-BE5363476DE1}"/>
    <dgm:cxn modelId="{958C0326-4FC6-477C-AC18-7950E6A3F2C2}" type="presOf" srcId="{003E124D-BAA8-469F-B404-413D23C145FB}" destId="{1C9057B1-426E-489C-9916-30F3DA73C2FB}" srcOrd="0" destOrd="0" presId="urn:microsoft.com/office/officeart/2005/8/layout/chevron2"/>
    <dgm:cxn modelId="{B4E4AD2B-486D-4843-B492-81C85A89A611}" srcId="{003E124D-BAA8-469F-B404-413D23C145FB}" destId="{38427739-9A2C-44F3-979E-AFB9CA9B42D0}" srcOrd="2" destOrd="0" parTransId="{651598BD-D4B0-4F7B-8046-56FDA236B14F}" sibTransId="{D2D0B069-4351-4C7A-9921-C1A0F5AFAAA7}"/>
    <dgm:cxn modelId="{ED982D2F-70DF-47D8-B84A-7CBA00C15EE3}" srcId="{003E124D-BAA8-469F-B404-413D23C145FB}" destId="{458A6580-C459-40FA-8428-F8AA1FCCC042}" srcOrd="0" destOrd="0" parTransId="{02994194-0DCD-4558-8AD9-045DC7C68A06}" sibTransId="{A6E2ADD3-2FAB-4C88-A28A-51C57E051DCB}"/>
    <dgm:cxn modelId="{FFAF2033-D1D0-42B4-A920-79BEB42E8ACF}" srcId="{003E124D-BAA8-469F-B404-413D23C145FB}" destId="{71435DFC-2E0A-490D-AB88-2D7741EB82BC}" srcOrd="1" destOrd="0" parTransId="{C15366AA-44EB-4B0E-A8B4-16926CC87616}" sibTransId="{970704F4-7C78-4916-A0BD-5E048933D100}"/>
    <dgm:cxn modelId="{3F5DED3A-2CFA-4462-AE91-15E64C1FBAAE}" type="presOf" srcId="{1F2184D8-FA9B-46CB-9D89-BF1DD91FAA00}" destId="{3C3BF8B4-2D79-45FB-82BD-37785C593B5D}" srcOrd="0" destOrd="0" presId="urn:microsoft.com/office/officeart/2005/8/layout/chevron2"/>
    <dgm:cxn modelId="{2A70895D-A6E9-425D-8E85-A1FD50EB2E2A}" type="presOf" srcId="{46F882E7-0DBE-4450-83A6-98E4DDE02546}" destId="{33FA7CC2-B0C3-4DFC-A168-C68339B40FBB}" srcOrd="0" destOrd="0" presId="urn:microsoft.com/office/officeart/2005/8/layout/chevron2"/>
    <dgm:cxn modelId="{468FA35A-F15B-4712-A5F1-04A0861A95E0}" srcId="{003E124D-BAA8-469F-B404-413D23C145FB}" destId="{D0037209-9E95-4790-948D-FFC40F198046}" srcOrd="3" destOrd="0" parTransId="{A8863632-9D00-41C5-9B05-E1C7EE51F4D3}" sibTransId="{D68B2C1F-1DD5-4617-ADA3-83AEC1AE738E}"/>
    <dgm:cxn modelId="{90D03DD0-D31D-4874-987A-01EB565645D1}" type="presOf" srcId="{D0037209-9E95-4790-948D-FFC40F198046}" destId="{69808E52-D756-41B7-9A1A-C05F8B4D2F57}" srcOrd="0" destOrd="0" presId="urn:microsoft.com/office/officeart/2005/8/layout/chevron2"/>
    <dgm:cxn modelId="{707F79E5-0F93-4716-BCFD-30BBC4CBA7EA}" type="presOf" srcId="{38427739-9A2C-44F3-979E-AFB9CA9B42D0}" destId="{C53A23B7-3384-4350-BB12-BF2512D11725}" srcOrd="0" destOrd="0" presId="urn:microsoft.com/office/officeart/2005/8/layout/chevron2"/>
    <dgm:cxn modelId="{0189D3F9-B04A-4769-9700-9B060FB96B51}" type="presOf" srcId="{71435DFC-2E0A-490D-AB88-2D7741EB82BC}" destId="{B24A83CF-5836-4877-B881-A0BDB4DD72D3}" srcOrd="0" destOrd="0" presId="urn:microsoft.com/office/officeart/2005/8/layout/chevron2"/>
    <dgm:cxn modelId="{17DFCDFB-A475-46EA-891C-447CE5EAA1DE}" srcId="{458A6580-C459-40FA-8428-F8AA1FCCC042}" destId="{C4089DB9-606A-42C9-B9B9-F1A66954780B}" srcOrd="0" destOrd="0" parTransId="{0523C18B-381D-42ED-B6DF-6E21EB04676A}" sibTransId="{B3E75323-6667-482E-A634-51CBD234A525}"/>
    <dgm:cxn modelId="{3C088759-79B8-4DE0-8679-7EADE6645C9C}" type="presParOf" srcId="{1C9057B1-426E-489C-9916-30F3DA73C2FB}" destId="{3B8D9E91-927B-4D04-AC11-C419F2364682}" srcOrd="0" destOrd="0" presId="urn:microsoft.com/office/officeart/2005/8/layout/chevron2"/>
    <dgm:cxn modelId="{9764119F-1E95-41CD-ABDC-3070CDC5E520}" type="presParOf" srcId="{3B8D9E91-927B-4D04-AC11-C419F2364682}" destId="{FA531115-5010-4E7F-910F-3AB340D969CB}" srcOrd="0" destOrd="0" presId="urn:microsoft.com/office/officeart/2005/8/layout/chevron2"/>
    <dgm:cxn modelId="{D3B73F64-0F1E-45B4-9009-6D927C759968}" type="presParOf" srcId="{3B8D9E91-927B-4D04-AC11-C419F2364682}" destId="{BE79EB36-39BD-4712-9390-177EEECFB46F}" srcOrd="1" destOrd="0" presId="urn:microsoft.com/office/officeart/2005/8/layout/chevron2"/>
    <dgm:cxn modelId="{290BD115-C45A-47FA-BDC5-DBC1C5E9FB2E}" type="presParOf" srcId="{1C9057B1-426E-489C-9916-30F3DA73C2FB}" destId="{DEDB483D-656F-4373-AB81-23DE79E525FD}" srcOrd="1" destOrd="0" presId="urn:microsoft.com/office/officeart/2005/8/layout/chevron2"/>
    <dgm:cxn modelId="{7DEF2F08-7A83-4DAF-9735-B6F190BF8B4F}" type="presParOf" srcId="{1C9057B1-426E-489C-9916-30F3DA73C2FB}" destId="{19DA10DA-7D05-4753-862A-83E76ED43F36}" srcOrd="2" destOrd="0" presId="urn:microsoft.com/office/officeart/2005/8/layout/chevron2"/>
    <dgm:cxn modelId="{6B477C67-1FAD-41E0-9076-D07729EBDB19}" type="presParOf" srcId="{19DA10DA-7D05-4753-862A-83E76ED43F36}" destId="{B24A83CF-5836-4877-B881-A0BDB4DD72D3}" srcOrd="0" destOrd="0" presId="urn:microsoft.com/office/officeart/2005/8/layout/chevron2"/>
    <dgm:cxn modelId="{C4F62DED-561D-48B0-902E-664685536BCA}" type="presParOf" srcId="{19DA10DA-7D05-4753-862A-83E76ED43F36}" destId="{32F7F675-F404-417B-AA00-86D47E9F5053}" srcOrd="1" destOrd="0" presId="urn:microsoft.com/office/officeart/2005/8/layout/chevron2"/>
    <dgm:cxn modelId="{4F495DA5-AC59-43A8-8E56-834A84B4BA05}" type="presParOf" srcId="{1C9057B1-426E-489C-9916-30F3DA73C2FB}" destId="{ABDFBA59-C039-400F-A813-19AA97665DB2}" srcOrd="3" destOrd="0" presId="urn:microsoft.com/office/officeart/2005/8/layout/chevron2"/>
    <dgm:cxn modelId="{655FFEE1-B3E6-47F1-8E9D-8675A100C99F}" type="presParOf" srcId="{1C9057B1-426E-489C-9916-30F3DA73C2FB}" destId="{F320DE80-FA3D-4BFC-82EB-222D43459FB6}" srcOrd="4" destOrd="0" presId="urn:microsoft.com/office/officeart/2005/8/layout/chevron2"/>
    <dgm:cxn modelId="{C2924708-4E5D-4798-8958-1E38F85E278B}" type="presParOf" srcId="{F320DE80-FA3D-4BFC-82EB-222D43459FB6}" destId="{C53A23B7-3384-4350-BB12-BF2512D11725}" srcOrd="0" destOrd="0" presId="urn:microsoft.com/office/officeart/2005/8/layout/chevron2"/>
    <dgm:cxn modelId="{EB24BB0D-80B0-4888-BB3C-83D9F8197688}" type="presParOf" srcId="{F320DE80-FA3D-4BFC-82EB-222D43459FB6}" destId="{3C3BF8B4-2D79-45FB-82BD-37785C593B5D}" srcOrd="1" destOrd="0" presId="urn:microsoft.com/office/officeart/2005/8/layout/chevron2"/>
    <dgm:cxn modelId="{B5A26D83-13EF-435F-B22F-C87DACEE4287}" type="presParOf" srcId="{1C9057B1-426E-489C-9916-30F3DA73C2FB}" destId="{CB770610-C67C-44BA-8085-B12466B78FC4}" srcOrd="5" destOrd="0" presId="urn:microsoft.com/office/officeart/2005/8/layout/chevron2"/>
    <dgm:cxn modelId="{E242B5EF-FF38-4149-AD00-CCC4F8DCBC8F}" type="presParOf" srcId="{1C9057B1-426E-489C-9916-30F3DA73C2FB}" destId="{D0CEEE43-EFC6-4112-B3E7-88C4486A6931}" srcOrd="6" destOrd="0" presId="urn:microsoft.com/office/officeart/2005/8/layout/chevron2"/>
    <dgm:cxn modelId="{E6C73D26-8AE4-43F0-976A-9CB8515A8089}" type="presParOf" srcId="{D0CEEE43-EFC6-4112-B3E7-88C4486A6931}" destId="{69808E52-D756-41B7-9A1A-C05F8B4D2F57}" srcOrd="0" destOrd="0" presId="urn:microsoft.com/office/officeart/2005/8/layout/chevron2"/>
    <dgm:cxn modelId="{C08A5055-D35B-405B-AE50-95821CA959AB}" type="presParOf" srcId="{D0CEEE43-EFC6-4112-B3E7-88C4486A6931}" destId="{33FA7CC2-B0C3-4DFC-A168-C68339B40FBB}" srcOrd="1" destOrd="0" presId="urn:microsoft.com/office/officeart/2005/8/layout/chevron2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166CF01E-7401-4E1C-A43E-42E33A1BA707}" type="doc">
      <dgm:prSet loTypeId="urn:microsoft.com/office/officeart/2005/8/layout/cycle3" loCatId="cycle" qsTypeId="urn:microsoft.com/office/officeart/2005/8/quickstyle/3d2" qsCatId="3D" csTypeId="urn:microsoft.com/office/officeart/2005/8/colors/accent0_3" csCatId="mainScheme" phldr="1"/>
      <dgm:spPr/>
      <dgm:t>
        <a:bodyPr/>
        <a:lstStyle/>
        <a:p>
          <a:endParaRPr lang="en-GB"/>
        </a:p>
      </dgm:t>
    </dgm:pt>
    <dgm:pt modelId="{4BA6E821-4CD0-4E1B-8BE3-0B95E82F9DB9}">
      <dgm:prSet phldrT="[Text]" phldr="0"/>
      <dgm:spPr/>
      <dgm:t>
        <a:bodyPr/>
        <a:lstStyle/>
        <a:p>
          <a:pPr rtl="0"/>
          <a:r>
            <a:rPr lang="en-GB" dirty="0">
              <a:latin typeface="Grandview Display"/>
            </a:rPr>
            <a:t>Concrate Experience</a:t>
          </a:r>
          <a:endParaRPr lang="en-GB" dirty="0"/>
        </a:p>
      </dgm:t>
    </dgm:pt>
    <dgm:pt modelId="{3550F630-C827-43C4-8FE4-0D77F8560AA0}" type="parTrans" cxnId="{0EB7967A-1EA0-49C0-919B-CC35B2B4B84D}">
      <dgm:prSet/>
      <dgm:spPr/>
      <dgm:t>
        <a:bodyPr/>
        <a:lstStyle/>
        <a:p>
          <a:endParaRPr lang="en-GB"/>
        </a:p>
      </dgm:t>
    </dgm:pt>
    <dgm:pt modelId="{0FEF703E-2D35-4D54-8FFD-4BB888DE27A4}" type="sibTrans" cxnId="{0EB7967A-1EA0-49C0-919B-CC35B2B4B84D}">
      <dgm:prSet/>
      <dgm:spPr/>
      <dgm:t>
        <a:bodyPr/>
        <a:lstStyle/>
        <a:p>
          <a:endParaRPr lang="en-GB"/>
        </a:p>
      </dgm:t>
    </dgm:pt>
    <dgm:pt modelId="{3AEC8D7C-4634-4FFC-AF1A-5AA1DD9B4AD2}">
      <dgm:prSet phldrT="[Text]" phldr="0"/>
      <dgm:spPr/>
      <dgm:t>
        <a:bodyPr/>
        <a:lstStyle/>
        <a:p>
          <a:pPr rtl="0"/>
          <a:r>
            <a:rPr lang="en-GB" dirty="0">
              <a:latin typeface="Grandview Display"/>
            </a:rPr>
            <a:t>Abstract Conceptulisation</a:t>
          </a:r>
          <a:endParaRPr lang="en-GB" dirty="0"/>
        </a:p>
      </dgm:t>
    </dgm:pt>
    <dgm:pt modelId="{A31E400A-D25B-4241-928A-ED99636C0174}" type="parTrans" cxnId="{39C96337-3ECC-46A1-942E-D29B981D2BDA}">
      <dgm:prSet/>
      <dgm:spPr/>
      <dgm:t>
        <a:bodyPr/>
        <a:lstStyle/>
        <a:p>
          <a:endParaRPr lang="en-GB"/>
        </a:p>
      </dgm:t>
    </dgm:pt>
    <dgm:pt modelId="{CD8B6B53-7905-4788-9D2B-E6A5E52F697D}" type="sibTrans" cxnId="{39C96337-3ECC-46A1-942E-D29B981D2BDA}">
      <dgm:prSet/>
      <dgm:spPr/>
      <dgm:t>
        <a:bodyPr/>
        <a:lstStyle/>
        <a:p>
          <a:endParaRPr lang="en-GB"/>
        </a:p>
      </dgm:t>
    </dgm:pt>
    <dgm:pt modelId="{1D58AF47-39CC-4B99-807D-6F692ACAC2CD}">
      <dgm:prSet phldrT="[Text]" phldr="0"/>
      <dgm:spPr/>
      <dgm:t>
        <a:bodyPr/>
        <a:lstStyle/>
        <a:p>
          <a:r>
            <a:rPr lang="en-GB" dirty="0">
              <a:latin typeface="Grandview Display"/>
            </a:rPr>
            <a:t>Reflective Observation</a:t>
          </a:r>
          <a:endParaRPr lang="en-GB" dirty="0"/>
        </a:p>
      </dgm:t>
    </dgm:pt>
    <dgm:pt modelId="{7BA3C84D-0CF8-42E4-B536-EFAB149DBB2C}" type="parTrans" cxnId="{03E545EF-2AB3-4441-B6AE-AECF555E6C23}">
      <dgm:prSet/>
      <dgm:spPr/>
      <dgm:t>
        <a:bodyPr/>
        <a:lstStyle/>
        <a:p>
          <a:endParaRPr lang="en-GB"/>
        </a:p>
      </dgm:t>
    </dgm:pt>
    <dgm:pt modelId="{D3B5079C-3690-4940-B77D-2C2523A59994}" type="sibTrans" cxnId="{03E545EF-2AB3-4441-B6AE-AECF555E6C23}">
      <dgm:prSet/>
      <dgm:spPr/>
      <dgm:t>
        <a:bodyPr/>
        <a:lstStyle/>
        <a:p>
          <a:endParaRPr lang="en-GB"/>
        </a:p>
      </dgm:t>
    </dgm:pt>
    <dgm:pt modelId="{CF6F8BB4-BA5C-41BB-97E3-5A9ABA4B5170}">
      <dgm:prSet phldr="0"/>
      <dgm:spPr/>
      <dgm:t>
        <a:bodyPr/>
        <a:lstStyle/>
        <a:p>
          <a:pPr rtl="0"/>
          <a:r>
            <a:rPr lang="en-GB" dirty="0">
              <a:latin typeface="Grandview Display"/>
            </a:rPr>
            <a:t>Active experimentation</a:t>
          </a:r>
        </a:p>
      </dgm:t>
    </dgm:pt>
    <dgm:pt modelId="{2D78C5D7-D009-4754-90C2-D949BCC5E8B4}" type="parTrans" cxnId="{93EC8C02-1054-408D-920F-6540CED5421C}">
      <dgm:prSet/>
      <dgm:spPr/>
    </dgm:pt>
    <dgm:pt modelId="{C2A4F98A-9A02-44E4-9267-4B081F14B3F4}" type="sibTrans" cxnId="{93EC8C02-1054-408D-920F-6540CED5421C}">
      <dgm:prSet/>
      <dgm:spPr/>
    </dgm:pt>
    <dgm:pt modelId="{4AAD6B99-15B3-400E-8671-03D307AED3FB}" type="pres">
      <dgm:prSet presAssocID="{166CF01E-7401-4E1C-A43E-42E33A1BA707}" presName="Name0" presStyleCnt="0">
        <dgm:presLayoutVars>
          <dgm:dir/>
          <dgm:resizeHandles val="exact"/>
        </dgm:presLayoutVars>
      </dgm:prSet>
      <dgm:spPr/>
    </dgm:pt>
    <dgm:pt modelId="{3C396E1C-2B84-411E-892D-7C630B96F4E0}" type="pres">
      <dgm:prSet presAssocID="{166CF01E-7401-4E1C-A43E-42E33A1BA707}" presName="cycle" presStyleCnt="0"/>
      <dgm:spPr/>
    </dgm:pt>
    <dgm:pt modelId="{916DC8F7-8806-45F4-B899-0EA49AE8F2A3}" type="pres">
      <dgm:prSet presAssocID="{4BA6E821-4CD0-4E1B-8BE3-0B95E82F9DB9}" presName="nodeFirstNode" presStyleLbl="node1" presStyleIdx="0" presStyleCnt="4">
        <dgm:presLayoutVars>
          <dgm:bulletEnabled val="1"/>
        </dgm:presLayoutVars>
      </dgm:prSet>
      <dgm:spPr/>
    </dgm:pt>
    <dgm:pt modelId="{1FAD841C-1461-4B7C-ACFE-2D1AF2A6D54A}" type="pres">
      <dgm:prSet presAssocID="{0FEF703E-2D35-4D54-8FFD-4BB888DE27A4}" presName="sibTransFirstNode" presStyleLbl="bgShp" presStyleIdx="0" presStyleCnt="1"/>
      <dgm:spPr/>
    </dgm:pt>
    <dgm:pt modelId="{50D0B5C0-4139-47D7-9F95-96B5F7409240}" type="pres">
      <dgm:prSet presAssocID="{3AEC8D7C-4634-4FFC-AF1A-5AA1DD9B4AD2}" presName="nodeFollowingNodes" presStyleLbl="node1" presStyleIdx="1" presStyleCnt="4">
        <dgm:presLayoutVars>
          <dgm:bulletEnabled val="1"/>
        </dgm:presLayoutVars>
      </dgm:prSet>
      <dgm:spPr/>
    </dgm:pt>
    <dgm:pt modelId="{6B2B8998-BB97-4786-9C7D-A94699350351}" type="pres">
      <dgm:prSet presAssocID="{CF6F8BB4-BA5C-41BB-97E3-5A9ABA4B5170}" presName="nodeFollowingNodes" presStyleLbl="node1" presStyleIdx="2" presStyleCnt="4">
        <dgm:presLayoutVars>
          <dgm:bulletEnabled val="1"/>
        </dgm:presLayoutVars>
      </dgm:prSet>
      <dgm:spPr/>
    </dgm:pt>
    <dgm:pt modelId="{09987655-43AB-43C5-A290-225FB8D9B0AD}" type="pres">
      <dgm:prSet presAssocID="{1D58AF47-39CC-4B99-807D-6F692ACAC2CD}" presName="nodeFollowingNodes" presStyleLbl="node1" presStyleIdx="3" presStyleCnt="4">
        <dgm:presLayoutVars>
          <dgm:bulletEnabled val="1"/>
        </dgm:presLayoutVars>
      </dgm:prSet>
      <dgm:spPr/>
    </dgm:pt>
  </dgm:ptLst>
  <dgm:cxnLst>
    <dgm:cxn modelId="{93EC8C02-1054-408D-920F-6540CED5421C}" srcId="{166CF01E-7401-4E1C-A43E-42E33A1BA707}" destId="{CF6F8BB4-BA5C-41BB-97E3-5A9ABA4B5170}" srcOrd="2" destOrd="0" parTransId="{2D78C5D7-D009-4754-90C2-D949BCC5E8B4}" sibTransId="{C2A4F98A-9A02-44E4-9267-4B081F14B3F4}"/>
    <dgm:cxn modelId="{5F9E3204-05E6-4FA8-9868-0E5F8AAB1127}" type="presOf" srcId="{166CF01E-7401-4E1C-A43E-42E33A1BA707}" destId="{4AAD6B99-15B3-400E-8671-03D307AED3FB}" srcOrd="0" destOrd="0" presId="urn:microsoft.com/office/officeart/2005/8/layout/cycle3"/>
    <dgm:cxn modelId="{A64FA536-63BC-492C-B623-B3530FB8BD4E}" type="presOf" srcId="{CF6F8BB4-BA5C-41BB-97E3-5A9ABA4B5170}" destId="{6B2B8998-BB97-4786-9C7D-A94699350351}" srcOrd="0" destOrd="0" presId="urn:microsoft.com/office/officeart/2005/8/layout/cycle3"/>
    <dgm:cxn modelId="{39C96337-3ECC-46A1-942E-D29B981D2BDA}" srcId="{166CF01E-7401-4E1C-A43E-42E33A1BA707}" destId="{3AEC8D7C-4634-4FFC-AF1A-5AA1DD9B4AD2}" srcOrd="1" destOrd="0" parTransId="{A31E400A-D25B-4241-928A-ED99636C0174}" sibTransId="{CD8B6B53-7905-4788-9D2B-E6A5E52F697D}"/>
    <dgm:cxn modelId="{0EB7967A-1EA0-49C0-919B-CC35B2B4B84D}" srcId="{166CF01E-7401-4E1C-A43E-42E33A1BA707}" destId="{4BA6E821-4CD0-4E1B-8BE3-0B95E82F9DB9}" srcOrd="0" destOrd="0" parTransId="{3550F630-C827-43C4-8FE4-0D77F8560AA0}" sibTransId="{0FEF703E-2D35-4D54-8FFD-4BB888DE27A4}"/>
    <dgm:cxn modelId="{4B311B81-0F6B-4E8B-8CBF-20C20890B20D}" type="presOf" srcId="{1D58AF47-39CC-4B99-807D-6F692ACAC2CD}" destId="{09987655-43AB-43C5-A290-225FB8D9B0AD}" srcOrd="0" destOrd="0" presId="urn:microsoft.com/office/officeart/2005/8/layout/cycle3"/>
    <dgm:cxn modelId="{AF375DCD-2EE6-4CE3-A4C7-0B902079061E}" type="presOf" srcId="{0FEF703E-2D35-4D54-8FFD-4BB888DE27A4}" destId="{1FAD841C-1461-4B7C-ACFE-2D1AF2A6D54A}" srcOrd="0" destOrd="0" presId="urn:microsoft.com/office/officeart/2005/8/layout/cycle3"/>
    <dgm:cxn modelId="{9B8C68E8-A984-487E-BA69-FF13F0A3782C}" type="presOf" srcId="{3AEC8D7C-4634-4FFC-AF1A-5AA1DD9B4AD2}" destId="{50D0B5C0-4139-47D7-9F95-96B5F7409240}" srcOrd="0" destOrd="0" presId="urn:microsoft.com/office/officeart/2005/8/layout/cycle3"/>
    <dgm:cxn modelId="{03E545EF-2AB3-4441-B6AE-AECF555E6C23}" srcId="{166CF01E-7401-4E1C-A43E-42E33A1BA707}" destId="{1D58AF47-39CC-4B99-807D-6F692ACAC2CD}" srcOrd="3" destOrd="0" parTransId="{7BA3C84D-0CF8-42E4-B536-EFAB149DBB2C}" sibTransId="{D3B5079C-3690-4940-B77D-2C2523A59994}"/>
    <dgm:cxn modelId="{C8A297F5-E2CA-470E-AAE0-E85278C2D8FA}" type="presOf" srcId="{4BA6E821-4CD0-4E1B-8BE3-0B95E82F9DB9}" destId="{916DC8F7-8806-45F4-B899-0EA49AE8F2A3}" srcOrd="0" destOrd="0" presId="urn:microsoft.com/office/officeart/2005/8/layout/cycle3"/>
    <dgm:cxn modelId="{E64B9A2E-93D5-4A0E-8C9D-8CD614004C9F}" type="presParOf" srcId="{4AAD6B99-15B3-400E-8671-03D307AED3FB}" destId="{3C396E1C-2B84-411E-892D-7C630B96F4E0}" srcOrd="0" destOrd="0" presId="urn:microsoft.com/office/officeart/2005/8/layout/cycle3"/>
    <dgm:cxn modelId="{7E2F29B5-DA68-4F44-88A2-EF2C364B469F}" type="presParOf" srcId="{3C396E1C-2B84-411E-892D-7C630B96F4E0}" destId="{916DC8F7-8806-45F4-B899-0EA49AE8F2A3}" srcOrd="0" destOrd="0" presId="urn:microsoft.com/office/officeart/2005/8/layout/cycle3"/>
    <dgm:cxn modelId="{38151ADE-CA26-4639-96F3-678C46589EB4}" type="presParOf" srcId="{3C396E1C-2B84-411E-892D-7C630B96F4E0}" destId="{1FAD841C-1461-4B7C-ACFE-2D1AF2A6D54A}" srcOrd="1" destOrd="0" presId="urn:microsoft.com/office/officeart/2005/8/layout/cycle3"/>
    <dgm:cxn modelId="{5B9101E3-6257-4EB7-B583-6F83A59887D8}" type="presParOf" srcId="{3C396E1C-2B84-411E-892D-7C630B96F4E0}" destId="{50D0B5C0-4139-47D7-9F95-96B5F7409240}" srcOrd="2" destOrd="0" presId="urn:microsoft.com/office/officeart/2005/8/layout/cycle3"/>
    <dgm:cxn modelId="{22719DAD-9276-4192-BC1D-800A9D0FD63F}" type="presParOf" srcId="{3C396E1C-2B84-411E-892D-7C630B96F4E0}" destId="{6B2B8998-BB97-4786-9C7D-A94699350351}" srcOrd="3" destOrd="0" presId="urn:microsoft.com/office/officeart/2005/8/layout/cycle3"/>
    <dgm:cxn modelId="{0A87BAD8-B71C-4DB2-BC42-12D93FF09ADB}" type="presParOf" srcId="{3C396E1C-2B84-411E-892D-7C630B96F4E0}" destId="{09987655-43AB-43C5-A290-225FB8D9B0AD}" srcOrd="4" destOrd="0" presId="urn:microsoft.com/office/officeart/2005/8/layout/cycle3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8B2D3259-A826-4015-89E5-9A84491438F5}">
      <dsp:nvSpPr>
        <dsp:cNvPr id="0" name=""/>
        <dsp:cNvSpPr/>
      </dsp:nvSpPr>
      <dsp:spPr>
        <a:xfrm>
          <a:off x="4297201" y="1039"/>
          <a:ext cx="1741085" cy="1131705"/>
        </a:xfrm>
        <a:prstGeom prst="roundRect">
          <a:avLst/>
        </a:prstGeom>
        <a:gradFill rotWithShape="0">
          <a:gsLst>
            <a:gs pos="0">
              <a:schemeClr val="dk2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dk2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dk2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80010" tIns="80010" rIns="80010" bIns="80010" numCol="1" spcCol="1270" anchor="ctr" anchorCtr="0">
          <a:noAutofit/>
        </a:bodyPr>
        <a:lstStyle/>
        <a:p>
          <a:pPr marL="0" lvl="0" indent="0" algn="ctr" defTabSz="93345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100" kern="1200">
              <a:latin typeface="Grandview Display"/>
            </a:rPr>
            <a:t>Workplace Planning</a:t>
          </a:r>
          <a:endParaRPr lang="en-US" sz="2100" kern="1200"/>
        </a:p>
      </dsp:txBody>
      <dsp:txXfrm>
        <a:off x="4352446" y="56284"/>
        <a:ext cx="1630595" cy="1021215"/>
      </dsp:txXfrm>
    </dsp:sp>
    <dsp:sp modelId="{86D09B74-00E4-496C-87CC-A92A8BBE5838}">
      <dsp:nvSpPr>
        <dsp:cNvPr id="0" name=""/>
        <dsp:cNvSpPr/>
      </dsp:nvSpPr>
      <dsp:spPr>
        <a:xfrm>
          <a:off x="2499601" y="566892"/>
          <a:ext cx="5336285" cy="5336285"/>
        </a:xfrm>
        <a:custGeom>
          <a:avLst/>
          <a:gdLst/>
          <a:ahLst/>
          <a:cxnLst/>
          <a:rect l="0" t="0" r="0" b="0"/>
          <a:pathLst>
            <a:path>
              <a:moveTo>
                <a:pt x="3549832" y="149887"/>
              </a:moveTo>
              <a:arcTo wR="2668142" hR="2668142" stAng="17357768" swAng="1502775"/>
            </a:path>
          </a:pathLst>
        </a:custGeom>
        <a:noFill/>
        <a:ln w="6350" cap="flat" cmpd="sng" algn="ctr">
          <a:solidFill>
            <a:schemeClr val="dk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threePt" dir="t">
            <a:rot lat="0" lon="0" rev="7500000"/>
          </a:lightRig>
        </a:scene3d>
        <a:sp3d z="-40000" prstMaterial="matte"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80C07D3C-8841-4752-8913-D5BDBEBE0B2A}">
      <dsp:nvSpPr>
        <dsp:cNvPr id="0" name=""/>
        <dsp:cNvSpPr/>
      </dsp:nvSpPr>
      <dsp:spPr>
        <a:xfrm>
          <a:off x="6607881" y="1335111"/>
          <a:ext cx="1741085" cy="1131705"/>
        </a:xfrm>
        <a:prstGeom prst="roundRect">
          <a:avLst/>
        </a:prstGeom>
        <a:gradFill rotWithShape="0">
          <a:gsLst>
            <a:gs pos="0">
              <a:schemeClr val="dk2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dk2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dk2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80010" tIns="80010" rIns="80010" bIns="80010" numCol="1" spcCol="1270" anchor="ctr" anchorCtr="0">
          <a:noAutofit/>
        </a:bodyPr>
        <a:lstStyle/>
        <a:p>
          <a:pPr marL="0" lvl="0" indent="0" algn="ctr" defTabSz="93345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100" kern="1200">
              <a:latin typeface="Grandview Display"/>
            </a:rPr>
            <a:t>Job Analysis</a:t>
          </a:r>
          <a:endParaRPr lang="en-US" sz="2100" kern="1200"/>
        </a:p>
      </dsp:txBody>
      <dsp:txXfrm>
        <a:off x="6663126" y="1390356"/>
        <a:ext cx="1630595" cy="1021215"/>
      </dsp:txXfrm>
    </dsp:sp>
    <dsp:sp modelId="{3D92BBAA-6540-4296-BBB8-884067B7B013}">
      <dsp:nvSpPr>
        <dsp:cNvPr id="0" name=""/>
        <dsp:cNvSpPr/>
      </dsp:nvSpPr>
      <dsp:spPr>
        <a:xfrm>
          <a:off x="2499601" y="566892"/>
          <a:ext cx="5336285" cy="5336285"/>
        </a:xfrm>
        <a:custGeom>
          <a:avLst/>
          <a:gdLst/>
          <a:ahLst/>
          <a:cxnLst/>
          <a:rect l="0" t="0" r="0" b="0"/>
          <a:pathLst>
            <a:path>
              <a:moveTo>
                <a:pt x="5227680" y="1914650"/>
              </a:moveTo>
              <a:arcTo wR="2668142" hR="2668142" stAng="20615779" swAng="1968443"/>
            </a:path>
          </a:pathLst>
        </a:custGeom>
        <a:noFill/>
        <a:ln w="6350" cap="flat" cmpd="sng" algn="ctr">
          <a:solidFill>
            <a:schemeClr val="dk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threePt" dir="t">
            <a:rot lat="0" lon="0" rev="7500000"/>
          </a:lightRig>
        </a:scene3d>
        <a:sp3d z="-40000" prstMaterial="matte"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A6DC6391-5122-48D9-9899-1B2FF489F7CC}">
      <dsp:nvSpPr>
        <dsp:cNvPr id="0" name=""/>
        <dsp:cNvSpPr/>
      </dsp:nvSpPr>
      <dsp:spPr>
        <a:xfrm>
          <a:off x="6607881" y="4003253"/>
          <a:ext cx="1741085" cy="1131705"/>
        </a:xfrm>
        <a:prstGeom prst="roundRect">
          <a:avLst/>
        </a:prstGeom>
        <a:gradFill rotWithShape="0">
          <a:gsLst>
            <a:gs pos="0">
              <a:schemeClr val="dk2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dk2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dk2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80010" tIns="80010" rIns="80010" bIns="80010" numCol="1" spcCol="1270" anchor="ctr" anchorCtr="0">
          <a:noAutofit/>
        </a:bodyPr>
        <a:lstStyle/>
        <a:p>
          <a:pPr marL="0" lvl="0" indent="0" algn="ctr" defTabSz="93345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100" kern="1200">
              <a:latin typeface="Grandview Display"/>
            </a:rPr>
            <a:t>Assessment centre</a:t>
          </a:r>
          <a:endParaRPr lang="en-US" sz="2100" kern="1200"/>
        </a:p>
      </dsp:txBody>
      <dsp:txXfrm>
        <a:off x="6663126" y="4058498"/>
        <a:ext cx="1630595" cy="1021215"/>
      </dsp:txXfrm>
    </dsp:sp>
    <dsp:sp modelId="{861703A6-4BC0-4DC1-90C3-C35E33856A2D}">
      <dsp:nvSpPr>
        <dsp:cNvPr id="0" name=""/>
        <dsp:cNvSpPr/>
      </dsp:nvSpPr>
      <dsp:spPr>
        <a:xfrm>
          <a:off x="2499601" y="566892"/>
          <a:ext cx="5336285" cy="5336285"/>
        </a:xfrm>
        <a:custGeom>
          <a:avLst/>
          <a:gdLst/>
          <a:ahLst/>
          <a:cxnLst/>
          <a:rect l="0" t="0" r="0" b="0"/>
          <a:pathLst>
            <a:path>
              <a:moveTo>
                <a:pt x="4533026" y="4576334"/>
              </a:moveTo>
              <a:arcTo wR="2668142" hR="2668142" stAng="2739457" swAng="1502775"/>
            </a:path>
          </a:pathLst>
        </a:custGeom>
        <a:noFill/>
        <a:ln w="6350" cap="flat" cmpd="sng" algn="ctr">
          <a:solidFill>
            <a:schemeClr val="dk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threePt" dir="t">
            <a:rot lat="0" lon="0" rev="7500000"/>
          </a:lightRig>
        </a:scene3d>
        <a:sp3d z="-40000" prstMaterial="matte"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D9E901EE-7352-41C5-8AE9-C9756123A3F9}">
      <dsp:nvSpPr>
        <dsp:cNvPr id="0" name=""/>
        <dsp:cNvSpPr/>
      </dsp:nvSpPr>
      <dsp:spPr>
        <a:xfrm>
          <a:off x="4297201" y="5337325"/>
          <a:ext cx="1741085" cy="1131705"/>
        </a:xfrm>
        <a:prstGeom prst="roundRect">
          <a:avLst/>
        </a:prstGeom>
        <a:gradFill rotWithShape="0">
          <a:gsLst>
            <a:gs pos="0">
              <a:schemeClr val="dk2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dk2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dk2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80010" tIns="80010" rIns="80010" bIns="80010" numCol="1" spcCol="1270" anchor="ctr" anchorCtr="0">
          <a:noAutofit/>
        </a:bodyPr>
        <a:lstStyle/>
        <a:p>
          <a:pPr marL="0" lvl="0" indent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100" kern="1200">
              <a:latin typeface="Grandview Display"/>
            </a:rPr>
            <a:t>Introduction</a:t>
          </a:r>
          <a:endParaRPr lang="en-US" sz="2100" kern="1200"/>
        </a:p>
      </dsp:txBody>
      <dsp:txXfrm>
        <a:off x="4352446" y="5392570"/>
        <a:ext cx="1630595" cy="1021215"/>
      </dsp:txXfrm>
    </dsp:sp>
    <dsp:sp modelId="{F5555FEE-5803-4F6D-B9CD-16C2EB451DF4}">
      <dsp:nvSpPr>
        <dsp:cNvPr id="0" name=""/>
        <dsp:cNvSpPr/>
      </dsp:nvSpPr>
      <dsp:spPr>
        <a:xfrm>
          <a:off x="2499601" y="566892"/>
          <a:ext cx="5336285" cy="5336285"/>
        </a:xfrm>
        <a:custGeom>
          <a:avLst/>
          <a:gdLst/>
          <a:ahLst/>
          <a:cxnLst/>
          <a:rect l="0" t="0" r="0" b="0"/>
          <a:pathLst>
            <a:path>
              <a:moveTo>
                <a:pt x="1786453" y="5186397"/>
              </a:moveTo>
              <a:arcTo wR="2668142" hR="2668142" stAng="6557768" swAng="1502775"/>
            </a:path>
          </a:pathLst>
        </a:custGeom>
        <a:noFill/>
        <a:ln w="6350" cap="flat" cmpd="sng" algn="ctr">
          <a:solidFill>
            <a:schemeClr val="dk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threePt" dir="t">
            <a:rot lat="0" lon="0" rev="7500000"/>
          </a:lightRig>
        </a:scene3d>
        <a:sp3d z="-40000" prstMaterial="matte"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C088D0F9-DED0-4E96-A51D-7C6D695FA7C4}">
      <dsp:nvSpPr>
        <dsp:cNvPr id="0" name=""/>
        <dsp:cNvSpPr/>
      </dsp:nvSpPr>
      <dsp:spPr>
        <a:xfrm>
          <a:off x="1986522" y="4003253"/>
          <a:ext cx="1741085" cy="1131705"/>
        </a:xfrm>
        <a:prstGeom prst="roundRect">
          <a:avLst/>
        </a:prstGeom>
        <a:gradFill rotWithShape="0">
          <a:gsLst>
            <a:gs pos="0">
              <a:schemeClr val="dk2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dk2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dk2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80010" tIns="80010" rIns="80010" bIns="80010" numCol="1" spcCol="1270" anchor="ctr" anchorCtr="0">
          <a:noAutofit/>
        </a:bodyPr>
        <a:lstStyle/>
        <a:p>
          <a:pPr marL="0" lvl="0" indent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100" kern="1200">
              <a:latin typeface="Grandview Display"/>
            </a:rPr>
            <a:t>Interview</a:t>
          </a:r>
          <a:endParaRPr lang="en-US" sz="2100" kern="1200"/>
        </a:p>
      </dsp:txBody>
      <dsp:txXfrm>
        <a:off x="2041767" y="4058498"/>
        <a:ext cx="1630595" cy="1021215"/>
      </dsp:txXfrm>
    </dsp:sp>
    <dsp:sp modelId="{FFE1DCC8-7BEB-4FE3-AAB5-3FFE984EE0E1}">
      <dsp:nvSpPr>
        <dsp:cNvPr id="0" name=""/>
        <dsp:cNvSpPr/>
      </dsp:nvSpPr>
      <dsp:spPr>
        <a:xfrm>
          <a:off x="2499601" y="566892"/>
          <a:ext cx="5336285" cy="5336285"/>
        </a:xfrm>
        <a:custGeom>
          <a:avLst/>
          <a:gdLst/>
          <a:ahLst/>
          <a:cxnLst/>
          <a:rect l="0" t="0" r="0" b="0"/>
          <a:pathLst>
            <a:path>
              <a:moveTo>
                <a:pt x="108604" y="3421634"/>
              </a:moveTo>
              <a:arcTo wR="2668142" hR="2668142" stAng="9815779" swAng="1968443"/>
            </a:path>
          </a:pathLst>
        </a:custGeom>
        <a:noFill/>
        <a:ln w="6350" cap="flat" cmpd="sng" algn="ctr">
          <a:solidFill>
            <a:schemeClr val="dk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threePt" dir="t">
            <a:rot lat="0" lon="0" rev="7500000"/>
          </a:lightRig>
        </a:scene3d>
        <a:sp3d z="-40000" prstMaterial="matte"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88A4DCF3-1F2B-4463-8D11-F263F2F2D2A7}">
      <dsp:nvSpPr>
        <dsp:cNvPr id="0" name=""/>
        <dsp:cNvSpPr/>
      </dsp:nvSpPr>
      <dsp:spPr>
        <a:xfrm>
          <a:off x="1986522" y="1335111"/>
          <a:ext cx="1741085" cy="1131705"/>
        </a:xfrm>
        <a:prstGeom prst="roundRect">
          <a:avLst/>
        </a:prstGeom>
        <a:gradFill rotWithShape="0">
          <a:gsLst>
            <a:gs pos="0">
              <a:schemeClr val="dk2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dk2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dk2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80010" tIns="80010" rIns="80010" bIns="80010" numCol="1" spcCol="1270" anchor="ctr" anchorCtr="0">
          <a:noAutofit/>
        </a:bodyPr>
        <a:lstStyle/>
        <a:p>
          <a:pPr marL="0" lvl="0" indent="0" algn="ctr" defTabSz="93345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100" kern="1200">
              <a:latin typeface="Grandview Display"/>
            </a:rPr>
            <a:t>Application</a:t>
          </a:r>
        </a:p>
      </dsp:txBody>
      <dsp:txXfrm>
        <a:off x="2041767" y="1390356"/>
        <a:ext cx="1630595" cy="1021215"/>
      </dsp:txXfrm>
    </dsp:sp>
    <dsp:sp modelId="{78A48D43-EC2B-4A87-8326-A9F247216AAF}">
      <dsp:nvSpPr>
        <dsp:cNvPr id="0" name=""/>
        <dsp:cNvSpPr/>
      </dsp:nvSpPr>
      <dsp:spPr>
        <a:xfrm>
          <a:off x="2499601" y="566892"/>
          <a:ext cx="5336285" cy="5336285"/>
        </a:xfrm>
        <a:custGeom>
          <a:avLst/>
          <a:gdLst/>
          <a:ahLst/>
          <a:cxnLst/>
          <a:rect l="0" t="0" r="0" b="0"/>
          <a:pathLst>
            <a:path>
              <a:moveTo>
                <a:pt x="803258" y="759951"/>
              </a:moveTo>
              <a:arcTo wR="2668142" hR="2668142" stAng="13539457" swAng="1502775"/>
            </a:path>
          </a:pathLst>
        </a:custGeom>
        <a:noFill/>
        <a:ln w="6350" cap="flat" cmpd="sng" algn="ctr">
          <a:solidFill>
            <a:schemeClr val="dk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threePt" dir="t">
            <a:rot lat="0" lon="0" rev="7500000"/>
          </a:lightRig>
        </a:scene3d>
        <a:sp3d z="-40000" prstMaterial="matte"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A531115-5010-4E7F-910F-3AB340D969CB}">
      <dsp:nvSpPr>
        <dsp:cNvPr id="0" name=""/>
        <dsp:cNvSpPr/>
      </dsp:nvSpPr>
      <dsp:spPr>
        <a:xfrm rot="5400000">
          <a:off x="-164151" y="165079"/>
          <a:ext cx="1094342" cy="766039"/>
        </a:xfrm>
        <a:prstGeom prst="chevron">
          <a:avLst/>
        </a:prstGeom>
        <a:gradFill rotWithShape="0">
          <a:gsLst>
            <a:gs pos="0">
              <a:schemeClr val="dk2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dk2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dk2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9525" tIns="9525" rIns="9525" bIns="9525" numCol="1" spcCol="1270" anchor="ctr" anchorCtr="0">
          <a:noAutofit/>
        </a:bodyPr>
        <a:lstStyle/>
        <a:p>
          <a:pPr marL="0" lvl="0" indent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500" kern="1200" dirty="0">
              <a:latin typeface="Grandview Display"/>
            </a:rPr>
            <a:t>Situation</a:t>
          </a:r>
          <a:endParaRPr lang="en-US" sz="1500" kern="1200" dirty="0"/>
        </a:p>
      </dsp:txBody>
      <dsp:txXfrm rot="-5400000">
        <a:off x="1" y="383948"/>
        <a:ext cx="766039" cy="328303"/>
      </dsp:txXfrm>
    </dsp:sp>
    <dsp:sp modelId="{BE79EB36-39BD-4712-9390-177EEECFB46F}">
      <dsp:nvSpPr>
        <dsp:cNvPr id="0" name=""/>
        <dsp:cNvSpPr/>
      </dsp:nvSpPr>
      <dsp:spPr>
        <a:xfrm rot="5400000">
          <a:off x="3638310" y="-2871342"/>
          <a:ext cx="711322" cy="6455863"/>
        </a:xfrm>
        <a:prstGeom prst="round2SameRect">
          <a:avLst/>
        </a:prstGeom>
        <a:solidFill>
          <a:schemeClr val="lt2">
            <a:alpha val="9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dk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threePt" dir="t">
            <a:rot lat="0" lon="0" rev="7500000"/>
          </a:lightRig>
        </a:scene3d>
        <a:sp3d extrusionH="190500" prstMaterial="dkEdge">
          <a:bevelT w="135400" h="163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298704" tIns="26670" rIns="26670" bIns="26670" numCol="1" spcCol="1270" anchor="ctr" anchorCtr="0">
          <a:noAutofit/>
        </a:bodyPr>
        <a:lstStyle/>
        <a:p>
          <a:pPr marL="285750" lvl="1" indent="-285750" algn="l" defTabSz="186690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4200" kern="1200" dirty="0">
              <a:latin typeface="Grandview Display"/>
            </a:rPr>
            <a:t>Describe the Context </a:t>
          </a:r>
          <a:endParaRPr lang="en-US" sz="4200" kern="1200" dirty="0"/>
        </a:p>
      </dsp:txBody>
      <dsp:txXfrm rot="-5400000">
        <a:off x="766040" y="35652"/>
        <a:ext cx="6421139" cy="641874"/>
      </dsp:txXfrm>
    </dsp:sp>
    <dsp:sp modelId="{B24A83CF-5836-4877-B881-A0BDB4DD72D3}">
      <dsp:nvSpPr>
        <dsp:cNvPr id="0" name=""/>
        <dsp:cNvSpPr/>
      </dsp:nvSpPr>
      <dsp:spPr>
        <a:xfrm rot="5400000">
          <a:off x="-164151" y="1110330"/>
          <a:ext cx="1094342" cy="766039"/>
        </a:xfrm>
        <a:prstGeom prst="chevron">
          <a:avLst/>
        </a:prstGeom>
        <a:gradFill rotWithShape="0">
          <a:gsLst>
            <a:gs pos="0">
              <a:schemeClr val="dk2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dk2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dk2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9525" tIns="9525" rIns="9525" bIns="9525" numCol="1" spcCol="1270" anchor="ctr" anchorCtr="0">
          <a:noAutofit/>
        </a:bodyPr>
        <a:lstStyle/>
        <a:p>
          <a:pPr marL="0" lvl="0" indent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500" kern="1200" dirty="0">
              <a:latin typeface="Grandview Display"/>
            </a:rPr>
            <a:t>Task</a:t>
          </a:r>
          <a:endParaRPr lang="en-US" sz="1500" kern="1200" dirty="0"/>
        </a:p>
      </dsp:txBody>
      <dsp:txXfrm rot="-5400000">
        <a:off x="1" y="1329199"/>
        <a:ext cx="766039" cy="328303"/>
      </dsp:txXfrm>
    </dsp:sp>
    <dsp:sp modelId="{32F7F675-F404-417B-AA00-86D47E9F5053}">
      <dsp:nvSpPr>
        <dsp:cNvPr id="0" name=""/>
        <dsp:cNvSpPr/>
      </dsp:nvSpPr>
      <dsp:spPr>
        <a:xfrm rot="5400000">
          <a:off x="3638310" y="-1926091"/>
          <a:ext cx="711322" cy="6455863"/>
        </a:xfrm>
        <a:prstGeom prst="round2SameRect">
          <a:avLst/>
        </a:prstGeom>
        <a:solidFill>
          <a:schemeClr val="lt2">
            <a:alpha val="9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dk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threePt" dir="t">
            <a:rot lat="0" lon="0" rev="7500000"/>
          </a:lightRig>
        </a:scene3d>
        <a:sp3d extrusionH="190500" prstMaterial="dkEdge">
          <a:bevelT w="135400" h="163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</dsp:sp>
    <dsp:sp modelId="{C53A23B7-3384-4350-BB12-BF2512D11725}">
      <dsp:nvSpPr>
        <dsp:cNvPr id="0" name=""/>
        <dsp:cNvSpPr/>
      </dsp:nvSpPr>
      <dsp:spPr>
        <a:xfrm rot="5400000">
          <a:off x="-164151" y="2055582"/>
          <a:ext cx="1094342" cy="766039"/>
        </a:xfrm>
        <a:prstGeom prst="chevron">
          <a:avLst/>
        </a:prstGeom>
        <a:gradFill rotWithShape="0">
          <a:gsLst>
            <a:gs pos="0">
              <a:schemeClr val="dk2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dk2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dk2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9525" tIns="9525" rIns="9525" bIns="9525" numCol="1" spcCol="1270" anchor="ctr" anchorCtr="0">
          <a:noAutofit/>
        </a:bodyPr>
        <a:lstStyle/>
        <a:p>
          <a:pPr marL="0" lvl="0" indent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500" kern="1200" dirty="0">
              <a:latin typeface="Grandview Display"/>
            </a:rPr>
            <a:t>Action</a:t>
          </a:r>
          <a:endParaRPr lang="en-US" sz="1500" kern="1200" dirty="0"/>
        </a:p>
      </dsp:txBody>
      <dsp:txXfrm rot="-5400000">
        <a:off x="1" y="2274451"/>
        <a:ext cx="766039" cy="328303"/>
      </dsp:txXfrm>
    </dsp:sp>
    <dsp:sp modelId="{3C3BF8B4-2D79-45FB-82BD-37785C593B5D}">
      <dsp:nvSpPr>
        <dsp:cNvPr id="0" name=""/>
        <dsp:cNvSpPr/>
      </dsp:nvSpPr>
      <dsp:spPr>
        <a:xfrm rot="5400000">
          <a:off x="3638310" y="-980839"/>
          <a:ext cx="711322" cy="6455863"/>
        </a:xfrm>
        <a:prstGeom prst="round2SameRect">
          <a:avLst/>
        </a:prstGeom>
        <a:solidFill>
          <a:schemeClr val="lt2">
            <a:alpha val="9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dk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threePt" dir="t">
            <a:rot lat="0" lon="0" rev="7500000"/>
          </a:lightRig>
        </a:scene3d>
        <a:sp3d extrusionH="190500" prstMaterial="dkEdge">
          <a:bevelT w="135400" h="163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298704" tIns="26670" rIns="26670" bIns="26670" numCol="1" spcCol="1270" anchor="ctr" anchorCtr="0">
          <a:noAutofit/>
        </a:bodyPr>
        <a:lstStyle/>
        <a:p>
          <a:pPr marL="285750" lvl="1" indent="-285750" algn="l" defTabSz="186690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4200" kern="1200" dirty="0">
              <a:latin typeface="Grandview Display"/>
            </a:rPr>
            <a:t>What You did</a:t>
          </a:r>
          <a:endParaRPr lang="en-US" sz="4200" kern="1200" dirty="0"/>
        </a:p>
      </dsp:txBody>
      <dsp:txXfrm rot="-5400000">
        <a:off x="766040" y="1926155"/>
        <a:ext cx="6421139" cy="641874"/>
      </dsp:txXfrm>
    </dsp:sp>
    <dsp:sp modelId="{69808E52-D756-41B7-9A1A-C05F8B4D2F57}">
      <dsp:nvSpPr>
        <dsp:cNvPr id="0" name=""/>
        <dsp:cNvSpPr/>
      </dsp:nvSpPr>
      <dsp:spPr>
        <a:xfrm rot="5400000">
          <a:off x="-164151" y="3000833"/>
          <a:ext cx="1094342" cy="766039"/>
        </a:xfrm>
        <a:prstGeom prst="chevron">
          <a:avLst/>
        </a:prstGeom>
        <a:gradFill rotWithShape="0">
          <a:gsLst>
            <a:gs pos="0">
              <a:schemeClr val="dk2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dk2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dk2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9525" tIns="9525" rIns="9525" bIns="9525" numCol="1" spcCol="1270" anchor="ctr" anchorCtr="0">
          <a:noAutofit/>
        </a:bodyPr>
        <a:lstStyle/>
        <a:p>
          <a:pPr marL="0" lvl="0" indent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500" kern="1200" dirty="0">
              <a:latin typeface="Grandview Display"/>
            </a:rPr>
            <a:t>|result</a:t>
          </a:r>
          <a:endParaRPr lang="en-US" sz="1500" kern="1200" dirty="0"/>
        </a:p>
      </dsp:txBody>
      <dsp:txXfrm rot="-5400000">
        <a:off x="1" y="3219702"/>
        <a:ext cx="766039" cy="328303"/>
      </dsp:txXfrm>
    </dsp:sp>
    <dsp:sp modelId="{33FA7CC2-B0C3-4DFC-A168-C68339B40FBB}">
      <dsp:nvSpPr>
        <dsp:cNvPr id="0" name=""/>
        <dsp:cNvSpPr/>
      </dsp:nvSpPr>
      <dsp:spPr>
        <a:xfrm rot="5400000">
          <a:off x="3638310" y="-35588"/>
          <a:ext cx="711322" cy="6455863"/>
        </a:xfrm>
        <a:prstGeom prst="round2SameRect">
          <a:avLst/>
        </a:prstGeom>
        <a:solidFill>
          <a:schemeClr val="lt2">
            <a:alpha val="9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dk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threePt" dir="t">
            <a:rot lat="0" lon="0" rev="7500000"/>
          </a:lightRig>
        </a:scene3d>
        <a:sp3d extrusionH="190500" prstMaterial="dkEdge">
          <a:bevelT w="135400" h="163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298704" tIns="26670" rIns="26670" bIns="26670" numCol="1" spcCol="1270" anchor="ctr" anchorCtr="0">
          <a:noAutofit/>
        </a:bodyPr>
        <a:lstStyle/>
        <a:p>
          <a:pPr marL="285750" lvl="1" indent="-285750" algn="l" defTabSz="186690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4200" kern="1200" dirty="0">
              <a:latin typeface="Grandview Display"/>
            </a:rPr>
            <a:t>Outcome acheived</a:t>
          </a:r>
          <a:endParaRPr lang="en-US" sz="4200" kern="1200" dirty="0"/>
        </a:p>
      </dsp:txBody>
      <dsp:txXfrm rot="-5400000">
        <a:off x="766040" y="2871406"/>
        <a:ext cx="6421139" cy="641874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1FAD841C-1461-4B7C-ACFE-2D1AF2A6D54A}">
      <dsp:nvSpPr>
        <dsp:cNvPr id="0" name=""/>
        <dsp:cNvSpPr/>
      </dsp:nvSpPr>
      <dsp:spPr>
        <a:xfrm>
          <a:off x="1593622" y="-105174"/>
          <a:ext cx="4500993" cy="4500993"/>
        </a:xfrm>
        <a:prstGeom prst="circularArrow">
          <a:avLst>
            <a:gd name="adj1" fmla="val 4668"/>
            <a:gd name="adj2" fmla="val 272909"/>
            <a:gd name="adj3" fmla="val 12907127"/>
            <a:gd name="adj4" fmla="val 17979401"/>
            <a:gd name="adj5" fmla="val 4847"/>
          </a:avLst>
        </a:prstGeom>
        <a:gradFill rotWithShape="0">
          <a:gsLst>
            <a:gs pos="0">
              <a:schemeClr val="dk2">
                <a:tint val="40000"/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dk2">
                <a:tint val="40000"/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dk2">
                <a:tint val="40000"/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z="-152400" extrusionH="63500" prstMaterial="matte">
          <a:bevelT w="144450" h="6350" prst="relaxedInset"/>
          <a:contourClr>
            <a:schemeClr val="bg1"/>
          </a:contourClr>
        </a:sp3d>
      </dsp:spPr>
      <dsp:style>
        <a:lnRef idx="0">
          <a:scrgbClr r="0" g="0" b="0"/>
        </a:lnRef>
        <a:fillRef idx="3">
          <a:scrgbClr r="0" g="0" b="0"/>
        </a:fillRef>
        <a:effectRef idx="0">
          <a:scrgbClr r="0" g="0" b="0"/>
        </a:effectRef>
        <a:fontRef idx="minor"/>
      </dsp:style>
    </dsp:sp>
    <dsp:sp modelId="{916DC8F7-8806-45F4-B899-0EA49AE8F2A3}">
      <dsp:nvSpPr>
        <dsp:cNvPr id="0" name=""/>
        <dsp:cNvSpPr/>
      </dsp:nvSpPr>
      <dsp:spPr>
        <a:xfrm>
          <a:off x="2374419" y="958"/>
          <a:ext cx="2939399" cy="1469699"/>
        </a:xfrm>
        <a:prstGeom prst="roundRect">
          <a:avLst/>
        </a:prstGeom>
        <a:gradFill rotWithShape="0">
          <a:gsLst>
            <a:gs pos="0">
              <a:schemeClr val="dk2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dk2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dk2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marL="0" lvl="0" indent="0" algn="ctr" defTabSz="12446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800" kern="1200" dirty="0">
              <a:latin typeface="Grandview Display"/>
            </a:rPr>
            <a:t>Concrate Experience</a:t>
          </a:r>
          <a:endParaRPr lang="en-GB" sz="2800" kern="1200" dirty="0"/>
        </a:p>
      </dsp:txBody>
      <dsp:txXfrm>
        <a:off x="2446164" y="72703"/>
        <a:ext cx="2795909" cy="1326209"/>
      </dsp:txXfrm>
    </dsp:sp>
    <dsp:sp modelId="{50D0B5C0-4139-47D7-9F95-96B5F7409240}">
      <dsp:nvSpPr>
        <dsp:cNvPr id="0" name=""/>
        <dsp:cNvSpPr/>
      </dsp:nvSpPr>
      <dsp:spPr>
        <a:xfrm>
          <a:off x="3990574" y="1617114"/>
          <a:ext cx="2939399" cy="1469699"/>
        </a:xfrm>
        <a:prstGeom prst="roundRect">
          <a:avLst/>
        </a:prstGeom>
        <a:gradFill rotWithShape="0">
          <a:gsLst>
            <a:gs pos="0">
              <a:schemeClr val="dk2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dk2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dk2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marL="0" lvl="0" indent="0" algn="ctr" defTabSz="12446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800" kern="1200" dirty="0">
              <a:latin typeface="Grandview Display"/>
            </a:rPr>
            <a:t>Abstract Conceptulisation</a:t>
          </a:r>
          <a:endParaRPr lang="en-GB" sz="2800" kern="1200" dirty="0"/>
        </a:p>
      </dsp:txBody>
      <dsp:txXfrm>
        <a:off x="4062319" y="1688859"/>
        <a:ext cx="2795909" cy="1326209"/>
      </dsp:txXfrm>
    </dsp:sp>
    <dsp:sp modelId="{6B2B8998-BB97-4786-9C7D-A94699350351}">
      <dsp:nvSpPr>
        <dsp:cNvPr id="0" name=""/>
        <dsp:cNvSpPr/>
      </dsp:nvSpPr>
      <dsp:spPr>
        <a:xfrm>
          <a:off x="2374419" y="3233269"/>
          <a:ext cx="2939399" cy="1469699"/>
        </a:xfrm>
        <a:prstGeom prst="roundRect">
          <a:avLst/>
        </a:prstGeom>
        <a:gradFill rotWithShape="0">
          <a:gsLst>
            <a:gs pos="0">
              <a:schemeClr val="dk2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dk2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dk2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marL="0" lvl="0" indent="0" algn="ctr" defTabSz="12446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800" kern="1200" dirty="0">
              <a:latin typeface="Grandview Display"/>
            </a:rPr>
            <a:t>Active experimentation</a:t>
          </a:r>
        </a:p>
      </dsp:txBody>
      <dsp:txXfrm>
        <a:off x="2446164" y="3305014"/>
        <a:ext cx="2795909" cy="1326209"/>
      </dsp:txXfrm>
    </dsp:sp>
    <dsp:sp modelId="{09987655-43AB-43C5-A290-225FB8D9B0AD}">
      <dsp:nvSpPr>
        <dsp:cNvPr id="0" name=""/>
        <dsp:cNvSpPr/>
      </dsp:nvSpPr>
      <dsp:spPr>
        <a:xfrm>
          <a:off x="758263" y="1617114"/>
          <a:ext cx="2939399" cy="1469699"/>
        </a:xfrm>
        <a:prstGeom prst="roundRect">
          <a:avLst/>
        </a:prstGeom>
        <a:gradFill rotWithShape="0">
          <a:gsLst>
            <a:gs pos="0">
              <a:schemeClr val="dk2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dk2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dk2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marL="0" lvl="0" indent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800" kern="1200" dirty="0">
              <a:latin typeface="Grandview Display"/>
            </a:rPr>
            <a:t>Reflective Observation</a:t>
          </a:r>
          <a:endParaRPr lang="en-GB" sz="2800" kern="1200" dirty="0"/>
        </a:p>
      </dsp:txBody>
      <dsp:txXfrm>
        <a:off x="830008" y="1688859"/>
        <a:ext cx="2795909" cy="1326209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cycle6">
  <dgm:title val=""/>
  <dgm:desc val=""/>
  <dgm:catLst>
    <dgm:cat type="cycle" pri="4000"/>
    <dgm:cat type="relationship" pri="2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  <dgm:pt modelId="3"/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cycle">
    <dgm:varLst>
      <dgm:dir/>
      <dgm:resizeHandles val="exact"/>
    </dgm:varLst>
    <dgm:choose name="Name0">
      <dgm:if name="Name1" func="var" arg="dir" op="equ" val="norm">
        <dgm:choose name="Name2">
          <dgm:if name="Name3" axis="ch" ptType="node" func="cnt" op="gt" val="2">
            <dgm:alg type="cycle">
              <dgm:param type="stAng" val="0"/>
              <dgm:param type="spanAng" val="360"/>
            </dgm:alg>
          </dgm:if>
          <dgm:else name="Name4">
            <dgm:alg type="cycle">
              <dgm:param type="stAng" val="-90"/>
              <dgm:param type="spanAng" val="360"/>
            </dgm:alg>
          </dgm:else>
        </dgm:choose>
      </dgm:if>
      <dgm:else name="Name5">
        <dgm:choose name="Name6">
          <dgm:if name="Name7" axis="ch" ptType="node" func="cnt" op="gt" val="2">
            <dgm:alg type="cycle">
              <dgm:param type="stAng" val="0"/>
              <dgm:param type="spanAng" val="-360"/>
            </dgm:alg>
          </dgm:if>
          <dgm:else name="Name8">
            <dgm:alg type="cycle">
              <dgm:param type="stAng" val="90"/>
              <dgm:param type="spanAng" val="-360"/>
            </dgm:alg>
          </dgm:else>
        </dgm:choose>
      </dgm:else>
    </dgm:choose>
    <dgm:shape xmlns:r="http://schemas.openxmlformats.org/officeDocument/2006/relationships" r:blip="">
      <dgm:adjLst/>
    </dgm:shape>
    <dgm:presOf/>
    <dgm:choose name="Name9">
      <dgm:if name="Name10" func="var" arg="dir" op="equ" val="norm">
        <dgm:constrLst>
          <dgm:constr type="w" for="ch" forName="node" refType="w"/>
          <dgm:constr type="w" for="ch" ptType="sibTrans" refType="w" refFor="ch" refForName="node" op="equ" fact="0.3"/>
          <dgm:constr type="diam" for="ch" ptType="sibTrans" refType="diam" op="equ"/>
          <dgm:constr type="sibSp" refType="w" refFor="ch" refForName="node" op="equ" fact="0.15"/>
          <dgm:constr type="w" for="ch" forName="spNode" refType="sibSp" fact="1.6"/>
          <dgm:constr type="primFontSz" for="ch" forName="node" op="equ" val="65"/>
        </dgm:constrLst>
      </dgm:if>
      <dgm:else name="Name11">
        <dgm:constrLst>
          <dgm:constr type="w" for="ch" forName="node" refType="w"/>
          <dgm:constr type="w" for="ch" ptType="sibTrans" refType="w" refFor="ch" refForName="node" op="equ" fact="0.3"/>
          <dgm:constr type="diam" for="ch" ptType="sibTrans" refType="diam" op="equ" fact="-1"/>
          <dgm:constr type="sibSp" refType="w" refFor="ch" refForName="node" op="equ" fact="0.15"/>
          <dgm:constr type="w" for="ch" forName="spNode" refType="sibSp" fact="1.6"/>
          <dgm:constr type="primFontSz" for="ch" forName="node" op="equ" val="65"/>
        </dgm:constrLst>
      </dgm:else>
    </dgm:choose>
    <dgm:ruleLst/>
    <dgm:forEach name="Name12" axis="ch" ptType="node">
      <dgm:layoutNode name="node">
        <dgm:varLst>
          <dgm:bulletEnabled val="1"/>
        </dgm:varLst>
        <dgm:alg type="tx"/>
        <dgm:shape xmlns:r="http://schemas.openxmlformats.org/officeDocument/2006/relationships" type="roundRect" r:blip="">
          <dgm:adjLst/>
        </dgm:shape>
        <dgm:presOf axis="desOrSelf" ptType="node"/>
        <dgm:constrLst>
          <dgm:constr type="h" refType="w" fact="0.65"/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primFontSz" val="5" fact="NaN" max="NaN"/>
        </dgm:ruleLst>
      </dgm:layoutNode>
      <dgm:choose name="Name13">
        <dgm:if name="Name14" axis="par ch" ptType="doc node" func="cnt" op="gt" val="1">
          <dgm:layoutNode name="spNode">
            <dgm:alg type="sp"/>
            <dgm:shape xmlns:r="http://schemas.openxmlformats.org/officeDocument/2006/relationships" r:blip="">
              <dgm:adjLst/>
            </dgm:shape>
            <dgm:presOf/>
            <dgm:constrLst>
              <dgm:constr type="h" refType="w"/>
            </dgm:constrLst>
            <dgm:ruleLst/>
          </dgm:layoutNode>
          <dgm:forEach name="Name15" axis="followSib" ptType="sibTrans" hideLastTrans="0" cnt="1">
            <dgm:layoutNode name="sibTrans">
              <dgm:alg type="conn">
                <dgm:param type="dim" val="1D"/>
                <dgm:param type="connRout" val="curve"/>
                <dgm:param type="begPts" val="radial"/>
                <dgm:param type="endPts" val="radial"/>
                <dgm:param type="endSty" val="noArr"/>
              </dgm:alg>
              <dgm:shape xmlns:r="http://schemas.openxmlformats.org/officeDocument/2006/relationships" type="conn" r:blip="">
                <dgm:adjLst/>
              </dgm:shape>
              <dgm:presOf axis="self"/>
              <dgm:constrLst>
                <dgm:constr type="h" refType="w" fact="0.65"/>
                <dgm:constr type="connDist"/>
                <dgm:constr type="begPad" refType="connDist" fact="0.01"/>
                <dgm:constr type="endPad" refType="connDist" fact="0.01"/>
              </dgm:constrLst>
              <dgm:ruleLst/>
            </dgm:layoutNode>
          </dgm:forEach>
        </dgm:if>
        <dgm:else name="Name16"/>
      </dgm:choose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chevron2">
  <dgm:title val=""/>
  <dgm:desc val=""/>
  <dgm:catLst>
    <dgm:cat type="process" pri="12000"/>
    <dgm:cat type="list" pri="16000"/>
    <dgm:cat type="convert" pri="1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</dgm:ptLst>
      <dgm:cxnLst>
        <dgm:cxn modelId="4" srcId="0" destId="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linearFlow">
    <dgm:varLst>
      <dgm:dir/>
      <dgm:animLvl val="lvl"/>
      <dgm:resizeHandles val="exact"/>
    </dgm:varLst>
    <dgm:alg type="lin">
      <dgm:param type="linDir" val="fromT"/>
      <dgm:param type="nodeHorzAlign" val="l"/>
    </dgm:alg>
    <dgm:shape xmlns:r="http://schemas.openxmlformats.org/officeDocument/2006/relationships" r:blip="">
      <dgm:adjLst/>
    </dgm:shape>
    <dgm:presOf/>
    <dgm:constrLst>
      <dgm:constr type="h" for="ch" forName="composite" refType="h"/>
      <dgm:constr type="w" for="ch" forName="composite" refType="w"/>
      <dgm:constr type="h" for="des" forName="parentText" op="equ"/>
      <dgm:constr type="h" for="ch" forName="sp" val="-14.88"/>
      <dgm:constr type="h" for="ch" forName="sp" refType="w" refFor="des" refForName="parentText" op="gte" fact="-0.3"/>
      <dgm:constr type="primFontSz" for="des" forName="parentText" op="equ" val="65"/>
      <dgm:constr type="primFontSz" for="des" forName="descendantText" op="equ" val="65"/>
    </dgm:constrLst>
    <dgm:ruleLst/>
    <dgm:forEach name="Name0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t" for="ch" forName="parentText"/>
              <dgm:constr type="l" for="ch" forName="parentText"/>
              <dgm:constr type="w" for="ch" forName="parentText" refType="w" fact="0.4"/>
              <dgm:constr type="h" for="ch" forName="parentText" refType="h"/>
              <dgm:constr type="w" for="ch" forName="parentText" refType="w" op="lte" fact="0.5"/>
              <dgm:constr type="w" for="ch" forName="parentText" refType="h" refFor="ch" refForName="parentText" op="lte" fact="0.7"/>
              <dgm:constr type="h" for="ch" forName="parentText" refType="w" refFor="ch" refForName="parentText" op="lte" fact="3"/>
              <dgm:constr type="l" for="ch" forName="descendantText" refType="w" refFor="ch" refForName="parentText"/>
              <dgm:constr type="w" for="ch" forName="descendantText" refType="w"/>
              <dgm:constr type="wOff" for="ch" forName="descendantText" refType="w" refFor="ch" refForName="parentText" fact="-1"/>
              <dgm:constr type="t" for="ch" forName="descendantText"/>
              <dgm:constr type="b" for="ch" forName="descendantText" refType="h" refFor="ch" refForName="parentText"/>
              <dgm:constr type="bOff" for="ch" forName="descendantText" refType="w" refFor="ch" refForName="parentText" fact="-0.5"/>
            </dgm:constrLst>
          </dgm:if>
          <dgm:else name="Name3">
            <dgm:constrLst>
              <dgm:constr type="t" for="ch" forName="parentText"/>
              <dgm:constr type="r" for="ch" forName="parentText" refType="w"/>
              <dgm:constr type="w" for="ch" forName="parentText" refType="w" fact="0.4"/>
              <dgm:constr type="h" for="ch" forName="parentText" refType="h"/>
              <dgm:constr type="w" for="ch" forName="parentText" refType="w" op="lte" fact="0.5"/>
              <dgm:constr type="w" for="ch" forName="parentText" refType="h" refFor="ch" refForName="parentText" op="lte" fact="0.7"/>
              <dgm:constr type="h" for="ch" forName="parentText" refType="w" refFor="ch" refForName="parentText" op="lte" fact="3"/>
              <dgm:constr type="l" for="ch" forName="descendantText"/>
              <dgm:constr type="w" for="ch" forName="descendantText" refType="w"/>
              <dgm:constr type="wOff" for="ch" forName="descendantText" refType="w" refFor="ch" refForName="parentText" fact="-1"/>
              <dgm:constr type="t" for="ch" forName="descendantText"/>
              <dgm:constr type="b" for="ch" forName="descendantText" refType="h" refFor="ch" refForName="parentText"/>
              <dgm:constr type="bOff" for="ch" forName="descendantText" refType="w" refFor="ch" refForName="parentText" fact="-0.5"/>
            </dgm:constrLst>
          </dgm:else>
        </dgm:choose>
        <dgm:ruleLst/>
        <dgm:layoutNode name="parentText" styleLbl="alignNode1">
          <dgm:varLst>
            <dgm:chMax val="1"/>
            <dgm:bulletEnabled val="1"/>
          </dgm:varLst>
          <dgm:alg type="tx"/>
          <dgm:shape xmlns:r="http://schemas.openxmlformats.org/officeDocument/2006/relationships" rot="90" type="chevron" r:blip="">
            <dgm:adjLst/>
          </dgm:shape>
          <dgm:presOf axis="self" ptType="node"/>
          <dgm:constrLst>
            <dgm:constr type="lMarg" refType="primFontSz" fact="0.05"/>
            <dgm:constr type="rMarg" refType="primFontSz" fact="0.05"/>
            <dgm:constr type="tMarg" refType="primFontSz" fact="0.05"/>
            <dgm:constr type="bMarg" refType="primFontSz" fact="0.05"/>
          </dgm:constrLst>
          <dgm:ruleLst>
            <dgm:rule type="h" val="100" fact="NaN" max="NaN"/>
            <dgm:rule type="primFontSz" val="24" fact="NaN" max="NaN"/>
            <dgm:rule type="h" val="110" fact="NaN" max="NaN"/>
            <dgm:rule type="primFontSz" val="18" fact="NaN" max="NaN"/>
            <dgm:rule type="h" val="INF" fact="NaN" max="NaN"/>
            <dgm:rule type="primFontSz" val="5" fact="NaN" max="NaN"/>
          </dgm:ruleLst>
        </dgm:layoutNode>
        <dgm:layoutNode name="descendantText" styleLbl="alignAcc1">
          <dgm:varLst>
            <dgm:bulletEnabled val="1"/>
          </dgm:varLst>
          <dgm:choose name="Name4">
            <dgm:if name="Name5" func="var" arg="dir" op="equ" val="norm"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rot="90" type="round2SameRect" r:blip="">
                <dgm:adjLst/>
              </dgm:shape>
            </dgm:if>
            <dgm:else name="Name6"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rot="-90" type="round2SameRect" r:blip="">
                <dgm:adjLst/>
              </dgm:shape>
            </dgm:else>
          </dgm:choose>
          <dgm:presOf axis="des" ptType="node"/>
          <dgm:choose name="Name7">
            <dgm:if name="Name8" func="var" arg="dir" op="equ" val="norm">
              <dgm:constrLst>
                <dgm:constr type="secFontSz" refType="primFontSz"/>
                <dgm:constr type="tMarg" refType="primFontSz" fact="0.05"/>
                <dgm:constr type="bMarg" refType="primFontSz" fact="0.05"/>
                <dgm:constr type="rMarg" refType="primFontSz" fact="0.05"/>
              </dgm:constrLst>
            </dgm:if>
            <dgm:else name="Name9">
              <dgm:constrLst>
                <dgm:constr type="secFontSz" refType="primFontSz"/>
                <dgm:constr type="tMarg" refType="primFontSz" fact="0.05"/>
                <dgm:constr type="bMarg" refType="primFontSz" fact="0.05"/>
                <dgm:constr type="lMarg" refType="primFontSz" fact="0.05"/>
              </dgm:constrLst>
            </dgm:else>
          </dgm:choose>
          <dgm:ruleLst>
            <dgm:rule type="primFontSz" val="5" fact="NaN" max="NaN"/>
          </dgm:ruleLst>
        </dgm:layoutNode>
      </dgm:layoutNode>
      <dgm:forEach name="Name10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 axis="self"/>
          <dgm:constrLst>
            <dgm:constr type="w" val="1"/>
            <dgm:constr type="h" val="37.5"/>
          </dgm:constrLst>
          <dgm:ruleLst/>
        </dgm:layoutNode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cycle3">
  <dgm:title val=""/>
  <dgm:desc val=""/>
  <dgm:catLst>
    <dgm:cat type="cycle" pri="5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  <dgm:pt modelId="3"/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axis="ch" ptType="node" func="cnt" op="equ" val="2">
        <dgm:alg type="composite">
          <dgm:param type="ar" val="0.9"/>
        </dgm:alg>
        <dgm:shape xmlns:r="http://schemas.openxmlformats.org/officeDocument/2006/relationships" r:blip="">
          <dgm:adjLst/>
        </dgm:shape>
        <dgm:presOf/>
        <dgm:constrLst>
          <dgm:constr type="primFontSz" for="ch" ptType="node" op="equ" val="65"/>
          <dgm:constr type="ctrX" for="ch" forName="node1" refType="w" fact="0.5"/>
          <dgm:constr type="t" for="ch" forName="node1"/>
          <dgm:constr type="w" for="ch" forName="node1" refType="w" fact="0.8"/>
          <dgm:constr type="h" for="ch" forName="node1" refType="w" refFor="ch" refForName="node1" fact="0.5"/>
          <dgm:constr type="ctrX" for="ch" forName="sibTrans" refType="w" fact="0.5"/>
          <dgm:constr type="t" for="ch" forName="sibTrans"/>
          <dgm:constr type="w" for="ch" forName="sibTrans" refType="w" fact="0.8"/>
          <dgm:constr type="h" for="ch" forName="sibTrans" refType="w" refFor="ch" refForName="node1" fact="0.5"/>
          <dgm:constr type="userA" for="ch" forName="sibTrans" refType="w" fact="1.07"/>
          <dgm:constr type="ctrX" for="ch" forName="node2" refType="w" fact="0.5"/>
          <dgm:constr type="b" for="ch" forName="node2" refType="h"/>
          <dgm:constr type="w" for="ch" forName="node2" refType="w" fact="0.8"/>
          <dgm:constr type="h" for="ch" forName="node2" refType="w" refFor="ch" refForName="node1" fact="0.5"/>
          <dgm:constr type="l" for="ch" forName="sp1"/>
          <dgm:constr type="t" for="ch" forName="sp1" refType="h" fact="0.5"/>
          <dgm:constr type="w" for="ch" forName="sp1" val="1"/>
          <dgm:constr type="h" for="ch" forName="sp1" val="1"/>
          <dgm:constr type="r" for="ch" forName="sp2" refType="w"/>
          <dgm:constr type="t" for="ch" forName="sp2" refType="h" fact="0.5"/>
          <dgm:constr type="w" for="ch" forName="sp2" val="1"/>
          <dgm:constr type="h" for="ch" forName="sp2" val="1"/>
        </dgm:constrLst>
        <dgm:ruleLst/>
      </dgm:if>
      <dgm:else name="Name3">
        <dgm:alg type="composite"/>
        <dgm:shape xmlns:r="http://schemas.openxmlformats.org/officeDocument/2006/relationships" r:blip="">
          <dgm:adjLst/>
        </dgm:shape>
        <dgm:presOf/>
        <dgm:constrLst>
          <dgm:constr type="primFontSz" for="ch" ptType="node" op="equ" val="65"/>
        </dgm:constrLst>
        <dgm:ruleLst/>
      </dgm:else>
    </dgm:choose>
    <dgm:choose name="Name4">
      <dgm:if name="Name5" axis="ch" ptType="node" func="cnt" op="equ" val="2">
        <dgm:layoutNode name="node1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ch desOrSelf" ptType="node node" st="1 1" cnt="1 0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sibTrans" styleLbl="bgShp">
          <dgm:choose name="Name6">
            <dgm:if name="Name7" func="var" arg="dir" op="equ" val="norm">
              <dgm:alg type="conn">
                <dgm:param type="connRout" val="longCurve"/>
                <dgm:param type="begPts" val="midR"/>
                <dgm:param type="endPts" val="midL"/>
                <dgm:param type="dstNode" val="node1"/>
              </dgm:alg>
              <dgm:shape xmlns:r="http://schemas.openxmlformats.org/officeDocument/2006/relationships" type="conn" r:blip="" zOrderOff="-2">
                <dgm:adjLst/>
              </dgm:shape>
              <dgm:presOf axis="ch" ptType="sibTrans"/>
              <dgm:constrLst>
                <dgm:constr type="userA"/>
                <dgm:constr type="diam" refType="userA" fact="-1"/>
                <dgm:constr type="wArH" refType="userA" fact="0.05"/>
                <dgm:constr type="hArH" refType="userA" fact="0.1"/>
                <dgm:constr type="stemThick" refType="userA" fact="0.06"/>
                <dgm:constr type="begPad" refType="connDist" fact="-0.2"/>
                <dgm:constr type="endPad" refType="connDist" fact="0.05"/>
              </dgm:constrLst>
            </dgm:if>
            <dgm:else name="Name8">
              <dgm:alg type="conn">
                <dgm:param type="connRout" val="longCurve"/>
                <dgm:param type="begPts" val="midL"/>
                <dgm:param type="endPts" val="midR"/>
                <dgm:param type="dstNode" val="node1"/>
              </dgm:alg>
              <dgm:shape xmlns:r="http://schemas.openxmlformats.org/officeDocument/2006/relationships" type="conn" r:blip="" zOrderOff="-2">
                <dgm:adjLst/>
              </dgm:shape>
              <dgm:presOf axis="ch" ptType="sibTrans"/>
              <dgm:constrLst>
                <dgm:constr type="userA"/>
                <dgm:constr type="diam" refType="userA"/>
                <dgm:constr type="wArH" refType="userA" fact="0.05"/>
                <dgm:constr type="hArH" refType="userA" fact="0.1"/>
                <dgm:constr type="stemThick" refType="userA" fact="0.06"/>
                <dgm:constr type="begPad" refType="connDist" fact="-0.2"/>
                <dgm:constr type="endPad" refType="connDist" fact="0.05"/>
              </dgm:constrLst>
            </dgm:else>
          </dgm:choose>
          <dgm:ruleLst/>
        </dgm:layoutNode>
        <dgm:layoutNode name="node2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ch desOrSelf" ptType="node node" st="2 1" cnt="1 0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sp1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sp2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if>
      <dgm:else name="Name9">
        <dgm:layoutNode name="cycle">
          <dgm:choose name="Name10">
            <dgm:if name="Name11" func="var" arg="dir" op="equ" val="norm">
              <dgm:alg type="cycle">
                <dgm:param type="stAng" val="0"/>
                <dgm:param type="spanAng" val="360"/>
              </dgm:alg>
              <dgm:shape xmlns:r="http://schemas.openxmlformats.org/officeDocument/2006/relationships" r:blip="">
                <dgm:adjLst/>
              </dgm:shape>
              <dgm:presOf/>
              <dgm:constrLst>
                <dgm:constr type="diam" refType="w"/>
                <dgm:constr type="w" for="ch" ptType="node" refType="w"/>
                <dgm:constr type="sibSp" val="15"/>
                <dgm:constr type="userA" for="ch" ptType="sibTrans" refType="diam" op="equ" fact="-1"/>
                <dgm:constr type="wArH" for="ch" ptType="sibTrans" refType="diam" op="equ" fact="0.05"/>
                <dgm:constr type="hArH" for="ch" ptType="sibTrans" refType="diam" op="equ" fact="0.1"/>
                <dgm:constr type="stemThick" for="ch" ptType="sibTrans" refType="diam" op="equ" fact="0.065"/>
                <dgm:constr type="primFontSz" for="ch" ptType="node" op="equ"/>
              </dgm:constrLst>
            </dgm:if>
            <dgm:else name="Name12">
              <dgm:alg type="cycle">
                <dgm:param type="stAng" val="0"/>
                <dgm:param type="spanAng" val="-360"/>
              </dgm:alg>
              <dgm:shape xmlns:r="http://schemas.openxmlformats.org/officeDocument/2006/relationships" r:blip="">
                <dgm:adjLst/>
              </dgm:shape>
              <dgm:presOf/>
              <dgm:constrLst>
                <dgm:constr type="diam" refType="w"/>
                <dgm:constr type="w" for="ch" ptType="node" refType="w"/>
                <dgm:constr type="sibSp" val="15"/>
                <dgm:constr type="userA" for="ch" ptType="sibTrans" refType="diam" op="equ"/>
                <dgm:constr type="wArH" for="ch" ptType="sibTrans" refType="diam" op="equ" fact="0.05"/>
                <dgm:constr type="hArH" for="ch" ptType="sibTrans" refType="diam" op="equ" fact="0.1"/>
                <dgm:constr type="stemThick" for="ch" ptType="sibTrans" refType="diam" op="equ" fact="0.065"/>
                <dgm:constr type="primFontSz" for="ch" ptType="node" op="equ"/>
              </dgm:constrLst>
            </dgm:else>
          </dgm:choose>
          <dgm:ruleLst/>
          <dgm:forEach name="nodesFirstNodeForEach" axis="ch" ptType="node" cnt="1">
            <dgm:layoutNode name="nodeFirstNode">
              <dgm:varLst>
                <dgm:bulletEnabled val="1"/>
              </dgm:varLst>
              <dgm:alg type="tx"/>
              <dgm:shape xmlns:r="http://schemas.openxmlformats.org/officeDocument/2006/relationships" type="roundRect" r:blip="">
                <dgm:adjLst/>
              </dgm:shape>
              <dgm:presOf axis="desOrSelf" ptType="node"/>
              <dgm:constrLst>
                <dgm:constr type="h" refType="w" fact="0.5"/>
                <dgm:constr type="primFontSz" val="65"/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  <dgm:forEach name="sibTransForEach" axis="followSib" ptType="sibTrans" cnt="1">
              <dgm:layoutNode name="sibTransFirstNode" styleLbl="bgShp">
                <dgm:choose name="Name13">
                  <dgm:if name="Name14" func="var" arg="dir" op="equ" val="norm">
                    <dgm:alg type="conn">
                      <dgm:param type="connRout" val="longCurve"/>
                      <dgm:param type="begPts" val="midR"/>
                      <dgm:param type="endPts" val="midL"/>
                      <dgm:param type="dstNode" val="nodeFirstNode"/>
                    </dgm:alg>
                  </dgm:if>
                  <dgm:else name="Name15">
                    <dgm:alg type="conn">
                      <dgm:param type="connRout" val="longCurve"/>
                      <dgm:param type="begPts" val="midL"/>
                      <dgm:param type="endPts" val="midR"/>
                      <dgm:param type="dstNode" val="nodeFirstNode"/>
                    </dgm:alg>
                  </dgm:else>
                </dgm:choose>
                <dgm:shape xmlns:r="http://schemas.openxmlformats.org/officeDocument/2006/relationships" type="conn" r:blip="" zOrderOff="-2">
                  <dgm:adjLst/>
                </dgm:shape>
                <dgm:presOf axis="self"/>
                <dgm:choose name="Name16">
                  <dgm:if name="Name17" axis="par ch" ptType="doc node" func="cnt" op="equ" val="3">
                    <dgm:constrLst>
                      <dgm:constr type="userA"/>
                      <dgm:constr type="diam" refType="userA" fact="1.01"/>
                      <dgm:constr type="begPad" refType="connDist" fact="-0.2"/>
                      <dgm:constr type="endPad" refType="connDist" fact="0.05"/>
                    </dgm:constrLst>
                  </dgm:if>
                  <dgm:if name="Name18" axis="par ch" ptType="doc node" func="cnt" op="equ" val="4">
                    <dgm:constrLst>
                      <dgm:constr type="userA"/>
                      <dgm:constr type="diam" refType="userA" fact="1.26"/>
                      <dgm:constr type="begPad" refType="connDist" fact="-0.2"/>
                      <dgm:constr type="endPad" refType="connDist" fact="0.05"/>
                    </dgm:constrLst>
                  </dgm:if>
                  <dgm:if name="Name19" axis="par ch" ptType="doc node" func="cnt" op="equ" val="5">
                    <dgm:constrLst>
                      <dgm:constr type="userA"/>
                      <dgm:constr type="diam" refType="userA" fact="1.04"/>
                      <dgm:constr type="begPad" refType="connDist" fact="-0.2"/>
                      <dgm:constr type="endPad" refType="connDist" fact="0.05"/>
                    </dgm:constrLst>
                  </dgm:if>
                  <dgm:if name="Name20" axis="par ch" ptType="doc node" func="cnt" op="equ" val="6">
                    <dgm:constrLst>
                      <dgm:constr type="userA"/>
                      <dgm:constr type="diam" refType="userA" fact="1.1"/>
                      <dgm:constr type="begPad" refType="connDist" fact="-0.2"/>
                      <dgm:constr type="endPad" refType="connDist" fact="0.05"/>
                    </dgm:constrLst>
                  </dgm:if>
                  <dgm:else name="Name21">
                    <dgm:constrLst>
                      <dgm:constr type="userA"/>
                      <dgm:constr type="diam" refType="userA" fact="1.04"/>
                      <dgm:constr type="begPad" refType="connDist" fact="-0.2"/>
                      <dgm:constr type="endPad" refType="connDist" fact="0.05"/>
                    </dgm:constrLst>
                  </dgm:else>
                </dgm:choose>
                <dgm:ruleLst/>
              </dgm:layoutNode>
            </dgm:forEach>
          </dgm:forEach>
          <dgm:forEach name="followingNodesForEach" axis="ch" ptType="node" st="2">
            <dgm:layoutNode name="nodeFollowingNodes">
              <dgm:varLst>
                <dgm:bulletEnabled val="1"/>
              </dgm:varLst>
              <dgm:alg type="tx"/>
              <dgm:shape xmlns:r="http://schemas.openxmlformats.org/officeDocument/2006/relationships" type="roundRect" r:blip="">
                <dgm:adjLst/>
              </dgm:shape>
              <dgm:presOf axis="desOrSelf" ptType="node"/>
              <dgm:constrLst>
                <dgm:constr type="h" refType="w" fact="0.5"/>
                <dgm:constr type="primFontSz" val="65"/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</dgm:forEach>
        </dgm:layoutNode>
      </dgm:else>
    </dgm:choos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3d2">
  <dgm:title val=""/>
  <dgm:desc val=""/>
  <dgm:catLst>
    <dgm:cat type="3D" pri="11200"/>
  </dgm:catLst>
  <dgm:scene3d>
    <a:camera prst="orthographicFront"/>
    <a:lightRig rig="threePt" dir="t"/>
  </dgm:scene3d>
  <dgm:styleLbl name="node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ng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>
        <a:rot lat="0" lon="0" rev="7500000"/>
      </a:lightRig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>
        <a:rot lat="0" lon="0" rev="7500000"/>
      </a:lightRig>
    </dgm:scene3d>
    <dgm:sp3d z="-1524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>
        <a:rot lat="0" lon="0" rev="7500000"/>
      </a:lightRig>
    </dgm:scene3d>
    <dgm:sp3d z="-700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>
        <a:rot lat="0" lon="0" rev="7500000"/>
      </a:lightRig>
    </dgm:scene3d>
    <dgm:sp3d z="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>
        <a:rot lat="0" lon="0" rev="7500000"/>
      </a:lightRig>
    </dgm:scene3d>
    <dgm:sp3d z="-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>
        <a:rot lat="0" lon="0" rev="7500000"/>
      </a:lightRig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>
        <a:rot lat="0" lon="0" rev="7500000"/>
      </a:lightRig>
    </dgm:scene3d>
    <dgm:sp3d extrusionH="190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>
        <a:rot lat="0" lon="0" rev="7500000"/>
      </a:lightRig>
    </dgm:scene3d>
    <dgm:sp3d prstMaterial="plastic">
      <a:bevelT w="127000" h="3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2445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0800" h="190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bevelB w="120650" h="571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>
        <a:rot lat="0" lon="0" rev="7500000"/>
      </a:lightRig>
    </dgm:scene3d>
    <dgm:sp3d z="-152400" extrusionH="63500" prstMaterial="matte">
      <a:bevelT w="144450" h="6350" prst="relaxedInset"/>
      <a:contourClr>
        <a:schemeClr val="bg1"/>
      </a:contourClr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  <a:bevelB w="88900" h="121750" prst="angle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3d2">
  <dgm:title val=""/>
  <dgm:desc val=""/>
  <dgm:catLst>
    <dgm:cat type="3D" pri="11200"/>
  </dgm:catLst>
  <dgm:scene3d>
    <a:camera prst="orthographicFront"/>
    <a:lightRig rig="threePt" dir="t"/>
  </dgm:scene3d>
  <dgm:styleLbl name="node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ng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>
        <a:rot lat="0" lon="0" rev="7500000"/>
      </a:lightRig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>
        <a:rot lat="0" lon="0" rev="7500000"/>
      </a:lightRig>
    </dgm:scene3d>
    <dgm:sp3d z="-1524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>
        <a:rot lat="0" lon="0" rev="7500000"/>
      </a:lightRig>
    </dgm:scene3d>
    <dgm:sp3d z="-700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>
        <a:rot lat="0" lon="0" rev="7500000"/>
      </a:lightRig>
    </dgm:scene3d>
    <dgm:sp3d z="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>
        <a:rot lat="0" lon="0" rev="7500000"/>
      </a:lightRig>
    </dgm:scene3d>
    <dgm:sp3d z="-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>
        <a:rot lat="0" lon="0" rev="7500000"/>
      </a:lightRig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>
        <a:rot lat="0" lon="0" rev="7500000"/>
      </a:lightRig>
    </dgm:scene3d>
    <dgm:sp3d extrusionH="190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>
        <a:rot lat="0" lon="0" rev="7500000"/>
      </a:lightRig>
    </dgm:scene3d>
    <dgm:sp3d prstMaterial="plastic">
      <a:bevelT w="127000" h="3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2445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0800" h="190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bevelB w="120650" h="571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>
        <a:rot lat="0" lon="0" rev="7500000"/>
      </a:lightRig>
    </dgm:scene3d>
    <dgm:sp3d z="-152400" extrusionH="63500" prstMaterial="matte">
      <a:bevelT w="144450" h="6350" prst="relaxedInset"/>
      <a:contourClr>
        <a:schemeClr val="bg1"/>
      </a:contourClr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  <a:bevelB w="88900" h="121750" prst="angle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3d2">
  <dgm:title val=""/>
  <dgm:desc val=""/>
  <dgm:catLst>
    <dgm:cat type="3D" pri="11200"/>
  </dgm:catLst>
  <dgm:scene3d>
    <a:camera prst="orthographicFront"/>
    <a:lightRig rig="threePt" dir="t"/>
  </dgm:scene3d>
  <dgm:styleLbl name="node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ng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>
        <a:rot lat="0" lon="0" rev="7500000"/>
      </a:lightRig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>
        <a:rot lat="0" lon="0" rev="7500000"/>
      </a:lightRig>
    </dgm:scene3d>
    <dgm:sp3d z="-1524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>
        <a:rot lat="0" lon="0" rev="7500000"/>
      </a:lightRig>
    </dgm:scene3d>
    <dgm:sp3d z="-700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>
        <a:rot lat="0" lon="0" rev="7500000"/>
      </a:lightRig>
    </dgm:scene3d>
    <dgm:sp3d z="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>
        <a:rot lat="0" lon="0" rev="7500000"/>
      </a:lightRig>
    </dgm:scene3d>
    <dgm:sp3d z="-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>
        <a:rot lat="0" lon="0" rev="7500000"/>
      </a:lightRig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>
        <a:rot lat="0" lon="0" rev="7500000"/>
      </a:lightRig>
    </dgm:scene3d>
    <dgm:sp3d extrusionH="190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>
        <a:rot lat="0" lon="0" rev="7500000"/>
      </a:lightRig>
    </dgm:scene3d>
    <dgm:sp3d prstMaterial="plastic">
      <a:bevelT w="127000" h="3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2445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0800" h="190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bevelB w="120650" h="571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>
        <a:rot lat="0" lon="0" rev="7500000"/>
      </a:lightRig>
    </dgm:scene3d>
    <dgm:sp3d z="-152400" extrusionH="63500" prstMaterial="matte">
      <a:bevelT w="144450" h="6350" prst="relaxedInset"/>
      <a:contourClr>
        <a:schemeClr val="bg1"/>
      </a:contourClr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  <a:bevelB w="88900" h="121750" prst="angle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345610A-17B4-4656-93CF-E1D9982860F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640080" y="1371599"/>
            <a:ext cx="6675120" cy="2951825"/>
          </a:xfrm>
        </p:spPr>
        <p:txBody>
          <a:bodyPr anchor="t">
            <a:normAutofit/>
          </a:bodyPr>
          <a:lstStyle>
            <a:lvl1pPr algn="l">
              <a:defRPr sz="54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A451C80B-DFD6-415B-BA5B-E56E510CD12B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640080" y="4584879"/>
            <a:ext cx="6675120" cy="1287887"/>
          </a:xfrm>
        </p:spPr>
        <p:txBody>
          <a:bodyPr anchor="b">
            <a:normAutofit/>
          </a:bodyPr>
          <a:lstStyle>
            <a:lvl1pPr marL="0" indent="0" algn="l">
              <a:lnSpc>
                <a:spcPct val="130000"/>
              </a:lnSpc>
              <a:buNone/>
              <a:defRPr sz="1800" b="1" cap="all" spc="300" baseline="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7A2065B-06FF-4991-9F8A-4BE25457B47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44479B-705B-4489-957E-7E8A228BDFA0}" type="datetime1">
              <a:rPr lang="en-US" smtClean="0"/>
              <a:t>2/15/2026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20DF2FA-C604-45D8-A633-11D3742EC14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2EE5DA9-2D04-4850-AB9F-BD353816504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C12960-6E85-460F-B6E3-5B82CB31AF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9351103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E08B246-6A68-46BE-9DBD-614FA8CF4E2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3E47706-8D18-4093-A7C1-F30D7543CED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EC7C8FC-AAEA-4AB6-9DB5-2503F58F0E6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89F774-3FA6-43B8-9241-99959C8FD463}" type="datetime1">
              <a:rPr lang="en-US" smtClean="0"/>
              <a:t>2/15/2026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8B1616B-3F08-4869-A522-773C38940F6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E030CE6-9124-4B3A-A912-AE16B5C3400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C12960-6E85-460F-B6E3-5B82CB31AF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3010700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71BB59B6-79B9-97F5-AC3B-DF65899D39D8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16C78885-57B2-4930-BD7D-CBF916EDF1C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40080" y="1291366"/>
            <a:ext cx="9214884" cy="3159974"/>
          </a:xfrm>
        </p:spPr>
        <p:txBody>
          <a:bodyPr anchor="b">
            <a:normAutofit/>
          </a:bodyPr>
          <a:lstStyle>
            <a:lvl1pPr>
              <a:defRPr sz="54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BE495E4-2F8B-4CC7-88AC-A312067E60D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40080" y="5018567"/>
            <a:ext cx="7907079" cy="1073889"/>
          </a:xfrm>
        </p:spPr>
        <p:txBody>
          <a:bodyPr>
            <a:normAutofit/>
          </a:bodyPr>
          <a:lstStyle>
            <a:lvl1pPr marL="0" indent="0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8585CC9-BAD3-4807-90BB-97DA2D6A6BE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504452-5DCC-4FE2-A5C9-8A5EF6714D65}" type="datetime1">
              <a:rPr lang="en-US" smtClean="0"/>
              <a:t>2/15/2026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F108CEF-165F-4D7E-9666-5CD0156B497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E0EBC3D-3277-4D34-9F67-71040C21E3B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C12960-6E85-460F-B6E3-5B82CB31AF3D}" type="slidenum">
              <a:rPr lang="en-US" smtClean="0"/>
              <a:t>‹#›</a:t>
            </a:fld>
            <a:endParaRPr lang="en-US"/>
          </a:p>
        </p:txBody>
      </p:sp>
      <p:cxnSp>
        <p:nvCxnSpPr>
          <p:cNvPr id="7" name="Straight Connector 6">
            <a:extLst>
              <a:ext uri="{FF2B5EF4-FFF2-40B4-BE49-F238E27FC236}">
                <a16:creationId xmlns:a16="http://schemas.microsoft.com/office/drawing/2014/main" id="{FF05EAE5-4812-F718-6D75-9627884180B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/>
          </p:cNvCxnSpPr>
          <p:nvPr/>
        </p:nvCxnSpPr>
        <p:spPr>
          <a:xfrm>
            <a:off x="716281" y="4715234"/>
            <a:ext cx="978862" cy="0"/>
          </a:xfrm>
          <a:prstGeom prst="line">
            <a:avLst/>
          </a:prstGeom>
          <a:ln w="762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02665584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DB477A4-4D01-45B6-9563-0BF13BA72F7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EE17E00-96AC-45F0-82B2-9F601E9B93C2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640080" y="2633472"/>
            <a:ext cx="5212080" cy="356616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72BA30CD-95C0-427B-A571-A7D8A53278F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318928" y="2633472"/>
            <a:ext cx="5212080" cy="356616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6F67CAC-53E4-44AF-BEAC-8FFB96F05A8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79ABC2-0180-4F3A-A895-A85BC724D472}" type="datetime1">
              <a:rPr lang="en-US" smtClean="0"/>
              <a:t>2/15/2026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083D9F3A-E7F0-45E7-AFA8-0D4A669EC16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3C5F008B-58BB-45FF-923F-5909DAB49D3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C12960-6E85-460F-B6E3-5B82CB31AF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7802788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A97B549-9E51-42E0-992A-73E77595777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40079" y="1371599"/>
            <a:ext cx="10890929" cy="93975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81A5FDC-7C4B-45FB-8462-E2CE79919F3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40079" y="2311352"/>
            <a:ext cx="5212080" cy="695373"/>
          </a:xfrm>
        </p:spPr>
        <p:txBody>
          <a:bodyPr anchor="b">
            <a:normAutofit/>
          </a:bodyPr>
          <a:lstStyle>
            <a:lvl1pPr marL="0" indent="0">
              <a:buNone/>
              <a:defRPr sz="1800" b="1" cap="all" spc="300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BD8B686-2E92-45B9-A3D7-9DCAA0C50B3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40079" y="3006725"/>
            <a:ext cx="5212080" cy="319125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86ADB526-4A44-47B6-8D14-93202E590AA7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318928" y="2311352"/>
            <a:ext cx="5212080" cy="695373"/>
          </a:xfrm>
        </p:spPr>
        <p:txBody>
          <a:bodyPr anchor="b">
            <a:normAutofit/>
          </a:bodyPr>
          <a:lstStyle>
            <a:lvl1pPr marL="0" indent="0">
              <a:buNone/>
              <a:defRPr sz="1800" b="1" cap="all" spc="300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574177CA-5C13-4311-BFD3-B98FBD942DA5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318928" y="3006725"/>
            <a:ext cx="5212080" cy="319125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4DEA255A-4CB5-40CA-B756-1AA5E27C20B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EEA9BA-4E8F-439E-BEA4-91FBA01E3F5F}" type="datetime1">
              <a:rPr lang="en-US" smtClean="0"/>
              <a:t>2/15/2026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FF3072C4-10F1-49B8-B0BF-69204EDDCF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4A5ACC97-44C1-4887-909B-E6732D3C1FF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C12960-6E85-460F-B6E3-5B82CB31AF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4657396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E27D313-943A-47E0-8A7A-DFFBCC297AB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23AC25A7-81C8-4AA1-AD9F-C78A451FDE2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15BF18-0007-481C-AA29-413124BC3EE7}" type="datetime1">
              <a:rPr lang="en-US" smtClean="0"/>
              <a:t>2/15/2026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6EF54740-6022-46B2-9C55-B60E9651684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089497C9-6B5E-46D6-8FE9-0A5E0CF7F95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C12960-6E85-460F-B6E3-5B82CB31AF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453891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5" name="Rectangle 4">
            <a:extLst>
              <a:ext uri="{FF2B5EF4-FFF2-40B4-BE49-F238E27FC236}">
                <a16:creationId xmlns:a16="http://schemas.microsoft.com/office/drawing/2014/main" id="{149F9F0F-FB8C-5565-247C-BDCC156B5CAF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92740D3C-270A-401A-810C-2F86BBBB87D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BE9870-3748-43AD-B547-02A075CB4A1D}" type="datetime1">
              <a:rPr lang="en-US" smtClean="0"/>
              <a:t>2/15/2026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DDCBE9F8-1765-4F36-A4DE-1DB136025AC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7790CF9E-A6C6-4873-ADBE-7A2939319E5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C12960-6E85-460F-B6E3-5B82CB31AF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9858238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F08CDF8-00AD-4441-A6D5-9D7A659EB6C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40080" y="1371600"/>
            <a:ext cx="3859397" cy="1451723"/>
          </a:xfrm>
        </p:spPr>
        <p:txBody>
          <a:bodyPr anchor="t">
            <a:normAutofit/>
          </a:bodyPr>
          <a:lstStyle>
            <a:lvl1pPr>
              <a:defRPr sz="36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8C330AF-CB7E-420A-AE8A-E02E9032588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936519" y="1031001"/>
            <a:ext cx="6594490" cy="5166360"/>
          </a:xfrm>
        </p:spPr>
        <p:txBody>
          <a:bodyPr>
            <a:normAutofit/>
          </a:bodyPr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43257AD-2422-4CDA-9C55-700F4B5BF25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40080" y="2972168"/>
            <a:ext cx="3859397" cy="3226826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51B7454-C1CC-46F2-A6FB-1FE786C48F4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8E7897-33C5-4F1A-9307-D068E37F3DC7}" type="datetime1">
              <a:rPr lang="en-US" smtClean="0"/>
              <a:t>2/15/2026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9077DBE-6CC7-421B-AB5E-341E20BD922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D6EAB8F-7526-4CDB-B782-FAD8B3E70B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C12960-6E85-460F-B6E3-5B82CB31AF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6853454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231647F-5A61-44C9-81DC-331C9AE5DDA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40080" y="1371600"/>
            <a:ext cx="3859397" cy="1451723"/>
          </a:xfrm>
        </p:spPr>
        <p:txBody>
          <a:bodyPr anchor="t">
            <a:normAutofit/>
          </a:bodyPr>
          <a:lstStyle>
            <a:lvl1pPr>
              <a:defRPr sz="36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31627A0F-F1B8-49BE-A0FF-7FE16E3BDCC1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4937760" y="1033271"/>
            <a:ext cx="6592824" cy="516636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C86D1BD6-1519-4431-9FAF-7D4F4129972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40080" y="2972167"/>
            <a:ext cx="3859397" cy="3226825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25A587A0-353B-42C2-BA96-B1ADEDF642B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E171BA-CC09-47C8-A6DF-F5C5CB59CEEC}" type="datetime1">
              <a:rPr lang="en-US" smtClean="0"/>
              <a:t>2/15/2026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4D5A88E-3957-4B76-B1BE-4164029217B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5F7C5FD-E56A-4C66-8F23-087F95A2FD0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C12960-6E85-460F-B6E3-5B82CB31AF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778203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95E4BB7-3F30-4C31-9BB2-8EC24FC0A1D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ECF4134-70F5-4EE6-88BE-49D129630CD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19EABC7-C044-44DE-B303-55A0581DA1E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7B66AD-7C08-490A-ADA4-B47E10FB2407}" type="datetime1">
              <a:rPr lang="en-US" smtClean="0"/>
              <a:t>2/15/2026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D4A63E1-5BC5-402E-9916-BAB84BCF0BB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A2EF915-AF64-4ECC-8B1A-B7E6A89B791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C12960-6E85-460F-B6E3-5B82CB31AF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6001173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31CB3635-47E1-90D8-B693-DA85A66B3831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Vertical Title 1">
            <a:extLst>
              <a:ext uri="{FF2B5EF4-FFF2-40B4-BE49-F238E27FC236}">
                <a16:creationId xmlns:a16="http://schemas.microsoft.com/office/drawing/2014/main" id="{6EB09414-2AA1-4D8E-A00A-C092FBC92D91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9209219" y="640079"/>
            <a:ext cx="1811773" cy="5536884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D42C3A78-37C5-46D0-9DF4-CB78AF883C2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640080" y="640080"/>
            <a:ext cx="8412422" cy="5536884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9D8705E-925D-4F57-8268-107CE3CF4C4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B95027-4255-49E7-9841-CD21BCC99996}" type="datetime1">
              <a:rPr lang="en-US" smtClean="0"/>
              <a:t>2/15/2026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0FE207E-070D-4EC8-A44C-21F1815FDAA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15D01D1-C266-4161-A820-C084B980131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C12960-6E85-460F-B6E3-5B82CB31AF3D}" type="slidenum">
              <a:rPr lang="en-US" smtClean="0"/>
              <a:t>‹#›</a:t>
            </a:fld>
            <a:endParaRPr lang="en-US"/>
          </a:p>
        </p:txBody>
      </p:sp>
      <p:cxnSp>
        <p:nvCxnSpPr>
          <p:cNvPr id="7" name="Straight Connector 6">
            <a:extLst>
              <a:ext uri="{FF2B5EF4-FFF2-40B4-BE49-F238E27FC236}">
                <a16:creationId xmlns:a16="http://schemas.microsoft.com/office/drawing/2014/main" id="{3230604F-219C-2DEE-830E-27274CC2FE1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/>
          </p:cNvCxnSpPr>
          <p:nvPr/>
        </p:nvCxnSpPr>
        <p:spPr>
          <a:xfrm rot="5400000">
            <a:off x="10872154" y="1192438"/>
            <a:ext cx="978862" cy="0"/>
          </a:xfrm>
          <a:prstGeom prst="line">
            <a:avLst/>
          </a:prstGeom>
          <a:ln w="762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42910813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1AB4E786-7636-4278-8595-D365D28A796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40079" y="1371601"/>
            <a:ext cx="10890929" cy="109728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A740849-7059-4C70-992B-5304D2EE9BA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40080" y="2633472"/>
            <a:ext cx="10890928" cy="356616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09FEBF6-CEA6-4332-87B3-697807571C84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64008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 b="1" cap="all" spc="300" baseline="0">
                <a:solidFill>
                  <a:schemeClr val="tx1"/>
                </a:solidFill>
              </a:defRPr>
            </a:lvl1pPr>
          </a:lstStyle>
          <a:p>
            <a:fld id="{7DA38F49-B3E2-4BF0-BEC7-C30D34ABBB8D}" type="datetime1">
              <a:rPr lang="en-US" smtClean="0"/>
              <a:t>2/15/2026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C6BAF94-621C-43E1-BA0C-410A6899031B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6767622" y="6356350"/>
            <a:ext cx="4040373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 b="1" cap="all" spc="300" baseline="0">
                <a:solidFill>
                  <a:schemeClr val="tx1"/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37D19E5-9E16-48C9-AAE2-0C70679A8D7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0807995" y="6356350"/>
            <a:ext cx="72301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 b="1" cap="all" spc="300" baseline="0">
                <a:solidFill>
                  <a:schemeClr val="tx1"/>
                </a:solidFill>
              </a:defRPr>
            </a:lvl1pPr>
          </a:lstStyle>
          <a:p>
            <a:fld id="{70C12960-6E85-460F-B6E3-5B82CB31AF3D}" type="slidenum">
              <a:rPr lang="en-US" smtClean="0"/>
              <a:t>‹#›</a:t>
            </a:fld>
            <a:endParaRPr lang="en-US"/>
          </a:p>
        </p:txBody>
      </p:sp>
      <p:cxnSp>
        <p:nvCxnSpPr>
          <p:cNvPr id="9" name="Straight Connector 8">
            <a:extLst>
              <a:ext uri="{FF2B5EF4-FFF2-40B4-BE49-F238E27FC236}">
                <a16:creationId xmlns:a16="http://schemas.microsoft.com/office/drawing/2014/main" id="{118E06E4-607B-144B-382B-AD3D06B1EE8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/>
          </p:cNvCxnSpPr>
          <p:nvPr/>
        </p:nvCxnSpPr>
        <p:spPr>
          <a:xfrm>
            <a:off x="713232" y="1031001"/>
            <a:ext cx="978862" cy="0"/>
          </a:xfrm>
          <a:prstGeom prst="line">
            <a:avLst/>
          </a:prstGeom>
          <a:ln w="762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64371046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41" r:id="rId1"/>
    <p:sldLayoutId id="2147483742" r:id="rId2"/>
    <p:sldLayoutId id="2147483743" r:id="rId3"/>
    <p:sldLayoutId id="2147483744" r:id="rId4"/>
    <p:sldLayoutId id="2147483745" r:id="rId5"/>
    <p:sldLayoutId id="2147483739" r:id="rId6"/>
    <p:sldLayoutId id="2147483735" r:id="rId7"/>
    <p:sldLayoutId id="2147483736" r:id="rId8"/>
    <p:sldLayoutId id="2147483737" r:id="rId9"/>
    <p:sldLayoutId id="2147483738" r:id="rId10"/>
    <p:sldLayoutId id="2147483740" r:id="rId11"/>
  </p:sldLayoutIdLst>
  <p:hf sldNum="0" hdr="0" ftr="0" dt="0"/>
  <p:txStyles>
    <p:titleStyle>
      <a:lvl1pPr algn="l" defTabSz="914400" rtl="0" eaLnBrk="1" latinLnBrk="0" hangingPunct="1">
        <a:lnSpc>
          <a:spcPct val="100000"/>
        </a:lnSpc>
        <a:spcBef>
          <a:spcPct val="0"/>
        </a:spcBef>
        <a:buNone/>
        <a:defRPr sz="4000" b="1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SzPct val="87000"/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1pPr>
      <a:lvl2pPr marL="493776" indent="-228600" algn="l" defTabSz="914400" rtl="0" eaLnBrk="1" latinLnBrk="0" hangingPunct="1">
        <a:lnSpc>
          <a:spcPct val="120000"/>
        </a:lnSpc>
        <a:spcBef>
          <a:spcPts val="500"/>
        </a:spcBef>
        <a:buSzPct val="87000"/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731520" indent="-228600" algn="l" defTabSz="914400" rtl="0" eaLnBrk="1" latinLnBrk="0" hangingPunct="1">
        <a:lnSpc>
          <a:spcPct val="120000"/>
        </a:lnSpc>
        <a:spcBef>
          <a:spcPts val="500"/>
        </a:spcBef>
        <a:buSzPct val="87000"/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3pPr>
      <a:lvl4pPr marL="1051560" indent="-285750" algn="l" defTabSz="914400" rtl="0" eaLnBrk="1" latinLnBrk="0" hangingPunct="1">
        <a:lnSpc>
          <a:spcPct val="120000"/>
        </a:lnSpc>
        <a:spcBef>
          <a:spcPts val="500"/>
        </a:spcBef>
        <a:buSzPct val="87000"/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4pPr>
      <a:lvl5pPr marL="1298448" indent="-228600" algn="l" defTabSz="914400" rtl="0" eaLnBrk="1" latinLnBrk="0" hangingPunct="1">
        <a:lnSpc>
          <a:spcPct val="120000"/>
        </a:lnSpc>
        <a:spcBef>
          <a:spcPts val="500"/>
        </a:spcBef>
        <a:buSzPct val="87000"/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4" Type="http://schemas.microsoft.com/office/2007/relationships/hdphoto" Target="../media/hdphoto1.wdp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4" Type="http://schemas.microsoft.com/office/2007/relationships/hdphoto" Target="../media/hdphoto2.wdp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Relationship Id="rId9" Type="http://schemas.microsoft.com/office/2007/relationships/hdphoto" Target="../media/hdphoto3.wdp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2.xml"/><Relationship Id="rId7" Type="http://schemas.microsoft.com/office/2007/relationships/diagramDrawing" Target="../diagrams/drawing2.xml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6" Type="http://schemas.openxmlformats.org/officeDocument/2006/relationships/diagramColors" Target="../diagrams/colors2.xml"/><Relationship Id="rId5" Type="http://schemas.openxmlformats.org/officeDocument/2006/relationships/diagramQuickStyle" Target="../diagrams/quickStyle2.xml"/><Relationship Id="rId4" Type="http://schemas.openxmlformats.org/officeDocument/2006/relationships/diagramLayout" Target="../diagrams/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4" Type="http://schemas.microsoft.com/office/2007/relationships/hdphoto" Target="../media/hdphoto4.wdp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3.xml"/><Relationship Id="rId7" Type="http://schemas.microsoft.com/office/2007/relationships/diagramDrawing" Target="../diagrams/drawing3.xml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6" Type="http://schemas.openxmlformats.org/officeDocument/2006/relationships/diagramColors" Target="../diagrams/colors3.xml"/><Relationship Id="rId5" Type="http://schemas.openxmlformats.org/officeDocument/2006/relationships/diagramQuickStyle" Target="../diagrams/quickStyle3.xml"/><Relationship Id="rId4" Type="http://schemas.openxmlformats.org/officeDocument/2006/relationships/diagramLayout" Target="../diagrams/layout3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4" Type="http://schemas.microsoft.com/office/2007/relationships/hdphoto" Target="../media/hdphoto5.wdp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hsbc.co.uk/careers/" TargetMode="External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4" Type="http://schemas.openxmlformats.org/officeDocument/2006/relationships/hyperlink" Target="https://www.cipd.org/uk/knowledge/factsheets/recruitment-factsheet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F2DBE395-86DE-7C93-B85F-B00C893DE80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7" name="Rectangle 86">
            <a:extLst>
              <a:ext uri="{FF2B5EF4-FFF2-40B4-BE49-F238E27FC236}">
                <a16:creationId xmlns:a16="http://schemas.microsoft.com/office/drawing/2014/main" id="{5E74530D-8BB9-3105-43B5-EB19C9A5491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9" name="Picture 18">
            <a:extLst>
              <a:ext uri="{FF2B5EF4-FFF2-40B4-BE49-F238E27FC236}">
                <a16:creationId xmlns:a16="http://schemas.microsoft.com/office/drawing/2014/main" id="{BE730A88-B570-1602-934C-6AA09AD371E3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9091" t="31056" b="762"/>
          <a:stretch>
            <a:fillRect/>
          </a:stretch>
        </p:blipFill>
        <p:spPr>
          <a:xfrm>
            <a:off x="98981" y="-158328"/>
            <a:ext cx="12191979" cy="6857990"/>
          </a:xfrm>
          <a:prstGeom prst="rect">
            <a:avLst/>
          </a:prstGeom>
          <a:ln w="2286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88" name="Rectangle 87">
            <a:extLst>
              <a:ext uri="{FF2B5EF4-FFF2-40B4-BE49-F238E27FC236}">
                <a16:creationId xmlns:a16="http://schemas.microsoft.com/office/drawing/2014/main" id="{B5282CF6-4B7A-5031-F2EB-BD1CCE18F71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>
            <a:off x="3648484" y="0"/>
            <a:ext cx="8543515" cy="6858000"/>
          </a:xfrm>
          <a:prstGeom prst="rect">
            <a:avLst/>
          </a:prstGeom>
          <a:gradFill flip="none" rotWithShape="1">
            <a:gsLst>
              <a:gs pos="0">
                <a:srgbClr val="000000">
                  <a:alpha val="0"/>
                </a:srgbClr>
              </a:gs>
              <a:gs pos="58000">
                <a:srgbClr val="000000">
                  <a:alpha val="55000"/>
                </a:srgbClr>
              </a:gs>
              <a:gs pos="93000">
                <a:srgbClr val="000000">
                  <a:alpha val="64000"/>
                </a:srgb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1DF4A51B-8F1B-6DA6-21DC-64ECACBC804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2543718" y="1955507"/>
            <a:ext cx="5907462" cy="3906851"/>
          </a:xfrm>
        </p:spPr>
        <p:txBody>
          <a:bodyPr anchor="t">
            <a:normAutofit/>
          </a:bodyPr>
          <a:lstStyle/>
          <a:p>
            <a:pPr algn="ctr"/>
            <a:r>
              <a:rPr lang="en-US" sz="2400" dirty="0" err="1"/>
              <a:t>Programme</a:t>
            </a:r>
            <a:r>
              <a:rPr lang="en-US" sz="2400" dirty="0"/>
              <a:t>: BA(Hons) Leadership and Management skills for the workplace Module Nam</a:t>
            </a:r>
            <a:r>
              <a:rPr lang="en-US" sz="2000" dirty="0"/>
              <a:t>e: Developing and Managing Individuals and Teams </a:t>
            </a:r>
            <a:br>
              <a:rPr lang="en-US" sz="2400" dirty="0"/>
            </a:br>
            <a:r>
              <a:rPr lang="en-US" sz="2400" dirty="0"/>
              <a:t>Module code:LCLM5002</a:t>
            </a:r>
            <a:br>
              <a:rPr lang="en-US" sz="2400" dirty="0"/>
            </a:br>
            <a:r>
              <a:rPr lang="en-US" sz="2400" dirty="0"/>
              <a:t>Lecturer name: Dr Mudassar Hassan</a:t>
            </a:r>
            <a:br>
              <a:rPr lang="en-US" sz="2400" dirty="0"/>
            </a:br>
            <a:r>
              <a:rPr lang="en-US" sz="2400" dirty="0"/>
              <a:t>Name: </a:t>
            </a:r>
            <a:r>
              <a:rPr lang="en-US" sz="2400" dirty="0" err="1"/>
              <a:t>Mehrunnisa</a:t>
            </a:r>
            <a:r>
              <a:rPr lang="en-US" sz="2400" dirty="0"/>
              <a:t> Durrani</a:t>
            </a:r>
            <a:br>
              <a:rPr lang="en-US" sz="2400" dirty="0"/>
            </a:br>
            <a:r>
              <a:rPr lang="en-US" sz="2400" dirty="0"/>
              <a:t>Student Number:2421022</a:t>
            </a:r>
            <a:endParaRPr lang="en-US"/>
          </a:p>
        </p:txBody>
      </p:sp>
      <p:cxnSp>
        <p:nvCxnSpPr>
          <p:cNvPr id="89" name="Straight Connector 88">
            <a:extLst>
              <a:ext uri="{FF2B5EF4-FFF2-40B4-BE49-F238E27FC236}">
                <a16:creationId xmlns:a16="http://schemas.microsoft.com/office/drawing/2014/main" id="{8C5EEAE8-B712-8F89-9AE2-E8EABAA9AD9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10438375" y="4861206"/>
            <a:ext cx="978862" cy="0"/>
          </a:xfrm>
          <a:prstGeom prst="line">
            <a:avLst/>
          </a:prstGeom>
          <a:ln w="7620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4" name="Picture 3" descr="UWTSD Birmingham | Birmingham">
            <a:extLst>
              <a:ext uri="{FF2B5EF4-FFF2-40B4-BE49-F238E27FC236}">
                <a16:creationId xmlns:a16="http://schemas.microsoft.com/office/drawing/2014/main" id="{617FA1AC-1176-A6A5-D2AA-54CAE522F75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10000" b="90000" l="10000" r="9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3644312" y="-337803"/>
            <a:ext cx="3528579" cy="25246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08440472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white and blue room with a blue wall&#10;&#10;AI-generated content may be incorrect.">
            <a:extLst>
              <a:ext uri="{FF2B5EF4-FFF2-40B4-BE49-F238E27FC236}">
                <a16:creationId xmlns:a16="http://schemas.microsoft.com/office/drawing/2014/main" id="{034B91DD-1ED0-0BA5-33F1-66CF457C3678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4778" t="31818" r="4313"/>
          <a:stretch>
            <a:fillRect/>
          </a:stretch>
        </p:blipFill>
        <p:spPr>
          <a:xfrm>
            <a:off x="120972" y="10"/>
            <a:ext cx="12191980" cy="6857990"/>
          </a:xfrm>
          <a:prstGeom prst="rect">
            <a:avLst/>
          </a:prstGeom>
          <a:ln w="2286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2" name="Picture 1" descr="HSBC UK restores banking services after outage">
            <a:extLst>
              <a:ext uri="{FF2B5EF4-FFF2-40B4-BE49-F238E27FC236}">
                <a16:creationId xmlns:a16="http://schemas.microsoft.com/office/drawing/2014/main" id="{E21F04F5-8309-6565-469C-34D997F4197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317618" y="4461"/>
            <a:ext cx="4874382" cy="6836983"/>
          </a:xfrm>
          <a:prstGeom prst="rect">
            <a:avLst/>
          </a:prstGeom>
          <a:ln w="2286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457B864A-515C-A31C-3559-1A360942CAA0}"/>
              </a:ext>
            </a:extLst>
          </p:cNvPr>
          <p:cNvSpPr txBox="1"/>
          <p:nvPr/>
        </p:nvSpPr>
        <p:spPr>
          <a:xfrm>
            <a:off x="123097" y="467007"/>
            <a:ext cx="7049103" cy="7017306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 sz="4000" b="1">
                <a:solidFill>
                  <a:schemeClr val="bg1"/>
                </a:solidFill>
              </a:rPr>
              <a:t>Introduction to HSBC UK</a:t>
            </a:r>
          </a:p>
          <a:p>
            <a:endParaRPr lang="en-GB" sz="3600" b="1">
              <a:solidFill>
                <a:schemeClr val="bg1"/>
              </a:solidFill>
            </a:endParaRPr>
          </a:p>
          <a:p>
            <a:pPr marL="571500" indent="-571500">
              <a:buFont typeface="Arial"/>
              <a:buChar char="•"/>
            </a:pPr>
            <a:r>
              <a:rPr lang="en-GB" sz="2400" b="1">
                <a:solidFill>
                  <a:schemeClr val="bg1"/>
                </a:solidFill>
              </a:rPr>
              <a:t>HSBC UK is a major banking and financial organisation operating across the UK.</a:t>
            </a:r>
            <a:endParaRPr lang="en-GB" sz="3600" b="1">
              <a:solidFill>
                <a:schemeClr val="bg1"/>
              </a:solidFill>
            </a:endParaRPr>
          </a:p>
          <a:p>
            <a:pPr marL="571500" indent="-571500">
              <a:buFont typeface="Arial"/>
              <a:buChar char="•"/>
            </a:pPr>
            <a:endParaRPr lang="en-GB" sz="2400" b="1">
              <a:solidFill>
                <a:schemeClr val="bg1"/>
              </a:solidFill>
            </a:endParaRPr>
          </a:p>
          <a:p>
            <a:pPr marL="571500" indent="-571500">
              <a:buFont typeface="Arial"/>
              <a:buChar char="•"/>
            </a:pPr>
            <a:r>
              <a:rPr lang="en-GB" sz="2400" b="1">
                <a:solidFill>
                  <a:schemeClr val="bg1"/>
                </a:solidFill>
              </a:rPr>
              <a:t>UK headquarters located in Birmingham.</a:t>
            </a:r>
          </a:p>
          <a:p>
            <a:pPr marL="571500" indent="-571500">
              <a:buFont typeface="Arial"/>
              <a:buChar char="•"/>
            </a:pPr>
            <a:endParaRPr lang="en-GB" sz="2400" b="1">
              <a:solidFill>
                <a:schemeClr val="bg1"/>
              </a:solidFill>
            </a:endParaRPr>
          </a:p>
          <a:p>
            <a:pPr marL="571500" indent="-571500">
              <a:buFont typeface="Arial"/>
              <a:buChar char="•"/>
            </a:pPr>
            <a:r>
              <a:rPr lang="en-GB" sz="2400" b="1">
                <a:solidFill>
                  <a:schemeClr val="bg1"/>
                </a:solidFill>
              </a:rPr>
              <a:t>Operates in a highly competitive and regulated environment.</a:t>
            </a:r>
          </a:p>
          <a:p>
            <a:pPr marL="571500" indent="-571500">
              <a:buFont typeface="Arial"/>
              <a:buChar char="•"/>
            </a:pPr>
            <a:endParaRPr lang="en-GB" sz="2400" b="1">
              <a:solidFill>
                <a:schemeClr val="bg1"/>
              </a:solidFill>
            </a:endParaRPr>
          </a:p>
          <a:p>
            <a:pPr marL="571500" indent="-571500">
              <a:buFont typeface="Arial"/>
              <a:buChar char="•"/>
            </a:pPr>
            <a:r>
              <a:rPr lang="en-GB" sz="2400" b="1">
                <a:solidFill>
                  <a:schemeClr val="bg1"/>
                </a:solidFill>
              </a:rPr>
              <a:t>Strong focus on employee learning and leadership development</a:t>
            </a:r>
          </a:p>
          <a:p>
            <a:pPr marL="571500" indent="-571500">
              <a:buFont typeface="Arial"/>
              <a:buChar char="•"/>
            </a:pPr>
            <a:r>
              <a:rPr lang="en-GB" sz="2400" b="1">
                <a:solidFill>
                  <a:schemeClr val="bg1"/>
                </a:solidFill>
              </a:rPr>
              <a:t>(HSBC, 2024).</a:t>
            </a:r>
            <a:endParaRPr lang="en-GB">
              <a:solidFill>
                <a:schemeClr val="bg1"/>
              </a:solidFill>
            </a:endParaRPr>
          </a:p>
          <a:p>
            <a:pPr marL="571500" indent="-571500">
              <a:buFont typeface="Arial"/>
              <a:buChar char="•"/>
            </a:pPr>
            <a:endParaRPr lang="en-GB" sz="2400" b="1">
              <a:solidFill>
                <a:schemeClr val="bg1"/>
              </a:solidFill>
            </a:endParaRPr>
          </a:p>
          <a:p>
            <a:pPr marL="571500" indent="-571500">
              <a:buFont typeface="Arial"/>
              <a:buChar char="•"/>
            </a:pPr>
            <a:endParaRPr lang="en-GB" sz="2400" b="1">
              <a:solidFill>
                <a:srgbClr val="FFFFFF"/>
              </a:solidFill>
            </a:endParaRPr>
          </a:p>
          <a:p>
            <a:pPr marL="571500" indent="-571500">
              <a:buFont typeface="Arial"/>
              <a:buChar char="•"/>
            </a:pPr>
            <a:endParaRPr lang="en-GB" sz="2400" b="1">
              <a:solidFill>
                <a:srgbClr val="FFFFFF"/>
              </a:solidFill>
            </a:endParaRPr>
          </a:p>
          <a:p>
            <a:pPr marL="571500" indent="-571500">
              <a:buFont typeface="Arial"/>
              <a:buChar char="•"/>
            </a:pPr>
            <a:endParaRPr lang="en-GB" sz="2400" b="1">
              <a:solidFill>
                <a:srgbClr val="FFFFFF"/>
              </a:solidFill>
            </a:endParaRPr>
          </a:p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7344099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64166350-20C4-1CEA-BBE9-C9680DD6140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7" name="Rectangle 86">
            <a:extLst>
              <a:ext uri="{FF2B5EF4-FFF2-40B4-BE49-F238E27FC236}">
                <a16:creationId xmlns:a16="http://schemas.microsoft.com/office/drawing/2014/main" id="{AE7FAEB3-F41C-53BD-6950-D8F4AD065FF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9" name="Picture 18">
            <a:extLst>
              <a:ext uri="{FF2B5EF4-FFF2-40B4-BE49-F238E27FC236}">
                <a16:creationId xmlns:a16="http://schemas.microsoft.com/office/drawing/2014/main" id="{010EABB4-D162-486F-91EA-DF635CA7EA49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9091" t="31056" b="762"/>
          <a:stretch>
            <a:fillRect/>
          </a:stretch>
        </p:blipFill>
        <p:spPr>
          <a:xfrm>
            <a:off x="-97951" y="10"/>
            <a:ext cx="12191979" cy="6857990"/>
          </a:xfrm>
          <a:prstGeom prst="rect">
            <a:avLst/>
          </a:prstGeom>
          <a:ln w="2286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88" name="Rectangle 87">
            <a:extLst>
              <a:ext uri="{FF2B5EF4-FFF2-40B4-BE49-F238E27FC236}">
                <a16:creationId xmlns:a16="http://schemas.microsoft.com/office/drawing/2014/main" id="{7BD7E4EE-C773-D6DB-D246-9DF7D624004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>
            <a:off x="3648484" y="0"/>
            <a:ext cx="8543515" cy="6858000"/>
          </a:xfrm>
          <a:prstGeom prst="rect">
            <a:avLst/>
          </a:prstGeom>
          <a:gradFill flip="none" rotWithShape="1">
            <a:gsLst>
              <a:gs pos="0">
                <a:srgbClr val="000000">
                  <a:alpha val="0"/>
                </a:srgbClr>
              </a:gs>
              <a:gs pos="58000">
                <a:srgbClr val="000000">
                  <a:alpha val="55000"/>
                </a:srgbClr>
              </a:gs>
              <a:gs pos="93000">
                <a:srgbClr val="000000">
                  <a:alpha val="64000"/>
                </a:srgb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89" name="Straight Connector 88">
            <a:extLst>
              <a:ext uri="{FF2B5EF4-FFF2-40B4-BE49-F238E27FC236}">
                <a16:creationId xmlns:a16="http://schemas.microsoft.com/office/drawing/2014/main" id="{5C30ED70-E1F7-4973-43C7-CB4861B2C0D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10438375" y="4861206"/>
            <a:ext cx="978862" cy="0"/>
          </a:xfrm>
          <a:prstGeom prst="line">
            <a:avLst/>
          </a:prstGeom>
          <a:ln w="7620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" name="TextBox 4">
            <a:extLst>
              <a:ext uri="{FF2B5EF4-FFF2-40B4-BE49-F238E27FC236}">
                <a16:creationId xmlns:a16="http://schemas.microsoft.com/office/drawing/2014/main" id="{F3F34465-107E-599C-FF5A-7F475578BB46}"/>
              </a:ext>
            </a:extLst>
          </p:cNvPr>
          <p:cNvSpPr txBox="1"/>
          <p:nvPr/>
        </p:nvSpPr>
        <p:spPr>
          <a:xfrm>
            <a:off x="100761" y="1513326"/>
            <a:ext cx="7126566" cy="5643587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 sz="3600" b="1" dirty="0">
                <a:solidFill>
                  <a:schemeClr val="bg1"/>
                </a:solidFill>
              </a:rPr>
              <a:t>  </a:t>
            </a:r>
            <a:r>
              <a:rPr lang="en-GB" sz="3600" b="1" dirty="0"/>
              <a:t>  Organisational Context</a:t>
            </a:r>
            <a:endParaRPr lang="en-US" b="1"/>
          </a:p>
          <a:p>
            <a:pPr marL="571500" indent="-571500">
              <a:buFont typeface="Wingdings"/>
              <a:buChar char="q"/>
            </a:pPr>
            <a:endParaRPr lang="en-GB" sz="3600" b="1" dirty="0"/>
          </a:p>
          <a:p>
            <a:pPr marL="571500" indent="-571500">
              <a:buFont typeface="Wingdings"/>
              <a:buChar char="q"/>
            </a:pPr>
            <a:r>
              <a:rPr lang="en-GB" sz="2400" b="1" dirty="0"/>
              <a:t>Financial Services Sector Requires high compliance and risk management.</a:t>
            </a:r>
          </a:p>
          <a:p>
            <a:pPr marL="571500" indent="-571500">
              <a:buFont typeface="Wingdings"/>
              <a:buChar char="q"/>
            </a:pPr>
            <a:r>
              <a:rPr lang="en-GB" sz="2400" b="1" dirty="0"/>
              <a:t>Digital transformation increases demand for skilled employees.</a:t>
            </a:r>
          </a:p>
          <a:p>
            <a:pPr marL="571500" indent="-571500">
              <a:buFont typeface="Wingdings"/>
              <a:buChar char="q"/>
            </a:pPr>
            <a:r>
              <a:rPr lang="en-GB" sz="2400" b="1" dirty="0"/>
              <a:t>Continuous learning is essential for performance and competitiveness</a:t>
            </a:r>
          </a:p>
          <a:p>
            <a:pPr marL="571500" indent="-571500">
              <a:buFont typeface="Wingdings"/>
              <a:buChar char="q"/>
            </a:pPr>
            <a:r>
              <a:rPr lang="en-GB" sz="2400" b="1" dirty="0"/>
              <a:t>Effective L&amp;D  supports organisational goals</a:t>
            </a:r>
          </a:p>
          <a:p>
            <a:pPr marL="571500" indent="-571500">
              <a:buFont typeface="Wingdings"/>
              <a:buChar char="q"/>
            </a:pPr>
            <a:r>
              <a:rPr lang="en-GB" sz="2400" b="1" dirty="0"/>
              <a:t>(Armstrong,2020).</a:t>
            </a:r>
          </a:p>
          <a:p>
            <a:pPr marL="571500" indent="-571500">
              <a:buFont typeface="Wingdings"/>
              <a:buChar char="q"/>
            </a:pPr>
            <a:endParaRPr lang="en-GB" sz="2400" b="1">
              <a:solidFill>
                <a:schemeClr val="bg1"/>
              </a:solidFill>
            </a:endParaRPr>
          </a:p>
          <a:p>
            <a:pPr marL="571500" indent="-571500">
              <a:buFont typeface="Wingdings"/>
              <a:buChar char="q"/>
            </a:pPr>
            <a:endParaRPr lang="en-GB" sz="3600" b="1">
              <a:solidFill>
                <a:schemeClr val="bg1"/>
              </a:solidFill>
            </a:endParaRPr>
          </a:p>
        </p:txBody>
      </p:sp>
      <p:pic>
        <p:nvPicPr>
          <p:cNvPr id="7" name="Picture 6" descr="HSBC dismisses rebrand to Midland or ...">
            <a:extLst>
              <a:ext uri="{FF2B5EF4-FFF2-40B4-BE49-F238E27FC236}">
                <a16:creationId xmlns:a16="http://schemas.microsoft.com/office/drawing/2014/main" id="{CA7D6DFD-1647-9963-4B74-B6A26332AEA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10000" b="90000" l="10000" r="9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2967464" y="-157762"/>
            <a:ext cx="5190271" cy="1676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74389775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7" name="Rectangle 86">
            <a:extLst>
              <a:ext uri="{FF2B5EF4-FFF2-40B4-BE49-F238E27FC236}">
                <a16:creationId xmlns:a16="http://schemas.microsoft.com/office/drawing/2014/main" id="{19F9BF86-FE94-4517-B97D-026C7515E58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9" name="Picture 18">
            <a:extLst>
              <a:ext uri="{FF2B5EF4-FFF2-40B4-BE49-F238E27FC236}">
                <a16:creationId xmlns:a16="http://schemas.microsoft.com/office/drawing/2014/main" id="{B7F6B9CE-CE50-376A-2162-C0B534B88234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9091" t="31056" b="762"/>
          <a:stretch>
            <a:fillRect/>
          </a:stretch>
        </p:blipFill>
        <p:spPr>
          <a:xfrm>
            <a:off x="20" y="87096"/>
            <a:ext cx="12191979" cy="6857990"/>
          </a:xfrm>
          <a:prstGeom prst="rect">
            <a:avLst/>
          </a:prstGeom>
          <a:ln w="2286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88" name="Rectangle 87">
            <a:extLst>
              <a:ext uri="{FF2B5EF4-FFF2-40B4-BE49-F238E27FC236}">
                <a16:creationId xmlns:a16="http://schemas.microsoft.com/office/drawing/2014/main" id="{122AB34F-E75C-451A-8410-05B6C249E9D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>
            <a:off x="3648484" y="0"/>
            <a:ext cx="8543515" cy="6858000"/>
          </a:xfrm>
          <a:prstGeom prst="rect">
            <a:avLst/>
          </a:prstGeom>
          <a:gradFill flip="none" rotWithShape="1">
            <a:gsLst>
              <a:gs pos="0">
                <a:srgbClr val="000000">
                  <a:alpha val="0"/>
                </a:srgbClr>
              </a:gs>
              <a:gs pos="58000">
                <a:srgbClr val="000000">
                  <a:alpha val="55000"/>
                </a:srgbClr>
              </a:gs>
              <a:gs pos="93000">
                <a:srgbClr val="000000">
                  <a:alpha val="64000"/>
                </a:srgb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89" name="Straight Connector 88">
            <a:extLst>
              <a:ext uri="{FF2B5EF4-FFF2-40B4-BE49-F238E27FC236}">
                <a16:creationId xmlns:a16="http://schemas.microsoft.com/office/drawing/2014/main" id="{97CC2FE6-3AD0-4131-B4BC-1F4D65E25E1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10438375" y="4861206"/>
            <a:ext cx="978862" cy="0"/>
          </a:xfrm>
          <a:prstGeom prst="line">
            <a:avLst/>
          </a:prstGeom>
          <a:ln w="7620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372" name="Diagram 371">
            <a:extLst>
              <a:ext uri="{FF2B5EF4-FFF2-40B4-BE49-F238E27FC236}">
                <a16:creationId xmlns:a16="http://schemas.microsoft.com/office/drawing/2014/main" id="{6EBFABAB-44F6-1C07-0C26-F1503F938FD1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893526159"/>
              </p:ext>
            </p:extLst>
          </p:nvPr>
        </p:nvGraphicFramePr>
        <p:xfrm>
          <a:off x="2748147" y="83128"/>
          <a:ext cx="10335489" cy="647007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1777" name="TextBox 1776">
            <a:extLst>
              <a:ext uri="{FF2B5EF4-FFF2-40B4-BE49-F238E27FC236}">
                <a16:creationId xmlns:a16="http://schemas.microsoft.com/office/drawing/2014/main" id="{A210C230-1F67-8261-EB4D-616E406AE684}"/>
              </a:ext>
            </a:extLst>
          </p:cNvPr>
          <p:cNvSpPr txBox="1"/>
          <p:nvPr/>
        </p:nvSpPr>
        <p:spPr>
          <a:xfrm>
            <a:off x="-167320" y="331444"/>
            <a:ext cx="4887683" cy="4524315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en-US" sz="3200" b="1"/>
              <a:t>Recruitment and selection  process at HSBC Uk</a:t>
            </a:r>
          </a:p>
          <a:p>
            <a:pPr algn="ctr"/>
            <a:endParaRPr lang="en-US" sz="3200" b="1"/>
          </a:p>
          <a:p>
            <a:pPr algn="ctr"/>
            <a:endParaRPr lang="en-US" sz="3200" b="1"/>
          </a:p>
          <a:p>
            <a:pPr algn="ctr"/>
            <a:endParaRPr lang="en-US" sz="3200" b="1" dirty="0"/>
          </a:p>
          <a:p>
            <a:pPr marL="342900" indent="-342900">
              <a:buFont typeface="Arial"/>
              <a:buChar char="•"/>
            </a:pPr>
            <a:r>
              <a:rPr lang="en-US" sz="2400" b="1" dirty="0"/>
              <a:t>This recruitment circle ensures HSBC </a:t>
            </a:r>
            <a:r>
              <a:rPr lang="en-US" sz="2400" b="1"/>
              <a:t>continuously</a:t>
            </a:r>
            <a:r>
              <a:rPr lang="en-US" sz="2400" b="1" dirty="0"/>
              <a:t>  attracts suitable candidates (Armstrong,2020)</a:t>
            </a:r>
          </a:p>
        </p:txBody>
      </p:sp>
      <p:pic>
        <p:nvPicPr>
          <p:cNvPr id="1821" name="Picture 1820" descr="Hsbc Logo Royalty-Free Images ...">
            <a:extLst>
              <a:ext uri="{FF2B5EF4-FFF2-40B4-BE49-F238E27FC236}">
                <a16:creationId xmlns:a16="http://schemas.microsoft.com/office/drawing/2014/main" id="{5E999076-9627-5309-EB34-E22F7BABEB83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backgroundRemoval t="10000" b="90000" l="10000" r="90000"/>
                    </a14:imgEffect>
                  </a14:imgLayer>
                </a14:imgProps>
              </a:ext>
            </a:extLst>
          </a:blip>
          <a:srcRect l="6493" t="10878" r="3601" b="11260"/>
          <a:stretch>
            <a:fillRect/>
          </a:stretch>
        </p:blipFill>
        <p:spPr>
          <a:xfrm>
            <a:off x="6693086" y="2230049"/>
            <a:ext cx="2957640" cy="17604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9857222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B065360E-702D-523B-73AD-983B6D1416B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7" name="Rectangle 86">
            <a:extLst>
              <a:ext uri="{FF2B5EF4-FFF2-40B4-BE49-F238E27FC236}">
                <a16:creationId xmlns:a16="http://schemas.microsoft.com/office/drawing/2014/main" id="{4F1F861E-52D0-675F-64AF-1727B2084BA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9" name="Picture 18">
            <a:extLst>
              <a:ext uri="{FF2B5EF4-FFF2-40B4-BE49-F238E27FC236}">
                <a16:creationId xmlns:a16="http://schemas.microsoft.com/office/drawing/2014/main" id="{0F04AB70-1E7A-9502-F371-DC193C8B5233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9091" t="31056" b="762"/>
          <a:stretch>
            <a:fillRect/>
          </a:stretch>
        </p:blipFill>
        <p:spPr>
          <a:xfrm>
            <a:off x="20" y="10"/>
            <a:ext cx="12191979" cy="6857990"/>
          </a:xfrm>
          <a:prstGeom prst="rect">
            <a:avLst/>
          </a:prstGeom>
          <a:ln w="2286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88" name="Rectangle 87">
            <a:extLst>
              <a:ext uri="{FF2B5EF4-FFF2-40B4-BE49-F238E27FC236}">
                <a16:creationId xmlns:a16="http://schemas.microsoft.com/office/drawing/2014/main" id="{D68A579D-A72D-10AA-656F-F8F3AE7C8D5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>
            <a:off x="3648484" y="0"/>
            <a:ext cx="8543515" cy="6858000"/>
          </a:xfrm>
          <a:prstGeom prst="rect">
            <a:avLst/>
          </a:prstGeom>
          <a:gradFill flip="none" rotWithShape="1">
            <a:gsLst>
              <a:gs pos="0">
                <a:srgbClr val="000000">
                  <a:alpha val="0"/>
                </a:srgbClr>
              </a:gs>
              <a:gs pos="58000">
                <a:srgbClr val="000000">
                  <a:alpha val="55000"/>
                </a:srgbClr>
              </a:gs>
              <a:gs pos="93000">
                <a:srgbClr val="000000">
                  <a:alpha val="64000"/>
                </a:srgb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89" name="Straight Connector 88">
            <a:extLst>
              <a:ext uri="{FF2B5EF4-FFF2-40B4-BE49-F238E27FC236}">
                <a16:creationId xmlns:a16="http://schemas.microsoft.com/office/drawing/2014/main" id="{F67FC349-EB32-7186-3715-7FCFFA9B600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10438375" y="4861206"/>
            <a:ext cx="978862" cy="0"/>
          </a:xfrm>
          <a:prstGeom prst="line">
            <a:avLst/>
          </a:prstGeom>
          <a:ln w="7620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TextBox 3">
            <a:extLst>
              <a:ext uri="{FF2B5EF4-FFF2-40B4-BE49-F238E27FC236}">
                <a16:creationId xmlns:a16="http://schemas.microsoft.com/office/drawing/2014/main" id="{D2DB199B-F2C9-D5CF-7EDD-7F11491E9C8F}"/>
              </a:ext>
            </a:extLst>
          </p:cNvPr>
          <p:cNvSpPr txBox="1"/>
          <p:nvPr/>
        </p:nvSpPr>
        <p:spPr>
          <a:xfrm>
            <a:off x="209713" y="236252"/>
            <a:ext cx="10119783" cy="5509200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3200" b="1" dirty="0"/>
              <a:t>Recruitment Advertisement channel at HSBC</a:t>
            </a:r>
          </a:p>
          <a:p>
            <a:endParaRPr lang="en-US" sz="3200" b="1" dirty="0"/>
          </a:p>
          <a:p>
            <a:pPr marL="285750" indent="-285750">
              <a:buFont typeface="Wingdings"/>
              <a:buChar char="q"/>
            </a:pPr>
            <a:r>
              <a:rPr lang="en-US" sz="2400" b="1" dirty="0"/>
              <a:t>HSBC carrier website</a:t>
            </a:r>
          </a:p>
          <a:p>
            <a:endParaRPr lang="en-US" sz="2400" b="1" dirty="0"/>
          </a:p>
          <a:p>
            <a:pPr marL="285750" indent="-285750">
              <a:buFont typeface="Wingdings"/>
              <a:buChar char="q"/>
            </a:pPr>
            <a:r>
              <a:rPr lang="en-US" sz="2400" b="1" err="1"/>
              <a:t>Linkedln</a:t>
            </a:r>
            <a:r>
              <a:rPr lang="en-US" sz="2400" b="1" dirty="0"/>
              <a:t>  recruitment campaigns</a:t>
            </a:r>
          </a:p>
          <a:p>
            <a:endParaRPr lang="en-US" sz="2400" b="1" dirty="0"/>
          </a:p>
          <a:p>
            <a:pPr marL="285750" indent="-285750">
              <a:buFont typeface="Wingdings"/>
              <a:buChar char="q"/>
            </a:pPr>
            <a:r>
              <a:rPr lang="en-US" sz="2400" b="1" dirty="0"/>
              <a:t>Indeed and Glassdoor  job platforms</a:t>
            </a:r>
          </a:p>
          <a:p>
            <a:endParaRPr lang="en-US" sz="2400" b="1" dirty="0"/>
          </a:p>
          <a:p>
            <a:pPr marL="285750" indent="-285750">
              <a:buFont typeface="Wingdings"/>
              <a:buChar char="q"/>
            </a:pPr>
            <a:r>
              <a:rPr lang="en-US" sz="2400" b="1" dirty="0"/>
              <a:t>University career portals</a:t>
            </a:r>
          </a:p>
          <a:p>
            <a:endParaRPr lang="en-US" sz="2400" b="1" dirty="0"/>
          </a:p>
          <a:p>
            <a:pPr marL="285750" indent="-285750">
              <a:buFont typeface="Wingdings"/>
              <a:buChar char="q"/>
            </a:pPr>
            <a:r>
              <a:rPr lang="en-US" sz="2400" b="1" dirty="0"/>
              <a:t>Graduate recruitment fairs</a:t>
            </a:r>
          </a:p>
          <a:p>
            <a:endParaRPr lang="en-US" sz="2400" b="1" dirty="0"/>
          </a:p>
          <a:p>
            <a:pPr marL="285750" indent="-285750">
              <a:buFont typeface="Wingdings"/>
              <a:buChar char="q"/>
            </a:pPr>
            <a:r>
              <a:rPr lang="en-US" sz="2400" b="1" dirty="0"/>
              <a:t>Internal vacancy postings</a:t>
            </a:r>
          </a:p>
          <a:p>
            <a:pPr marL="285750" indent="-285750">
              <a:buFont typeface="Wingdings"/>
              <a:buChar char="q"/>
            </a:pPr>
            <a:endParaRPr lang="en-US" sz="2400" b="1" dirty="0"/>
          </a:p>
        </p:txBody>
      </p:sp>
      <p:pic>
        <p:nvPicPr>
          <p:cNvPr id="9" name="Picture 8" descr="A graph of blue rectangular bars with white text&#10;&#10;AI-generated content may be incorrect.">
            <a:extLst>
              <a:ext uri="{FF2B5EF4-FFF2-40B4-BE49-F238E27FC236}">
                <a16:creationId xmlns:a16="http://schemas.microsoft.com/office/drawing/2014/main" id="{CE29B6D7-8639-D52F-4A37-47CB04765049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r="6365" b="5457"/>
          <a:stretch>
            <a:fillRect/>
          </a:stretch>
        </p:blipFill>
        <p:spPr>
          <a:xfrm>
            <a:off x="6448425" y="1572684"/>
            <a:ext cx="5741196" cy="5289668"/>
          </a:xfrm>
          <a:prstGeom prst="rect">
            <a:avLst/>
          </a:prstGeom>
          <a:ln w="2286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4110558739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766C48B9-425D-E05F-E3F8-D86F65A8CF4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7" name="Rectangle 86">
            <a:extLst>
              <a:ext uri="{FF2B5EF4-FFF2-40B4-BE49-F238E27FC236}">
                <a16:creationId xmlns:a16="http://schemas.microsoft.com/office/drawing/2014/main" id="{70905633-475F-E301-2A78-5F075CD5840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9" name="Picture 18">
            <a:extLst>
              <a:ext uri="{FF2B5EF4-FFF2-40B4-BE49-F238E27FC236}">
                <a16:creationId xmlns:a16="http://schemas.microsoft.com/office/drawing/2014/main" id="{4BF64307-0EA2-6F77-06AB-A4AFA33BE89D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9091" t="31056" b="762"/>
          <a:stretch>
            <a:fillRect/>
          </a:stretch>
        </p:blipFill>
        <p:spPr>
          <a:xfrm>
            <a:off x="20" y="10"/>
            <a:ext cx="12191979" cy="6857990"/>
          </a:xfrm>
          <a:prstGeom prst="rect">
            <a:avLst/>
          </a:prstGeom>
          <a:ln w="2286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88" name="Rectangle 87">
            <a:extLst>
              <a:ext uri="{FF2B5EF4-FFF2-40B4-BE49-F238E27FC236}">
                <a16:creationId xmlns:a16="http://schemas.microsoft.com/office/drawing/2014/main" id="{194B480C-7F02-AC46-4255-28226E9FC65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>
            <a:off x="3648484" y="0"/>
            <a:ext cx="8543515" cy="6858000"/>
          </a:xfrm>
          <a:prstGeom prst="rect">
            <a:avLst/>
          </a:prstGeom>
          <a:gradFill flip="none" rotWithShape="1">
            <a:gsLst>
              <a:gs pos="0">
                <a:srgbClr val="000000">
                  <a:alpha val="0"/>
                </a:srgbClr>
              </a:gs>
              <a:gs pos="58000">
                <a:srgbClr val="000000">
                  <a:alpha val="55000"/>
                </a:srgbClr>
              </a:gs>
              <a:gs pos="93000">
                <a:srgbClr val="000000">
                  <a:alpha val="64000"/>
                </a:srgb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89" name="Straight Connector 88">
            <a:extLst>
              <a:ext uri="{FF2B5EF4-FFF2-40B4-BE49-F238E27FC236}">
                <a16:creationId xmlns:a16="http://schemas.microsoft.com/office/drawing/2014/main" id="{A2316005-7862-E68B-99EF-D7164EFD359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10438375" y="4861206"/>
            <a:ext cx="978862" cy="0"/>
          </a:xfrm>
          <a:prstGeom prst="line">
            <a:avLst/>
          </a:prstGeom>
          <a:ln w="7620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TextBox 3">
            <a:extLst>
              <a:ext uri="{FF2B5EF4-FFF2-40B4-BE49-F238E27FC236}">
                <a16:creationId xmlns:a16="http://schemas.microsoft.com/office/drawing/2014/main" id="{E3E5D054-7A77-4433-13C7-60616E7A0066}"/>
              </a:ext>
            </a:extLst>
          </p:cNvPr>
          <p:cNvSpPr txBox="1"/>
          <p:nvPr/>
        </p:nvSpPr>
        <p:spPr>
          <a:xfrm>
            <a:off x="246185" y="621323"/>
            <a:ext cx="10550768" cy="4708981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3200" b="1"/>
              <a:t>Job Analysis Customer Relationship Manager</a:t>
            </a:r>
          </a:p>
          <a:p>
            <a:endParaRPr lang="en-US" sz="3200" b="1"/>
          </a:p>
          <a:p>
            <a:endParaRPr lang="en-US" sz="3200" b="1"/>
          </a:p>
          <a:p>
            <a:pPr marL="285750" indent="-285750">
              <a:buFont typeface="Wingdings"/>
              <a:buChar char="q"/>
            </a:pPr>
            <a:r>
              <a:rPr lang="en-US" sz="2400" b="1"/>
              <a:t>Managing customer relationships and customer accounts.</a:t>
            </a:r>
            <a:endParaRPr lang="en-US"/>
          </a:p>
          <a:p>
            <a:endParaRPr lang="en-US" sz="2400" b="1"/>
          </a:p>
          <a:p>
            <a:pPr marL="285750" indent="-285750">
              <a:buFont typeface="Wingdings"/>
              <a:buChar char="q"/>
            </a:pPr>
            <a:r>
              <a:rPr lang="en-US" sz="2400" b="1"/>
              <a:t>Providing compliant financial products and services.</a:t>
            </a:r>
          </a:p>
          <a:p>
            <a:endParaRPr lang="en-US" sz="2400" b="1"/>
          </a:p>
          <a:p>
            <a:pPr marL="285750" indent="-285750">
              <a:buFont typeface="Wingdings"/>
              <a:buChar char="q"/>
            </a:pPr>
            <a:r>
              <a:rPr lang="en-US" sz="2400" b="1" dirty="0"/>
              <a:t>Meeting </a:t>
            </a:r>
            <a:r>
              <a:rPr lang="en-US" sz="2400" b="1"/>
              <a:t>Organizational and regulatory standards.</a:t>
            </a:r>
          </a:p>
          <a:p>
            <a:endParaRPr lang="en-US" sz="2400" b="1"/>
          </a:p>
          <a:p>
            <a:pPr marL="285750" indent="-285750">
              <a:buFont typeface="Wingdings"/>
              <a:buChar char="q"/>
            </a:pPr>
            <a:r>
              <a:rPr lang="en-US" sz="2400" b="1" dirty="0"/>
              <a:t>Strong communication and problem- solving skills required.</a:t>
            </a:r>
            <a:endParaRPr lang="en-US" dirty="0"/>
          </a:p>
          <a:p>
            <a:pPr marL="285750" indent="-285750">
              <a:buFont typeface="Wingdings"/>
              <a:buChar char="q"/>
            </a:pPr>
            <a:endParaRPr lang="en-US" b="1"/>
          </a:p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48140070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F3F1DEC-7C21-D94B-CA35-EF78B0EC4E9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white and blue room with a blue wall&#10;&#10;AI-generated content may be incorrect.">
            <a:extLst>
              <a:ext uri="{FF2B5EF4-FFF2-40B4-BE49-F238E27FC236}">
                <a16:creationId xmlns:a16="http://schemas.microsoft.com/office/drawing/2014/main" id="{8F526F8A-8470-3B80-E41E-1815F57CC0DB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9091" t="31056" b="762"/>
          <a:stretch>
            <a:fillRect/>
          </a:stretch>
        </p:blipFill>
        <p:spPr>
          <a:xfrm>
            <a:off x="20" y="10"/>
            <a:ext cx="12191979" cy="6857990"/>
          </a:xfrm>
          <a:prstGeom prst="rect">
            <a:avLst/>
          </a:prstGeom>
          <a:ln w="2286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07223C62-8907-ED74-7F45-F08939E6B448}"/>
              </a:ext>
            </a:extLst>
          </p:cNvPr>
          <p:cNvSpPr txBox="1"/>
          <p:nvPr/>
        </p:nvSpPr>
        <p:spPr>
          <a:xfrm>
            <a:off x="170518" y="554181"/>
            <a:ext cx="6095998" cy="4524315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3200" b="1">
                <a:solidFill>
                  <a:schemeClr val="bg1"/>
                </a:solidFill>
              </a:rPr>
              <a:t>Job description</a:t>
            </a:r>
          </a:p>
          <a:p>
            <a:endParaRPr lang="en-US" sz="3200" b="1">
              <a:solidFill>
                <a:schemeClr val="bg1"/>
              </a:solidFill>
            </a:endParaRPr>
          </a:p>
          <a:p>
            <a:endParaRPr lang="en-US" sz="3200" b="1">
              <a:solidFill>
                <a:schemeClr val="bg1"/>
              </a:solidFill>
            </a:endParaRPr>
          </a:p>
          <a:p>
            <a:pPr marL="285750" indent="-285750">
              <a:buFont typeface="Wingdings"/>
              <a:buChar char="q"/>
            </a:pPr>
            <a:r>
              <a:rPr lang="en-US" sz="2400" b="1">
                <a:solidFill>
                  <a:schemeClr val="bg1"/>
                </a:solidFill>
              </a:rPr>
              <a:t>Deliver High quality customer service</a:t>
            </a:r>
          </a:p>
          <a:p>
            <a:endParaRPr lang="en-US" sz="2400" b="1">
              <a:solidFill>
                <a:schemeClr val="bg1"/>
              </a:solidFill>
            </a:endParaRPr>
          </a:p>
          <a:p>
            <a:pPr marL="285750" indent="-285750">
              <a:buFont typeface="Wingdings"/>
              <a:buChar char="q"/>
            </a:pPr>
            <a:r>
              <a:rPr lang="en-US" sz="2400" b="1">
                <a:solidFill>
                  <a:schemeClr val="bg1"/>
                </a:solidFill>
              </a:rPr>
              <a:t>Achieve performance and sales targets.</a:t>
            </a:r>
          </a:p>
          <a:p>
            <a:endParaRPr lang="en-US" sz="2400" b="1">
              <a:solidFill>
                <a:schemeClr val="bg1"/>
              </a:solidFill>
            </a:endParaRPr>
          </a:p>
          <a:p>
            <a:pPr marL="285750" indent="-285750">
              <a:buFont typeface="Wingdings"/>
              <a:buChar char="q"/>
            </a:pPr>
            <a:r>
              <a:rPr lang="en-US" sz="2400" b="1">
                <a:solidFill>
                  <a:schemeClr val="bg1"/>
                </a:solidFill>
              </a:rPr>
              <a:t>Follow HSBC Polices and</a:t>
            </a:r>
          </a:p>
          <a:p>
            <a:r>
              <a:rPr lang="en-US" sz="2400" b="1">
                <a:solidFill>
                  <a:schemeClr val="bg1"/>
                </a:solidFill>
              </a:rPr>
              <a:t> financial regulators.</a:t>
            </a:r>
          </a:p>
          <a:p>
            <a:endParaRPr lang="en-US" sz="2400" b="1">
              <a:solidFill>
                <a:schemeClr val="bg1"/>
              </a:solidFill>
            </a:endParaRPr>
          </a:p>
          <a:p>
            <a:pPr marL="285750" indent="-285750">
              <a:buFont typeface="Wingdings"/>
              <a:buChar char="q"/>
            </a:pPr>
            <a:r>
              <a:rPr lang="en-US" sz="2400" b="1">
                <a:solidFill>
                  <a:schemeClr val="bg1"/>
                </a:solidFill>
              </a:rPr>
              <a:t>Work collaboratively with team member</a:t>
            </a:r>
            <a:r>
              <a:rPr lang="en-US" sz="2400">
                <a:solidFill>
                  <a:schemeClr val="bg1"/>
                </a:solidFill>
              </a:rPr>
              <a:t>s.</a:t>
            </a:r>
          </a:p>
        </p:txBody>
      </p:sp>
      <p:pic>
        <p:nvPicPr>
          <p:cNvPr id="4" name="Picture 3" descr="HSBC bolsters wealth capabilities in India">
            <a:extLst>
              <a:ext uri="{FF2B5EF4-FFF2-40B4-BE49-F238E27FC236}">
                <a16:creationId xmlns:a16="http://schemas.microsoft.com/office/drawing/2014/main" id="{5143BA25-9F91-8E38-6EBB-E4F6B000E69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994815" y="-3462"/>
            <a:ext cx="5198917" cy="6864926"/>
          </a:xfrm>
          <a:prstGeom prst="rect">
            <a:avLst/>
          </a:prstGeom>
          <a:ln w="2286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86452180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015D3F79-F543-8F4E-0772-21333BF8D89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7" name="Rectangle 86">
            <a:extLst>
              <a:ext uri="{FF2B5EF4-FFF2-40B4-BE49-F238E27FC236}">
                <a16:creationId xmlns:a16="http://schemas.microsoft.com/office/drawing/2014/main" id="{5F3E9E6F-545C-FB11-FE20-8E1EBAA1A03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9" name="Picture 18">
            <a:extLst>
              <a:ext uri="{FF2B5EF4-FFF2-40B4-BE49-F238E27FC236}">
                <a16:creationId xmlns:a16="http://schemas.microsoft.com/office/drawing/2014/main" id="{0C1D5EED-9599-204D-0CA8-4A3FC83C883D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9091" t="31056" b="762"/>
          <a:stretch>
            <a:fillRect/>
          </a:stretch>
        </p:blipFill>
        <p:spPr>
          <a:xfrm>
            <a:off x="117251" y="10"/>
            <a:ext cx="12191979" cy="6857990"/>
          </a:xfrm>
          <a:prstGeom prst="rect">
            <a:avLst/>
          </a:prstGeom>
          <a:ln w="2286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88" name="Rectangle 87">
            <a:extLst>
              <a:ext uri="{FF2B5EF4-FFF2-40B4-BE49-F238E27FC236}">
                <a16:creationId xmlns:a16="http://schemas.microsoft.com/office/drawing/2014/main" id="{A6DFD3F5-EC23-C990-BF61-C2F471052E4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>
            <a:off x="3648484" y="0"/>
            <a:ext cx="8543515" cy="6858000"/>
          </a:xfrm>
          <a:prstGeom prst="rect">
            <a:avLst/>
          </a:prstGeom>
          <a:gradFill flip="none" rotWithShape="1">
            <a:gsLst>
              <a:gs pos="0">
                <a:srgbClr val="000000">
                  <a:alpha val="0"/>
                </a:srgbClr>
              </a:gs>
              <a:gs pos="58000">
                <a:srgbClr val="000000">
                  <a:alpha val="55000"/>
                </a:srgbClr>
              </a:gs>
              <a:gs pos="93000">
                <a:srgbClr val="000000">
                  <a:alpha val="64000"/>
                </a:srgb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89" name="Straight Connector 88">
            <a:extLst>
              <a:ext uri="{FF2B5EF4-FFF2-40B4-BE49-F238E27FC236}">
                <a16:creationId xmlns:a16="http://schemas.microsoft.com/office/drawing/2014/main" id="{618E6AA8-AD8B-8644-73BF-ECD71031668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10438375" y="4861206"/>
            <a:ext cx="978862" cy="0"/>
          </a:xfrm>
          <a:prstGeom prst="line">
            <a:avLst/>
          </a:prstGeom>
          <a:ln w="7620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TextBox 3">
            <a:extLst>
              <a:ext uri="{FF2B5EF4-FFF2-40B4-BE49-F238E27FC236}">
                <a16:creationId xmlns:a16="http://schemas.microsoft.com/office/drawing/2014/main" id="{B4CF5CAE-1956-86FA-576A-1BDB8F432607}"/>
              </a:ext>
            </a:extLst>
          </p:cNvPr>
          <p:cNvSpPr txBox="1"/>
          <p:nvPr/>
        </p:nvSpPr>
        <p:spPr>
          <a:xfrm>
            <a:off x="425228" y="368744"/>
            <a:ext cx="7889628" cy="4154984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3200" b="1"/>
              <a:t>Person Specification </a:t>
            </a:r>
          </a:p>
          <a:p>
            <a:endParaRPr lang="en-US" sz="3200" b="1"/>
          </a:p>
          <a:p>
            <a:endParaRPr lang="en-US" sz="3200" b="1"/>
          </a:p>
          <a:p>
            <a:pPr marL="285750" indent="-285750">
              <a:buFont typeface="Wingdings"/>
              <a:buChar char="q"/>
            </a:pPr>
            <a:r>
              <a:rPr lang="en-US" sz="2400" b="1"/>
              <a:t>Relevant Qualification or banking experience.</a:t>
            </a:r>
          </a:p>
          <a:p>
            <a:endParaRPr lang="en-US" sz="2400" b="1"/>
          </a:p>
          <a:p>
            <a:pPr marL="285750" indent="-285750">
              <a:buFont typeface="Wingdings"/>
              <a:buChar char="q"/>
            </a:pPr>
            <a:r>
              <a:rPr lang="en-US" sz="2400" b="1"/>
              <a:t>Strong interpersonal and communication  skills.</a:t>
            </a:r>
          </a:p>
          <a:p>
            <a:endParaRPr lang="en-US" sz="2400" b="1"/>
          </a:p>
          <a:p>
            <a:pPr marL="285750" indent="-285750">
              <a:buFont typeface="Wingdings"/>
              <a:buChar char="q"/>
            </a:pPr>
            <a:r>
              <a:rPr lang="en-US" sz="2400" b="1"/>
              <a:t>Ability to work under pressure</a:t>
            </a:r>
          </a:p>
          <a:p>
            <a:endParaRPr lang="en-US" sz="2400" b="1"/>
          </a:p>
          <a:p>
            <a:pPr marL="285750" indent="-285750">
              <a:buFont typeface="Wingdings"/>
              <a:buChar char="q"/>
            </a:pPr>
            <a:r>
              <a:rPr lang="en-US" sz="2400" b="1"/>
              <a:t>Commitment to continuous professional development.</a:t>
            </a:r>
          </a:p>
        </p:txBody>
      </p:sp>
    </p:spTree>
    <p:extLst>
      <p:ext uri="{BB962C8B-B14F-4D97-AF65-F5344CB8AC3E}">
        <p14:creationId xmlns:p14="http://schemas.microsoft.com/office/powerpoint/2010/main" val="536012524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F4925959-AC23-8981-0660-21237ED817A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7" name="Rectangle 86">
            <a:extLst>
              <a:ext uri="{FF2B5EF4-FFF2-40B4-BE49-F238E27FC236}">
                <a16:creationId xmlns:a16="http://schemas.microsoft.com/office/drawing/2014/main" id="{FDAEE931-4342-B219-AA61-1446E4B9809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9" name="Picture 18">
            <a:extLst>
              <a:ext uri="{FF2B5EF4-FFF2-40B4-BE49-F238E27FC236}">
                <a16:creationId xmlns:a16="http://schemas.microsoft.com/office/drawing/2014/main" id="{A4B34A98-43E8-F035-1D20-EBF971F0196A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9091" t="31056" b="762"/>
          <a:stretch>
            <a:fillRect/>
          </a:stretch>
        </p:blipFill>
        <p:spPr>
          <a:xfrm>
            <a:off x="20" y="10"/>
            <a:ext cx="12191979" cy="6857990"/>
          </a:xfrm>
          <a:prstGeom prst="rect">
            <a:avLst/>
          </a:prstGeom>
          <a:ln w="2286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88" name="Rectangle 87">
            <a:extLst>
              <a:ext uri="{FF2B5EF4-FFF2-40B4-BE49-F238E27FC236}">
                <a16:creationId xmlns:a16="http://schemas.microsoft.com/office/drawing/2014/main" id="{D88ED53F-F638-E5A1-4A65-FFA2D756CC4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>
            <a:off x="3648484" y="0"/>
            <a:ext cx="8543515" cy="6858000"/>
          </a:xfrm>
          <a:prstGeom prst="rect">
            <a:avLst/>
          </a:prstGeom>
          <a:gradFill flip="none" rotWithShape="1">
            <a:gsLst>
              <a:gs pos="0">
                <a:srgbClr val="000000">
                  <a:alpha val="0"/>
                </a:srgbClr>
              </a:gs>
              <a:gs pos="58000">
                <a:srgbClr val="000000">
                  <a:alpha val="55000"/>
                </a:srgbClr>
              </a:gs>
              <a:gs pos="93000">
                <a:srgbClr val="000000">
                  <a:alpha val="64000"/>
                </a:srgb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89" name="Straight Connector 88">
            <a:extLst>
              <a:ext uri="{FF2B5EF4-FFF2-40B4-BE49-F238E27FC236}">
                <a16:creationId xmlns:a16="http://schemas.microsoft.com/office/drawing/2014/main" id="{D42ADD25-3A88-62DC-AA48-08E1B1DECD6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10438375" y="4861206"/>
            <a:ext cx="978862" cy="0"/>
          </a:xfrm>
          <a:prstGeom prst="line">
            <a:avLst/>
          </a:prstGeom>
          <a:ln w="7620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TextBox 3">
            <a:extLst>
              <a:ext uri="{FF2B5EF4-FFF2-40B4-BE49-F238E27FC236}">
                <a16:creationId xmlns:a16="http://schemas.microsoft.com/office/drawing/2014/main" id="{A04335CA-F1EE-57AD-206A-0F68342B4FF7}"/>
              </a:ext>
            </a:extLst>
          </p:cNvPr>
          <p:cNvSpPr txBox="1"/>
          <p:nvPr/>
        </p:nvSpPr>
        <p:spPr>
          <a:xfrm>
            <a:off x="105507" y="117230"/>
            <a:ext cx="8241322" cy="4708981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3600" b="1" dirty="0"/>
              <a:t>Interview Techniques (HSBC UK)</a:t>
            </a:r>
          </a:p>
          <a:p>
            <a:endParaRPr lang="en-US" sz="2400" b="1" dirty="0"/>
          </a:p>
          <a:p>
            <a:pPr marL="285750" indent="-285750">
              <a:buFont typeface="Wingdings"/>
              <a:buChar char="q"/>
            </a:pPr>
            <a:r>
              <a:rPr lang="en-US" sz="2400" b="1" dirty="0"/>
              <a:t>HSBC uses competency based interviews to access skills, </a:t>
            </a:r>
            <a:r>
              <a:rPr lang="en-US" sz="2400" b="1" dirty="0" err="1"/>
              <a:t>behaviours</a:t>
            </a:r>
            <a:r>
              <a:rPr lang="en-US" sz="2400" b="1" dirty="0"/>
              <a:t>, and experience.</a:t>
            </a:r>
          </a:p>
          <a:p>
            <a:pPr marL="285750" indent="-285750">
              <a:buFont typeface="Wingdings"/>
              <a:buChar char="q"/>
            </a:pPr>
            <a:r>
              <a:rPr lang="en-US" sz="2400" b="1" dirty="0"/>
              <a:t>STAR method  (Situation, Task, Action, Result) is use to evaluate candidate responses.</a:t>
            </a:r>
          </a:p>
          <a:p>
            <a:pPr marL="285750" indent="-285750">
              <a:buFont typeface="Wingdings"/>
              <a:buChar char="q"/>
            </a:pPr>
            <a:r>
              <a:rPr lang="en-US" sz="2400" b="1" dirty="0"/>
              <a:t>Panel Interviews are conducted for graduate and </a:t>
            </a:r>
            <a:r>
              <a:rPr lang="en-US" sz="2400" b="1"/>
              <a:t>leadership roles.</a:t>
            </a:r>
          </a:p>
          <a:p>
            <a:pPr marL="285750" indent="-285750">
              <a:buFont typeface="Wingdings"/>
              <a:buChar char="q"/>
            </a:pPr>
            <a:r>
              <a:rPr lang="en-US" sz="2400" b="1" dirty="0" err="1"/>
              <a:t>Behavioural</a:t>
            </a:r>
            <a:r>
              <a:rPr lang="en-US" sz="2400" b="1" dirty="0"/>
              <a:t> interviews help predict future job performance</a:t>
            </a:r>
          </a:p>
          <a:p>
            <a:pPr marL="285750" indent="-285750">
              <a:buFont typeface="Wingdings"/>
              <a:buChar char="q"/>
            </a:pPr>
            <a:r>
              <a:rPr lang="en-US" sz="2400" b="1" dirty="0"/>
              <a:t>Video interviews are used for early stage screening</a:t>
            </a:r>
          </a:p>
          <a:p>
            <a:r>
              <a:rPr lang="en-US" sz="2400" b="1" dirty="0"/>
              <a:t>(HSBC,2024,CIPD,2023|)</a:t>
            </a:r>
          </a:p>
        </p:txBody>
      </p:sp>
      <p:pic>
        <p:nvPicPr>
          <p:cNvPr id="5" name="Picture 4" descr="Professional Job Interview Recruitment Campaigns Hr Stock Vector (Royalty  Free) 2560101135 | Shutterstock">
            <a:extLst>
              <a:ext uri="{FF2B5EF4-FFF2-40B4-BE49-F238E27FC236}">
                <a16:creationId xmlns:a16="http://schemas.microsoft.com/office/drawing/2014/main" id="{4F58FAE9-2790-742C-1D60-2C2BC40AE397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r="362" b="11111"/>
          <a:stretch>
            <a:fillRect/>
          </a:stretch>
        </p:blipFill>
        <p:spPr>
          <a:xfrm>
            <a:off x="8201392" y="1100"/>
            <a:ext cx="4007101" cy="68547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11027200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AF4E309F-1217-1498-04F9-0C1FA1993F7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7" name="Rectangle 86">
            <a:extLst>
              <a:ext uri="{FF2B5EF4-FFF2-40B4-BE49-F238E27FC236}">
                <a16:creationId xmlns:a16="http://schemas.microsoft.com/office/drawing/2014/main" id="{3C3B025E-A38C-E9D7-36DD-87378A2C730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9" name="Picture 18">
            <a:extLst>
              <a:ext uri="{FF2B5EF4-FFF2-40B4-BE49-F238E27FC236}">
                <a16:creationId xmlns:a16="http://schemas.microsoft.com/office/drawing/2014/main" id="{1B358D23-8615-FC05-29C4-FC9D44CBBDDF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9091" t="31056" b="762"/>
          <a:stretch>
            <a:fillRect/>
          </a:stretch>
        </p:blipFill>
        <p:spPr>
          <a:xfrm>
            <a:off x="85013" y="10"/>
            <a:ext cx="12191979" cy="6857990"/>
          </a:xfrm>
          <a:prstGeom prst="rect">
            <a:avLst/>
          </a:prstGeom>
          <a:ln w="2286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88" name="Rectangle 87">
            <a:extLst>
              <a:ext uri="{FF2B5EF4-FFF2-40B4-BE49-F238E27FC236}">
                <a16:creationId xmlns:a16="http://schemas.microsoft.com/office/drawing/2014/main" id="{0246DADA-DEC2-54E7-54DA-1D6AF2B2A55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>
            <a:off x="3648484" y="0"/>
            <a:ext cx="8543515" cy="6858000"/>
          </a:xfrm>
          <a:prstGeom prst="rect">
            <a:avLst/>
          </a:prstGeom>
          <a:gradFill flip="none" rotWithShape="1">
            <a:gsLst>
              <a:gs pos="0">
                <a:srgbClr val="000000">
                  <a:alpha val="0"/>
                </a:srgbClr>
              </a:gs>
              <a:gs pos="58000">
                <a:srgbClr val="000000">
                  <a:alpha val="55000"/>
                </a:srgbClr>
              </a:gs>
              <a:gs pos="93000">
                <a:srgbClr val="000000">
                  <a:alpha val="64000"/>
                </a:srgb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89" name="Straight Connector 88">
            <a:extLst>
              <a:ext uri="{FF2B5EF4-FFF2-40B4-BE49-F238E27FC236}">
                <a16:creationId xmlns:a16="http://schemas.microsoft.com/office/drawing/2014/main" id="{CF21559E-30E4-D897-A32C-09BF89CDDDB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10438375" y="4861206"/>
            <a:ext cx="978862" cy="0"/>
          </a:xfrm>
          <a:prstGeom prst="line">
            <a:avLst/>
          </a:prstGeom>
          <a:ln w="7620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TextBox 3">
            <a:extLst>
              <a:ext uri="{FF2B5EF4-FFF2-40B4-BE49-F238E27FC236}">
                <a16:creationId xmlns:a16="http://schemas.microsoft.com/office/drawing/2014/main" id="{002FBE33-E15A-A8DC-FA92-9B4A2AFB076A}"/>
              </a:ext>
            </a:extLst>
          </p:cNvPr>
          <p:cNvSpPr txBox="1"/>
          <p:nvPr/>
        </p:nvSpPr>
        <p:spPr>
          <a:xfrm>
            <a:off x="879231" y="257908"/>
            <a:ext cx="9741875" cy="1200329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3600" b="1" dirty="0"/>
              <a:t>Interview Question Method (STAR Technique)</a:t>
            </a:r>
            <a:endParaRPr lang="en-US" dirty="0"/>
          </a:p>
          <a:p>
            <a:endParaRPr lang="en-US"/>
          </a:p>
          <a:p>
            <a:endParaRPr lang="en-US" b="1" dirty="0"/>
          </a:p>
        </p:txBody>
      </p:sp>
      <p:graphicFrame>
        <p:nvGraphicFramePr>
          <p:cNvPr id="5" name="Diagram 4">
            <a:extLst>
              <a:ext uri="{FF2B5EF4-FFF2-40B4-BE49-F238E27FC236}">
                <a16:creationId xmlns:a16="http://schemas.microsoft.com/office/drawing/2014/main" id="{5B7D8506-E799-AFD3-3061-50C03ACFC9F5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932544274"/>
              </p:ext>
            </p:extLst>
          </p:nvPr>
        </p:nvGraphicFramePr>
        <p:xfrm>
          <a:off x="879231" y="1238576"/>
          <a:ext cx="7221903" cy="393195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700" name="TextBox 699">
            <a:extLst>
              <a:ext uri="{FF2B5EF4-FFF2-40B4-BE49-F238E27FC236}">
                <a16:creationId xmlns:a16="http://schemas.microsoft.com/office/drawing/2014/main" id="{FC677C60-C8DC-C536-4D5D-90A7C523D3AB}"/>
              </a:ext>
            </a:extLst>
          </p:cNvPr>
          <p:cNvSpPr txBox="1"/>
          <p:nvPr/>
        </p:nvSpPr>
        <p:spPr>
          <a:xfrm>
            <a:off x="1827335" y="2216311"/>
            <a:ext cx="7514490" cy="584775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marL="285750" indent="-285750">
              <a:buFont typeface="Arial"/>
              <a:buChar char="•"/>
            </a:pPr>
            <a:r>
              <a:rPr lang="en-US" sz="3200" b="1" dirty="0">
                <a:solidFill>
                  <a:schemeClr val="bg1"/>
                </a:solidFill>
              </a:rPr>
              <a:t>Explain your responsibility</a:t>
            </a:r>
          </a:p>
        </p:txBody>
      </p:sp>
      <p:sp>
        <p:nvSpPr>
          <p:cNvPr id="33" name="TextBox 32">
            <a:extLst>
              <a:ext uri="{FF2B5EF4-FFF2-40B4-BE49-F238E27FC236}">
                <a16:creationId xmlns:a16="http://schemas.microsoft.com/office/drawing/2014/main" id="{AE69A520-A399-CF85-91C3-877246AC6790}"/>
              </a:ext>
            </a:extLst>
          </p:cNvPr>
          <p:cNvSpPr txBox="1"/>
          <p:nvPr/>
        </p:nvSpPr>
        <p:spPr>
          <a:xfrm>
            <a:off x="393835" y="5339161"/>
            <a:ext cx="11580282" cy="1200329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en-US" sz="2400" b="1" dirty="0">
                <a:solidFill>
                  <a:schemeClr val="bg1"/>
                </a:solidFill>
              </a:rPr>
              <a:t>HSBC uses STAR technique to access competencies, decision making, and problem solving skills</a:t>
            </a:r>
            <a:endParaRPr lang="en-US">
              <a:solidFill>
                <a:schemeClr val="bg1"/>
              </a:solidFill>
            </a:endParaRPr>
          </a:p>
          <a:p>
            <a:pPr algn="ctr"/>
            <a:r>
              <a:rPr lang="en-US" sz="2400" b="1" dirty="0">
                <a:solidFill>
                  <a:schemeClr val="bg1"/>
                </a:solidFill>
              </a:rPr>
              <a:t>(CIPD,2023;Noe,2020)</a:t>
            </a:r>
          </a:p>
        </p:txBody>
      </p:sp>
    </p:spTree>
    <p:extLst>
      <p:ext uri="{BB962C8B-B14F-4D97-AF65-F5344CB8AC3E}">
        <p14:creationId xmlns:p14="http://schemas.microsoft.com/office/powerpoint/2010/main" val="1702530768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F4D43306-B45E-3D0E-1559-659A92CD010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7" name="Rectangle 86">
            <a:extLst>
              <a:ext uri="{FF2B5EF4-FFF2-40B4-BE49-F238E27FC236}">
                <a16:creationId xmlns:a16="http://schemas.microsoft.com/office/drawing/2014/main" id="{43A5121B-EDAB-8386-194C-2987F5C7B80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9" name="Picture 18">
            <a:extLst>
              <a:ext uri="{FF2B5EF4-FFF2-40B4-BE49-F238E27FC236}">
                <a16:creationId xmlns:a16="http://schemas.microsoft.com/office/drawing/2014/main" id="{F6BE1C3D-DCEA-03E5-C542-A9E658F12367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9091" t="31056" b="762"/>
          <a:stretch>
            <a:fillRect/>
          </a:stretch>
        </p:blipFill>
        <p:spPr>
          <a:xfrm>
            <a:off x="-1752" y="84871"/>
            <a:ext cx="12191979" cy="6857990"/>
          </a:xfrm>
          <a:prstGeom prst="rect">
            <a:avLst/>
          </a:prstGeom>
          <a:ln w="2286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88" name="Rectangle 87">
            <a:extLst>
              <a:ext uri="{FF2B5EF4-FFF2-40B4-BE49-F238E27FC236}">
                <a16:creationId xmlns:a16="http://schemas.microsoft.com/office/drawing/2014/main" id="{FD6793BC-F6E2-E358-4C90-4275C3014E1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>
            <a:off x="3648484" y="0"/>
            <a:ext cx="8543515" cy="6858000"/>
          </a:xfrm>
          <a:prstGeom prst="rect">
            <a:avLst/>
          </a:prstGeom>
          <a:gradFill flip="none" rotWithShape="1">
            <a:gsLst>
              <a:gs pos="0">
                <a:srgbClr val="000000">
                  <a:alpha val="0"/>
                </a:srgbClr>
              </a:gs>
              <a:gs pos="58000">
                <a:srgbClr val="000000">
                  <a:alpha val="55000"/>
                </a:srgbClr>
              </a:gs>
              <a:gs pos="93000">
                <a:srgbClr val="000000">
                  <a:alpha val="64000"/>
                </a:srgb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89" name="Straight Connector 88">
            <a:extLst>
              <a:ext uri="{FF2B5EF4-FFF2-40B4-BE49-F238E27FC236}">
                <a16:creationId xmlns:a16="http://schemas.microsoft.com/office/drawing/2014/main" id="{72BFE968-A60E-0F62-9086-62EC2FB86D2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10438375" y="4861206"/>
            <a:ext cx="978862" cy="0"/>
          </a:xfrm>
          <a:prstGeom prst="line">
            <a:avLst/>
          </a:prstGeom>
          <a:ln w="7620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TextBox 1">
            <a:extLst>
              <a:ext uri="{FF2B5EF4-FFF2-40B4-BE49-F238E27FC236}">
                <a16:creationId xmlns:a16="http://schemas.microsoft.com/office/drawing/2014/main" id="{D47D0B79-F234-70F7-BE83-A0C3EA5B448B}"/>
              </a:ext>
            </a:extLst>
          </p:cNvPr>
          <p:cNvSpPr txBox="1"/>
          <p:nvPr/>
        </p:nvSpPr>
        <p:spPr>
          <a:xfrm>
            <a:off x="256365" y="870417"/>
            <a:ext cx="3607558" cy="3416320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en-GB" sz="3600" b="1" dirty="0"/>
              <a:t>Learning</a:t>
            </a:r>
            <a:endParaRPr lang="en-US" sz="3600" b="1"/>
          </a:p>
          <a:p>
            <a:pPr algn="ctr"/>
            <a:r>
              <a:rPr lang="en-GB" sz="3600" b="1" dirty="0"/>
              <a:t> And</a:t>
            </a:r>
          </a:p>
          <a:p>
            <a:pPr algn="ctr"/>
            <a:r>
              <a:rPr lang="en-GB" sz="3600" b="1" dirty="0"/>
              <a:t> Development </a:t>
            </a:r>
          </a:p>
          <a:p>
            <a:pPr algn="ctr"/>
            <a:r>
              <a:rPr lang="en-GB" sz="3600" b="1" dirty="0"/>
              <a:t>Needs</a:t>
            </a:r>
          </a:p>
          <a:p>
            <a:pPr algn="ctr"/>
            <a:r>
              <a:rPr lang="en-GB" sz="3600" b="1" dirty="0"/>
              <a:t> at</a:t>
            </a:r>
          </a:p>
          <a:p>
            <a:pPr algn="ctr"/>
            <a:r>
              <a:rPr lang="en-GB" sz="3600" b="1" dirty="0"/>
              <a:t>HSBC Uk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A8E0E7F5-6943-77A7-1885-B81687F7D9C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220797" y="112236"/>
            <a:ext cx="6732867" cy="6743432"/>
          </a:xfrm>
          <a:prstGeom prst="rect">
            <a:avLst/>
          </a:prstGeom>
          <a:ln w="2286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3380710844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E12590A7-5946-FCC2-90B6-AE93F6BEA4D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7" name="Rectangle 86">
            <a:extLst>
              <a:ext uri="{FF2B5EF4-FFF2-40B4-BE49-F238E27FC236}">
                <a16:creationId xmlns:a16="http://schemas.microsoft.com/office/drawing/2014/main" id="{7098B54F-B4E0-C141-E98B-539F498E96C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9" name="Picture 18">
            <a:extLst>
              <a:ext uri="{FF2B5EF4-FFF2-40B4-BE49-F238E27FC236}">
                <a16:creationId xmlns:a16="http://schemas.microsoft.com/office/drawing/2014/main" id="{CF3969A7-B7EC-A999-005E-3B861C6AA3F7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9091" t="31056" b="762"/>
          <a:stretch>
            <a:fillRect/>
          </a:stretch>
        </p:blipFill>
        <p:spPr>
          <a:xfrm>
            <a:off x="20" y="10"/>
            <a:ext cx="12191979" cy="6857990"/>
          </a:xfrm>
          <a:prstGeom prst="rect">
            <a:avLst/>
          </a:prstGeom>
          <a:ln w="2286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88" name="Rectangle 87">
            <a:extLst>
              <a:ext uri="{FF2B5EF4-FFF2-40B4-BE49-F238E27FC236}">
                <a16:creationId xmlns:a16="http://schemas.microsoft.com/office/drawing/2014/main" id="{CB31A9F9-07BD-7049-E910-752B579FF1E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>
            <a:off x="3648484" y="0"/>
            <a:ext cx="8543515" cy="6858000"/>
          </a:xfrm>
          <a:prstGeom prst="rect">
            <a:avLst/>
          </a:prstGeom>
          <a:gradFill flip="none" rotWithShape="1">
            <a:gsLst>
              <a:gs pos="0">
                <a:srgbClr val="000000">
                  <a:alpha val="0"/>
                </a:srgbClr>
              </a:gs>
              <a:gs pos="58000">
                <a:srgbClr val="000000">
                  <a:alpha val="55000"/>
                </a:srgbClr>
              </a:gs>
              <a:gs pos="93000">
                <a:srgbClr val="000000">
                  <a:alpha val="64000"/>
                </a:srgb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89" name="Straight Connector 88">
            <a:extLst>
              <a:ext uri="{FF2B5EF4-FFF2-40B4-BE49-F238E27FC236}">
                <a16:creationId xmlns:a16="http://schemas.microsoft.com/office/drawing/2014/main" id="{B9A2615D-4AEB-CD03-50E2-4345D6477EF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10438375" y="4861206"/>
            <a:ext cx="978862" cy="0"/>
          </a:xfrm>
          <a:prstGeom prst="line">
            <a:avLst/>
          </a:prstGeom>
          <a:ln w="7620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TextBox 3">
            <a:extLst>
              <a:ext uri="{FF2B5EF4-FFF2-40B4-BE49-F238E27FC236}">
                <a16:creationId xmlns:a16="http://schemas.microsoft.com/office/drawing/2014/main" id="{A16EA575-9E64-6EB0-2A96-7FF27B7A5920}"/>
              </a:ext>
            </a:extLst>
          </p:cNvPr>
          <p:cNvSpPr txBox="1"/>
          <p:nvPr/>
        </p:nvSpPr>
        <p:spPr>
          <a:xfrm>
            <a:off x="251707" y="211392"/>
            <a:ext cx="8617856" cy="5262979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 sz="3600" b="1" dirty="0"/>
              <a:t>Learning theories Framework</a:t>
            </a:r>
          </a:p>
          <a:p>
            <a:endParaRPr lang="en-GB" sz="3600" b="1" dirty="0"/>
          </a:p>
          <a:p>
            <a:pPr marL="285750" indent="-285750">
              <a:buFont typeface="Wingdings"/>
              <a:buChar char="q"/>
            </a:pPr>
            <a:r>
              <a:rPr lang="en-GB" sz="2400" b="1" dirty="0"/>
              <a:t>Behaviourist learning theory</a:t>
            </a:r>
          </a:p>
          <a:p>
            <a:endParaRPr lang="en-GB" sz="2400" b="1" dirty="0"/>
          </a:p>
          <a:p>
            <a:pPr marL="285750" indent="-285750">
              <a:buFont typeface="Wingdings"/>
              <a:buChar char="q"/>
            </a:pPr>
            <a:r>
              <a:rPr lang="en-GB" sz="2400" b="1" dirty="0"/>
              <a:t>Cognitivist learning theory</a:t>
            </a:r>
          </a:p>
          <a:p>
            <a:endParaRPr lang="en-GB" sz="2400" b="1" dirty="0"/>
          </a:p>
          <a:p>
            <a:pPr marL="285750" indent="-285750">
              <a:buFont typeface="Wingdings"/>
              <a:buChar char="q"/>
            </a:pPr>
            <a:r>
              <a:rPr lang="en-GB" sz="2400" b="1" dirty="0"/>
              <a:t>Humanist learning theory</a:t>
            </a:r>
          </a:p>
          <a:p>
            <a:endParaRPr lang="en-GB" sz="2400" b="1" dirty="0"/>
          </a:p>
          <a:p>
            <a:pPr marL="285750" indent="-285750">
              <a:buFont typeface="Wingdings"/>
              <a:buChar char="q"/>
            </a:pPr>
            <a:r>
              <a:rPr lang="en-GB" sz="2400" b="1" dirty="0"/>
              <a:t>Experiential learning theory</a:t>
            </a:r>
          </a:p>
          <a:p>
            <a:endParaRPr lang="en-GB" sz="2400" b="1" dirty="0"/>
          </a:p>
          <a:p>
            <a:pPr marL="285750" indent="-285750">
              <a:buFont typeface="Wingdings"/>
              <a:buChar char="q"/>
            </a:pPr>
            <a:r>
              <a:rPr lang="en-GB" sz="2400" b="1" dirty="0"/>
              <a:t>HSCC uses a blended learning approach to meet diverse employee needs </a:t>
            </a:r>
          </a:p>
          <a:p>
            <a:endParaRPr lang="en-GB" sz="2400" b="1" dirty="0"/>
          </a:p>
        </p:txBody>
      </p:sp>
    </p:spTree>
    <p:extLst>
      <p:ext uri="{BB962C8B-B14F-4D97-AF65-F5344CB8AC3E}">
        <p14:creationId xmlns:p14="http://schemas.microsoft.com/office/powerpoint/2010/main" val="3025399362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16A20EEA-E0FF-2AB9-078D-96DBAAAC922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7" name="Rectangle 86">
            <a:extLst>
              <a:ext uri="{FF2B5EF4-FFF2-40B4-BE49-F238E27FC236}">
                <a16:creationId xmlns:a16="http://schemas.microsoft.com/office/drawing/2014/main" id="{6AC93F89-1696-9009-B61D-C2AAFEFA72A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9" name="Picture 18">
            <a:extLst>
              <a:ext uri="{FF2B5EF4-FFF2-40B4-BE49-F238E27FC236}">
                <a16:creationId xmlns:a16="http://schemas.microsoft.com/office/drawing/2014/main" id="{ACD58A20-B51B-7A35-3ED5-8FD0AC0D6400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9091" t="31056" b="762"/>
          <a:stretch>
            <a:fillRect/>
          </a:stretch>
        </p:blipFill>
        <p:spPr>
          <a:xfrm>
            <a:off x="20" y="10"/>
            <a:ext cx="12191979" cy="6857990"/>
          </a:xfrm>
          <a:prstGeom prst="rect">
            <a:avLst/>
          </a:prstGeom>
          <a:ln w="2286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88" name="Rectangle 87">
            <a:extLst>
              <a:ext uri="{FF2B5EF4-FFF2-40B4-BE49-F238E27FC236}">
                <a16:creationId xmlns:a16="http://schemas.microsoft.com/office/drawing/2014/main" id="{D839B631-F4A0-CBB6-305F-C16015C205C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>
            <a:off x="3648484" y="0"/>
            <a:ext cx="8543515" cy="6858000"/>
          </a:xfrm>
          <a:prstGeom prst="rect">
            <a:avLst/>
          </a:prstGeom>
          <a:gradFill flip="none" rotWithShape="1">
            <a:gsLst>
              <a:gs pos="0">
                <a:srgbClr val="000000">
                  <a:alpha val="0"/>
                </a:srgbClr>
              </a:gs>
              <a:gs pos="58000">
                <a:srgbClr val="000000">
                  <a:alpha val="55000"/>
                </a:srgbClr>
              </a:gs>
              <a:gs pos="93000">
                <a:srgbClr val="000000">
                  <a:alpha val="64000"/>
                </a:srgb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89" name="Straight Connector 88">
            <a:extLst>
              <a:ext uri="{FF2B5EF4-FFF2-40B4-BE49-F238E27FC236}">
                <a16:creationId xmlns:a16="http://schemas.microsoft.com/office/drawing/2014/main" id="{79D25435-D42B-73ED-D32B-17C28F4DAB9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10438375" y="4861206"/>
            <a:ext cx="978862" cy="0"/>
          </a:xfrm>
          <a:prstGeom prst="line">
            <a:avLst/>
          </a:prstGeom>
          <a:ln w="7620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6" name="Picture 5" descr="A pie chart with numbers and text&#10;&#10;AI-generated content may be incorrect.">
            <a:extLst>
              <a:ext uri="{FF2B5EF4-FFF2-40B4-BE49-F238E27FC236}">
                <a16:creationId xmlns:a16="http://schemas.microsoft.com/office/drawing/2014/main" id="{741D4792-0D0F-6906-992B-0AC4681A684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10000" b="90000" l="10000" r="90000"/>
                    </a14:imgEffect>
                  </a14:imgLayer>
                </a14:imgProps>
              </a:ext>
            </a:extLst>
          </a:blip>
          <a:srcRect t="15789" r="-2276" b="229"/>
          <a:stretch>
            <a:fillRect/>
          </a:stretch>
        </p:blipFill>
        <p:spPr>
          <a:xfrm>
            <a:off x="220483" y="1702346"/>
            <a:ext cx="11784477" cy="515782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0BEBE286-7640-E345-4639-FC8619983C68}"/>
              </a:ext>
            </a:extLst>
          </p:cNvPr>
          <p:cNvSpPr txBox="1"/>
          <p:nvPr/>
        </p:nvSpPr>
        <p:spPr>
          <a:xfrm rot="10800000" flipV="1">
            <a:off x="1439887" y="487489"/>
            <a:ext cx="8520752" cy="646331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en-GB" sz="3600" b="1" dirty="0"/>
              <a:t>Application of Learning Theories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21847877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22212406-3C39-C9DA-A1E5-A7962030D5C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7" name="Rectangle 86">
            <a:extLst>
              <a:ext uri="{FF2B5EF4-FFF2-40B4-BE49-F238E27FC236}">
                <a16:creationId xmlns:a16="http://schemas.microsoft.com/office/drawing/2014/main" id="{1F1C65F1-1305-FD3B-74FF-2F085490C15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9" name="Picture 18">
            <a:extLst>
              <a:ext uri="{FF2B5EF4-FFF2-40B4-BE49-F238E27FC236}">
                <a16:creationId xmlns:a16="http://schemas.microsoft.com/office/drawing/2014/main" id="{7DAB1EC6-0751-1CF5-EA2F-06011FC6BAFB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9091" t="31056" b="762"/>
          <a:stretch>
            <a:fillRect/>
          </a:stretch>
        </p:blipFill>
        <p:spPr>
          <a:xfrm>
            <a:off x="193363" y="227472"/>
            <a:ext cx="12191979" cy="6857990"/>
          </a:xfrm>
          <a:prstGeom prst="rect">
            <a:avLst/>
          </a:prstGeom>
          <a:ln w="2286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88" name="Rectangle 87">
            <a:extLst>
              <a:ext uri="{FF2B5EF4-FFF2-40B4-BE49-F238E27FC236}">
                <a16:creationId xmlns:a16="http://schemas.microsoft.com/office/drawing/2014/main" id="{BD817CC0-DF44-B2B8-6EAC-FDC0BCA1EFE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>
            <a:off x="3648484" y="0"/>
            <a:ext cx="8543515" cy="6858000"/>
          </a:xfrm>
          <a:prstGeom prst="rect">
            <a:avLst/>
          </a:prstGeom>
          <a:gradFill flip="none" rotWithShape="1">
            <a:gsLst>
              <a:gs pos="0">
                <a:srgbClr val="000000">
                  <a:alpha val="0"/>
                </a:srgbClr>
              </a:gs>
              <a:gs pos="58000">
                <a:srgbClr val="000000">
                  <a:alpha val="55000"/>
                </a:srgbClr>
              </a:gs>
              <a:gs pos="93000">
                <a:srgbClr val="000000">
                  <a:alpha val="64000"/>
                </a:srgb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89" name="Straight Connector 88">
            <a:extLst>
              <a:ext uri="{FF2B5EF4-FFF2-40B4-BE49-F238E27FC236}">
                <a16:creationId xmlns:a16="http://schemas.microsoft.com/office/drawing/2014/main" id="{F428D466-9566-90A2-5259-3C1F2215E32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10438375" y="4861206"/>
            <a:ext cx="978862" cy="0"/>
          </a:xfrm>
          <a:prstGeom prst="line">
            <a:avLst/>
          </a:prstGeom>
          <a:ln w="7620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TextBox 5">
            <a:extLst>
              <a:ext uri="{FF2B5EF4-FFF2-40B4-BE49-F238E27FC236}">
                <a16:creationId xmlns:a16="http://schemas.microsoft.com/office/drawing/2014/main" id="{EC005260-6FDE-5D5B-E3A2-287A33AC8F58}"/>
              </a:ext>
            </a:extLst>
          </p:cNvPr>
          <p:cNvSpPr txBox="1"/>
          <p:nvPr/>
        </p:nvSpPr>
        <p:spPr>
          <a:xfrm>
            <a:off x="216552" y="460954"/>
            <a:ext cx="8896063" cy="4062651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 sz="3600" b="1" dirty="0"/>
              <a:t>Cognitivist Learning Theory</a:t>
            </a:r>
          </a:p>
          <a:p>
            <a:endParaRPr lang="en-GB" sz="3600" b="1" dirty="0"/>
          </a:p>
          <a:p>
            <a:endParaRPr lang="en-GB" sz="2400" b="1" dirty="0"/>
          </a:p>
          <a:p>
            <a:pPr marL="285750" indent="-285750">
              <a:buFont typeface="Wingdings"/>
              <a:buChar char="q"/>
            </a:pPr>
            <a:r>
              <a:rPr lang="en-GB" sz="2400" b="1" dirty="0"/>
              <a:t>Focuses on mental processes and understanding (Piaget, 1970)</a:t>
            </a:r>
          </a:p>
          <a:p>
            <a:endParaRPr lang="en-GB" sz="2400" b="1" dirty="0"/>
          </a:p>
          <a:p>
            <a:pPr marL="285750" indent="-285750">
              <a:buFont typeface="Wingdings"/>
              <a:buChar char="q"/>
            </a:pPr>
            <a:r>
              <a:rPr lang="en-GB" sz="2400" b="1" dirty="0"/>
              <a:t>Case studies and simulations support decision making</a:t>
            </a:r>
          </a:p>
          <a:p>
            <a:endParaRPr lang="en-GB" sz="2400" b="1" dirty="0"/>
          </a:p>
          <a:p>
            <a:pPr marL="285750" indent="-285750">
              <a:buFont typeface="Wingdings"/>
              <a:buChar char="q"/>
            </a:pPr>
            <a:r>
              <a:rPr lang="en-GB" sz="2400" b="1" dirty="0"/>
              <a:t>Useful for problem solving and judgement base4d roles.</a:t>
            </a:r>
          </a:p>
          <a:p>
            <a:endParaRPr lang="en-GB" b="1" dirty="0"/>
          </a:p>
        </p:txBody>
      </p:sp>
    </p:spTree>
    <p:extLst>
      <p:ext uri="{BB962C8B-B14F-4D97-AF65-F5344CB8AC3E}">
        <p14:creationId xmlns:p14="http://schemas.microsoft.com/office/powerpoint/2010/main" val="3702669607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AAA8A18A-2058-D795-F61C-6B7A30C805D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7" name="Rectangle 86">
            <a:extLst>
              <a:ext uri="{FF2B5EF4-FFF2-40B4-BE49-F238E27FC236}">
                <a16:creationId xmlns:a16="http://schemas.microsoft.com/office/drawing/2014/main" id="{306F9379-E0C8-1E5E-F3DF-ED684CC6B33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9" name="Picture 18">
            <a:extLst>
              <a:ext uri="{FF2B5EF4-FFF2-40B4-BE49-F238E27FC236}">
                <a16:creationId xmlns:a16="http://schemas.microsoft.com/office/drawing/2014/main" id="{B97BEB7A-4416-8E02-51D0-8E21D267F619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9091" t="31056" b="762"/>
          <a:stretch>
            <a:fillRect/>
          </a:stretch>
        </p:blipFill>
        <p:spPr>
          <a:xfrm>
            <a:off x="20" y="10"/>
            <a:ext cx="12191979" cy="6857990"/>
          </a:xfrm>
          <a:prstGeom prst="rect">
            <a:avLst/>
          </a:prstGeom>
          <a:ln w="2286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88" name="Rectangle 87">
            <a:extLst>
              <a:ext uri="{FF2B5EF4-FFF2-40B4-BE49-F238E27FC236}">
                <a16:creationId xmlns:a16="http://schemas.microsoft.com/office/drawing/2014/main" id="{88B4B253-D8C7-C7CF-2C4C-247B72D52CF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>
            <a:off x="3648484" y="0"/>
            <a:ext cx="8543515" cy="6858000"/>
          </a:xfrm>
          <a:prstGeom prst="rect">
            <a:avLst/>
          </a:prstGeom>
          <a:gradFill flip="none" rotWithShape="1">
            <a:gsLst>
              <a:gs pos="0">
                <a:srgbClr val="000000">
                  <a:alpha val="0"/>
                </a:srgbClr>
              </a:gs>
              <a:gs pos="58000">
                <a:srgbClr val="000000">
                  <a:alpha val="55000"/>
                </a:srgbClr>
              </a:gs>
              <a:gs pos="93000">
                <a:srgbClr val="000000">
                  <a:alpha val="64000"/>
                </a:srgb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89" name="Straight Connector 88">
            <a:extLst>
              <a:ext uri="{FF2B5EF4-FFF2-40B4-BE49-F238E27FC236}">
                <a16:creationId xmlns:a16="http://schemas.microsoft.com/office/drawing/2014/main" id="{C5B0C9D5-CCDB-F84D-54CF-0BB9C5A54E2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10438375" y="4861206"/>
            <a:ext cx="978862" cy="0"/>
          </a:xfrm>
          <a:prstGeom prst="line">
            <a:avLst/>
          </a:prstGeom>
          <a:ln w="7620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" name="TextBox 4">
            <a:extLst>
              <a:ext uri="{FF2B5EF4-FFF2-40B4-BE49-F238E27FC236}">
                <a16:creationId xmlns:a16="http://schemas.microsoft.com/office/drawing/2014/main" id="{1EFDFBA6-694B-15EA-5DA7-15CE6C3FCE74}"/>
              </a:ext>
            </a:extLst>
          </p:cNvPr>
          <p:cNvSpPr txBox="1"/>
          <p:nvPr/>
        </p:nvSpPr>
        <p:spPr>
          <a:xfrm>
            <a:off x="263157" y="427074"/>
            <a:ext cx="8918810" cy="4154984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 sz="3600" b="1" dirty="0"/>
              <a:t>Behaviourist Learning Theory</a:t>
            </a:r>
          </a:p>
          <a:p>
            <a:endParaRPr lang="en-GB" sz="3600" b="1" dirty="0"/>
          </a:p>
          <a:p>
            <a:pPr marL="285750" indent="-285750">
              <a:buFont typeface="Wingdings"/>
              <a:buChar char="q"/>
            </a:pPr>
            <a:r>
              <a:rPr lang="en-GB" sz="2400" b="1" dirty="0"/>
              <a:t>Learning occurs through reinforcement and feedback (Skinner,1953)</a:t>
            </a:r>
          </a:p>
          <a:p>
            <a:endParaRPr lang="en-GB" sz="2400" b="1" dirty="0"/>
          </a:p>
          <a:p>
            <a:pPr marL="285750" indent="-285750">
              <a:buFont typeface="Wingdings"/>
              <a:buChar char="q"/>
            </a:pPr>
            <a:r>
              <a:rPr lang="en-GB" sz="2400" b="1" dirty="0"/>
              <a:t>Effective for compliance and procedural training</a:t>
            </a:r>
          </a:p>
          <a:p>
            <a:endParaRPr lang="en-GB" sz="2400" b="1" dirty="0"/>
          </a:p>
          <a:p>
            <a:pPr marL="285750" indent="-285750">
              <a:buFont typeface="Wingdings"/>
              <a:buChar char="q"/>
            </a:pPr>
            <a:r>
              <a:rPr lang="en-GB" sz="2400" b="1" dirty="0"/>
              <a:t>Targets and monitoring reinforce correct behaviour</a:t>
            </a:r>
          </a:p>
          <a:p>
            <a:endParaRPr lang="en-GB" sz="2400" b="1" dirty="0"/>
          </a:p>
          <a:p>
            <a:pPr marL="285750" indent="-285750">
              <a:buFont typeface="Wingdings"/>
              <a:buChar char="q"/>
            </a:pPr>
            <a:r>
              <a:rPr lang="en-GB" sz="2400" b="1" dirty="0"/>
              <a:t>Suitable for regulated banking environments</a:t>
            </a:r>
          </a:p>
        </p:txBody>
      </p:sp>
    </p:spTree>
    <p:extLst>
      <p:ext uri="{BB962C8B-B14F-4D97-AF65-F5344CB8AC3E}">
        <p14:creationId xmlns:p14="http://schemas.microsoft.com/office/powerpoint/2010/main" val="764956858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B45F0B6-1CC5-A531-76E8-866B68F72AF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white and blue room with a blue wall&#10;&#10;AI-generated content may be incorrect.">
            <a:extLst>
              <a:ext uri="{FF2B5EF4-FFF2-40B4-BE49-F238E27FC236}">
                <a16:creationId xmlns:a16="http://schemas.microsoft.com/office/drawing/2014/main" id="{1DFB5478-0037-61D4-4FC5-D0E3E80762CD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9091" t="31056" b="762"/>
          <a:stretch>
            <a:fillRect/>
          </a:stretch>
        </p:blipFill>
        <p:spPr>
          <a:xfrm>
            <a:off x="20" y="10"/>
            <a:ext cx="12191979" cy="6857990"/>
          </a:xfrm>
          <a:prstGeom prst="rect">
            <a:avLst/>
          </a:prstGeom>
          <a:ln w="2286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graphicFrame>
        <p:nvGraphicFramePr>
          <p:cNvPr id="55" name="Diagram 54">
            <a:extLst>
              <a:ext uri="{FF2B5EF4-FFF2-40B4-BE49-F238E27FC236}">
                <a16:creationId xmlns:a16="http://schemas.microsoft.com/office/drawing/2014/main" id="{8348EBF5-D075-58FF-B619-206F5A315867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220333685"/>
              </p:ext>
            </p:extLst>
          </p:nvPr>
        </p:nvGraphicFramePr>
        <p:xfrm>
          <a:off x="4731224" y="815454"/>
          <a:ext cx="7688238" cy="470392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645" name="TextBox 644">
            <a:extLst>
              <a:ext uri="{FF2B5EF4-FFF2-40B4-BE49-F238E27FC236}">
                <a16:creationId xmlns:a16="http://schemas.microsoft.com/office/drawing/2014/main" id="{132DC788-7A2E-A5EB-29F0-12BE073178B2}"/>
              </a:ext>
            </a:extLst>
          </p:cNvPr>
          <p:cNvSpPr txBox="1"/>
          <p:nvPr/>
        </p:nvSpPr>
        <p:spPr>
          <a:xfrm>
            <a:off x="182878" y="319388"/>
            <a:ext cx="6484960" cy="5324535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endParaRPr lang="en-GB" sz="3200" b="1" dirty="0">
              <a:solidFill>
                <a:schemeClr val="bg1"/>
              </a:solidFill>
            </a:endParaRPr>
          </a:p>
          <a:p>
            <a:r>
              <a:rPr lang="en-GB" sz="3200" b="1" dirty="0">
                <a:solidFill>
                  <a:schemeClr val="bg1"/>
                </a:solidFill>
              </a:rPr>
              <a:t>Kolb's Experimental Learning Cycle</a:t>
            </a:r>
            <a:endParaRPr lang="en-US" sz="3200" b="1">
              <a:solidFill>
                <a:schemeClr val="bg1"/>
              </a:solidFill>
            </a:endParaRPr>
          </a:p>
          <a:p>
            <a:endParaRPr lang="en-GB" dirty="0"/>
          </a:p>
          <a:p>
            <a:endParaRPr lang="en-GB" dirty="0"/>
          </a:p>
          <a:p>
            <a:endParaRPr lang="en-GB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sz="2400" b="1" dirty="0">
              <a:solidFill>
                <a:schemeClr val="bg1"/>
              </a:solidFill>
            </a:endParaRPr>
          </a:p>
          <a:p>
            <a:r>
              <a:rPr lang="en-GB" sz="2400" b="1" dirty="0">
                <a:solidFill>
                  <a:schemeClr val="bg1"/>
                </a:solidFill>
              </a:rPr>
              <a:t>HSBS supports learning through real-worldce and reflection </a:t>
            </a:r>
          </a:p>
          <a:p>
            <a:r>
              <a:rPr lang="en-GB" sz="2400" b="1" dirty="0">
                <a:solidFill>
                  <a:schemeClr val="bg1"/>
                </a:solidFill>
              </a:rPr>
              <a:t>(Kolb,1984) </a:t>
            </a:r>
            <a:endParaRPr lang="en-GB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25063126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F0247AAC-2F32-036A-1837-0CE0236B7C8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7" name="Rectangle 86">
            <a:extLst>
              <a:ext uri="{FF2B5EF4-FFF2-40B4-BE49-F238E27FC236}">
                <a16:creationId xmlns:a16="http://schemas.microsoft.com/office/drawing/2014/main" id="{94BF7159-A4FE-E95F-5847-EBAC65D7B13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9" name="Picture 18">
            <a:extLst>
              <a:ext uri="{FF2B5EF4-FFF2-40B4-BE49-F238E27FC236}">
                <a16:creationId xmlns:a16="http://schemas.microsoft.com/office/drawing/2014/main" id="{117141C8-FE34-C0B8-1289-2C2D2288BC69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9091" t="31056" b="762"/>
          <a:stretch>
            <a:fillRect/>
          </a:stretch>
        </p:blipFill>
        <p:spPr>
          <a:xfrm>
            <a:off x="20" y="170607"/>
            <a:ext cx="12191979" cy="6857990"/>
          </a:xfrm>
          <a:prstGeom prst="rect">
            <a:avLst/>
          </a:prstGeom>
          <a:ln w="2286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88" name="Rectangle 87">
            <a:extLst>
              <a:ext uri="{FF2B5EF4-FFF2-40B4-BE49-F238E27FC236}">
                <a16:creationId xmlns:a16="http://schemas.microsoft.com/office/drawing/2014/main" id="{DC764EBF-2A75-04A1-72CE-BFA66024DA8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>
            <a:off x="3648484" y="0"/>
            <a:ext cx="8543515" cy="6858000"/>
          </a:xfrm>
          <a:prstGeom prst="rect">
            <a:avLst/>
          </a:prstGeom>
          <a:gradFill flip="none" rotWithShape="1">
            <a:gsLst>
              <a:gs pos="0">
                <a:srgbClr val="000000">
                  <a:alpha val="0"/>
                </a:srgbClr>
              </a:gs>
              <a:gs pos="58000">
                <a:srgbClr val="000000">
                  <a:alpha val="55000"/>
                </a:srgbClr>
              </a:gs>
              <a:gs pos="93000">
                <a:srgbClr val="000000">
                  <a:alpha val="64000"/>
                </a:srgb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89" name="Straight Connector 88">
            <a:extLst>
              <a:ext uri="{FF2B5EF4-FFF2-40B4-BE49-F238E27FC236}">
                <a16:creationId xmlns:a16="http://schemas.microsoft.com/office/drawing/2014/main" id="{C7FABE23-04F6-F63C-D843-7237A25D237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10438375" y="4861206"/>
            <a:ext cx="978862" cy="0"/>
          </a:xfrm>
          <a:prstGeom prst="line">
            <a:avLst/>
          </a:prstGeom>
          <a:ln w="7620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4" name="Picture 3" descr="A diagram of a training model&#10;&#10;AI-generated content may be incorrect.">
            <a:extLst>
              <a:ext uri="{FF2B5EF4-FFF2-40B4-BE49-F238E27FC236}">
                <a16:creationId xmlns:a16="http://schemas.microsoft.com/office/drawing/2014/main" id="{24AC05FC-6C3F-EB75-FECD-93C010C837E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10000" b="90000" l="10000" r="90000"/>
                    </a14:imgEffect>
                  </a14:imgLayer>
                </a14:imgProps>
              </a:ext>
            </a:extLst>
          </a:blip>
          <a:srcRect l="1961" t="22173" r="-196" b="28381"/>
          <a:stretch>
            <a:fillRect/>
          </a:stretch>
        </p:blipFill>
        <p:spPr>
          <a:xfrm>
            <a:off x="582348" y="1275308"/>
            <a:ext cx="11614875" cy="4208828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B0392522-96E7-93E9-E59A-0C59B91AFAEE}"/>
              </a:ext>
            </a:extLst>
          </p:cNvPr>
          <p:cNvSpPr txBox="1"/>
          <p:nvPr/>
        </p:nvSpPr>
        <p:spPr>
          <a:xfrm>
            <a:off x="1536583" y="478276"/>
            <a:ext cx="9123527" cy="646331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 sz="3600" b="1" dirty="0"/>
              <a:t>Kirkpatrick's Training Evaluation model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0E89C4C-DAB1-978C-EE22-E583F05475DD}"/>
              </a:ext>
            </a:extLst>
          </p:cNvPr>
          <p:cNvSpPr txBox="1"/>
          <p:nvPr/>
        </p:nvSpPr>
        <p:spPr>
          <a:xfrm>
            <a:off x="1354549" y="4915868"/>
            <a:ext cx="10488302" cy="830997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 sz="2400" b="1" dirty="0"/>
              <a:t>HSBC evaluates training effectiveness through feedback,   performance changes and business outcomes (Kirkpatrick,1998)</a:t>
            </a:r>
          </a:p>
        </p:txBody>
      </p:sp>
    </p:spTree>
    <p:extLst>
      <p:ext uri="{BB962C8B-B14F-4D97-AF65-F5344CB8AC3E}">
        <p14:creationId xmlns:p14="http://schemas.microsoft.com/office/powerpoint/2010/main" val="2541335774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DED52F5C-10FF-D681-7928-279CE999307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7" name="Rectangle 86">
            <a:extLst>
              <a:ext uri="{FF2B5EF4-FFF2-40B4-BE49-F238E27FC236}">
                <a16:creationId xmlns:a16="http://schemas.microsoft.com/office/drawing/2014/main" id="{0F881AD8-A511-DEAD-51EF-4A3E96A8593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9" name="Picture 18">
            <a:extLst>
              <a:ext uri="{FF2B5EF4-FFF2-40B4-BE49-F238E27FC236}">
                <a16:creationId xmlns:a16="http://schemas.microsoft.com/office/drawing/2014/main" id="{528B7DB4-917C-CD12-DF30-3EC401E5E609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9091" t="31056" b="762"/>
          <a:stretch>
            <a:fillRect/>
          </a:stretch>
        </p:blipFill>
        <p:spPr>
          <a:xfrm>
            <a:off x="20" y="10"/>
            <a:ext cx="12191979" cy="6857990"/>
          </a:xfrm>
          <a:prstGeom prst="rect">
            <a:avLst/>
          </a:prstGeom>
          <a:ln w="2286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88" name="Rectangle 87">
            <a:extLst>
              <a:ext uri="{FF2B5EF4-FFF2-40B4-BE49-F238E27FC236}">
                <a16:creationId xmlns:a16="http://schemas.microsoft.com/office/drawing/2014/main" id="{E8DE3C84-72A6-4F67-9B68-4B340ED814C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>
            <a:off x="3648484" y="0"/>
            <a:ext cx="8543515" cy="6858000"/>
          </a:xfrm>
          <a:prstGeom prst="rect">
            <a:avLst/>
          </a:prstGeom>
          <a:gradFill flip="none" rotWithShape="1">
            <a:gsLst>
              <a:gs pos="0">
                <a:srgbClr val="000000">
                  <a:alpha val="0"/>
                </a:srgbClr>
              </a:gs>
              <a:gs pos="58000">
                <a:srgbClr val="000000">
                  <a:alpha val="55000"/>
                </a:srgbClr>
              </a:gs>
              <a:gs pos="93000">
                <a:srgbClr val="000000">
                  <a:alpha val="64000"/>
                </a:srgb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89" name="Straight Connector 88">
            <a:extLst>
              <a:ext uri="{FF2B5EF4-FFF2-40B4-BE49-F238E27FC236}">
                <a16:creationId xmlns:a16="http://schemas.microsoft.com/office/drawing/2014/main" id="{D9C0089D-CDBB-975A-AC8E-286ADDAF141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10438375" y="4861206"/>
            <a:ext cx="978862" cy="0"/>
          </a:xfrm>
          <a:prstGeom prst="line">
            <a:avLst/>
          </a:prstGeom>
          <a:ln w="7620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TextBox 3">
            <a:extLst>
              <a:ext uri="{FF2B5EF4-FFF2-40B4-BE49-F238E27FC236}">
                <a16:creationId xmlns:a16="http://schemas.microsoft.com/office/drawing/2014/main" id="{FF745437-E72D-3E07-6D19-16B746FBDA08}"/>
              </a:ext>
            </a:extLst>
          </p:cNvPr>
          <p:cNvSpPr txBox="1"/>
          <p:nvPr/>
        </p:nvSpPr>
        <p:spPr>
          <a:xfrm>
            <a:off x="461002" y="483860"/>
            <a:ext cx="9100781" cy="3877985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 sz="3600" b="1" dirty="0"/>
              <a:t>Impact of Learning and Development</a:t>
            </a:r>
          </a:p>
          <a:p>
            <a:endParaRPr lang="en-GB" sz="2400" dirty="0"/>
          </a:p>
          <a:p>
            <a:pPr marL="285750" indent="-285750">
              <a:buFont typeface="Wingdings"/>
              <a:buChar char="q"/>
            </a:pPr>
            <a:r>
              <a:rPr lang="en-GB" sz="2400" dirty="0"/>
              <a:t>Improved employee confidence and competence</a:t>
            </a:r>
          </a:p>
          <a:p>
            <a:endParaRPr lang="en-GB" sz="2400" dirty="0"/>
          </a:p>
          <a:p>
            <a:pPr marL="285750" indent="-285750">
              <a:buFont typeface="Wingdings"/>
              <a:buChar char="q"/>
            </a:pPr>
            <a:r>
              <a:rPr lang="en-GB" sz="2400" dirty="0"/>
              <a:t>Higher customer satisfaction levels</a:t>
            </a:r>
          </a:p>
          <a:p>
            <a:endParaRPr lang="en-GB" sz="2400" dirty="0"/>
          </a:p>
          <a:p>
            <a:pPr marL="285750" indent="-285750">
              <a:buFont typeface="Wingdings"/>
              <a:buChar char="q"/>
            </a:pPr>
            <a:r>
              <a:rPr lang="en-GB" sz="2400" dirty="0"/>
              <a:t>Reduce compliance risks</a:t>
            </a:r>
          </a:p>
          <a:p>
            <a:endParaRPr lang="en-GB" sz="2400" dirty="0"/>
          </a:p>
          <a:p>
            <a:pPr marL="285750" indent="-285750">
              <a:buFont typeface="Wingdings"/>
              <a:buChar char="q"/>
            </a:pPr>
            <a:r>
              <a:rPr lang="en-GB" sz="2400" dirty="0"/>
              <a:t>Improved organisational performance </a:t>
            </a:r>
          </a:p>
          <a:p>
            <a:pPr marL="285750" indent="-285750">
              <a:buFont typeface="Wingdings"/>
              <a:buChar char="q"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99385413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B80D2C96-E4AA-E1B9-EF48-339432066FB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7" name="Rectangle 86">
            <a:extLst>
              <a:ext uri="{FF2B5EF4-FFF2-40B4-BE49-F238E27FC236}">
                <a16:creationId xmlns:a16="http://schemas.microsoft.com/office/drawing/2014/main" id="{9560B504-0176-E1BB-6BF4-957984C20CE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9" name="Picture 18">
            <a:extLst>
              <a:ext uri="{FF2B5EF4-FFF2-40B4-BE49-F238E27FC236}">
                <a16:creationId xmlns:a16="http://schemas.microsoft.com/office/drawing/2014/main" id="{1A570CD8-7F3D-10FF-7F95-D51702EDEDE8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9091" t="31056" b="762"/>
          <a:stretch>
            <a:fillRect/>
          </a:stretch>
        </p:blipFill>
        <p:spPr>
          <a:xfrm>
            <a:off x="20" y="10"/>
            <a:ext cx="12191979" cy="6857990"/>
          </a:xfrm>
          <a:prstGeom prst="rect">
            <a:avLst/>
          </a:prstGeom>
          <a:ln w="2286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88" name="Rectangle 87">
            <a:extLst>
              <a:ext uri="{FF2B5EF4-FFF2-40B4-BE49-F238E27FC236}">
                <a16:creationId xmlns:a16="http://schemas.microsoft.com/office/drawing/2014/main" id="{ABAEB405-099E-FE78-3F56-A174CABF62A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>
            <a:off x="3648484" y="0"/>
            <a:ext cx="8543515" cy="6858000"/>
          </a:xfrm>
          <a:prstGeom prst="rect">
            <a:avLst/>
          </a:prstGeom>
          <a:gradFill flip="none" rotWithShape="1">
            <a:gsLst>
              <a:gs pos="0">
                <a:srgbClr val="000000">
                  <a:alpha val="0"/>
                </a:srgbClr>
              </a:gs>
              <a:gs pos="58000">
                <a:srgbClr val="000000">
                  <a:alpha val="55000"/>
                </a:srgbClr>
              </a:gs>
              <a:gs pos="93000">
                <a:srgbClr val="000000">
                  <a:alpha val="64000"/>
                </a:srgb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89" name="Straight Connector 88">
            <a:extLst>
              <a:ext uri="{FF2B5EF4-FFF2-40B4-BE49-F238E27FC236}">
                <a16:creationId xmlns:a16="http://schemas.microsoft.com/office/drawing/2014/main" id="{AC772CCD-A202-431E-EF65-D257BCB2FCA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10438375" y="4861206"/>
            <a:ext cx="978862" cy="0"/>
          </a:xfrm>
          <a:prstGeom prst="line">
            <a:avLst/>
          </a:prstGeom>
          <a:ln w="7620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TextBox 3">
            <a:extLst>
              <a:ext uri="{FF2B5EF4-FFF2-40B4-BE49-F238E27FC236}">
                <a16:creationId xmlns:a16="http://schemas.microsoft.com/office/drawing/2014/main" id="{ADE973C9-1670-68E3-6BB5-C131CB2FA6DB}"/>
              </a:ext>
            </a:extLst>
          </p:cNvPr>
          <p:cNvSpPr txBox="1"/>
          <p:nvPr/>
        </p:nvSpPr>
        <p:spPr>
          <a:xfrm>
            <a:off x="466919" y="500880"/>
            <a:ext cx="10283587" cy="4339650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en-GB" sz="3600" b="1" dirty="0"/>
              <a:t>Conclusion </a:t>
            </a:r>
            <a:endParaRPr lang="en-US" sz="3600" b="1"/>
          </a:p>
          <a:p>
            <a:pPr algn="ctr"/>
            <a:endParaRPr lang="en-GB" sz="3600" b="1" dirty="0"/>
          </a:p>
          <a:p>
            <a:pPr algn="ctr"/>
            <a:endParaRPr lang="en-GB" sz="3600" b="1" dirty="0"/>
          </a:p>
          <a:p>
            <a:pPr marL="285750" indent="-285750">
              <a:buFont typeface="Wingdings"/>
              <a:buChar char="q"/>
            </a:pPr>
            <a:r>
              <a:rPr lang="en-GB" sz="2400" b="1" dirty="0"/>
              <a:t>Effective recruitment ensures organisational fit </a:t>
            </a:r>
          </a:p>
          <a:p>
            <a:endParaRPr lang="en-GB" sz="2400" b="1" dirty="0"/>
          </a:p>
          <a:p>
            <a:pPr marL="285750" indent="-285750">
              <a:buFont typeface="Wingdings"/>
              <a:buChar char="q"/>
            </a:pPr>
            <a:r>
              <a:rPr lang="en-GB" sz="2400" b="1" dirty="0"/>
              <a:t>Learning theories enhance training design</a:t>
            </a:r>
          </a:p>
          <a:p>
            <a:endParaRPr lang="en-GB" sz="2400" b="1" dirty="0"/>
          </a:p>
          <a:p>
            <a:pPr marL="285750" indent="-285750">
              <a:buFont typeface="Wingdings"/>
              <a:buChar char="q"/>
            </a:pPr>
            <a:r>
              <a:rPr lang="en-GB" sz="2400" b="1" dirty="0"/>
              <a:t>Continuous development supports HSBC UK's success</a:t>
            </a:r>
          </a:p>
          <a:p>
            <a:endParaRPr lang="en-GB" sz="2400" b="1" dirty="0"/>
          </a:p>
          <a:p>
            <a:pPr marL="285750" indent="-285750">
              <a:buFont typeface="Wingdings"/>
              <a:buChar char="q"/>
            </a:pPr>
            <a:r>
              <a:rPr lang="en-GB" sz="2400" b="1" dirty="0"/>
              <a:t>Strategic L&amp;D is essential in financial services</a:t>
            </a:r>
          </a:p>
        </p:txBody>
      </p:sp>
    </p:spTree>
    <p:extLst>
      <p:ext uri="{BB962C8B-B14F-4D97-AF65-F5344CB8AC3E}">
        <p14:creationId xmlns:p14="http://schemas.microsoft.com/office/powerpoint/2010/main" val="3464522231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EB4DDD44-61B8-C3C5-5A93-60844748207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7" name="Rectangle 86">
            <a:extLst>
              <a:ext uri="{FF2B5EF4-FFF2-40B4-BE49-F238E27FC236}">
                <a16:creationId xmlns:a16="http://schemas.microsoft.com/office/drawing/2014/main" id="{AA9A11D4-5BD0-57C3-2F3D-AF91FACB91D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9" name="Picture 18">
            <a:extLst>
              <a:ext uri="{FF2B5EF4-FFF2-40B4-BE49-F238E27FC236}">
                <a16:creationId xmlns:a16="http://schemas.microsoft.com/office/drawing/2014/main" id="{B435B582-932D-9FD2-F9D8-D09F7C52A52E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9091" t="31056" b="762"/>
          <a:stretch>
            <a:fillRect/>
          </a:stretch>
        </p:blipFill>
        <p:spPr>
          <a:xfrm>
            <a:off x="20" y="10"/>
            <a:ext cx="12191979" cy="6857990"/>
          </a:xfrm>
          <a:prstGeom prst="rect">
            <a:avLst/>
          </a:prstGeom>
          <a:ln w="2286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88" name="Rectangle 87">
            <a:extLst>
              <a:ext uri="{FF2B5EF4-FFF2-40B4-BE49-F238E27FC236}">
                <a16:creationId xmlns:a16="http://schemas.microsoft.com/office/drawing/2014/main" id="{E1202211-49B2-642D-1A7A-883A09E1CAB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>
            <a:off x="3648484" y="0"/>
            <a:ext cx="8543515" cy="6858000"/>
          </a:xfrm>
          <a:prstGeom prst="rect">
            <a:avLst/>
          </a:prstGeom>
          <a:gradFill flip="none" rotWithShape="1">
            <a:gsLst>
              <a:gs pos="0">
                <a:srgbClr val="000000">
                  <a:alpha val="0"/>
                </a:srgbClr>
              </a:gs>
              <a:gs pos="58000">
                <a:srgbClr val="000000">
                  <a:alpha val="55000"/>
                </a:srgbClr>
              </a:gs>
              <a:gs pos="93000">
                <a:srgbClr val="000000">
                  <a:alpha val="64000"/>
                </a:srgb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89" name="Straight Connector 88">
            <a:extLst>
              <a:ext uri="{FF2B5EF4-FFF2-40B4-BE49-F238E27FC236}">
                <a16:creationId xmlns:a16="http://schemas.microsoft.com/office/drawing/2014/main" id="{281FF18B-9428-4F78-F4D7-6E09A0A0EDF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10438375" y="4861206"/>
            <a:ext cx="978862" cy="0"/>
          </a:xfrm>
          <a:prstGeom prst="line">
            <a:avLst/>
          </a:prstGeom>
          <a:ln w="7620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TextBox 3">
            <a:extLst>
              <a:ext uri="{FF2B5EF4-FFF2-40B4-BE49-F238E27FC236}">
                <a16:creationId xmlns:a16="http://schemas.microsoft.com/office/drawing/2014/main" id="{781AAE05-4E72-FEB2-2948-9159DA2E4C8B}"/>
              </a:ext>
            </a:extLst>
          </p:cNvPr>
          <p:cNvSpPr txBox="1"/>
          <p:nvPr/>
        </p:nvSpPr>
        <p:spPr>
          <a:xfrm>
            <a:off x="458176" y="1519289"/>
            <a:ext cx="10960451" cy="4862870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l">
              <a:buFont typeface="Arial"/>
              <a:buChar char="•"/>
            </a:pPr>
            <a:endParaRPr lang="en-US" dirty="0">
              <a:latin typeface="Times New Roman"/>
              <a:cs typeface="Times New Roman"/>
            </a:endParaRPr>
          </a:p>
          <a:p>
            <a:pPr marL="171450" indent="-171450">
              <a:buFont typeface="Arial"/>
              <a:buChar char="•"/>
            </a:pPr>
            <a:r>
              <a:rPr lang="en-US" sz="1400" dirty="0">
                <a:solidFill>
                  <a:schemeClr val="bg2"/>
                </a:solidFill>
                <a:highlight>
                  <a:srgbClr val="FFFFFF"/>
                </a:highlight>
                <a:latin typeface="Aptos"/>
              </a:rPr>
              <a:t>Armstrong, M. (2020) Armstrong’s Handbook of Human Resource Management Practice. 15th </a:t>
            </a:r>
            <a:r>
              <a:rPr lang="en-US" sz="1400" dirty="0" err="1">
                <a:solidFill>
                  <a:schemeClr val="bg2"/>
                </a:solidFill>
                <a:highlight>
                  <a:srgbClr val="FFFFFF"/>
                </a:highlight>
                <a:latin typeface="Aptos"/>
              </a:rPr>
              <a:t>edn</a:t>
            </a:r>
            <a:r>
              <a:rPr lang="en-US" sz="1400" dirty="0">
                <a:solidFill>
                  <a:schemeClr val="bg2"/>
                </a:solidFill>
                <a:highlight>
                  <a:srgbClr val="FFFFFF"/>
                </a:highlight>
                <a:latin typeface="Aptos"/>
              </a:rPr>
              <a:t>. London: Kogan Page.</a:t>
            </a:r>
            <a:endParaRPr lang="en-US" sz="1400" dirty="0">
              <a:solidFill>
                <a:schemeClr val="bg2"/>
              </a:solidFill>
            </a:endParaRPr>
          </a:p>
          <a:p>
            <a:endParaRPr lang="en-US" sz="1400" dirty="0">
              <a:solidFill>
                <a:schemeClr val="bg2"/>
              </a:solidFill>
            </a:endParaRPr>
          </a:p>
          <a:p>
            <a:pPr marL="171450" indent="-171450">
              <a:buFont typeface="Arial"/>
              <a:buChar char="•"/>
            </a:pPr>
            <a:r>
              <a:rPr lang="en-US" sz="1400">
                <a:solidFill>
                  <a:schemeClr val="bg2"/>
                </a:solidFill>
                <a:highlight>
                  <a:srgbClr val="FFFFFF"/>
                </a:highlight>
                <a:latin typeface="Aptos"/>
              </a:rPr>
              <a:t>HSBC (2024) Careers and learning at HSBC UK. Available at: </a:t>
            </a:r>
            <a:r>
              <a:rPr lang="en-US" sz="1400" dirty="0">
                <a:solidFill>
                  <a:schemeClr val="bg2"/>
                </a:solidFill>
                <a:highlight>
                  <a:srgbClr val="FFFFFF"/>
                </a:highlight>
                <a:latin typeface="Aptos"/>
                <a:hlinkClick r:id="rId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https://www.hsbc.co.uk/careers/</a:t>
            </a:r>
            <a:r>
              <a:rPr lang="en-US" sz="1400">
                <a:solidFill>
                  <a:schemeClr val="bg2"/>
                </a:solidFill>
                <a:highlight>
                  <a:srgbClr val="FFFFFF"/>
                </a:highlight>
                <a:latin typeface="Aptos"/>
              </a:rPr>
              <a:t> (Accessed: 8 February 2026).</a:t>
            </a:r>
            <a:br>
              <a:rPr lang="en-US" sz="1400" dirty="0">
                <a:solidFill>
                  <a:schemeClr val="bg2"/>
                </a:solidFill>
              </a:rPr>
            </a:br>
            <a:endParaRPr lang="en-US" sz="1400" dirty="0">
              <a:solidFill>
                <a:schemeClr val="bg2"/>
              </a:solidFill>
            </a:endParaRPr>
          </a:p>
          <a:p>
            <a:pPr marL="171450" indent="-171450">
              <a:buFont typeface="Arial"/>
              <a:buChar char="•"/>
            </a:pPr>
            <a:r>
              <a:rPr lang="en-US" sz="1400">
                <a:solidFill>
                  <a:schemeClr val="bg2"/>
                </a:solidFill>
                <a:highlight>
                  <a:srgbClr val="FFFFFF"/>
                </a:highlight>
                <a:latin typeface="Aptos"/>
              </a:rPr>
              <a:t>Kolb, D.A. (1984) Experiential Learning: Experience as the Source of Learning and Development. Englewood Cliffs, NJ: Prentice Hall.</a:t>
            </a:r>
            <a:br>
              <a:rPr lang="en-US" sz="1400" dirty="0">
                <a:solidFill>
                  <a:schemeClr val="bg2"/>
                </a:solidFill>
              </a:rPr>
            </a:br>
            <a:endParaRPr lang="en-US" sz="1400" dirty="0">
              <a:solidFill>
                <a:schemeClr val="bg2"/>
              </a:solidFill>
            </a:endParaRPr>
          </a:p>
          <a:p>
            <a:pPr marL="171450" indent="-171450">
              <a:buFont typeface="Arial"/>
              <a:buChar char="•"/>
            </a:pPr>
            <a:r>
              <a:rPr lang="en-US" sz="1400">
                <a:solidFill>
                  <a:schemeClr val="bg2"/>
                </a:solidFill>
                <a:highlight>
                  <a:srgbClr val="FFFFFF"/>
                </a:highlight>
                <a:latin typeface="Aptos"/>
              </a:rPr>
              <a:t>Maslow, A.H. (1943) ‘A theory of human motivation’, Psychological Review, 50(4), pp. 370–396.</a:t>
            </a:r>
            <a:endParaRPr lang="en-US" sz="1400" dirty="0">
              <a:solidFill>
                <a:schemeClr val="bg2"/>
              </a:solidFill>
            </a:endParaRPr>
          </a:p>
          <a:p>
            <a:pPr marL="285750" indent="-285750">
              <a:buFont typeface="Arial"/>
              <a:buChar char="•"/>
            </a:pPr>
            <a:endParaRPr lang="en-US" sz="1400" dirty="0">
              <a:solidFill>
                <a:schemeClr val="bg2"/>
              </a:solidFill>
            </a:endParaRPr>
          </a:p>
          <a:p>
            <a:pPr marL="171450" indent="-171450">
              <a:buFont typeface="Arial"/>
              <a:buChar char="•"/>
            </a:pPr>
            <a:r>
              <a:rPr lang="en-US" sz="1400">
                <a:solidFill>
                  <a:schemeClr val="bg2"/>
                </a:solidFill>
                <a:highlight>
                  <a:srgbClr val="FFFFFF"/>
                </a:highlight>
                <a:latin typeface="Aptos"/>
              </a:rPr>
              <a:t>Piaget, J. (1970) Science of Education and the Psychology of the Child. New York: Orion Press.</a:t>
            </a:r>
            <a:br>
              <a:rPr lang="en-US" sz="1400" dirty="0">
                <a:solidFill>
                  <a:schemeClr val="bg2"/>
                </a:solidFill>
              </a:rPr>
            </a:br>
            <a:endParaRPr lang="en-US" sz="1400" dirty="0">
              <a:solidFill>
                <a:schemeClr val="bg2"/>
              </a:solidFill>
            </a:endParaRPr>
          </a:p>
          <a:p>
            <a:pPr marL="171450" indent="-171450">
              <a:buFont typeface="Arial"/>
              <a:buChar char="•"/>
            </a:pPr>
            <a:r>
              <a:rPr lang="en-US" sz="1400">
                <a:solidFill>
                  <a:schemeClr val="bg2"/>
                </a:solidFill>
                <a:highlight>
                  <a:srgbClr val="FFFFFF"/>
                </a:highlight>
                <a:latin typeface="Aptos"/>
              </a:rPr>
              <a:t>Skinner, B.F. (1953) Science and Human Behavior. New York: Free Press.</a:t>
            </a:r>
            <a:endParaRPr lang="en-US" sz="1400" dirty="0">
              <a:solidFill>
                <a:schemeClr val="bg2"/>
              </a:solidFill>
            </a:endParaRPr>
          </a:p>
          <a:p>
            <a:pPr marL="285750" indent="-285750">
              <a:buFont typeface="Arial"/>
              <a:buChar char="•"/>
            </a:pPr>
            <a:endParaRPr lang="en-US" sz="1400" dirty="0">
              <a:solidFill>
                <a:schemeClr val="bg2"/>
              </a:solidFill>
            </a:endParaRPr>
          </a:p>
          <a:p>
            <a:pPr marL="171450" indent="-171450">
              <a:buFont typeface="Arial"/>
              <a:buChar char="•"/>
            </a:pPr>
            <a:r>
              <a:rPr lang="en-US" sz="1400">
                <a:solidFill>
                  <a:schemeClr val="bg2"/>
                </a:solidFill>
                <a:highlight>
                  <a:srgbClr val="FFFFFF"/>
                </a:highlight>
                <a:latin typeface="Aptos"/>
              </a:rPr>
              <a:t>Kirkpatrick, D. (1998) Evaluating Training Programs: The Four Levels. San Francisco: Berrett-Koehler.</a:t>
            </a:r>
            <a:endParaRPr lang="en-US" sz="1400" dirty="0">
              <a:solidFill>
                <a:schemeClr val="bg2"/>
              </a:solidFill>
            </a:endParaRPr>
          </a:p>
          <a:p>
            <a:pPr marL="285750" indent="-285750">
              <a:buFont typeface="Arial"/>
              <a:buChar char="•"/>
            </a:pPr>
            <a:endParaRPr lang="en-US" sz="1400" dirty="0">
              <a:solidFill>
                <a:schemeClr val="bg2"/>
              </a:solidFill>
            </a:endParaRPr>
          </a:p>
          <a:p>
            <a:pPr marL="171450" indent="-171450">
              <a:buFont typeface="Arial"/>
              <a:buChar char="•"/>
            </a:pPr>
            <a:r>
              <a:rPr lang="en-US" sz="1400">
                <a:solidFill>
                  <a:schemeClr val="bg2"/>
                </a:solidFill>
                <a:highlight>
                  <a:srgbClr val="FFFFFF"/>
                </a:highlight>
                <a:latin typeface="Aptos"/>
              </a:rPr>
              <a:t>CIPD (2023) Recruitment and selection factsheet. London: Chartered Institute of Person</a:t>
            </a:r>
            <a:r>
              <a:rPr lang="en-US" sz="1600">
                <a:solidFill>
                  <a:schemeClr val="bg2"/>
                </a:solidFill>
                <a:highlight>
                  <a:srgbClr val="FFFFFF"/>
                </a:highlight>
                <a:latin typeface="Aptos"/>
              </a:rPr>
              <a:t>nel and Development. Available at: </a:t>
            </a:r>
            <a:r>
              <a:rPr lang="en-US" sz="1600" dirty="0">
                <a:solidFill>
                  <a:schemeClr val="bg2"/>
                </a:solidFill>
                <a:highlight>
                  <a:srgbClr val="FFFFFF"/>
                </a:highlight>
                <a:latin typeface="Aptos"/>
                <a:hlinkClick r:id="rId4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https://www.cipd.org/uk/knowledge/factsheets/recruitment</a:t>
            </a:r>
            <a:endParaRPr lang="en-US" sz="1600">
              <a:solidFill>
                <a:schemeClr val="bg2"/>
              </a:solidFill>
              <a:hlinkClick r:id="">
                <a:extLst>
                  <a:ext uri="{A12FA001-AC4F-418D-AE19-62706E023703}">
                    <ahyp:hlinkClr xmlns:ahyp="http://schemas.microsoft.com/office/drawing/2018/hyperlinkcolor" val="tx"/>
                  </a:ext>
                </a:extLst>
              </a:hlinkClick>
            </a:endParaRPr>
          </a:p>
          <a:p>
            <a:pPr marL="285750" indent="-285750">
              <a:buFont typeface="Arial"/>
              <a:buChar char="•"/>
            </a:pPr>
            <a:endParaRPr lang="en-US" sz="1600" dirty="0">
              <a:solidFill>
                <a:schemeClr val="bg2"/>
              </a:solidFill>
            </a:endParaRPr>
          </a:p>
          <a:p>
            <a:br>
              <a:rPr lang="en-US" dirty="0"/>
            </a:br>
            <a:endParaRPr lang="en-US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4F00C0AA-041B-6A15-93C7-501EBFA04469}"/>
              </a:ext>
            </a:extLst>
          </p:cNvPr>
          <p:cNvSpPr txBox="1"/>
          <p:nvPr/>
        </p:nvSpPr>
        <p:spPr>
          <a:xfrm flipH="1">
            <a:off x="3346883" y="523706"/>
            <a:ext cx="3011605" cy="646331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l"/>
            <a:r>
              <a:rPr lang="en-GB" sz="3600" b="1" dirty="0"/>
              <a:t>References</a:t>
            </a:r>
          </a:p>
        </p:txBody>
      </p:sp>
    </p:spTree>
    <p:extLst>
      <p:ext uri="{BB962C8B-B14F-4D97-AF65-F5344CB8AC3E}">
        <p14:creationId xmlns:p14="http://schemas.microsoft.com/office/powerpoint/2010/main" val="1561183126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theme/theme1.xml><?xml version="1.0" encoding="utf-8"?>
<a:theme xmlns:a="http://schemas.openxmlformats.org/drawingml/2006/main" name="DashVTI">
  <a:themeElements>
    <a:clrScheme name="Custom 6">
      <a:dk1>
        <a:sysClr val="windowText" lastClr="000000"/>
      </a:dk1>
      <a:lt1>
        <a:sysClr val="window" lastClr="FFFFFF"/>
      </a:lt1>
      <a:dk2>
        <a:srgbClr val="0D1C3B"/>
      </a:dk2>
      <a:lt2>
        <a:srgbClr val="F5F2F9"/>
      </a:lt2>
      <a:accent1>
        <a:srgbClr val="1973EB"/>
      </a:accent1>
      <a:accent2>
        <a:srgbClr val="25C8A2"/>
      </a:accent2>
      <a:accent3>
        <a:srgbClr val="BF8ED1"/>
      </a:accent3>
      <a:accent4>
        <a:srgbClr val="FE733C"/>
      </a:accent4>
      <a:accent5>
        <a:srgbClr val="FE5A5A"/>
      </a:accent5>
      <a:accent6>
        <a:srgbClr val="1AC16E"/>
      </a:accent6>
      <a:hlink>
        <a:srgbClr val="1AC16E"/>
      </a:hlink>
      <a:folHlink>
        <a:srgbClr val="00B0F0"/>
      </a:folHlink>
    </a:clrScheme>
    <a:fontScheme name="grandview display">
      <a:majorFont>
        <a:latin typeface="Grandview Display"/>
        <a:ea typeface=""/>
        <a:cs typeface=""/>
      </a:majorFont>
      <a:minorFont>
        <a:latin typeface="Grandview Display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DashVTI" id="{0A75137F-CDEB-4E94-A788-9D255EBE1B91}" vid="{DE9A6A09-5855-45A3-8E99-4290ED24057C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Application>Microsoft Office PowerPoint</Application>
  <PresentationFormat>Widescreen</PresentationFormat>
  <Slides>20</Slides>
  <Notes>0</Notes>
  <HiddenSlides>0</Hidden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20</vt:i4>
      </vt:variant>
    </vt:vector>
  </HeadingPairs>
  <TitlesOfParts>
    <vt:vector size="21" baseType="lpstr">
      <vt:lpstr>DashVTI</vt:lpstr>
      <vt:lpstr>Programme: BA(Hons) Leadership and Management skills for the workplace Module Name: Developing and Managing Individuals and Teams  Module code:LCLM5002 Lecturer name: Dr Mudassar Hassan Name: Mehrunnisa Durrani Student Number:2421022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revision>913</cp:revision>
  <dcterms:created xsi:type="dcterms:W3CDTF">2026-01-25T12:14:51Z</dcterms:created>
  <dcterms:modified xsi:type="dcterms:W3CDTF">2026-02-15T11:36:53Z</dcterms:modified>
</cp:coreProperties>
</file>