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73B850FF-6169-4056-8077-06FFA93A5366}"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294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1247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291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05347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5329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778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690510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0590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DAF61AA-5A98-4049-A93E-477E5505141A}" type="datetimeFigureOut">
              <a:rPr lang="en-US" smtClean="0"/>
              <a:t>4/28/2024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9873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28076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AF61AA-5A98-4049-A93E-477E5505141A}" type="datetimeFigureOut">
              <a:rPr lang="en-US" smtClean="0"/>
              <a:t>4/28/2024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8951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DAF61AA-5A98-4049-A93E-477E5505141A}" type="datetimeFigureOut">
              <a:rPr lang="en-US" smtClean="0"/>
              <a:pPr/>
              <a:t>4/28/2024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3B850FF-6169-4056-8077-06FFA93A5366}"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63170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Businessperson on a computer">
            <a:extLst>
              <a:ext uri="{FF2B5EF4-FFF2-40B4-BE49-F238E27FC236}">
                <a16:creationId xmlns:a16="http://schemas.microsoft.com/office/drawing/2014/main" id="{91975ED3-02A6-743C-D027-10EF83F3E05C}"/>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5" r="1"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5D83E265-BFE8-4253-9C3C-CE96687CC3F9}"/>
              </a:ext>
            </a:extLst>
          </p:cNvPr>
          <p:cNvSpPr>
            <a:spLocks noGrp="1"/>
          </p:cNvSpPr>
          <p:nvPr>
            <p:ph type="ctrTitle"/>
          </p:nvPr>
        </p:nvSpPr>
        <p:spPr>
          <a:xfrm>
            <a:off x="4378936" y="351575"/>
            <a:ext cx="4958128" cy="1866250"/>
          </a:xfrm>
        </p:spPr>
        <p:txBody>
          <a:bodyPr anchor="b">
            <a:normAutofit fontScale="90000"/>
          </a:bodyPr>
          <a:lstStyle/>
          <a:p>
            <a:pPr algn="l"/>
            <a:r>
              <a:rPr lang="en-GB" sz="5400">
                <a:solidFill>
                  <a:srgbClr val="FFFFFF"/>
                </a:solidFill>
              </a:rPr>
              <a:t>Digital Technologies</a:t>
            </a:r>
            <a:endParaRPr lang="en-GB" sz="5400" dirty="0">
              <a:solidFill>
                <a:srgbClr val="FFFFFF"/>
              </a:solidFill>
            </a:endParaRPr>
          </a:p>
        </p:txBody>
      </p:sp>
      <p:sp>
        <p:nvSpPr>
          <p:cNvPr id="3" name="Subtitle 2">
            <a:extLst>
              <a:ext uri="{FF2B5EF4-FFF2-40B4-BE49-F238E27FC236}">
                <a16:creationId xmlns:a16="http://schemas.microsoft.com/office/drawing/2014/main" id="{30AB7B6E-5F6A-C5D1-EF61-0DE93AC233CA}"/>
              </a:ext>
            </a:extLst>
          </p:cNvPr>
          <p:cNvSpPr>
            <a:spLocks noGrp="1"/>
          </p:cNvSpPr>
          <p:nvPr>
            <p:ph type="subTitle" idx="1"/>
          </p:nvPr>
        </p:nvSpPr>
        <p:spPr>
          <a:xfrm>
            <a:off x="1005654" y="4456143"/>
            <a:ext cx="4958128" cy="1765055"/>
          </a:xfrm>
        </p:spPr>
        <p:txBody>
          <a:bodyPr anchor="t">
            <a:normAutofit lnSpcReduction="10000"/>
          </a:bodyPr>
          <a:lstStyle/>
          <a:p>
            <a:pPr algn="l">
              <a:lnSpc>
                <a:spcPct val="100000"/>
              </a:lnSpc>
            </a:pPr>
            <a:endParaRPr lang="en-GB" sz="2000">
              <a:solidFill>
                <a:srgbClr val="FFFFFF"/>
              </a:solidFill>
            </a:endParaRPr>
          </a:p>
          <a:p>
            <a:pPr algn="l">
              <a:lnSpc>
                <a:spcPct val="100000"/>
              </a:lnSpc>
            </a:pPr>
            <a:endParaRPr lang="en-GB" sz="2000">
              <a:solidFill>
                <a:srgbClr val="FFFFFF"/>
              </a:solidFill>
            </a:endParaRPr>
          </a:p>
          <a:p>
            <a:pPr algn="l">
              <a:lnSpc>
                <a:spcPct val="100000"/>
              </a:lnSpc>
            </a:pPr>
            <a:endParaRPr lang="en-GB" sz="2000">
              <a:solidFill>
                <a:srgbClr val="FFFFFF"/>
              </a:solidFill>
            </a:endParaRPr>
          </a:p>
          <a:p>
            <a:pPr algn="l">
              <a:lnSpc>
                <a:spcPct val="100000"/>
              </a:lnSpc>
            </a:pPr>
            <a:r>
              <a:rPr lang="en-GB" sz="2000">
                <a:solidFill>
                  <a:srgbClr val="FFFFFF"/>
                </a:solidFill>
              </a:rPr>
              <a:t>Colimis Andrei</a:t>
            </a:r>
            <a:endParaRPr lang="en-GB" sz="2000" dirty="0">
              <a:solidFill>
                <a:srgbClr val="FFFFFF"/>
              </a:solidFill>
            </a:endParaRPr>
          </a:p>
        </p:txBody>
      </p:sp>
    </p:spTree>
    <p:extLst>
      <p:ext uri="{BB962C8B-B14F-4D97-AF65-F5344CB8AC3E}">
        <p14:creationId xmlns:p14="http://schemas.microsoft.com/office/powerpoint/2010/main" val="758949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5B625-1726-A0A8-8294-E6929E469BED}"/>
              </a:ext>
            </a:extLst>
          </p:cNvPr>
          <p:cNvSpPr>
            <a:spLocks noGrp="1"/>
          </p:cNvSpPr>
          <p:nvPr>
            <p:ph type="title"/>
          </p:nvPr>
        </p:nvSpPr>
        <p:spPr>
          <a:xfrm>
            <a:off x="1198182" y="559813"/>
            <a:ext cx="4987809" cy="1664573"/>
          </a:xfrm>
        </p:spPr>
        <p:txBody>
          <a:bodyPr vert="horz" lIns="91440" tIns="45720" rIns="91440" bIns="45720" rtlCol="0" anchor="ctr">
            <a:normAutofit/>
          </a:bodyPr>
          <a:lstStyle/>
          <a:p>
            <a:endParaRPr lang="en-US" sz="4400" kern="1200" dirty="0">
              <a:solidFill>
                <a:schemeClr val="tx2"/>
              </a:solidFill>
              <a:latin typeface="+mj-lt"/>
              <a:ea typeface="+mj-ea"/>
              <a:cs typeface="+mj-cs"/>
            </a:endParaRPr>
          </a:p>
        </p:txBody>
      </p:sp>
      <p:pic>
        <p:nvPicPr>
          <p:cNvPr id="9" name="Content Placeholder 8" descr="A person typing on a computer&#10;&#10;Description automatically generated">
            <a:extLst>
              <a:ext uri="{FF2B5EF4-FFF2-40B4-BE49-F238E27FC236}">
                <a16:creationId xmlns:a16="http://schemas.microsoft.com/office/drawing/2014/main" id="{C44841BD-E2CA-9819-6643-4BF3255AE84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1363" r="9131" b="-3"/>
          <a:stretch/>
        </p:blipFill>
        <p:spPr>
          <a:xfrm>
            <a:off x="6185991" y="979774"/>
            <a:ext cx="6013450" cy="3834972"/>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
        <p:nvSpPr>
          <p:cNvPr id="4" name="Text Placeholder 3">
            <a:extLst>
              <a:ext uri="{FF2B5EF4-FFF2-40B4-BE49-F238E27FC236}">
                <a16:creationId xmlns:a16="http://schemas.microsoft.com/office/drawing/2014/main" id="{078913D7-BAEF-CD6E-BA2A-F6FB6EBE840F}"/>
              </a:ext>
            </a:extLst>
          </p:cNvPr>
          <p:cNvSpPr>
            <a:spLocks noGrp="1"/>
          </p:cNvSpPr>
          <p:nvPr>
            <p:ph type="body" sz="half" idx="2"/>
          </p:nvPr>
        </p:nvSpPr>
        <p:spPr>
          <a:xfrm>
            <a:off x="1185756" y="2384474"/>
            <a:ext cx="4987488" cy="3728613"/>
          </a:xfrm>
        </p:spPr>
        <p:txBody>
          <a:bodyPr vert="horz" lIns="91440" tIns="45720" rIns="91440" bIns="45720" rtlCol="0">
            <a:normAutofit/>
          </a:bodyPr>
          <a:lstStyle/>
          <a:p>
            <a:pPr indent="-228600">
              <a:buFont typeface="Avenir Next LT Pro" panose="020B0504020202020204" pitchFamily="34" charset="0"/>
              <a:buChar char="+"/>
            </a:pPr>
            <a:r>
              <a:rPr lang="en-US" sz="1800"/>
              <a:t>The Digital Technologies class was a great learning experience. We learned a lot about different digital technologies and how they're changing the world. We covered things like working with personal computers, tablets and mobile devices, internet and web technologies, software packages and installations, office software products, data storage, security and compliance and many more interesting things that are in high demand right now.</a:t>
            </a:r>
          </a:p>
          <a:p>
            <a:pPr indent="-228600">
              <a:buFont typeface="Avenir Next LT Pro" panose="020B0504020202020204" pitchFamily="34" charset="0"/>
              <a:buChar char="+"/>
            </a:pPr>
            <a:endParaRPr lang="en-US" sz="1800" dirty="0"/>
          </a:p>
        </p:txBody>
      </p:sp>
    </p:spTree>
    <p:extLst>
      <p:ext uri="{BB962C8B-B14F-4D97-AF65-F5344CB8AC3E}">
        <p14:creationId xmlns:p14="http://schemas.microsoft.com/office/powerpoint/2010/main" val="28133183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A7F05-DCFD-981F-0083-0667ED8E02B9}"/>
              </a:ext>
            </a:extLst>
          </p:cNvPr>
          <p:cNvSpPr>
            <a:spLocks noGrp="1"/>
          </p:cNvSpPr>
          <p:nvPr>
            <p:ph type="title"/>
          </p:nvPr>
        </p:nvSpPr>
        <p:spPr>
          <a:xfrm>
            <a:off x="1130271" y="1193800"/>
            <a:ext cx="3193050" cy="4699000"/>
          </a:xfrm>
        </p:spPr>
        <p:txBody>
          <a:bodyPr vert="horz" lIns="91440" tIns="45720" rIns="91440" bIns="45720" rtlCol="0" anchor="ctr">
            <a:normAutofit/>
          </a:bodyPr>
          <a:lstStyle/>
          <a:p>
            <a:endParaRPr lang="en-US" sz="3200" dirty="0"/>
          </a:p>
        </p:txBody>
      </p:sp>
      <p:pic>
        <p:nvPicPr>
          <p:cNvPr id="6" name="Content Placeholder 5" descr="Close-up of a calculator keypad">
            <a:extLst>
              <a:ext uri="{FF2B5EF4-FFF2-40B4-BE49-F238E27FC236}">
                <a16:creationId xmlns:a16="http://schemas.microsoft.com/office/drawing/2014/main" id="{732CCDDC-4E2A-CB23-CCA0-544A9486EBDD}"/>
              </a:ext>
            </a:extLst>
          </p:cNvPr>
          <p:cNvPicPr>
            <a:picLocks noGrp="1" noChangeAspect="1"/>
          </p:cNvPicPr>
          <p:nvPr>
            <p:ph idx="1"/>
          </p:nvPr>
        </p:nvPicPr>
        <p:blipFill rotWithShape="1">
          <a:blip r:embed="rId2">
            <a:alphaModFix amt="50000"/>
            <a:extLst>
              <a:ext uri="{28A0092B-C50C-407E-A947-70E740481C1C}">
                <a14:useLocalDpi xmlns:a14="http://schemas.microsoft.com/office/drawing/2010/main" val="0"/>
              </a:ext>
            </a:extLst>
          </a:blip>
          <a:srcRect r="-1" b="15092"/>
          <a:stretch/>
        </p:blipFill>
        <p:spPr>
          <a:xfrm>
            <a:off x="0" y="-11430"/>
            <a:ext cx="12191695" cy="6857990"/>
          </a:xfrm>
          <a:prstGeom prst="rect">
            <a:avLst/>
          </a:prstGeom>
        </p:spPr>
      </p:pic>
      <p:sp>
        <p:nvSpPr>
          <p:cNvPr id="4" name="Text Placeholder 3">
            <a:extLst>
              <a:ext uri="{FF2B5EF4-FFF2-40B4-BE49-F238E27FC236}">
                <a16:creationId xmlns:a16="http://schemas.microsoft.com/office/drawing/2014/main" id="{4DB39ED8-35CF-512A-EB82-694B9E48AE46}"/>
              </a:ext>
            </a:extLst>
          </p:cNvPr>
          <p:cNvSpPr>
            <a:spLocks noGrp="1"/>
          </p:cNvSpPr>
          <p:nvPr>
            <p:ph type="body" sz="half" idx="2"/>
          </p:nvPr>
        </p:nvSpPr>
        <p:spPr>
          <a:xfrm>
            <a:off x="5558527" y="3706091"/>
            <a:ext cx="6085091" cy="3103418"/>
          </a:xfrm>
        </p:spPr>
        <p:txBody>
          <a:bodyPr vert="horz" lIns="91440" tIns="45720" rIns="91440" bIns="45720" rtlCol="0" anchor="ctr">
            <a:normAutofit/>
          </a:bodyPr>
          <a:lstStyle/>
          <a:p>
            <a:pPr indent="-228600">
              <a:buFont typeface="Arial" panose="020B0604020202020204" pitchFamily="34" charset="0"/>
              <a:buChar char="•"/>
            </a:pPr>
            <a:r>
              <a:rPr lang="en-US" dirty="0"/>
              <a:t>While I may not have discovered entirely new software applications, I'm interested in diving deeper into the ones I already know, using them to their full potential instead of just casually. The module extended my understanding and gave me a fresh perspective on how to use these tools effectively.</a:t>
            </a:r>
          </a:p>
          <a:p>
            <a:pPr indent="-228600">
              <a:buFont typeface="Arial" panose="020B0604020202020204" pitchFamily="34" charset="0"/>
              <a:buChar char="•"/>
            </a:pPr>
            <a:endParaRPr lang="en-US" dirty="0"/>
          </a:p>
        </p:txBody>
      </p:sp>
    </p:spTree>
    <p:extLst>
      <p:ext uri="{BB962C8B-B14F-4D97-AF65-F5344CB8AC3E}">
        <p14:creationId xmlns:p14="http://schemas.microsoft.com/office/powerpoint/2010/main" val="9905640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0CB12-F461-480F-1C83-F4E37666D988}"/>
              </a:ext>
            </a:extLst>
          </p:cNvPr>
          <p:cNvSpPr>
            <a:spLocks noGrp="1"/>
          </p:cNvSpPr>
          <p:nvPr>
            <p:ph type="title"/>
          </p:nvPr>
        </p:nvSpPr>
        <p:spPr>
          <a:xfrm>
            <a:off x="1198181" y="726066"/>
            <a:ext cx="4795282" cy="5018227"/>
          </a:xfrm>
        </p:spPr>
        <p:txBody>
          <a:bodyPr vert="horz" lIns="91440" tIns="45720" rIns="91440" bIns="45720" rtlCol="0" anchor="ctr">
            <a:normAutofit/>
          </a:bodyPr>
          <a:lstStyle/>
          <a:p>
            <a:endParaRPr lang="en-US" sz="4400" kern="1200">
              <a:solidFill>
                <a:srgbClr val="FFFFFF"/>
              </a:solidFill>
              <a:latin typeface="+mj-lt"/>
              <a:ea typeface="+mj-ea"/>
              <a:cs typeface="+mj-cs"/>
            </a:endParaRPr>
          </a:p>
        </p:txBody>
      </p:sp>
      <p:pic>
        <p:nvPicPr>
          <p:cNvPr id="6" name="Content Placeholder 5" descr="Person writing on a board">
            <a:extLst>
              <a:ext uri="{FF2B5EF4-FFF2-40B4-BE49-F238E27FC236}">
                <a16:creationId xmlns:a16="http://schemas.microsoft.com/office/drawing/2014/main" id="{88C48F77-A972-61A7-B849-A63DF0D08197}"/>
              </a:ext>
            </a:extLst>
          </p:cNvPr>
          <p:cNvPicPr>
            <a:picLocks noGrp="1" noChangeAspect="1"/>
          </p:cNvPicPr>
          <p:nvPr>
            <p:ph idx="1"/>
          </p:nvPr>
        </p:nvPicPr>
        <p:blipFill rotWithShape="1">
          <a:blip r:embed="rId2">
            <a:alphaModFix amt="60000"/>
            <a:extLst>
              <a:ext uri="{28A0092B-C50C-407E-A947-70E740481C1C}">
                <a14:useLocalDpi xmlns:a14="http://schemas.microsoft.com/office/drawing/2010/main" val="0"/>
              </a:ext>
            </a:extLst>
          </a:blip>
          <a:srcRect r="-1" b="24238"/>
          <a:stretch/>
        </p:blipFill>
        <p:spPr>
          <a:xfrm>
            <a:off x="20" y="10"/>
            <a:ext cx="12188932" cy="6856614"/>
          </a:xfrm>
          <a:prstGeom prst="rect">
            <a:avLst/>
          </a:prstGeom>
        </p:spPr>
      </p:pic>
      <p:sp>
        <p:nvSpPr>
          <p:cNvPr id="4" name="Text Placeholder 3">
            <a:extLst>
              <a:ext uri="{FF2B5EF4-FFF2-40B4-BE49-F238E27FC236}">
                <a16:creationId xmlns:a16="http://schemas.microsoft.com/office/drawing/2014/main" id="{61B69A7F-BD7F-635E-9979-375EF6785622}"/>
              </a:ext>
            </a:extLst>
          </p:cNvPr>
          <p:cNvSpPr>
            <a:spLocks noGrp="1"/>
          </p:cNvSpPr>
          <p:nvPr>
            <p:ph type="body" sz="half" idx="2"/>
          </p:nvPr>
        </p:nvSpPr>
        <p:spPr>
          <a:xfrm>
            <a:off x="1015558" y="2779776"/>
            <a:ext cx="4977905" cy="3201582"/>
          </a:xfrm>
        </p:spPr>
        <p:txBody>
          <a:bodyPr vert="horz" lIns="91440" tIns="45720" rIns="91440" bIns="45720" rtlCol="0" anchor="ctr">
            <a:normAutofit/>
          </a:bodyPr>
          <a:lstStyle/>
          <a:p>
            <a:pPr indent="-228600">
              <a:buFont typeface="Avenir Next LT Pro" panose="020B0504020202020204" pitchFamily="34" charset="0"/>
              <a:buChar char="+"/>
            </a:pPr>
            <a:r>
              <a:rPr lang="en-US" sz="1800" dirty="0">
                <a:solidFill>
                  <a:srgbClr val="FFFFFF"/>
                </a:solidFill>
              </a:rPr>
              <a:t>This module has been </a:t>
            </a:r>
            <a:r>
              <a:rPr lang="en-US" sz="1800" dirty="0" err="1">
                <a:solidFill>
                  <a:srgbClr val="FFFFFF"/>
                </a:solidFill>
              </a:rPr>
              <a:t>informative.I'm</a:t>
            </a:r>
            <a:r>
              <a:rPr lang="en-US" sz="1800" dirty="0">
                <a:solidFill>
                  <a:srgbClr val="FFFFFF"/>
                </a:solidFill>
              </a:rPr>
              <a:t> enjoying the module content, but I would prefer a slightly higher balance of scheduled learning alongside the independent learning activities. This would help me adjust to the learning style. I'm always eager to learn new information, no matter the source!</a:t>
            </a:r>
          </a:p>
          <a:p>
            <a:pPr indent="-228600">
              <a:buFont typeface="Avenir Next LT Pro" panose="020B0504020202020204" pitchFamily="34" charset="0"/>
              <a:buChar char="+"/>
            </a:pPr>
            <a:endParaRPr lang="en-US" sz="1800" dirty="0">
              <a:solidFill>
                <a:srgbClr val="FFFFFF"/>
              </a:solidFill>
            </a:endParaRPr>
          </a:p>
        </p:txBody>
      </p:sp>
    </p:spTree>
    <p:extLst>
      <p:ext uri="{BB962C8B-B14F-4D97-AF65-F5344CB8AC3E}">
        <p14:creationId xmlns:p14="http://schemas.microsoft.com/office/powerpoint/2010/main" val="51054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DBC4E-58BF-57AB-55E3-B92F04A09ED4}"/>
              </a:ext>
            </a:extLst>
          </p:cNvPr>
          <p:cNvSpPr>
            <a:spLocks noGrp="1"/>
          </p:cNvSpPr>
          <p:nvPr>
            <p:ph type="title"/>
          </p:nvPr>
        </p:nvSpPr>
        <p:spPr>
          <a:xfrm>
            <a:off x="1198181" y="726066"/>
            <a:ext cx="4795282" cy="5018227"/>
          </a:xfrm>
        </p:spPr>
        <p:txBody>
          <a:bodyPr vert="horz" lIns="91440" tIns="45720" rIns="91440" bIns="45720" rtlCol="0" anchor="ctr">
            <a:normAutofit/>
          </a:bodyPr>
          <a:lstStyle/>
          <a:p>
            <a:endParaRPr lang="en-US" sz="4400" kern="1200">
              <a:solidFill>
                <a:srgbClr val="FFFFFF"/>
              </a:solidFill>
              <a:latin typeface="+mj-lt"/>
              <a:ea typeface="+mj-ea"/>
              <a:cs typeface="+mj-cs"/>
            </a:endParaRPr>
          </a:p>
        </p:txBody>
      </p:sp>
      <p:pic>
        <p:nvPicPr>
          <p:cNvPr id="6" name="Content Placeholder 5" descr="A toy rocket flying out of the computer">
            <a:extLst>
              <a:ext uri="{FF2B5EF4-FFF2-40B4-BE49-F238E27FC236}">
                <a16:creationId xmlns:a16="http://schemas.microsoft.com/office/drawing/2014/main" id="{E7308578-0789-5687-94F6-8939D3AFEEB7}"/>
              </a:ext>
            </a:extLst>
          </p:cNvPr>
          <p:cNvPicPr>
            <a:picLocks noGrp="1" noChangeAspect="1"/>
          </p:cNvPicPr>
          <p:nvPr>
            <p:ph idx="1"/>
          </p:nvPr>
        </p:nvPicPr>
        <p:blipFill rotWithShape="1">
          <a:blip r:embed="rId2">
            <a:alphaModFix amt="60000"/>
            <a:extLst>
              <a:ext uri="{28A0092B-C50C-407E-A947-70E740481C1C}">
                <a14:useLocalDpi xmlns:a14="http://schemas.microsoft.com/office/drawing/2010/main" val="0"/>
              </a:ext>
            </a:extLst>
          </a:blip>
          <a:srcRect t="8976" r="-1" b="6749"/>
          <a:stretch/>
        </p:blipFill>
        <p:spPr>
          <a:xfrm>
            <a:off x="20" y="10"/>
            <a:ext cx="12188932" cy="6856614"/>
          </a:xfrm>
          <a:prstGeom prst="rect">
            <a:avLst/>
          </a:prstGeom>
          <a:ln w="88900" cap="sq" cmpd="thickThin">
            <a:solidFill>
              <a:srgbClr val="000000"/>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6634A07B-E110-D141-AD13-CA71EEEFA7F7}"/>
              </a:ext>
            </a:extLst>
          </p:cNvPr>
          <p:cNvSpPr>
            <a:spLocks noGrp="1"/>
          </p:cNvSpPr>
          <p:nvPr>
            <p:ph type="body" sz="half" idx="2"/>
          </p:nvPr>
        </p:nvSpPr>
        <p:spPr>
          <a:xfrm>
            <a:off x="81633" y="104533"/>
            <a:ext cx="4977905" cy="2908974"/>
          </a:xfrm>
        </p:spPr>
        <p:txBody>
          <a:bodyPr vert="horz" lIns="91440" tIns="45720" rIns="91440" bIns="45720" rtlCol="0" anchor="ctr">
            <a:normAutofit/>
          </a:bodyPr>
          <a:lstStyle/>
          <a:p>
            <a:pPr indent="-228600">
              <a:buFont typeface="Avenir Next LT Pro" panose="020B0504020202020204" pitchFamily="34" charset="0"/>
              <a:buChar char="+"/>
            </a:pPr>
            <a:r>
              <a:rPr lang="en-US" sz="1800" dirty="0">
                <a:solidFill>
                  <a:srgbClr val="FFFFFF"/>
                </a:solidFill>
              </a:rPr>
              <a:t>The key takeaway from this semester is the significant increase in knowledge I've gained. It's been a positive learning experience overall, and this feels like the exciting beginning of something much bigger and more beautiful</a:t>
            </a:r>
          </a:p>
        </p:txBody>
      </p:sp>
    </p:spTree>
    <p:extLst>
      <p:ext uri="{BB962C8B-B14F-4D97-AF65-F5344CB8AC3E}">
        <p14:creationId xmlns:p14="http://schemas.microsoft.com/office/powerpoint/2010/main" val="4047198062"/>
      </p:ext>
    </p:extLst>
  </p:cSld>
  <p:clrMapOvr>
    <a:masterClrMapping/>
  </p:clrMapOvr>
  <p:transition spd="slow">
    <p:wipe/>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84</TotalTime>
  <Words>218</Words>
  <Application>Microsoft Office PowerPoint</Application>
  <PresentationFormat>Widescreen</PresentationFormat>
  <Paragraphs>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Avenir Next LT Pro</vt:lpstr>
      <vt:lpstr>Gill Sans MT</vt:lpstr>
      <vt:lpstr>Gallery</vt:lpstr>
      <vt:lpstr>Digital Technologies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dc:title>
  <dc:creator>Andrei Alexandru Colimis (2323371)</dc:creator>
  <cp:lastModifiedBy>Andrei Alexandru Colimis (2323371)</cp:lastModifiedBy>
  <cp:revision>3</cp:revision>
  <dcterms:created xsi:type="dcterms:W3CDTF">2024-04-28T19:51:45Z</dcterms:created>
  <dcterms:modified xsi:type="dcterms:W3CDTF">2024-04-28T21:17:18Z</dcterms:modified>
</cp:coreProperties>
</file>