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64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4" d="100"/>
          <a:sy n="114" d="100"/>
        </p:scale>
        <p:origin x="414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B11A5-11B8-4AEA-A101-10CC84EF1D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5A3DBD-EE8C-4B99-A16A-18FEF69813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E611CF-732B-4696-AD54-4FE4540EB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65C00-B93A-462B-93B5-95050ECBFFE4}" type="datetimeFigureOut">
              <a:rPr lang="en-GB" smtClean="0"/>
              <a:t>02/02/2022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D96F2C-859C-470E-BE64-5D7EEF52C6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49FB89-EBCB-4823-AE1F-A67BC208D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A7F7A-DBDD-4445-A9F4-CEACC1041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854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38823-61AB-435C-B9DC-3E7F4FDA4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4DC5E-E537-474B-8F2B-75C356706C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9A8368-76CB-4FCE-A1D8-E18629250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65C00-B93A-462B-93B5-95050ECBFFE4}" type="datetimeFigureOut">
              <a:rPr lang="en-GB" smtClean="0"/>
              <a:t>02/02/2022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C5DA58-E3D9-47D4-AD67-39F4558F9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36F1AA-3133-46CF-A30F-F1A5CA3CC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A7F7A-DBDD-4445-A9F4-CEACC1041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78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DF367-42C4-440B-9102-B2A2AAC27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7AC1F9-C6AA-4D16-947C-5379721AF5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0D35E3-C967-415E-AE83-558EABBD1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65C00-B93A-462B-93B5-95050ECBFFE4}" type="datetimeFigureOut">
              <a:rPr lang="en-GB" smtClean="0"/>
              <a:t>02/02/2022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EA7C0-130F-4A08-B09B-D42BA141A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E1BA58-A8E2-4FFF-BCD0-299E5AC2B1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A7F7A-DBDD-4445-A9F4-CEACC1041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853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769A8-00FB-41A3-8447-32CCBE538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F4917-3702-4A2F-BCEA-B0B1D343DE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FC968A-989B-4C02-B20C-7CFAA37467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10683-C8BB-4056-896E-F0FD1BEF2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65C00-B93A-462B-93B5-95050ECBFFE4}" type="datetimeFigureOut">
              <a:rPr lang="en-GB" smtClean="0"/>
              <a:t>02/02/2022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A31916-F073-43EF-B1F3-AC4791089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92D2FC-20E5-4AE8-AF32-B4D761ADE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A7F7A-DBDD-4445-A9F4-CEACC1041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289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6D8B0-8F97-469E-8E99-586CC36C3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AF23A1-7D90-47CF-BF3D-D0CEAF7197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CFE004-DE35-4FC6-B733-A7D9392CCE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65FDE9-F045-4DC9-9079-6463856700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0CCC35-AA7C-4FB1-A930-2266DF0E32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F3B74D-E824-4425-AF5E-6FC7E1CD6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65C00-B93A-462B-93B5-95050ECBFFE4}" type="datetimeFigureOut">
              <a:rPr lang="en-GB" smtClean="0"/>
              <a:t>02/02/2022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B88B9D-5812-41F1-90CF-4FE46EF75B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BE1778-524D-4A27-ADEF-7733C98F33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A7F7A-DBDD-4445-A9F4-CEACC1041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831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59605-7505-4A3D-A678-D753F82AC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191982-6D88-49E8-8C06-7FDA86813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65C00-B93A-462B-93B5-95050ECBFFE4}" type="datetimeFigureOut">
              <a:rPr lang="en-GB" smtClean="0"/>
              <a:t>02/02/2022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D60D23-D9BA-468D-A627-CCCC44C1F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C15EEF-A341-44BB-A265-741C6BE3E2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A7F7A-DBDD-4445-A9F4-CEACC1041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42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ADFF91-2ABE-4011-A7CE-A1A171041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65C00-B93A-462B-93B5-95050ECBFFE4}" type="datetimeFigureOut">
              <a:rPr lang="en-GB" smtClean="0"/>
              <a:t>02/02/2022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D5743B-DBC0-421E-9192-EAC5DA87B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2CE35C-6829-4802-B22D-62FD08EA1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A7F7A-DBDD-4445-A9F4-CEACC1041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888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25266-202D-4EB8-8449-D868059E5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32C49-8F13-4031-B116-8E244F699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496014-F199-4D64-8724-7B2D20AD52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805ADB-0E08-4957-88AF-F1FE179C8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65C00-B93A-462B-93B5-95050ECBFFE4}" type="datetimeFigureOut">
              <a:rPr lang="en-GB" smtClean="0"/>
              <a:t>02/02/2022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B2977B-CA92-4DCC-8E87-7AC307A70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8C48E3-F59B-41F2-B95B-B4481BD1D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A7F7A-DBDD-4445-A9F4-CEACC1041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468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36C9F-FB6A-45D5-9E43-EBCFF5D39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F058A7-B60B-4104-B0C0-16F4E1128A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71B050-2B17-43AE-9102-882D98DF5A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992C49-F192-407E-9B7F-98180A6900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65C00-B93A-462B-93B5-95050ECBFFE4}" type="datetimeFigureOut">
              <a:rPr lang="en-GB" smtClean="0"/>
              <a:t>02/02/2022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40FCD0-8C49-4C5F-8BBC-493F16EFC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F313EB-488E-4C7B-A6A6-AEEEA09C95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A7F7A-DBDD-4445-A9F4-CEACC1041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85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BDA3C-F0B3-4558-8240-596F378A0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EC7620-6833-4DA7-A3CD-178F01C0F7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F16B0A-1F40-4A48-8C8F-95FCDAB929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65C00-B93A-462B-93B5-95050ECBFFE4}" type="datetimeFigureOut">
              <a:rPr lang="en-GB" smtClean="0"/>
              <a:t>02/02/2022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440B49-243F-4558-A123-C35731E035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BD2DCF-A542-427B-B97A-4543B8A19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A7F7A-DBDD-4445-A9F4-CEACC1041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437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EFBE46-A262-424A-BC69-51A530082E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BDF51B-AD60-477F-8FF1-4BA64F1985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19C60F-F120-4F41-847A-417E20506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65C00-B93A-462B-93B5-95050ECBFFE4}" type="datetimeFigureOut">
              <a:rPr lang="en-GB" smtClean="0"/>
              <a:t>02/02/2022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267D35-4D38-4110-AC40-3C601B8F3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ED0777-6DA7-4708-84BB-948AEFC6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A7F7A-DBDD-4445-A9F4-CEACC1041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113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27E0E2-BE1A-4450-A369-C91794EA5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6528E3-C749-4692-929B-D6B9C3E650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F6716-3382-4BB7-848B-B848F4A39D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D65C00-B93A-462B-93B5-95050ECBFFE4}" type="datetimeFigureOut">
              <a:rPr lang="en-GB" smtClean="0"/>
              <a:t>02/02/2022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524567-D670-44E1-BEA5-CFEB07DCFD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19F438-4791-42E4-B87D-C3B3B547E9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CA7F7A-DBDD-4445-A9F4-CEACC1041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417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46392-D266-413F-9D39-4BF403D85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min each – to new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9D9ED-2DB2-4DF1-8271-F798218256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How to create effective teams (include)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Virtually / in person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Work examples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Examine own team roles strengths (</a:t>
            </a:r>
            <a:r>
              <a:rPr lang="en-GB" dirty="0" err="1"/>
              <a:t>Belbins</a:t>
            </a:r>
            <a:r>
              <a:rPr lang="en-GB" dirty="0"/>
              <a:t> roles (for each one of you and how you worked together) based on the roles)</a:t>
            </a:r>
          </a:p>
          <a:p>
            <a:r>
              <a:rPr lang="en-GB" dirty="0"/>
              <a:t>	the difference between groups and teams, Group Dynamics </a:t>
            </a:r>
            <a:r>
              <a:rPr lang="en-GB" dirty="0" err="1"/>
              <a:t>Tuckmans</a:t>
            </a:r>
            <a:r>
              <a:rPr lang="en-GB" dirty="0"/>
              <a:t> stages/ Belbin based roles</a:t>
            </a:r>
          </a:p>
          <a:p>
            <a:r>
              <a:rPr lang="en-GB" dirty="0"/>
              <a:t>	the characteristics &amp; benefits of effective teams (</a:t>
            </a:r>
            <a:r>
              <a:rPr lang="en-GB" dirty="0" err="1"/>
              <a:t>Tuckmans</a:t>
            </a:r>
            <a:r>
              <a:rPr lang="en-GB" dirty="0"/>
              <a:t>/ </a:t>
            </a:r>
            <a:r>
              <a:rPr lang="en-GB" dirty="0" err="1"/>
              <a:t>Blebin</a:t>
            </a:r>
            <a:r>
              <a:rPr lang="en-GB"/>
              <a:t>/ Adair) </a:t>
            </a:r>
            <a:endParaRPr lang="en-GB" dirty="0"/>
          </a:p>
          <a:p>
            <a:r>
              <a:rPr lang="en-GB" dirty="0"/>
              <a:t>	reward and recognition- Theory- Herzberg’s 2 factor theory</a:t>
            </a:r>
          </a:p>
          <a:p>
            <a:r>
              <a:rPr lang="en-GB" dirty="0"/>
              <a:t>	effective conflict handling, group dynamics</a:t>
            </a:r>
          </a:p>
          <a:p>
            <a:pPr marL="0" indent="0">
              <a:buNone/>
            </a:pPr>
            <a:r>
              <a:rPr lang="en-GB" dirty="0"/>
              <a:t>and delegation.  Link theories - Situational leader ship,  Adair, </a:t>
            </a:r>
            <a:r>
              <a:rPr lang="en-GB" dirty="0" err="1"/>
              <a:t>Killman</a:t>
            </a:r>
            <a:r>
              <a:rPr lang="en-GB" dirty="0"/>
              <a:t>, Covey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7049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108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5 min each – to new managers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5 min each – to new managers</dc:title>
  <dc:creator>Shehla Khan</dc:creator>
  <cp:lastModifiedBy>Shehla Khan</cp:lastModifiedBy>
  <cp:revision>1</cp:revision>
  <dcterms:created xsi:type="dcterms:W3CDTF">2022-02-02T12:01:49Z</dcterms:created>
  <dcterms:modified xsi:type="dcterms:W3CDTF">2022-02-02T12:04:11Z</dcterms:modified>
</cp:coreProperties>
</file>