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6"/>
  </p:notesMasterIdLst>
  <p:sldIdLst>
    <p:sldId id="256" r:id="rId5"/>
    <p:sldId id="379" r:id="rId6"/>
    <p:sldId id="378" r:id="rId7"/>
    <p:sldId id="448" r:id="rId8"/>
    <p:sldId id="473" r:id="rId9"/>
    <p:sldId id="474" r:id="rId10"/>
    <p:sldId id="472" r:id="rId11"/>
    <p:sldId id="475" r:id="rId12"/>
    <p:sldId id="476" r:id="rId13"/>
    <p:sldId id="377" r:id="rId14"/>
    <p:sldId id="4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2C85F4-0884-4685-ADDC-333AC832FD3B}" v="153" dt="2021-03-09T15:57:41.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90" d="100"/>
          <a:sy n="90" d="100"/>
        </p:scale>
        <p:origin x="225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72C85F4-0884-4685-ADDC-333AC832FD3B}"/>
    <pc:docChg chg="undo custSel addSld delSld modSld sldOrd">
      <pc:chgData name="Paul Tinkler" userId="bcebf29c-73c2-433d-80d2-6bad896374bf" providerId="ADAL" clId="{E72C85F4-0884-4685-ADDC-333AC832FD3B}" dt="2021-03-09T15:57:41.586" v="3103" actId="20577"/>
      <pc:docMkLst>
        <pc:docMk/>
      </pc:docMkLst>
      <pc:sldChg chg="modSp mod">
        <pc:chgData name="Paul Tinkler" userId="bcebf29c-73c2-433d-80d2-6bad896374bf" providerId="ADAL" clId="{E72C85F4-0884-4685-ADDC-333AC832FD3B}" dt="2021-03-05T17:32:38.973" v="0" actId="20577"/>
        <pc:sldMkLst>
          <pc:docMk/>
          <pc:sldMk cId="0" sldId="256"/>
        </pc:sldMkLst>
        <pc:spChg chg="mod">
          <ac:chgData name="Paul Tinkler" userId="bcebf29c-73c2-433d-80d2-6bad896374bf" providerId="ADAL" clId="{E72C85F4-0884-4685-ADDC-333AC832FD3B}" dt="2021-03-05T17:32:38.973" v="0" actId="20577"/>
          <ac:spMkLst>
            <pc:docMk/>
            <pc:sldMk cId="0" sldId="256"/>
            <ac:spMk id="13" creationId="{511638AC-85E3-4BEE-B4E0-FCA3D0D0EB96}"/>
          </ac:spMkLst>
        </pc:spChg>
      </pc:sldChg>
      <pc:sldChg chg="del">
        <pc:chgData name="Paul Tinkler" userId="bcebf29c-73c2-433d-80d2-6bad896374bf" providerId="ADAL" clId="{E72C85F4-0884-4685-ADDC-333AC832FD3B}" dt="2021-03-09T13:10:06.619" v="236" actId="47"/>
        <pc:sldMkLst>
          <pc:docMk/>
          <pc:sldMk cId="2762427242" sldId="260"/>
        </pc:sldMkLst>
      </pc:sldChg>
      <pc:sldChg chg="del">
        <pc:chgData name="Paul Tinkler" userId="bcebf29c-73c2-433d-80d2-6bad896374bf" providerId="ADAL" clId="{E72C85F4-0884-4685-ADDC-333AC832FD3B}" dt="2021-03-09T13:10:11.308" v="239" actId="47"/>
        <pc:sldMkLst>
          <pc:docMk/>
          <pc:sldMk cId="100237534" sldId="261"/>
        </pc:sldMkLst>
      </pc:sldChg>
      <pc:sldChg chg="del">
        <pc:chgData name="Paul Tinkler" userId="bcebf29c-73c2-433d-80d2-6bad896374bf" providerId="ADAL" clId="{E72C85F4-0884-4685-ADDC-333AC832FD3B}" dt="2021-03-09T13:10:09.992" v="237" actId="47"/>
        <pc:sldMkLst>
          <pc:docMk/>
          <pc:sldMk cId="703431313" sldId="262"/>
        </pc:sldMkLst>
      </pc:sldChg>
      <pc:sldChg chg="del">
        <pc:chgData name="Paul Tinkler" userId="bcebf29c-73c2-433d-80d2-6bad896374bf" providerId="ADAL" clId="{E72C85F4-0884-4685-ADDC-333AC832FD3B}" dt="2021-03-09T13:10:12.876" v="241" actId="47"/>
        <pc:sldMkLst>
          <pc:docMk/>
          <pc:sldMk cId="2013019899" sldId="263"/>
        </pc:sldMkLst>
      </pc:sldChg>
      <pc:sldChg chg="del">
        <pc:chgData name="Paul Tinkler" userId="bcebf29c-73c2-433d-80d2-6bad896374bf" providerId="ADAL" clId="{E72C85F4-0884-4685-ADDC-333AC832FD3B}" dt="2021-03-09T13:10:13.915" v="244" actId="47"/>
        <pc:sldMkLst>
          <pc:docMk/>
          <pc:sldMk cId="180423224" sldId="264"/>
        </pc:sldMkLst>
      </pc:sldChg>
      <pc:sldChg chg="del">
        <pc:chgData name="Paul Tinkler" userId="bcebf29c-73c2-433d-80d2-6bad896374bf" providerId="ADAL" clId="{E72C85F4-0884-4685-ADDC-333AC832FD3B}" dt="2021-03-09T13:10:12.294" v="240" actId="47"/>
        <pc:sldMkLst>
          <pc:docMk/>
          <pc:sldMk cId="4234565364" sldId="266"/>
        </pc:sldMkLst>
      </pc:sldChg>
      <pc:sldChg chg="del">
        <pc:chgData name="Paul Tinkler" userId="bcebf29c-73c2-433d-80d2-6bad896374bf" providerId="ADAL" clId="{E72C85F4-0884-4685-ADDC-333AC832FD3B}" dt="2021-03-09T13:10:10.689" v="238" actId="47"/>
        <pc:sldMkLst>
          <pc:docMk/>
          <pc:sldMk cId="754857836" sldId="270"/>
        </pc:sldMkLst>
      </pc:sldChg>
      <pc:sldChg chg="del">
        <pc:chgData name="Paul Tinkler" userId="bcebf29c-73c2-433d-80d2-6bad896374bf" providerId="ADAL" clId="{E72C85F4-0884-4685-ADDC-333AC832FD3B}" dt="2021-03-09T13:10:13.257" v="242" actId="47"/>
        <pc:sldMkLst>
          <pc:docMk/>
          <pc:sldMk cId="2372081155" sldId="271"/>
        </pc:sldMkLst>
      </pc:sldChg>
      <pc:sldChg chg="del">
        <pc:chgData name="Paul Tinkler" userId="bcebf29c-73c2-433d-80d2-6bad896374bf" providerId="ADAL" clId="{E72C85F4-0884-4685-ADDC-333AC832FD3B}" dt="2021-03-09T13:10:13.578" v="243" actId="47"/>
        <pc:sldMkLst>
          <pc:docMk/>
          <pc:sldMk cId="794449239" sldId="274"/>
        </pc:sldMkLst>
      </pc:sldChg>
      <pc:sldChg chg="del">
        <pc:chgData name="Paul Tinkler" userId="bcebf29c-73c2-433d-80d2-6bad896374bf" providerId="ADAL" clId="{E72C85F4-0884-4685-ADDC-333AC832FD3B}" dt="2021-03-09T13:10:14.231" v="245" actId="47"/>
        <pc:sldMkLst>
          <pc:docMk/>
          <pc:sldMk cId="3551940873" sldId="276"/>
        </pc:sldMkLst>
      </pc:sldChg>
      <pc:sldChg chg="del">
        <pc:chgData name="Paul Tinkler" userId="bcebf29c-73c2-433d-80d2-6bad896374bf" providerId="ADAL" clId="{E72C85F4-0884-4685-ADDC-333AC832FD3B}" dt="2021-03-09T13:10:15.539" v="246" actId="47"/>
        <pc:sldMkLst>
          <pc:docMk/>
          <pc:sldMk cId="3702010807" sldId="278"/>
        </pc:sldMkLst>
      </pc:sldChg>
      <pc:sldChg chg="del">
        <pc:chgData name="Paul Tinkler" userId="bcebf29c-73c2-433d-80d2-6bad896374bf" providerId="ADAL" clId="{E72C85F4-0884-4685-ADDC-333AC832FD3B}" dt="2021-03-09T13:10:15.943" v="247" actId="47"/>
        <pc:sldMkLst>
          <pc:docMk/>
          <pc:sldMk cId="2826129493" sldId="279"/>
        </pc:sldMkLst>
      </pc:sldChg>
      <pc:sldChg chg="modSp mod modAnim">
        <pc:chgData name="Paul Tinkler" userId="bcebf29c-73c2-433d-80d2-6bad896374bf" providerId="ADAL" clId="{E72C85F4-0884-4685-ADDC-333AC832FD3B}" dt="2021-03-09T15:57:41.586" v="3103" actId="20577"/>
        <pc:sldMkLst>
          <pc:docMk/>
          <pc:sldMk cId="3254800580" sldId="378"/>
        </pc:sldMkLst>
        <pc:spChg chg="mod">
          <ac:chgData name="Paul Tinkler" userId="bcebf29c-73c2-433d-80d2-6bad896374bf" providerId="ADAL" clId="{E72C85F4-0884-4685-ADDC-333AC832FD3B}" dt="2021-03-09T15:57:41.586" v="3103" actId="20577"/>
          <ac:spMkLst>
            <pc:docMk/>
            <pc:sldMk cId="3254800580" sldId="378"/>
            <ac:spMk id="3" creationId="{656DFEBC-83E2-4D34-AC5E-6E0A47BE73CE}"/>
          </ac:spMkLst>
        </pc:spChg>
      </pc:sldChg>
      <pc:sldChg chg="addSp modSp mod modAnim modNotesTx">
        <pc:chgData name="Paul Tinkler" userId="bcebf29c-73c2-433d-80d2-6bad896374bf" providerId="ADAL" clId="{E72C85F4-0884-4685-ADDC-333AC832FD3B}" dt="2021-03-09T15:41:30.516" v="1746" actId="20577"/>
        <pc:sldMkLst>
          <pc:docMk/>
          <pc:sldMk cId="3643099484" sldId="379"/>
        </pc:sldMkLst>
        <pc:spChg chg="mod">
          <ac:chgData name="Paul Tinkler" userId="bcebf29c-73c2-433d-80d2-6bad896374bf" providerId="ADAL" clId="{E72C85F4-0884-4685-ADDC-333AC832FD3B}" dt="2021-03-09T11:03:46.425" v="9" actId="122"/>
          <ac:spMkLst>
            <pc:docMk/>
            <pc:sldMk cId="3643099484" sldId="379"/>
            <ac:spMk id="3" creationId="{2A4335A4-21C7-42AA-9462-7BB405F7938D}"/>
          </ac:spMkLst>
        </pc:spChg>
        <pc:spChg chg="add mod">
          <ac:chgData name="Paul Tinkler" userId="bcebf29c-73c2-433d-80d2-6bad896374bf" providerId="ADAL" clId="{E72C85F4-0884-4685-ADDC-333AC832FD3B}" dt="2021-03-09T12:01:33.876" v="158" actId="1076"/>
          <ac:spMkLst>
            <pc:docMk/>
            <pc:sldMk cId="3643099484" sldId="379"/>
            <ac:spMk id="4" creationId="{59DB423A-292E-4469-AFB0-75CBC3E3B033}"/>
          </ac:spMkLst>
        </pc:spChg>
        <pc:spChg chg="add mod">
          <ac:chgData name="Paul Tinkler" userId="bcebf29c-73c2-433d-80d2-6bad896374bf" providerId="ADAL" clId="{E72C85F4-0884-4685-ADDC-333AC832FD3B}" dt="2021-03-09T12:05:18.240" v="235" actId="1076"/>
          <ac:spMkLst>
            <pc:docMk/>
            <pc:sldMk cId="3643099484" sldId="379"/>
            <ac:spMk id="9" creationId="{721FF904-55C4-4132-80AB-E2B3AE8CA706}"/>
          </ac:spMkLst>
        </pc:spChg>
        <pc:picChg chg="mod">
          <ac:chgData name="Paul Tinkler" userId="bcebf29c-73c2-433d-80d2-6bad896374bf" providerId="ADAL" clId="{E72C85F4-0884-4685-ADDC-333AC832FD3B}" dt="2021-03-09T11:03:35.666" v="5" actId="1076"/>
          <ac:picMkLst>
            <pc:docMk/>
            <pc:sldMk cId="3643099484" sldId="379"/>
            <ac:picMk id="11" creationId="{F1A01A4F-5653-4A5E-9FCA-7103496B2FF4}"/>
          </ac:picMkLst>
        </pc:picChg>
      </pc:sldChg>
      <pc:sldChg chg="addSp modSp mod">
        <pc:chgData name="Paul Tinkler" userId="bcebf29c-73c2-433d-80d2-6bad896374bf" providerId="ADAL" clId="{E72C85F4-0884-4685-ADDC-333AC832FD3B}" dt="2021-03-09T15:55:03.369" v="2923" actId="122"/>
        <pc:sldMkLst>
          <pc:docMk/>
          <pc:sldMk cId="2835909100" sldId="471"/>
        </pc:sldMkLst>
        <pc:spChg chg="add mod">
          <ac:chgData name="Paul Tinkler" userId="bcebf29c-73c2-433d-80d2-6bad896374bf" providerId="ADAL" clId="{E72C85F4-0884-4685-ADDC-333AC832FD3B}" dt="2021-03-09T15:55:03.369" v="2923" actId="122"/>
          <ac:spMkLst>
            <pc:docMk/>
            <pc:sldMk cId="2835909100" sldId="471"/>
            <ac:spMk id="6" creationId="{65B0BC0E-DC73-4376-B86A-2129A345B9DF}"/>
          </ac:spMkLst>
        </pc:spChg>
      </pc:sldChg>
      <pc:sldChg chg="modSp new del mod">
        <pc:chgData name="Paul Tinkler" userId="bcebf29c-73c2-433d-80d2-6bad896374bf" providerId="ADAL" clId="{E72C85F4-0884-4685-ADDC-333AC832FD3B}" dt="2021-03-09T13:11:00.640" v="258" actId="680"/>
        <pc:sldMkLst>
          <pc:docMk/>
          <pc:sldMk cId="293411148" sldId="472"/>
        </pc:sldMkLst>
        <pc:spChg chg="mod">
          <ac:chgData name="Paul Tinkler" userId="bcebf29c-73c2-433d-80d2-6bad896374bf" providerId="ADAL" clId="{E72C85F4-0884-4685-ADDC-333AC832FD3B}" dt="2021-03-09T13:10:58.858" v="257" actId="1076"/>
          <ac:spMkLst>
            <pc:docMk/>
            <pc:sldMk cId="293411148" sldId="472"/>
            <ac:spMk id="2" creationId="{648BD7BF-7BB3-4B92-8FDA-49358E9F5F74}"/>
          </ac:spMkLst>
        </pc:spChg>
      </pc:sldChg>
      <pc:sldChg chg="addSp delSp modSp new mod ord modAnim modNotesTx">
        <pc:chgData name="Paul Tinkler" userId="bcebf29c-73c2-433d-80d2-6bad896374bf" providerId="ADAL" clId="{E72C85F4-0884-4685-ADDC-333AC832FD3B}" dt="2021-03-09T15:47:41.746" v="2453" actId="20577"/>
        <pc:sldMkLst>
          <pc:docMk/>
          <pc:sldMk cId="625730862" sldId="472"/>
        </pc:sldMkLst>
        <pc:spChg chg="mod">
          <ac:chgData name="Paul Tinkler" userId="bcebf29c-73c2-433d-80d2-6bad896374bf" providerId="ADAL" clId="{E72C85F4-0884-4685-ADDC-333AC832FD3B}" dt="2021-03-09T13:27:25.144" v="1099" actId="20577"/>
          <ac:spMkLst>
            <pc:docMk/>
            <pc:sldMk cId="625730862" sldId="472"/>
            <ac:spMk id="2" creationId="{AA188F8C-2792-4CAC-A48D-E324C6B04A17}"/>
          </ac:spMkLst>
        </pc:spChg>
        <pc:spChg chg="mod">
          <ac:chgData name="Paul Tinkler" userId="bcebf29c-73c2-433d-80d2-6bad896374bf" providerId="ADAL" clId="{E72C85F4-0884-4685-ADDC-333AC832FD3B}" dt="2021-03-09T15:47:02.906" v="2406" actId="1076"/>
          <ac:spMkLst>
            <pc:docMk/>
            <pc:sldMk cId="625730862" sldId="472"/>
            <ac:spMk id="3" creationId="{084F7CEC-9152-4FBE-93C9-9418FA03ACD6}"/>
          </ac:spMkLst>
        </pc:spChg>
        <pc:spChg chg="del">
          <ac:chgData name="Paul Tinkler" userId="bcebf29c-73c2-433d-80d2-6bad896374bf" providerId="ADAL" clId="{E72C85F4-0884-4685-ADDC-333AC832FD3B}" dt="2021-03-09T13:11:34.025" v="265" actId="478"/>
          <ac:spMkLst>
            <pc:docMk/>
            <pc:sldMk cId="625730862" sldId="472"/>
            <ac:spMk id="4" creationId="{271EC1FE-AEDA-4705-BEFF-1FB2F22E6ACD}"/>
          </ac:spMkLst>
        </pc:spChg>
        <pc:spChg chg="add mod">
          <ac:chgData name="Paul Tinkler" userId="bcebf29c-73c2-433d-80d2-6bad896374bf" providerId="ADAL" clId="{E72C85F4-0884-4685-ADDC-333AC832FD3B}" dt="2021-03-09T13:20:42.339" v="801" actId="1076"/>
          <ac:spMkLst>
            <pc:docMk/>
            <pc:sldMk cId="625730862" sldId="472"/>
            <ac:spMk id="5" creationId="{04DF3C9F-F24B-4967-AEE2-3C53A54FC04E}"/>
          </ac:spMkLst>
        </pc:spChg>
        <pc:spChg chg="add del mod">
          <ac:chgData name="Paul Tinkler" userId="bcebf29c-73c2-433d-80d2-6bad896374bf" providerId="ADAL" clId="{E72C85F4-0884-4685-ADDC-333AC832FD3B}" dt="2021-03-09T13:22:38.635" v="810" actId="478"/>
          <ac:spMkLst>
            <pc:docMk/>
            <pc:sldMk cId="625730862" sldId="472"/>
            <ac:spMk id="8" creationId="{636023B4-416F-4F5B-81C6-A668BD6B7845}"/>
          </ac:spMkLst>
        </pc:spChg>
        <pc:picChg chg="add mod ord">
          <ac:chgData name="Paul Tinkler" userId="bcebf29c-73c2-433d-80d2-6bad896374bf" providerId="ADAL" clId="{E72C85F4-0884-4685-ADDC-333AC832FD3B}" dt="2021-03-09T13:22:59.939" v="815" actId="167"/>
          <ac:picMkLst>
            <pc:docMk/>
            <pc:sldMk cId="625730862" sldId="472"/>
            <ac:picMk id="7" creationId="{1549A43C-FB99-42EE-AD4A-CA8A0258377D}"/>
          </ac:picMkLst>
        </pc:picChg>
      </pc:sldChg>
      <pc:sldChg chg="new del">
        <pc:chgData name="Paul Tinkler" userId="bcebf29c-73c2-433d-80d2-6bad896374bf" providerId="ADAL" clId="{E72C85F4-0884-4685-ADDC-333AC832FD3B}" dt="2021-03-09T13:10:35.042" v="252" actId="680"/>
        <pc:sldMkLst>
          <pc:docMk/>
          <pc:sldMk cId="1280852794" sldId="472"/>
        </pc:sldMkLst>
      </pc:sldChg>
      <pc:sldChg chg="del">
        <pc:chgData name="Paul Tinkler" userId="bcebf29c-73c2-433d-80d2-6bad896374bf" providerId="ADAL" clId="{E72C85F4-0884-4685-ADDC-333AC832FD3B}" dt="2021-03-09T13:10:16.864" v="249" actId="47"/>
        <pc:sldMkLst>
          <pc:docMk/>
          <pc:sldMk cId="3543445500" sldId="472"/>
        </pc:sldMkLst>
      </pc:sldChg>
      <pc:sldChg chg="addSp delSp modSp mod setBg modAnim modNotesTx">
        <pc:chgData name="Paul Tinkler" userId="bcebf29c-73c2-433d-80d2-6bad896374bf" providerId="ADAL" clId="{E72C85F4-0884-4685-ADDC-333AC832FD3B}" dt="2021-03-09T15:57:00.467" v="3097" actId="20577"/>
        <pc:sldMkLst>
          <pc:docMk/>
          <pc:sldMk cId="2195611947" sldId="473"/>
        </pc:sldMkLst>
        <pc:spChg chg="mod">
          <ac:chgData name="Paul Tinkler" userId="bcebf29c-73c2-433d-80d2-6bad896374bf" providerId="ADAL" clId="{E72C85F4-0884-4685-ADDC-333AC832FD3B}" dt="2021-03-09T13:33:48.630" v="1278" actId="26606"/>
          <ac:spMkLst>
            <pc:docMk/>
            <pc:sldMk cId="2195611947" sldId="473"/>
            <ac:spMk id="2" creationId="{AA188F8C-2792-4CAC-A48D-E324C6B04A17}"/>
          </ac:spMkLst>
        </pc:spChg>
        <pc:spChg chg="mod">
          <ac:chgData name="Paul Tinkler" userId="bcebf29c-73c2-433d-80d2-6bad896374bf" providerId="ADAL" clId="{E72C85F4-0884-4685-ADDC-333AC832FD3B}" dt="2021-03-09T13:35:16.103" v="1290" actId="1076"/>
          <ac:spMkLst>
            <pc:docMk/>
            <pc:sldMk cId="2195611947" sldId="473"/>
            <ac:spMk id="3" creationId="{084F7CEC-9152-4FBE-93C9-9418FA03ACD6}"/>
          </ac:spMkLst>
        </pc:spChg>
        <pc:spChg chg="add del mod">
          <ac:chgData name="Paul Tinkler" userId="bcebf29c-73c2-433d-80d2-6bad896374bf" providerId="ADAL" clId="{E72C85F4-0884-4685-ADDC-333AC832FD3B}" dt="2021-03-09T13:33:26.522" v="1274" actId="931"/>
          <ac:spMkLst>
            <pc:docMk/>
            <pc:sldMk cId="2195611947" sldId="473"/>
            <ac:spMk id="6" creationId="{737E7C6C-3B88-4703-AA9A-30878EA972B9}"/>
          </ac:spMkLst>
        </pc:spChg>
        <pc:picChg chg="add del mod">
          <ac:chgData name="Paul Tinkler" userId="bcebf29c-73c2-433d-80d2-6bad896374bf" providerId="ADAL" clId="{E72C85F4-0884-4685-ADDC-333AC832FD3B}" dt="2021-03-09T13:33:26.522" v="1274" actId="931"/>
          <ac:picMkLst>
            <pc:docMk/>
            <pc:sldMk cId="2195611947" sldId="473"/>
            <ac:picMk id="5" creationId="{46730266-68A3-4782-8A62-5DF0F5DD7DD6}"/>
          </ac:picMkLst>
        </pc:picChg>
        <pc:picChg chg="add del">
          <ac:chgData name="Paul Tinkler" userId="bcebf29c-73c2-433d-80d2-6bad896374bf" providerId="ADAL" clId="{E72C85F4-0884-4685-ADDC-333AC832FD3B}" dt="2021-03-09T13:33:48.630" v="1278" actId="26606"/>
          <ac:picMkLst>
            <pc:docMk/>
            <pc:sldMk cId="2195611947" sldId="473"/>
            <ac:picMk id="7" creationId="{DBAC3A32-8F6B-4C33-8AE8-0ECC71B466BF}"/>
          </ac:picMkLst>
        </pc:picChg>
        <pc:picChg chg="add mod">
          <ac:chgData name="Paul Tinkler" userId="bcebf29c-73c2-433d-80d2-6bad896374bf" providerId="ADAL" clId="{E72C85F4-0884-4685-ADDC-333AC832FD3B}" dt="2021-03-09T13:34:14.352" v="1283" actId="1076"/>
          <ac:picMkLst>
            <pc:docMk/>
            <pc:sldMk cId="2195611947" sldId="473"/>
            <ac:picMk id="10" creationId="{3B08111F-CC05-4D72-ABC4-4A7E0E612F0B}"/>
          </ac:picMkLst>
        </pc:picChg>
        <pc:cxnChg chg="add del">
          <ac:chgData name="Paul Tinkler" userId="bcebf29c-73c2-433d-80d2-6bad896374bf" providerId="ADAL" clId="{E72C85F4-0884-4685-ADDC-333AC832FD3B}" dt="2021-03-09T13:33:48.630" v="1278" actId="26606"/>
          <ac:cxnSpMkLst>
            <pc:docMk/>
            <pc:sldMk cId="2195611947" sldId="473"/>
            <ac:cxnSpMk id="9" creationId="{A7F400EE-A8A5-48AF-B4D6-291B52C6F0B0}"/>
          </ac:cxnSpMkLst>
        </pc:cxnChg>
      </pc:sldChg>
      <pc:sldChg chg="del">
        <pc:chgData name="Paul Tinkler" userId="bcebf29c-73c2-433d-80d2-6bad896374bf" providerId="ADAL" clId="{E72C85F4-0884-4685-ADDC-333AC832FD3B}" dt="2021-03-09T13:10:16.344" v="248" actId="47"/>
        <pc:sldMkLst>
          <pc:docMk/>
          <pc:sldMk cId="2919813418" sldId="473"/>
        </pc:sldMkLst>
      </pc:sldChg>
      <pc:sldChg chg="del">
        <pc:chgData name="Paul Tinkler" userId="bcebf29c-73c2-433d-80d2-6bad896374bf" providerId="ADAL" clId="{E72C85F4-0884-4685-ADDC-333AC832FD3B}" dt="2021-03-09T13:10:17.396" v="250" actId="47"/>
        <pc:sldMkLst>
          <pc:docMk/>
          <pc:sldMk cId="1011197975" sldId="474"/>
        </pc:sldMkLst>
      </pc:sldChg>
      <pc:sldChg chg="addSp modSp mod ord modNotesTx">
        <pc:chgData name="Paul Tinkler" userId="bcebf29c-73c2-433d-80d2-6bad896374bf" providerId="ADAL" clId="{E72C85F4-0884-4685-ADDC-333AC832FD3B}" dt="2021-03-09T15:45:21.395" v="2234" actId="20577"/>
        <pc:sldMkLst>
          <pc:docMk/>
          <pc:sldMk cId="4049080644" sldId="474"/>
        </pc:sldMkLst>
        <pc:spChg chg="mod">
          <ac:chgData name="Paul Tinkler" userId="bcebf29c-73c2-433d-80d2-6bad896374bf" providerId="ADAL" clId="{E72C85F4-0884-4685-ADDC-333AC832FD3B}" dt="2021-03-09T13:37:26.144" v="1295" actId="122"/>
          <ac:spMkLst>
            <pc:docMk/>
            <pc:sldMk cId="4049080644" sldId="474"/>
            <ac:spMk id="2" creationId="{AA188F8C-2792-4CAC-A48D-E324C6B04A17}"/>
          </ac:spMkLst>
        </pc:spChg>
        <pc:spChg chg="mod">
          <ac:chgData name="Paul Tinkler" userId="bcebf29c-73c2-433d-80d2-6bad896374bf" providerId="ADAL" clId="{E72C85F4-0884-4685-ADDC-333AC832FD3B}" dt="2021-03-09T13:30:05.944" v="1254" actId="20577"/>
          <ac:spMkLst>
            <pc:docMk/>
            <pc:sldMk cId="4049080644" sldId="474"/>
            <ac:spMk id="3" creationId="{084F7CEC-9152-4FBE-93C9-9418FA03ACD6}"/>
          </ac:spMkLst>
        </pc:spChg>
        <pc:spChg chg="add mod">
          <ac:chgData name="Paul Tinkler" userId="bcebf29c-73c2-433d-80d2-6bad896374bf" providerId="ADAL" clId="{E72C85F4-0884-4685-ADDC-333AC832FD3B}" dt="2021-03-09T15:30:11.912" v="1311" actId="1076"/>
          <ac:spMkLst>
            <pc:docMk/>
            <pc:sldMk cId="4049080644" sldId="474"/>
            <ac:spMk id="4" creationId="{24DE2D1E-6A96-4754-97E5-F4CD5419017C}"/>
          </ac:spMkLst>
        </pc:spChg>
        <pc:picChg chg="add mod">
          <ac:chgData name="Paul Tinkler" userId="bcebf29c-73c2-433d-80d2-6bad896374bf" providerId="ADAL" clId="{E72C85F4-0884-4685-ADDC-333AC832FD3B}" dt="2021-03-09T15:31:01.668" v="1315" actId="1076"/>
          <ac:picMkLst>
            <pc:docMk/>
            <pc:sldMk cId="4049080644" sldId="474"/>
            <ac:picMk id="6" creationId="{5DC4E2D0-052E-4CCA-B163-4BE4878B2418}"/>
          </ac:picMkLst>
        </pc:picChg>
      </pc:sldChg>
      <pc:sldChg chg="addSp modSp mod modNotesTx">
        <pc:chgData name="Paul Tinkler" userId="bcebf29c-73c2-433d-80d2-6bad896374bf" providerId="ADAL" clId="{E72C85F4-0884-4685-ADDC-333AC832FD3B}" dt="2021-03-09T15:51:31.356" v="2869"/>
        <pc:sldMkLst>
          <pc:docMk/>
          <pc:sldMk cId="3474834458" sldId="475"/>
        </pc:sldMkLst>
        <pc:spChg chg="mod">
          <ac:chgData name="Paul Tinkler" userId="bcebf29c-73c2-433d-80d2-6bad896374bf" providerId="ADAL" clId="{E72C85F4-0884-4685-ADDC-333AC832FD3B}" dt="2021-03-09T15:33:03.328" v="1319" actId="14100"/>
          <ac:spMkLst>
            <pc:docMk/>
            <pc:sldMk cId="3474834458" sldId="475"/>
            <ac:spMk id="2" creationId="{AA188F8C-2792-4CAC-A48D-E324C6B04A17}"/>
          </ac:spMkLst>
        </pc:spChg>
        <pc:spChg chg="mod">
          <ac:chgData name="Paul Tinkler" userId="bcebf29c-73c2-433d-80d2-6bad896374bf" providerId="ADAL" clId="{E72C85F4-0884-4685-ADDC-333AC832FD3B}" dt="2021-03-09T15:33:22.556" v="1321" actId="5793"/>
          <ac:spMkLst>
            <pc:docMk/>
            <pc:sldMk cId="3474834458" sldId="475"/>
            <ac:spMk id="3" creationId="{084F7CEC-9152-4FBE-93C9-9418FA03ACD6}"/>
          </ac:spMkLst>
        </pc:spChg>
        <pc:picChg chg="add mod">
          <ac:chgData name="Paul Tinkler" userId="bcebf29c-73c2-433d-80d2-6bad896374bf" providerId="ADAL" clId="{E72C85F4-0884-4685-ADDC-333AC832FD3B}" dt="2021-03-09T15:33:48.732" v="1323" actId="1076"/>
          <ac:picMkLst>
            <pc:docMk/>
            <pc:sldMk cId="3474834458" sldId="475"/>
            <ac:picMk id="4" creationId="{08443816-DA1A-4DB2-B69D-9CF7A67DED95}"/>
          </ac:picMkLst>
        </pc:picChg>
      </pc:sldChg>
      <pc:sldChg chg="addSp delSp modSp mod modNotesTx">
        <pc:chgData name="Paul Tinkler" userId="bcebf29c-73c2-433d-80d2-6bad896374bf" providerId="ADAL" clId="{E72C85F4-0884-4685-ADDC-333AC832FD3B}" dt="2021-03-09T15:51:49.323" v="2870"/>
        <pc:sldMkLst>
          <pc:docMk/>
          <pc:sldMk cId="80885327" sldId="476"/>
        </pc:sldMkLst>
        <pc:spChg chg="mod">
          <ac:chgData name="Paul Tinkler" userId="bcebf29c-73c2-433d-80d2-6bad896374bf" providerId="ADAL" clId="{E72C85F4-0884-4685-ADDC-333AC832FD3B}" dt="2021-03-09T15:34:55.374" v="1334" actId="122"/>
          <ac:spMkLst>
            <pc:docMk/>
            <pc:sldMk cId="80885327" sldId="476"/>
            <ac:spMk id="2" creationId="{AA188F8C-2792-4CAC-A48D-E324C6B04A17}"/>
          </ac:spMkLst>
        </pc:spChg>
        <pc:spChg chg="mod">
          <ac:chgData name="Paul Tinkler" userId="bcebf29c-73c2-433d-80d2-6bad896374bf" providerId="ADAL" clId="{E72C85F4-0884-4685-ADDC-333AC832FD3B}" dt="2021-03-09T15:35:28.428" v="1381" actId="14100"/>
          <ac:spMkLst>
            <pc:docMk/>
            <pc:sldMk cId="80885327" sldId="476"/>
            <ac:spMk id="3" creationId="{084F7CEC-9152-4FBE-93C9-9418FA03ACD6}"/>
          </ac:spMkLst>
        </pc:spChg>
        <pc:spChg chg="add del mod">
          <ac:chgData name="Paul Tinkler" userId="bcebf29c-73c2-433d-80d2-6bad896374bf" providerId="ADAL" clId="{E72C85F4-0884-4685-ADDC-333AC832FD3B}" dt="2021-03-09T15:36:06.774" v="1384" actId="478"/>
          <ac:spMkLst>
            <pc:docMk/>
            <pc:sldMk cId="80885327" sldId="476"/>
            <ac:spMk id="6" creationId="{AF364BC3-2E7B-4328-A68A-D1B797B797FA}"/>
          </ac:spMkLst>
        </pc:spChg>
        <pc:picChg chg="add mod">
          <ac:chgData name="Paul Tinkler" userId="bcebf29c-73c2-433d-80d2-6bad896374bf" providerId="ADAL" clId="{E72C85F4-0884-4685-ADDC-333AC832FD3B}" dt="2021-03-09T15:36:17.416" v="1387" actId="14100"/>
          <ac:picMkLst>
            <pc:docMk/>
            <pc:sldMk cId="80885327" sldId="476"/>
            <ac:picMk id="5" creationId="{A0D2F199-272A-4D62-822F-99D36E29F04C}"/>
          </ac:picMkLst>
        </pc:picChg>
      </pc:sldChg>
      <pc:sldChg chg="del">
        <pc:chgData name="Paul Tinkler" userId="bcebf29c-73c2-433d-80d2-6bad896374bf" providerId="ADAL" clId="{E72C85F4-0884-4685-ADDC-333AC832FD3B}" dt="2021-03-09T15:36:39.668" v="1388" actId="47"/>
        <pc:sldMkLst>
          <pc:docMk/>
          <pc:sldMk cId="2136753430" sldId="4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09/03/2021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here is to develop a depth of understanding of your chosen management theory, otherwise it will be very difficult to critically assess its impact.  Tutor to challenge understanding of key theories and offer feedback.  Begin probing over impact upon beliefs, values, etc.  How will they use this theory, and illustrate their arguments?</a:t>
            </a:r>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student understanding – depth of their own reading and research – what conclusions are they drawing about the topic?  Based upon what evidence?  Practical experience/s?  Weight of evidence?  How lucid were the responses to the questions above.  Tutors to suggest remedial actions where weak areas are obvious.</a:t>
            </a:r>
          </a:p>
          <a:p>
            <a:endParaRPr lang="en-GB" dirty="0"/>
          </a:p>
          <a:p>
            <a:r>
              <a:rPr lang="en-GB" dirty="0"/>
              <a:t>Verify that students understand the need to develop arguments…and arguments need conclusions…..and evidence to support the lines of reasoning/premises/</a:t>
            </a:r>
            <a:r>
              <a:rPr lang="en-GB" dirty="0" err="1"/>
              <a:t>propsoitions</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5759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Explore how much they have done or are planning to do?  Coach the group through how they can improve this aspect of their performance.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51486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opportunity to discuss the groups understanding of these concepts.  Facilitate by exploring additional questions that will come from student responses top the above, and drive additional/supplementary learning..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1892507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Distribute the ‘Antibiotics on Trial’ exercise prior to the session – use this session to take response from students and discuss their findings.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556759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differences of opinion – ask about what evidence they identified/used.</a:t>
            </a:r>
          </a:p>
          <a:p>
            <a:endParaRPr lang="en-GB" dirty="0"/>
          </a:p>
          <a:p>
            <a:r>
              <a:rPr lang="en-GB" dirty="0"/>
              <a:t>Main learning point – how ‘critical and insightful’ are their responses…or are they just ‘firing from the hip’?</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679212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09/03/2021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09/03/2021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09/03/2021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09/03/2021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09/03/2021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09/03/2021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09/03/2021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09/03/2021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09/03/2021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09/03/2021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3.png"/><Relationship Id="rId7"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4.png"/><Relationship Id="rId4" Type="http://schemas.openxmlformats.org/officeDocument/2006/relationships/hyperlink" Target="http://journalistsresource.org/skills/research/database-checklist-key-academic-research-resources-free-restrict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freestockphotos.biz/stockphoto/1599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jadedoptimist.files.wordpress.co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onthecommons.org/magazine/the-great-promise-of-social-co-operativ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8</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5067" y="1054794"/>
            <a:ext cx="4700949" cy="692696"/>
          </a:xfrm>
        </p:spPr>
        <p:txBody>
          <a:bodyPr>
            <a:normAutofit fontScale="85000" lnSpcReduction="20000"/>
          </a:bodyPr>
          <a:lstStyle/>
          <a:p>
            <a:pPr marL="0" indent="0" algn="ctr">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36096" y="757238"/>
            <a:ext cx="3585778" cy="2049016"/>
          </a:xfrm>
          <a:prstGeom prst="rect">
            <a:avLst/>
          </a:prstGeom>
        </p:spPr>
      </p:pic>
      <p:sp>
        <p:nvSpPr>
          <p:cNvPr id="4" name="TextBox 3">
            <a:extLst>
              <a:ext uri="{FF2B5EF4-FFF2-40B4-BE49-F238E27FC236}">
                <a16:creationId xmlns:a16="http://schemas.microsoft.com/office/drawing/2014/main" id="{59DB423A-292E-4469-AFB0-75CBC3E3B033}"/>
              </a:ext>
            </a:extLst>
          </p:cNvPr>
          <p:cNvSpPr txBox="1"/>
          <p:nvPr/>
        </p:nvSpPr>
        <p:spPr>
          <a:xfrm>
            <a:off x="349317" y="1955972"/>
            <a:ext cx="4032448" cy="1384995"/>
          </a:xfrm>
          <a:prstGeom prst="rect">
            <a:avLst/>
          </a:prstGeom>
          <a:noFill/>
        </p:spPr>
        <p:txBody>
          <a:bodyPr wrap="square" rtlCol="0">
            <a:spAutoFit/>
          </a:bodyPr>
          <a:lstStyle/>
          <a:p>
            <a:pPr algn="ctr"/>
            <a:r>
              <a:rPr lang="en-GB" sz="2800" dirty="0">
                <a:solidFill>
                  <a:srgbClr val="0000FF"/>
                </a:solidFill>
              </a:rPr>
              <a:t>Which Management Theorist are you focussing on?</a:t>
            </a:r>
          </a:p>
        </p:txBody>
      </p:sp>
      <p:sp>
        <p:nvSpPr>
          <p:cNvPr id="9" name="TextBox 8">
            <a:extLst>
              <a:ext uri="{FF2B5EF4-FFF2-40B4-BE49-F238E27FC236}">
                <a16:creationId xmlns:a16="http://schemas.microsoft.com/office/drawing/2014/main" id="{721FF904-55C4-4132-80AB-E2B3AE8CA706}"/>
              </a:ext>
            </a:extLst>
          </p:cNvPr>
          <p:cNvSpPr txBox="1"/>
          <p:nvPr/>
        </p:nvSpPr>
        <p:spPr>
          <a:xfrm>
            <a:off x="4099650" y="3517034"/>
            <a:ext cx="3024336" cy="1384995"/>
          </a:xfrm>
          <a:prstGeom prst="rect">
            <a:avLst/>
          </a:prstGeom>
          <a:noFill/>
        </p:spPr>
        <p:txBody>
          <a:bodyPr wrap="square" rtlCol="0">
            <a:spAutoFit/>
          </a:bodyPr>
          <a:lstStyle/>
          <a:p>
            <a:pPr algn="ctr"/>
            <a:r>
              <a:rPr lang="en-GB" sz="2800" dirty="0">
                <a:solidFill>
                  <a:srgbClr val="0000FF"/>
                </a:solidFill>
              </a:rPr>
              <a:t>Why that theorist?</a:t>
            </a:r>
          </a:p>
          <a:p>
            <a:pPr algn="ctr"/>
            <a:r>
              <a:rPr lang="en-GB" sz="2800" dirty="0">
                <a:solidFill>
                  <a:srgbClr val="0000FF"/>
                </a:solidFill>
              </a:rPr>
              <a:t>What attracted you to it?</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The Assignment</a:t>
            </a:r>
          </a:p>
          <a:p>
            <a:r>
              <a:rPr lang="en-GB" dirty="0">
                <a:solidFill>
                  <a:srgbClr val="0000CC"/>
                </a:solidFill>
              </a:rPr>
              <a:t>Review and Reflection</a:t>
            </a:r>
          </a:p>
          <a:p>
            <a:r>
              <a:rPr lang="en-GB" dirty="0">
                <a:solidFill>
                  <a:srgbClr val="0000CC"/>
                </a:solidFill>
              </a:rPr>
              <a:t>A Reading Exercise </a:t>
            </a:r>
          </a:p>
          <a:p>
            <a:r>
              <a:rPr lang="en-GB"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a:t>Critical Thinking</a:t>
            </a:r>
            <a:endParaRPr lang="en-GB"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2405102" y="692696"/>
            <a:ext cx="6119928" cy="4495354"/>
          </a:xfrm>
        </p:spPr>
        <p:txBody>
          <a:bodyPr/>
          <a:lstStyle/>
          <a:p>
            <a:r>
              <a:rPr lang="en-GB" dirty="0"/>
              <a:t>What are the benefits to each of you in developing your critical thinking skills?</a:t>
            </a:r>
          </a:p>
          <a:p>
            <a:r>
              <a:rPr lang="en-GB" dirty="0"/>
              <a:t>What are the benefits to your organisations?</a:t>
            </a:r>
          </a:p>
          <a:p>
            <a:r>
              <a:rPr lang="en-GB" dirty="0"/>
              <a:t>What could be the benefit to your colleagues?</a:t>
            </a:r>
          </a:p>
          <a:p>
            <a:r>
              <a:rPr lang="en-GB" dirty="0"/>
              <a:t>What model/s could help you develop your skills?</a:t>
            </a:r>
          </a:p>
          <a:p>
            <a:r>
              <a:rPr lang="en-GB" dirty="0"/>
              <a:t>What is stopping/could stop you from using critical thinking consistently?</a:t>
            </a:r>
          </a:p>
        </p:txBody>
      </p:sp>
      <p:pic>
        <p:nvPicPr>
          <p:cNvPr id="10" name="Picture 4" descr="Light bulb on yellow background with sketched light beams and cord">
            <a:extLst>
              <a:ext uri="{FF2B5EF4-FFF2-40B4-BE49-F238E27FC236}">
                <a16:creationId xmlns:a16="http://schemas.microsoft.com/office/drawing/2014/main" id="{3B08111F-CC05-4D72-ABC4-4A7E0E612F0B}"/>
              </a:ext>
            </a:extLst>
          </p:cNvPr>
          <p:cNvPicPr>
            <a:picLocks noChangeAspect="1"/>
          </p:cNvPicPr>
          <p:nvPr/>
        </p:nvPicPr>
        <p:blipFill rotWithShape="1">
          <a:blip r:embed="rId3"/>
          <a:srcRect l="56540" r="12282"/>
          <a:stretch/>
        </p:blipFill>
        <p:spPr>
          <a:xfrm>
            <a:off x="0" y="980728"/>
            <a:ext cx="2395422" cy="4725144"/>
          </a:xfrm>
          <a:prstGeom prst="rect">
            <a:avLst/>
          </a:prstGeom>
          <a:effectLst/>
        </p:spPr>
      </p:pic>
    </p:spTree>
    <p:extLst>
      <p:ext uri="{BB962C8B-B14F-4D97-AF65-F5344CB8AC3E}">
        <p14:creationId xmlns:p14="http://schemas.microsoft.com/office/powerpoint/2010/main" val="219561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Critical Thinking</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r>
              <a:rPr lang="en-GB" dirty="0"/>
              <a:t>What role has reading and research got in developing your critical thinking?</a:t>
            </a:r>
          </a:p>
        </p:txBody>
      </p:sp>
      <p:sp>
        <p:nvSpPr>
          <p:cNvPr id="4" name="TextBox 3">
            <a:extLst>
              <a:ext uri="{FF2B5EF4-FFF2-40B4-BE49-F238E27FC236}">
                <a16:creationId xmlns:a16="http://schemas.microsoft.com/office/drawing/2014/main" id="{24DE2D1E-6A96-4754-97E5-F4CD5419017C}"/>
              </a:ext>
            </a:extLst>
          </p:cNvPr>
          <p:cNvSpPr txBox="1"/>
          <p:nvPr/>
        </p:nvSpPr>
        <p:spPr>
          <a:xfrm>
            <a:off x="5940152" y="3861048"/>
            <a:ext cx="3816424" cy="769441"/>
          </a:xfrm>
          <a:prstGeom prst="rect">
            <a:avLst/>
          </a:prstGeom>
          <a:noFill/>
        </p:spPr>
        <p:txBody>
          <a:bodyPr wrap="square" rtlCol="0">
            <a:spAutoFit/>
          </a:bodyPr>
          <a:lstStyle/>
          <a:p>
            <a:r>
              <a:rPr lang="en-GB" sz="4400" dirty="0"/>
              <a:t>Discussion</a:t>
            </a:r>
          </a:p>
        </p:txBody>
      </p:sp>
      <p:pic>
        <p:nvPicPr>
          <p:cNvPr id="6" name="Picture 5" descr="A picture containing text, person, table, indoor&#10;&#10;Description automatically generated">
            <a:extLst>
              <a:ext uri="{FF2B5EF4-FFF2-40B4-BE49-F238E27FC236}">
                <a16:creationId xmlns:a16="http://schemas.microsoft.com/office/drawing/2014/main" id="{5DC4E2D0-052E-4CCA-B163-4BE4878B24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564904"/>
            <a:ext cx="3649980" cy="2423160"/>
          </a:xfrm>
          <a:prstGeom prst="rect">
            <a:avLst/>
          </a:prstGeom>
        </p:spPr>
      </p:pic>
    </p:spTree>
    <p:extLst>
      <p:ext uri="{BB962C8B-B14F-4D97-AF65-F5344CB8AC3E}">
        <p14:creationId xmlns:p14="http://schemas.microsoft.com/office/powerpoint/2010/main" val="4049080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with her hand on her chin&#10;&#10;Description automatically generated with low confidence">
            <a:extLst>
              <a:ext uri="{FF2B5EF4-FFF2-40B4-BE49-F238E27FC236}">
                <a16:creationId xmlns:a16="http://schemas.microsoft.com/office/drawing/2014/main" id="{1549A43C-FB99-42EE-AD4A-CA8A0258377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7048054" y="2696249"/>
            <a:ext cx="2095945" cy="1452831"/>
          </a:xfrm>
          <a:prstGeom prst="rect">
            <a:avLst/>
          </a:prstGeom>
        </p:spPr>
      </p:pic>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764703"/>
          </a:xfrm>
        </p:spPr>
        <p:txBody>
          <a:bodyPr/>
          <a:lstStyle/>
          <a:p>
            <a:pPr algn="ctr"/>
            <a:r>
              <a:rPr lang="en-GB" dirty="0"/>
              <a:t>Further Review and Reflection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323528" y="763199"/>
            <a:ext cx="7886700" cy="3816023"/>
          </a:xfrm>
        </p:spPr>
        <p:txBody>
          <a:bodyPr/>
          <a:lstStyle/>
          <a:p>
            <a:pPr marL="0" indent="0">
              <a:buNone/>
            </a:pPr>
            <a:r>
              <a:rPr lang="en-GB" sz="2400" dirty="0">
                <a:solidFill>
                  <a:srgbClr val="0000FF"/>
                </a:solidFill>
              </a:rPr>
              <a:t>Some additional questions…</a:t>
            </a:r>
          </a:p>
          <a:p>
            <a:pPr marL="514350" indent="-514350">
              <a:buFont typeface="+mj-lt"/>
              <a:buAutoNum type="arabicPeriod"/>
            </a:pPr>
            <a:r>
              <a:rPr lang="en-GB" sz="2400" dirty="0">
                <a:solidFill>
                  <a:srgbClr val="0000FF"/>
                </a:solidFill>
              </a:rPr>
              <a:t>Are beliefs and values important? If yes/no, why?</a:t>
            </a:r>
          </a:p>
          <a:p>
            <a:pPr marL="514350" indent="-514350">
              <a:buFont typeface="+mj-lt"/>
              <a:buAutoNum type="arabicPeriod"/>
            </a:pPr>
            <a:r>
              <a:rPr lang="en-GB" sz="2400" dirty="0">
                <a:solidFill>
                  <a:srgbClr val="0000FF"/>
                </a:solidFill>
              </a:rPr>
              <a:t>What is the relationship between beliefs, values, attitudes and behaviours?</a:t>
            </a:r>
          </a:p>
          <a:p>
            <a:pPr marL="514350" indent="-514350">
              <a:buFont typeface="+mj-lt"/>
              <a:buAutoNum type="arabicPeriod"/>
            </a:pPr>
            <a:r>
              <a:rPr lang="en-GB" sz="2400" dirty="0">
                <a:solidFill>
                  <a:srgbClr val="0000FF"/>
                </a:solidFill>
              </a:rPr>
              <a:t>Why do we need to understand our own beliefs and values?</a:t>
            </a:r>
          </a:p>
          <a:p>
            <a:pPr marL="514350" indent="-514350">
              <a:buFont typeface="+mj-lt"/>
              <a:buAutoNum type="arabicPeriod"/>
            </a:pPr>
            <a:r>
              <a:rPr lang="en-GB" sz="2400" dirty="0">
                <a:solidFill>
                  <a:srgbClr val="0000FF"/>
                </a:solidFill>
              </a:rPr>
              <a:t>How might our own beliefs and values impact negatively in the workplace?</a:t>
            </a:r>
          </a:p>
          <a:p>
            <a:pPr marL="514350" indent="-514350">
              <a:buFont typeface="+mj-lt"/>
              <a:buAutoNum type="arabicPeriod"/>
            </a:pPr>
            <a:r>
              <a:rPr lang="en-GB" sz="2400" dirty="0">
                <a:solidFill>
                  <a:srgbClr val="0000FF"/>
                </a:solidFill>
              </a:rPr>
              <a:t>How can we prevent this?</a:t>
            </a:r>
          </a:p>
          <a:p>
            <a:endParaRPr lang="en-GB" sz="2400" dirty="0">
              <a:solidFill>
                <a:srgbClr val="0000FF"/>
              </a:solidFill>
            </a:endParaRPr>
          </a:p>
        </p:txBody>
      </p:sp>
      <p:sp>
        <p:nvSpPr>
          <p:cNvPr id="5" name="TextBox 4">
            <a:extLst>
              <a:ext uri="{FF2B5EF4-FFF2-40B4-BE49-F238E27FC236}">
                <a16:creationId xmlns:a16="http://schemas.microsoft.com/office/drawing/2014/main" id="{04DF3C9F-F24B-4967-AEE2-3C53A54FC04E}"/>
              </a:ext>
            </a:extLst>
          </p:cNvPr>
          <p:cNvSpPr txBox="1"/>
          <p:nvPr/>
        </p:nvSpPr>
        <p:spPr>
          <a:xfrm>
            <a:off x="467544" y="4581128"/>
            <a:ext cx="8568952" cy="954107"/>
          </a:xfrm>
          <a:prstGeom prst="rect">
            <a:avLst/>
          </a:prstGeom>
          <a:noFill/>
        </p:spPr>
        <p:txBody>
          <a:bodyPr wrap="square" rtlCol="0">
            <a:spAutoFit/>
          </a:bodyPr>
          <a:lstStyle/>
          <a:p>
            <a:pPr algn="ctr"/>
            <a:r>
              <a:rPr lang="en-GB" sz="2800" dirty="0"/>
              <a:t>Take a few minutes to think critically about these questions and prepare to discuss your responses.</a:t>
            </a:r>
          </a:p>
        </p:txBody>
      </p:sp>
    </p:spTree>
    <p:extLst>
      <p:ext uri="{BB962C8B-B14F-4D97-AF65-F5344CB8AC3E}">
        <p14:creationId xmlns:p14="http://schemas.microsoft.com/office/powerpoint/2010/main" val="62573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8191822" cy="836712"/>
          </a:xfrm>
        </p:spPr>
        <p:txBody>
          <a:bodyPr/>
          <a:lstStyle/>
          <a:p>
            <a:r>
              <a:rPr lang="en-GB" sz="3600" b="1" dirty="0">
                <a:latin typeface="Arial" panose="020B0604020202020204" pitchFamily="34" charset="0"/>
                <a:cs typeface="Arial" panose="020B0604020202020204" pitchFamily="34" charset="0"/>
              </a:rPr>
              <a:t>Critical Thinking: Reading Critically</a:t>
            </a:r>
            <a:endParaRPr lang="en-GB" sz="3600"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pPr marL="0" indent="0">
              <a:buNone/>
            </a:pPr>
            <a:r>
              <a:rPr lang="en-GB" altLang="en-US" dirty="0">
                <a:solidFill>
                  <a:srgbClr val="7030A0"/>
                </a:solidFill>
                <a:latin typeface="Arial" panose="020B0604020202020204" pitchFamily="34" charset="0"/>
                <a:cs typeface="Arial" panose="020B0604020202020204" pitchFamily="34" charset="0"/>
              </a:rPr>
              <a:t>Read the </a:t>
            </a:r>
            <a:r>
              <a:rPr lang="en-GB" altLang="en-US" i="1" dirty="0">
                <a:solidFill>
                  <a:srgbClr val="7030A0"/>
                </a:solidFill>
                <a:latin typeface="Arial" panose="020B0604020202020204" pitchFamily="34" charset="0"/>
                <a:cs typeface="Arial" panose="020B0604020202020204" pitchFamily="34" charset="0"/>
              </a:rPr>
              <a:t>‘Antibiotics on trial’ </a:t>
            </a:r>
            <a:r>
              <a:rPr lang="en-GB" altLang="en-US" dirty="0">
                <a:solidFill>
                  <a:srgbClr val="7030A0"/>
                </a:solidFill>
                <a:latin typeface="Arial" panose="020B0604020202020204" pitchFamily="34" charset="0"/>
                <a:cs typeface="Arial" panose="020B0604020202020204" pitchFamily="34" charset="0"/>
              </a:rPr>
              <a:t>article and answer all the questions</a:t>
            </a:r>
          </a:p>
          <a:p>
            <a:endParaRPr lang="en-GB" dirty="0"/>
          </a:p>
        </p:txBody>
      </p:sp>
      <p:pic>
        <p:nvPicPr>
          <p:cNvPr id="4" name="Picture 2" descr="http://deirdrereid.files.wordpress.com/2011/02/uncle-sam-read-and-think.jpg">
            <a:extLst>
              <a:ext uri="{FF2B5EF4-FFF2-40B4-BE49-F238E27FC236}">
                <a16:creationId xmlns:a16="http://schemas.microsoft.com/office/drawing/2014/main" id="{08443816-DA1A-4DB2-B69D-9CF7A67DED9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51720" y="2204864"/>
            <a:ext cx="4660688" cy="3180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83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Discussion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648072"/>
          </a:xfrm>
        </p:spPr>
        <p:txBody>
          <a:bodyPr/>
          <a:lstStyle/>
          <a:p>
            <a:r>
              <a:rPr lang="en-GB" dirty="0"/>
              <a:t>Feedback, and discussion, of your findings…</a:t>
            </a:r>
          </a:p>
        </p:txBody>
      </p:sp>
      <p:pic>
        <p:nvPicPr>
          <p:cNvPr id="5" name="Picture 4" descr="A group of people sitting in a room&#10;&#10;Description automatically generated with low confidence">
            <a:extLst>
              <a:ext uri="{FF2B5EF4-FFF2-40B4-BE49-F238E27FC236}">
                <a16:creationId xmlns:a16="http://schemas.microsoft.com/office/drawing/2014/main" id="{A0D2F199-272A-4D62-822F-99D36E29F0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97326" y="2564905"/>
            <a:ext cx="4746674" cy="3168352"/>
          </a:xfrm>
          <a:prstGeom prst="rect">
            <a:avLst/>
          </a:prstGeom>
        </p:spPr>
      </p:pic>
    </p:spTree>
    <p:extLst>
      <p:ext uri="{BB962C8B-B14F-4D97-AF65-F5344CB8AC3E}">
        <p14:creationId xmlns:p14="http://schemas.microsoft.com/office/powerpoint/2010/main" val="80885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
        <p:nvSpPr>
          <p:cNvPr id="6" name="TextBox 5">
            <a:extLst>
              <a:ext uri="{FF2B5EF4-FFF2-40B4-BE49-F238E27FC236}">
                <a16:creationId xmlns:a16="http://schemas.microsoft.com/office/drawing/2014/main" id="{65B0BC0E-DC73-4376-B86A-2129A345B9DF}"/>
              </a:ext>
            </a:extLst>
          </p:cNvPr>
          <p:cNvSpPr txBox="1"/>
          <p:nvPr/>
        </p:nvSpPr>
        <p:spPr>
          <a:xfrm>
            <a:off x="395536" y="2816060"/>
            <a:ext cx="4896544" cy="954107"/>
          </a:xfrm>
          <a:prstGeom prst="rect">
            <a:avLst/>
          </a:prstGeom>
          <a:noFill/>
        </p:spPr>
        <p:txBody>
          <a:bodyPr wrap="square" rtlCol="0">
            <a:spAutoFit/>
          </a:bodyPr>
          <a:lstStyle/>
          <a:p>
            <a:pPr algn="ctr"/>
            <a:r>
              <a:rPr lang="en-GB" sz="2800" dirty="0">
                <a:solidFill>
                  <a:srgbClr val="0000FF"/>
                </a:solidFill>
              </a:rPr>
              <a:t>Main focus will be the </a:t>
            </a:r>
            <a:r>
              <a:rPr lang="en-GB" sz="2800" i="1" dirty="0">
                <a:solidFill>
                  <a:srgbClr val="0000FF"/>
                </a:solidFill>
              </a:rPr>
              <a:t>Assignment and a Q &amp; A</a:t>
            </a:r>
          </a:p>
        </p:txBody>
      </p:sp>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18871</TotalTime>
  <Words>811</Words>
  <Application>Microsoft Office PowerPoint</Application>
  <PresentationFormat>On-screen Show (4:3)</PresentationFormat>
  <Paragraphs>77</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Default Theme</vt:lpstr>
      <vt:lpstr>PowerPoint Presentation</vt:lpstr>
      <vt:lpstr>Research &amp; Report - Feedback</vt:lpstr>
      <vt:lpstr>Agenda</vt:lpstr>
      <vt:lpstr>Module Task Assessment</vt:lpstr>
      <vt:lpstr>Critical Thinking</vt:lpstr>
      <vt:lpstr>Critical Thinking</vt:lpstr>
      <vt:lpstr>Further Review and Reflection</vt:lpstr>
      <vt:lpstr>Critical Thinking: Reading Critically</vt:lpstr>
      <vt:lpstr>Discussion</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52</cp:revision>
  <cp:lastPrinted>2012-01-22T12:31:42Z</cp:lastPrinted>
  <dcterms:created xsi:type="dcterms:W3CDTF">2012-01-22T11:08:19Z</dcterms:created>
  <dcterms:modified xsi:type="dcterms:W3CDTF">2021-03-09T15:57:46Z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