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9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80224" autoAdjust="0"/>
  </p:normalViewPr>
  <p:slideViewPr>
    <p:cSldViewPr snapToGrid="0">
      <p:cViewPr varScale="1">
        <p:scale>
          <a:sx n="73" d="100"/>
          <a:sy n="73" d="100"/>
        </p:scale>
        <p:origin x="-978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E1A332-D276-4AFB-B828-8F27223C6306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FED1B-63C4-4A4B-9B5C-57BAC6828B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590886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 smtClean="0"/>
              <a:t>Introduce course then get class to do exercise one</a:t>
            </a:r>
          </a:p>
          <a:p>
            <a:endParaRPr lang="en-GB" b="1" u="sng" dirty="0" smtClean="0"/>
          </a:p>
          <a:p>
            <a:r>
              <a:rPr lang="en-GB" b="1" u="sng" dirty="0" smtClean="0"/>
              <a:t>Then class exercise two</a:t>
            </a:r>
          </a:p>
          <a:p>
            <a:endParaRPr lang="en-GB" b="1" u="sng" dirty="0" smtClean="0"/>
          </a:p>
          <a:p>
            <a:endParaRPr lang="en-GB" b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FED1B-63C4-4A4B-9B5C-57BAC6828B0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19554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FED1B-63C4-4A4B-9B5C-57BAC6828B00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987604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FED1B-63C4-4A4B-9B5C-57BAC6828B00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487647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FED1B-63C4-4A4B-9B5C-57BAC6828B00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824107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FED1B-63C4-4A4B-9B5C-57BAC6828B00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58130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FED1B-63C4-4A4B-9B5C-57BAC6828B00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759429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FED1B-63C4-4A4B-9B5C-57BAC6828B0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847395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FED1B-63C4-4A4B-9B5C-57BAC6828B00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497453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FED1B-63C4-4A4B-9B5C-57BAC6828B00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944794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 smtClean="0"/>
              <a:t>Class Exercise four</a:t>
            </a:r>
            <a:endParaRPr lang="en-GB" b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FED1B-63C4-4A4B-9B5C-57BAC6828B00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25842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7A5EA-A135-4FE5-A4A3-E4CE716EF9BF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1402F-5EA1-4E7F-ABDD-354FB4F557D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55130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7A5EA-A135-4FE5-A4A3-E4CE716EF9BF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1402F-5EA1-4E7F-ABDD-354FB4F557D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49221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7A5EA-A135-4FE5-A4A3-E4CE716EF9BF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1402F-5EA1-4E7F-ABDD-354FB4F557D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66579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7A5EA-A135-4FE5-A4A3-E4CE716EF9BF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1402F-5EA1-4E7F-ABDD-354FB4F557D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61109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7A5EA-A135-4FE5-A4A3-E4CE716EF9BF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1402F-5EA1-4E7F-ABDD-354FB4F557D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24280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7A5EA-A135-4FE5-A4A3-E4CE716EF9BF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1402F-5EA1-4E7F-ABDD-354FB4F557D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73773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7A5EA-A135-4FE5-A4A3-E4CE716EF9BF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1402F-5EA1-4E7F-ABDD-354FB4F557D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0318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7A5EA-A135-4FE5-A4A3-E4CE716EF9BF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1402F-5EA1-4E7F-ABDD-354FB4F557D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01766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7A5EA-A135-4FE5-A4A3-E4CE716EF9BF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1402F-5EA1-4E7F-ABDD-354FB4F557D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49198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7A5EA-A135-4FE5-A4A3-E4CE716EF9BF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1402F-5EA1-4E7F-ABDD-354FB4F557D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45525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7A5EA-A135-4FE5-A4A3-E4CE716EF9BF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1402F-5EA1-4E7F-ABDD-354FB4F557D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63134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87A5EA-A135-4FE5-A4A3-E4CE716EF9BF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31402F-5EA1-4E7F-ABDD-354FB4F557D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71720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programmes/p004r1s4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Managing Digital Identities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88899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AIM(S)</a:t>
            </a:r>
          </a:p>
          <a:p>
            <a:pPr lvl="0" fontAlgn="base" hangingPunct="0"/>
            <a:r>
              <a:rPr lang="en-GB" dirty="0"/>
              <a:t>To develop student’s awareness and understanding of what digital identity is and how it represents individuals online. </a:t>
            </a:r>
          </a:p>
          <a:p>
            <a:pPr lvl="0" fontAlgn="base" hangingPunct="0"/>
            <a:r>
              <a:rPr lang="en-GB" dirty="0"/>
              <a:t>To provide students with a sound understanding of how digital identity is represented legally and awareness of security issues surrounding it, and methods to protect their identities.</a:t>
            </a:r>
          </a:p>
          <a:p>
            <a:pPr marL="0" indent="0">
              <a:buNone/>
            </a:pPr>
            <a:r>
              <a:rPr lang="en-GB" b="1" dirty="0"/>
              <a:t>LEARNING OUTCOMES</a:t>
            </a:r>
          </a:p>
          <a:p>
            <a:r>
              <a:rPr lang="en-US" dirty="0"/>
              <a:t>By the end of this module students should be able to:  </a:t>
            </a:r>
            <a:endParaRPr lang="en-GB" dirty="0"/>
          </a:p>
          <a:p>
            <a:pPr lvl="0" fontAlgn="base" hangingPunct="0"/>
            <a:r>
              <a:rPr lang="en-GB" dirty="0"/>
              <a:t>demonstrate and understand what digital identity is; describe and critically evaluate how a digital identity develops online;</a:t>
            </a:r>
          </a:p>
          <a:p>
            <a:pPr lvl="0" fontAlgn="base" hangingPunct="0"/>
            <a:r>
              <a:rPr lang="en-GB" dirty="0"/>
              <a:t>Critically appraise how the legal system hinders and protects one’s digital identity. </a:t>
            </a:r>
          </a:p>
          <a:p>
            <a:pPr lvl="0" fontAlgn="base" hangingPunct="0"/>
            <a:r>
              <a:rPr lang="en-GB" dirty="0"/>
              <a:t>Evaluate the risks to one’s digital identity and identify measures that can be taken to protect it and the implications to businesses’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79402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Digital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Identity online video</a:t>
            </a:r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https://www.bbc.co.uk/programmes/p004r1s4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063605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digital identity?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Objectives</a:t>
            </a:r>
          </a:p>
          <a:p>
            <a:r>
              <a:rPr lang="en-GB" dirty="0" smtClean="0"/>
              <a:t>Introduce Digital </a:t>
            </a:r>
            <a:r>
              <a:rPr lang="en-GB" dirty="0"/>
              <a:t>i</a:t>
            </a:r>
            <a:r>
              <a:rPr lang="en-GB" dirty="0" smtClean="0"/>
              <a:t>dentity</a:t>
            </a:r>
          </a:p>
          <a:p>
            <a:r>
              <a:rPr lang="en-GB" dirty="0" smtClean="0"/>
              <a:t>Digital Ecosystem</a:t>
            </a:r>
          </a:p>
          <a:p>
            <a:r>
              <a:rPr lang="en-GB" dirty="0" smtClean="0"/>
              <a:t>Business &amp; Digital Identity</a:t>
            </a:r>
          </a:p>
          <a:p>
            <a:r>
              <a:rPr lang="en-GB" dirty="0" smtClean="0"/>
              <a:t>Issues </a:t>
            </a:r>
            <a:r>
              <a:rPr lang="en-GB" dirty="0"/>
              <a:t>S</a:t>
            </a:r>
            <a:r>
              <a:rPr lang="en-GB" dirty="0" smtClean="0"/>
              <a:t>temming From Digital Identity</a:t>
            </a:r>
          </a:p>
          <a:p>
            <a:r>
              <a:rPr lang="en-GB" dirty="0" smtClean="0"/>
              <a:t>Establishing </a:t>
            </a:r>
            <a:r>
              <a:rPr lang="en-GB" dirty="0"/>
              <a:t>A</a:t>
            </a:r>
            <a:r>
              <a:rPr lang="en-GB" dirty="0" smtClean="0"/>
              <a:t>n </a:t>
            </a:r>
            <a:r>
              <a:rPr lang="en-GB" dirty="0"/>
              <a:t>O</a:t>
            </a:r>
            <a:r>
              <a:rPr lang="en-GB" dirty="0" smtClean="0"/>
              <a:t>nline </a:t>
            </a:r>
            <a:r>
              <a:rPr lang="en-GB" dirty="0"/>
              <a:t>I</a:t>
            </a:r>
            <a:r>
              <a:rPr lang="en-GB" dirty="0" smtClean="0"/>
              <a:t>dentity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957606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Digital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a person’s identity?</a:t>
            </a:r>
          </a:p>
          <a:p>
            <a:r>
              <a:rPr lang="en-GB" dirty="0" smtClean="0"/>
              <a:t>What is a digital identity?</a:t>
            </a:r>
          </a:p>
          <a:p>
            <a:r>
              <a:rPr lang="en-GB" dirty="0" smtClean="0"/>
              <a:t>Who issues a digital identity?</a:t>
            </a:r>
          </a:p>
          <a:p>
            <a:r>
              <a:rPr lang="en-GB" dirty="0" smtClean="0"/>
              <a:t>Where does identity rest?</a:t>
            </a:r>
          </a:p>
          <a:p>
            <a:pPr lvl="1"/>
            <a:r>
              <a:rPr lang="en-GB" dirty="0" smtClean="0"/>
              <a:t>In the real world</a:t>
            </a:r>
          </a:p>
          <a:p>
            <a:pPr lvl="1"/>
            <a:r>
              <a:rPr lang="en-GB" dirty="0" smtClean="0"/>
              <a:t>In the online world</a:t>
            </a:r>
          </a:p>
          <a:p>
            <a:pPr lvl="1"/>
            <a:r>
              <a:rPr lang="en-GB" dirty="0" smtClean="0"/>
              <a:t>A business perspective of digital </a:t>
            </a:r>
            <a:br>
              <a:rPr lang="en-GB" dirty="0" smtClean="0"/>
            </a:br>
            <a:r>
              <a:rPr lang="en-GB" dirty="0" smtClean="0"/>
              <a:t>identity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28452" y="811514"/>
            <a:ext cx="5819048" cy="482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73508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Digital Ecosystem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Digital Ecosystem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The Public Sector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Private companies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Social Media 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 rotWithShape="1">
          <a:blip r:embed="rId3" cstate="print"/>
          <a:srcRect l="8642" t="30048" r="86040" b="62170"/>
          <a:stretch/>
        </p:blipFill>
        <p:spPr bwMode="auto">
          <a:xfrm>
            <a:off x="4076422" y="2473405"/>
            <a:ext cx="542925" cy="61023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pic>
        <p:nvPicPr>
          <p:cNvPr id="5" name="Picture 4"/>
          <p:cNvPicPr/>
          <p:nvPr/>
        </p:nvPicPr>
        <p:blipFill rotWithShape="1">
          <a:blip r:embed="rId3" cstate="print"/>
          <a:srcRect l="31409" t="31129" r="63107" b="61522"/>
          <a:stretch/>
        </p:blipFill>
        <p:spPr bwMode="auto">
          <a:xfrm>
            <a:off x="4114798" y="3442494"/>
            <a:ext cx="542925" cy="5588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3" cstate="print"/>
          <a:srcRect l="54343" t="31129" r="40838" b="61738"/>
          <a:stretch/>
        </p:blipFill>
        <p:spPr bwMode="auto">
          <a:xfrm>
            <a:off x="4114798" y="4432611"/>
            <a:ext cx="504825" cy="57404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61995" y="1479388"/>
            <a:ext cx="6650899" cy="443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72118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Importance of Digital Identities to Business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Consumer </a:t>
            </a:r>
            <a:r>
              <a:rPr lang="en-GB" dirty="0"/>
              <a:t>P</a:t>
            </a:r>
            <a:r>
              <a:rPr lang="en-GB" dirty="0" smtClean="0"/>
              <a:t>ersonal Identity</a:t>
            </a:r>
          </a:p>
          <a:p>
            <a:endParaRPr lang="en-GB" dirty="0"/>
          </a:p>
          <a:p>
            <a:r>
              <a:rPr lang="en-GB" dirty="0" smtClean="0"/>
              <a:t>Does This Introduce Vulnerability?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78701" y="1414661"/>
            <a:ext cx="3975100" cy="500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1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Online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Online identity</a:t>
            </a:r>
          </a:p>
          <a:p>
            <a:endParaRPr lang="en-GB" dirty="0"/>
          </a:p>
          <a:p>
            <a:r>
              <a:rPr lang="en-GB" dirty="0" smtClean="0"/>
              <a:t>Ownership of online identity</a:t>
            </a:r>
          </a:p>
          <a:p>
            <a:endParaRPr lang="en-GB" dirty="0"/>
          </a:p>
          <a:p>
            <a:r>
              <a:rPr lang="en-GB" dirty="0" smtClean="0"/>
              <a:t>Maps of interest:</a:t>
            </a:r>
          </a:p>
          <a:p>
            <a:pPr lvl="1"/>
            <a:r>
              <a:rPr lang="en-GB" dirty="0" smtClean="0"/>
              <a:t>Government </a:t>
            </a:r>
          </a:p>
          <a:p>
            <a:pPr lvl="1"/>
            <a:r>
              <a:rPr lang="en-GB" dirty="0" smtClean="0"/>
              <a:t>Business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81700" y="467000"/>
            <a:ext cx="5690924" cy="5935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42535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could go wrong?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Putting our identities into other people’s control</a:t>
            </a:r>
          </a:p>
          <a:p>
            <a:endParaRPr lang="en-GB" dirty="0"/>
          </a:p>
          <a:p>
            <a:r>
              <a:rPr lang="en-GB" dirty="0" smtClean="0"/>
              <a:t>Government surveillance</a:t>
            </a:r>
          </a:p>
          <a:p>
            <a:endParaRPr lang="en-GB" dirty="0"/>
          </a:p>
          <a:p>
            <a:r>
              <a:rPr lang="en-GB" dirty="0" smtClean="0"/>
              <a:t>Biometrics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29609" y="2517795"/>
            <a:ext cx="3914591" cy="3358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99063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collection and sharing to the extreme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Over collecting</a:t>
            </a:r>
          </a:p>
          <a:p>
            <a:endParaRPr lang="en-GB" dirty="0"/>
          </a:p>
          <a:p>
            <a:r>
              <a:rPr lang="en-GB" dirty="0" smtClean="0"/>
              <a:t>Over sharing</a:t>
            </a:r>
          </a:p>
          <a:p>
            <a:endParaRPr lang="en-GB" dirty="0"/>
          </a:p>
          <a:p>
            <a:r>
              <a:rPr lang="en-GB" dirty="0"/>
              <a:t>D</a:t>
            </a:r>
            <a:r>
              <a:rPr lang="en-GB" dirty="0" smtClean="0"/>
              <a:t>ata collected &amp; shared </a:t>
            </a:r>
            <a:br>
              <a:rPr lang="en-GB" dirty="0" smtClean="0"/>
            </a:br>
            <a:r>
              <a:rPr lang="en-GB" dirty="0" smtClean="0"/>
              <a:t>about us is uncontrollable</a:t>
            </a:r>
          </a:p>
          <a:p>
            <a:endParaRPr lang="en-GB" dirty="0"/>
          </a:p>
          <a:p>
            <a:r>
              <a:rPr lang="en-GB" dirty="0" smtClean="0"/>
              <a:t>Is this a crisis?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7414" y="2025103"/>
            <a:ext cx="7028571" cy="3952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1203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ownership of your digital identity mean?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Your identifier</a:t>
            </a:r>
          </a:p>
          <a:p>
            <a:endParaRPr lang="en-GB" dirty="0"/>
          </a:p>
          <a:p>
            <a:r>
              <a:rPr lang="en-GB" dirty="0" smtClean="0"/>
              <a:t>Your data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13470" y="1169988"/>
            <a:ext cx="7705639" cy="5167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38629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Establishing Online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Gain control</a:t>
            </a:r>
          </a:p>
          <a:p>
            <a:endParaRPr lang="en-GB" dirty="0"/>
          </a:p>
          <a:p>
            <a:r>
              <a:rPr lang="en-GB" dirty="0" smtClean="0"/>
              <a:t>Your online identity</a:t>
            </a:r>
          </a:p>
          <a:p>
            <a:endParaRPr lang="en-GB" dirty="0"/>
          </a:p>
          <a:p>
            <a:r>
              <a:rPr lang="en-GB" dirty="0" smtClean="0"/>
              <a:t>Next week how to control your </a:t>
            </a:r>
            <a:br>
              <a:rPr lang="en-GB" dirty="0" smtClean="0"/>
            </a:br>
            <a:r>
              <a:rPr lang="en-GB" dirty="0" smtClean="0"/>
              <a:t>online identity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 rotWithShape="1">
          <a:blip r:embed="rId3" cstate="print"/>
          <a:srcRect l="47529" t="17726" r="15245" b="56333"/>
          <a:stretch/>
        </p:blipFill>
        <p:spPr bwMode="auto">
          <a:xfrm>
            <a:off x="5905500" y="1447800"/>
            <a:ext cx="5803900" cy="383539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</p:spTree>
    <p:extLst>
      <p:ext uri="{BB962C8B-B14F-4D97-AF65-F5344CB8AC3E}">
        <p14:creationId xmlns:p14="http://schemas.microsoft.com/office/powerpoint/2010/main" xmlns="" val="3684712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Introduced Digital </a:t>
            </a:r>
            <a:r>
              <a:rPr lang="en-GB" dirty="0"/>
              <a:t>i</a:t>
            </a:r>
            <a:r>
              <a:rPr lang="en-GB" dirty="0" smtClean="0"/>
              <a:t>dentity</a:t>
            </a:r>
          </a:p>
          <a:p>
            <a:r>
              <a:rPr lang="en-GB" dirty="0" smtClean="0"/>
              <a:t>Digital Ecosystem</a:t>
            </a:r>
          </a:p>
          <a:p>
            <a:r>
              <a:rPr lang="en-GB" dirty="0" smtClean="0"/>
              <a:t>Business &amp; Digital Identity</a:t>
            </a:r>
          </a:p>
          <a:p>
            <a:r>
              <a:rPr lang="en-GB" dirty="0" smtClean="0"/>
              <a:t>Issues </a:t>
            </a:r>
            <a:r>
              <a:rPr lang="en-GB" dirty="0"/>
              <a:t>S</a:t>
            </a:r>
            <a:r>
              <a:rPr lang="en-GB" dirty="0" smtClean="0"/>
              <a:t>temming From Digital Identity</a:t>
            </a:r>
          </a:p>
          <a:p>
            <a:r>
              <a:rPr lang="en-GB" dirty="0" smtClean="0"/>
              <a:t>Establishing An Online Identity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634793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338</Words>
  <Application>Microsoft Office PowerPoint</Application>
  <PresentationFormat>Custom</PresentationFormat>
  <Paragraphs>96</Paragraphs>
  <Slides>13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Managing Digital Identities</vt:lpstr>
      <vt:lpstr>Module introduction</vt:lpstr>
      <vt:lpstr>Digital Identity</vt:lpstr>
      <vt:lpstr>What is a digital identity?</vt:lpstr>
      <vt:lpstr>Digital Identity</vt:lpstr>
      <vt:lpstr>The Digital Ecosystem</vt:lpstr>
      <vt:lpstr>Importance of Digital Identities to Business</vt:lpstr>
      <vt:lpstr>Online identity</vt:lpstr>
      <vt:lpstr>What could go wrong?</vt:lpstr>
      <vt:lpstr>Data collection and sharing to the extreme</vt:lpstr>
      <vt:lpstr>What does ownership of your digital identity mean?</vt:lpstr>
      <vt:lpstr>Establishing Online identity</vt:lpstr>
      <vt:lpstr>Summary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Digital Identities</dc:title>
  <dc:creator>Anthony Burns</dc:creator>
  <cp:lastModifiedBy>se046</cp:lastModifiedBy>
  <cp:revision>25</cp:revision>
  <dcterms:created xsi:type="dcterms:W3CDTF">2018-07-13T08:16:49Z</dcterms:created>
  <dcterms:modified xsi:type="dcterms:W3CDTF">2018-09-13T10:14:47Z</dcterms:modified>
</cp:coreProperties>
</file>