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22" r:id="rId1"/>
  </p:sldMasterIdLst>
  <p:notesMasterIdLst>
    <p:notesMasterId r:id="rId32"/>
  </p:notesMasterIdLst>
  <p:handoutMasterIdLst>
    <p:handoutMasterId r:id="rId33"/>
  </p:handoutMasterIdLst>
  <p:sldIdLst>
    <p:sldId id="262" r:id="rId2"/>
    <p:sldId id="257" r:id="rId3"/>
    <p:sldId id="270" r:id="rId4"/>
    <p:sldId id="292" r:id="rId5"/>
    <p:sldId id="291" r:id="rId6"/>
    <p:sldId id="290" r:id="rId7"/>
    <p:sldId id="261" r:id="rId8"/>
    <p:sldId id="279" r:id="rId9"/>
    <p:sldId id="303" r:id="rId10"/>
    <p:sldId id="281" r:id="rId11"/>
    <p:sldId id="282" r:id="rId12"/>
    <p:sldId id="283" r:id="rId13"/>
    <p:sldId id="284" r:id="rId14"/>
    <p:sldId id="285" r:id="rId15"/>
    <p:sldId id="286" r:id="rId16"/>
    <p:sldId id="295" r:id="rId17"/>
    <p:sldId id="301" r:id="rId18"/>
    <p:sldId id="308" r:id="rId19"/>
    <p:sldId id="299" r:id="rId20"/>
    <p:sldId id="304" r:id="rId21"/>
    <p:sldId id="298" r:id="rId22"/>
    <p:sldId id="296" r:id="rId23"/>
    <p:sldId id="297" r:id="rId24"/>
    <p:sldId id="300" r:id="rId25"/>
    <p:sldId id="302" r:id="rId26"/>
    <p:sldId id="271" r:id="rId27"/>
    <p:sldId id="305" r:id="rId28"/>
    <p:sldId id="307" r:id="rId29"/>
    <p:sldId id="306" r:id="rId30"/>
    <p:sldId id="273" r:id="rId31"/>
  </p:sldIdLst>
  <p:sldSz cx="12192000" cy="6858000"/>
  <p:notesSz cx="9144000" cy="6858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E807678-0393-4AB3-8F4C-BF5C9AA91C50}">
          <p14:sldIdLst>
            <p14:sldId id="262"/>
            <p14:sldId id="257"/>
            <p14:sldId id="270"/>
            <p14:sldId id="292"/>
            <p14:sldId id="291"/>
            <p14:sldId id="290"/>
            <p14:sldId id="261"/>
            <p14:sldId id="279"/>
            <p14:sldId id="303"/>
            <p14:sldId id="281"/>
            <p14:sldId id="282"/>
            <p14:sldId id="283"/>
            <p14:sldId id="284"/>
            <p14:sldId id="285"/>
            <p14:sldId id="286"/>
            <p14:sldId id="295"/>
            <p14:sldId id="301"/>
            <p14:sldId id="308"/>
            <p14:sldId id="299"/>
            <p14:sldId id="304"/>
            <p14:sldId id="298"/>
            <p14:sldId id="296"/>
            <p14:sldId id="297"/>
            <p14:sldId id="300"/>
            <p14:sldId id="302"/>
            <p14:sldId id="271"/>
            <p14:sldId id="305"/>
            <p14:sldId id="307"/>
            <p14:sldId id="306"/>
            <p14:sldId id="273"/>
          </p14:sldIdLst>
        </p14:section>
      </p14:sectionLst>
    </p:ext>
    <p:ext uri="{EFAFB233-063F-42B5-8137-9DF3F51BA10A}">
      <p15:sldGuideLst xmlns:p15="http://schemas.microsoft.com/office/powerpoint/2012/main">
        <p15:guide id="1" pos="3840" userDrawn="1">
          <p15:clr>
            <a:srgbClr val="A4A3A4"/>
          </p15:clr>
        </p15:guide>
        <p15:guide id="2" orient="horz" pos="216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2B7D458-9E06-4B0D-9D62-7B7C1EBE6A5F}" v="133" dt="2019-11-15T11:19:35.909"/>
    <p1510:client id="{6C45AAFF-6139-4518-B405-21E56B0AC523}" v="158" dt="2019-11-15T02:45:03.361"/>
  </p1510:revLst>
</p1510:revInfo>
</file>

<file path=ppt/tableStyles.xml><?xml version="1.0" encoding="utf-8"?>
<a:tblStyleLst xmlns:a="http://schemas.openxmlformats.org/drawingml/2006/main" def="{69CF1AB2-1976-4502-BF36-3FF5EA218861}">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706" autoAdjust="0"/>
  </p:normalViewPr>
  <p:slideViewPr>
    <p:cSldViewPr snapToGrid="0">
      <p:cViewPr varScale="1">
        <p:scale>
          <a:sx n="90" d="100"/>
          <a:sy n="90" d="100"/>
        </p:scale>
        <p:origin x="168" y="78"/>
      </p:cViewPr>
      <p:guideLst>
        <p:guide pos="3840"/>
        <p:guide orient="horz" pos="2160"/>
      </p:guideLst>
    </p:cSldViewPr>
  </p:slideViewPr>
  <p:notesTextViewPr>
    <p:cViewPr>
      <p:scale>
        <a:sx n="1" d="1"/>
        <a:sy n="1" d="1"/>
      </p:scale>
      <p:origin x="0" y="0"/>
    </p:cViewPr>
  </p:notesTextViewPr>
  <p:notesViewPr>
    <p:cSldViewPr snapToGrid="0" showGuides="1">
      <p:cViewPr varScale="1">
        <p:scale>
          <a:sx n="87" d="100"/>
          <a:sy n="87" d="100"/>
        </p:scale>
        <p:origin x="3090"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handoutMaster" Target="handoutMasters/handoutMaster1.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diagrams/_rels/data3.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ata5.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20.png"/><Relationship Id="rId7" Type="http://schemas.openxmlformats.org/officeDocument/2006/relationships/image" Target="../media/image10.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21.svg"/></Relationships>
</file>

<file path=ppt/diagrams/_rels/data1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ata15.xml.rels><?xml version="1.0" encoding="UTF-8" standalone="yes"?>
<Relationships xmlns="http://schemas.openxmlformats.org/package/2006/relationships"><Relationship Id="rId8" Type="http://schemas.openxmlformats.org/officeDocument/2006/relationships/image" Target="../media/image37.svg"/><Relationship Id="rId3" Type="http://schemas.openxmlformats.org/officeDocument/2006/relationships/image" Target="../media/image32.png"/><Relationship Id="rId7" Type="http://schemas.openxmlformats.org/officeDocument/2006/relationships/image" Target="../media/image36.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5" Type="http://schemas.openxmlformats.org/officeDocument/2006/relationships/image" Target="../media/image34.png"/><Relationship Id="rId10" Type="http://schemas.openxmlformats.org/officeDocument/2006/relationships/image" Target="../media/image39.svg"/><Relationship Id="rId4" Type="http://schemas.openxmlformats.org/officeDocument/2006/relationships/image" Target="../media/image33.svg"/><Relationship Id="rId9" Type="http://schemas.openxmlformats.org/officeDocument/2006/relationships/image" Target="../media/image38.png"/></Relationships>
</file>

<file path=ppt/diagrams/_rels/data16.xml.rels><?xml version="1.0" encoding="UTF-8" standalone="yes"?>
<Relationships xmlns="http://schemas.openxmlformats.org/package/2006/relationships"><Relationship Id="rId8" Type="http://schemas.openxmlformats.org/officeDocument/2006/relationships/image" Target="../media/image48.svg"/><Relationship Id="rId3" Type="http://schemas.openxmlformats.org/officeDocument/2006/relationships/image" Target="../media/image45.png"/><Relationship Id="rId7" Type="http://schemas.openxmlformats.org/officeDocument/2006/relationships/image" Target="../media/image47.png"/><Relationship Id="rId2" Type="http://schemas.openxmlformats.org/officeDocument/2006/relationships/image" Target="../media/image44.svg"/><Relationship Id="rId1" Type="http://schemas.openxmlformats.org/officeDocument/2006/relationships/image" Target="../media/image43.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46.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5.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20.png"/><Relationship Id="rId7" Type="http://schemas.openxmlformats.org/officeDocument/2006/relationships/image" Target="../media/image10.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21.svg"/></Relationships>
</file>

<file path=ppt/diagrams/_rels/drawing1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rawing15.xml.rels><?xml version="1.0" encoding="UTF-8" standalone="yes"?>
<Relationships xmlns="http://schemas.openxmlformats.org/package/2006/relationships"><Relationship Id="rId8" Type="http://schemas.openxmlformats.org/officeDocument/2006/relationships/image" Target="../media/image37.svg"/><Relationship Id="rId3" Type="http://schemas.openxmlformats.org/officeDocument/2006/relationships/image" Target="../media/image32.png"/><Relationship Id="rId7" Type="http://schemas.openxmlformats.org/officeDocument/2006/relationships/image" Target="../media/image36.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5" Type="http://schemas.openxmlformats.org/officeDocument/2006/relationships/image" Target="../media/image34.png"/><Relationship Id="rId10" Type="http://schemas.openxmlformats.org/officeDocument/2006/relationships/image" Target="../media/image39.svg"/><Relationship Id="rId4" Type="http://schemas.openxmlformats.org/officeDocument/2006/relationships/image" Target="../media/image33.svg"/><Relationship Id="rId9" Type="http://schemas.openxmlformats.org/officeDocument/2006/relationships/image" Target="../media/image38.png"/></Relationships>
</file>

<file path=ppt/diagrams/_rels/drawing16.xml.rels><?xml version="1.0" encoding="UTF-8" standalone="yes"?>
<Relationships xmlns="http://schemas.openxmlformats.org/package/2006/relationships"><Relationship Id="rId8" Type="http://schemas.openxmlformats.org/officeDocument/2006/relationships/image" Target="../media/image48.svg"/><Relationship Id="rId3" Type="http://schemas.openxmlformats.org/officeDocument/2006/relationships/image" Target="../media/image45.png"/><Relationship Id="rId7" Type="http://schemas.openxmlformats.org/officeDocument/2006/relationships/image" Target="../media/image47.png"/><Relationship Id="rId2" Type="http://schemas.openxmlformats.org/officeDocument/2006/relationships/image" Target="../media/image44.svg"/><Relationship Id="rId1" Type="http://schemas.openxmlformats.org/officeDocument/2006/relationships/image" Target="../media/image43.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46.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a:schemeClr val="accent2"/>
      <a:schemeClr val="accent3"/>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EB04AFC2-B411-4907-86C4-29AD7B6A7209}" type="doc">
      <dgm:prSet loTypeId="urn:microsoft.com/office/officeart/2005/8/layout/vList2" loCatId="list" qsTypeId="urn:microsoft.com/office/officeart/2005/8/quickstyle/simple4" qsCatId="simple" csTypeId="urn:microsoft.com/office/officeart/2005/8/colors/colorful1" csCatId="colorful" phldr="1"/>
      <dgm:spPr/>
      <dgm:t>
        <a:bodyPr/>
        <a:lstStyle/>
        <a:p>
          <a:endParaRPr lang="en-US"/>
        </a:p>
      </dgm:t>
    </dgm:pt>
    <dgm:pt modelId="{3F8D9BBD-B564-4697-8CF4-6DF2FE4BC92F}">
      <dgm:prSet/>
      <dgm:spPr/>
      <dgm:t>
        <a:bodyPr/>
        <a:lstStyle/>
        <a:p>
          <a:r>
            <a:rPr lang="en-GB" dirty="0"/>
            <a:t>To identify the key motivational factors that drive parents to take their children to Adult-led sporting clubs/centres.</a:t>
          </a:r>
          <a:endParaRPr lang="en-US" dirty="0"/>
        </a:p>
      </dgm:t>
    </dgm:pt>
    <dgm:pt modelId="{D7D5545A-1548-46BC-AFB8-3BD60EF79A47}" type="parTrans" cxnId="{5B9D28D2-2522-4AD9-A2A0-7F7790BB0090}">
      <dgm:prSet/>
      <dgm:spPr/>
      <dgm:t>
        <a:bodyPr/>
        <a:lstStyle/>
        <a:p>
          <a:endParaRPr lang="en-US"/>
        </a:p>
      </dgm:t>
    </dgm:pt>
    <dgm:pt modelId="{D06EADF8-A2C8-4FF0-99E2-109F977DD2B1}" type="sibTrans" cxnId="{5B9D28D2-2522-4AD9-A2A0-7F7790BB0090}">
      <dgm:prSet/>
      <dgm:spPr/>
      <dgm:t>
        <a:bodyPr/>
        <a:lstStyle/>
        <a:p>
          <a:endParaRPr lang="en-US"/>
        </a:p>
      </dgm:t>
    </dgm:pt>
    <dgm:pt modelId="{EC52F89D-4636-43C3-B4FD-07D16FC708BB}">
      <dgm:prSet/>
      <dgm:spPr/>
      <dgm:t>
        <a:bodyPr/>
        <a:lstStyle/>
        <a:p>
          <a:r>
            <a:rPr lang="en-GB" dirty="0"/>
            <a:t>To  identify benefits of participating in football and an excellence centre  for young children</a:t>
          </a:r>
          <a:endParaRPr lang="en-US" dirty="0"/>
        </a:p>
      </dgm:t>
    </dgm:pt>
    <dgm:pt modelId="{F509EB5F-98A7-44D1-BF2F-4E03F38D0534}" type="parTrans" cxnId="{F7CDE79D-41C8-4391-846C-40DA8FA71573}">
      <dgm:prSet/>
      <dgm:spPr/>
      <dgm:t>
        <a:bodyPr/>
        <a:lstStyle/>
        <a:p>
          <a:endParaRPr lang="en-US"/>
        </a:p>
      </dgm:t>
    </dgm:pt>
    <dgm:pt modelId="{D652EA53-7402-4FBE-9E7B-C279BF62AC0E}" type="sibTrans" cxnId="{F7CDE79D-41C8-4391-846C-40DA8FA71573}">
      <dgm:prSet/>
      <dgm:spPr/>
      <dgm:t>
        <a:bodyPr/>
        <a:lstStyle/>
        <a:p>
          <a:endParaRPr lang="en-US"/>
        </a:p>
      </dgm:t>
    </dgm:pt>
    <dgm:pt modelId="{4671D1AF-9307-4E26-87F5-16F291F1DCDD}">
      <dgm:prSet/>
      <dgm:spPr/>
      <dgm:t>
        <a:bodyPr/>
        <a:lstStyle/>
        <a:p>
          <a:r>
            <a:rPr lang="en-GB" dirty="0"/>
            <a:t>Evaluate the outcome of the responses in relation to the Football Association of Wales</a:t>
          </a:r>
          <a:endParaRPr lang="en-US" dirty="0"/>
        </a:p>
      </dgm:t>
    </dgm:pt>
    <dgm:pt modelId="{CE93F5C1-3283-4C2B-94E2-F492B9FC6EAF}" type="parTrans" cxnId="{D4A7C19C-ABC0-4ED9-B2F6-F66FB0D775AD}">
      <dgm:prSet/>
      <dgm:spPr/>
      <dgm:t>
        <a:bodyPr/>
        <a:lstStyle/>
        <a:p>
          <a:endParaRPr lang="en-US"/>
        </a:p>
      </dgm:t>
    </dgm:pt>
    <dgm:pt modelId="{1D139D99-E283-4AB8-BCB5-950435C8B707}" type="sibTrans" cxnId="{D4A7C19C-ABC0-4ED9-B2F6-F66FB0D775AD}">
      <dgm:prSet/>
      <dgm:spPr/>
      <dgm:t>
        <a:bodyPr/>
        <a:lstStyle/>
        <a:p>
          <a:endParaRPr lang="en-US"/>
        </a:p>
      </dgm:t>
    </dgm:pt>
    <dgm:pt modelId="{87CACB03-86B9-45F3-A964-7E50295FCADC}" type="pres">
      <dgm:prSet presAssocID="{EB04AFC2-B411-4907-86C4-29AD7B6A7209}" presName="linear" presStyleCnt="0">
        <dgm:presLayoutVars>
          <dgm:animLvl val="lvl"/>
          <dgm:resizeHandles val="exact"/>
        </dgm:presLayoutVars>
      </dgm:prSet>
      <dgm:spPr/>
    </dgm:pt>
    <dgm:pt modelId="{DE2D68B0-B3D6-4990-9F7F-1B52C70F6E21}" type="pres">
      <dgm:prSet presAssocID="{3F8D9BBD-B564-4697-8CF4-6DF2FE4BC92F}" presName="parentText" presStyleLbl="node1" presStyleIdx="0" presStyleCnt="3">
        <dgm:presLayoutVars>
          <dgm:chMax val="0"/>
          <dgm:bulletEnabled val="1"/>
        </dgm:presLayoutVars>
      </dgm:prSet>
      <dgm:spPr/>
    </dgm:pt>
    <dgm:pt modelId="{C10F22DA-080A-4C11-907F-9B03CB2F9610}" type="pres">
      <dgm:prSet presAssocID="{D06EADF8-A2C8-4FF0-99E2-109F977DD2B1}" presName="spacer" presStyleCnt="0"/>
      <dgm:spPr/>
    </dgm:pt>
    <dgm:pt modelId="{BE247A6B-ECCD-4C3A-90C7-C651C90B82DD}" type="pres">
      <dgm:prSet presAssocID="{EC52F89D-4636-43C3-B4FD-07D16FC708BB}" presName="parentText" presStyleLbl="node1" presStyleIdx="1" presStyleCnt="3" custLinFactNeighborX="-1009" custLinFactNeighborY="-59312">
        <dgm:presLayoutVars>
          <dgm:chMax val="0"/>
          <dgm:bulletEnabled val="1"/>
        </dgm:presLayoutVars>
      </dgm:prSet>
      <dgm:spPr/>
    </dgm:pt>
    <dgm:pt modelId="{A3C0AE87-EB25-49EF-81FE-6788EACBAB46}" type="pres">
      <dgm:prSet presAssocID="{D652EA53-7402-4FBE-9E7B-C279BF62AC0E}" presName="spacer" presStyleCnt="0"/>
      <dgm:spPr/>
    </dgm:pt>
    <dgm:pt modelId="{84E6D5CD-943E-466A-BCE5-6172B01EA457}" type="pres">
      <dgm:prSet presAssocID="{4671D1AF-9307-4E26-87F5-16F291F1DCDD}" presName="parentText" presStyleLbl="node1" presStyleIdx="2" presStyleCnt="3" custLinFactY="-2737" custLinFactNeighborX="-1009" custLinFactNeighborY="-100000">
        <dgm:presLayoutVars>
          <dgm:chMax val="0"/>
          <dgm:bulletEnabled val="1"/>
        </dgm:presLayoutVars>
      </dgm:prSet>
      <dgm:spPr/>
    </dgm:pt>
  </dgm:ptLst>
  <dgm:cxnLst>
    <dgm:cxn modelId="{C5C7BF0B-E839-425F-AA5A-675131B32044}" type="presOf" srcId="{3F8D9BBD-B564-4697-8CF4-6DF2FE4BC92F}" destId="{DE2D68B0-B3D6-4990-9F7F-1B52C70F6E21}" srcOrd="0" destOrd="0" presId="urn:microsoft.com/office/officeart/2005/8/layout/vList2"/>
    <dgm:cxn modelId="{2ACA3E4D-0099-4F9D-896C-0738EB3BD098}" type="presOf" srcId="{EB04AFC2-B411-4907-86C4-29AD7B6A7209}" destId="{87CACB03-86B9-45F3-A964-7E50295FCADC}" srcOrd="0" destOrd="0" presId="urn:microsoft.com/office/officeart/2005/8/layout/vList2"/>
    <dgm:cxn modelId="{AF2AAA7C-5C7D-43D3-933B-FB1D2906211C}" type="presOf" srcId="{EC52F89D-4636-43C3-B4FD-07D16FC708BB}" destId="{BE247A6B-ECCD-4C3A-90C7-C651C90B82DD}" srcOrd="0" destOrd="0" presId="urn:microsoft.com/office/officeart/2005/8/layout/vList2"/>
    <dgm:cxn modelId="{D4A7C19C-ABC0-4ED9-B2F6-F66FB0D775AD}" srcId="{EB04AFC2-B411-4907-86C4-29AD7B6A7209}" destId="{4671D1AF-9307-4E26-87F5-16F291F1DCDD}" srcOrd="2" destOrd="0" parTransId="{CE93F5C1-3283-4C2B-94E2-F492B9FC6EAF}" sibTransId="{1D139D99-E283-4AB8-BCB5-950435C8B707}"/>
    <dgm:cxn modelId="{F7CDE79D-41C8-4391-846C-40DA8FA71573}" srcId="{EB04AFC2-B411-4907-86C4-29AD7B6A7209}" destId="{EC52F89D-4636-43C3-B4FD-07D16FC708BB}" srcOrd="1" destOrd="0" parTransId="{F509EB5F-98A7-44D1-BF2F-4E03F38D0534}" sibTransId="{D652EA53-7402-4FBE-9E7B-C279BF62AC0E}"/>
    <dgm:cxn modelId="{5B9D28D2-2522-4AD9-A2A0-7F7790BB0090}" srcId="{EB04AFC2-B411-4907-86C4-29AD7B6A7209}" destId="{3F8D9BBD-B564-4697-8CF4-6DF2FE4BC92F}" srcOrd="0" destOrd="0" parTransId="{D7D5545A-1548-46BC-AFB8-3BD60EF79A47}" sibTransId="{D06EADF8-A2C8-4FF0-99E2-109F977DD2B1}"/>
    <dgm:cxn modelId="{D78DB9EA-399E-4FD8-A6FF-E1D69914A3F8}" type="presOf" srcId="{4671D1AF-9307-4E26-87F5-16F291F1DCDD}" destId="{84E6D5CD-943E-466A-BCE5-6172B01EA457}" srcOrd="0" destOrd="0" presId="urn:microsoft.com/office/officeart/2005/8/layout/vList2"/>
    <dgm:cxn modelId="{6B9BAF97-B786-4F68-82F0-B80717A29A83}" type="presParOf" srcId="{87CACB03-86B9-45F3-A964-7E50295FCADC}" destId="{DE2D68B0-B3D6-4990-9F7F-1B52C70F6E21}" srcOrd="0" destOrd="0" presId="urn:microsoft.com/office/officeart/2005/8/layout/vList2"/>
    <dgm:cxn modelId="{0C2D0685-E7B2-4698-B7AC-701D80A25173}" type="presParOf" srcId="{87CACB03-86B9-45F3-A964-7E50295FCADC}" destId="{C10F22DA-080A-4C11-907F-9B03CB2F9610}" srcOrd="1" destOrd="0" presId="urn:microsoft.com/office/officeart/2005/8/layout/vList2"/>
    <dgm:cxn modelId="{AE880D45-05ED-4CBE-BCAE-61242B887DD0}" type="presParOf" srcId="{87CACB03-86B9-45F3-A964-7E50295FCADC}" destId="{BE247A6B-ECCD-4C3A-90C7-C651C90B82DD}" srcOrd="2" destOrd="0" presId="urn:microsoft.com/office/officeart/2005/8/layout/vList2"/>
    <dgm:cxn modelId="{5284461D-9A6A-4268-B3D5-6379950566BE}" type="presParOf" srcId="{87CACB03-86B9-45F3-A964-7E50295FCADC}" destId="{A3C0AE87-EB25-49EF-81FE-6788EACBAB46}" srcOrd="3" destOrd="0" presId="urn:microsoft.com/office/officeart/2005/8/layout/vList2"/>
    <dgm:cxn modelId="{1EBE0A38-982D-4DFC-A0A9-86B89AE7A85D}" type="presParOf" srcId="{87CACB03-86B9-45F3-A964-7E50295FCADC}" destId="{84E6D5CD-943E-466A-BCE5-6172B01EA457}"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49A28B4-19C2-4499-8E9E-EC8A83C7B52C}" type="doc">
      <dgm:prSet loTypeId="urn:microsoft.com/office/officeart/2005/8/layout/vList2" loCatId="list" qsTypeId="urn:microsoft.com/office/officeart/2005/8/quickstyle/simple4" qsCatId="simple" csTypeId="urn:microsoft.com/office/officeart/2005/8/colors/accent0_3" csCatId="mainScheme" phldr="1"/>
      <dgm:spPr/>
      <dgm:t>
        <a:bodyPr/>
        <a:lstStyle/>
        <a:p>
          <a:endParaRPr lang="en-US"/>
        </a:p>
      </dgm:t>
    </dgm:pt>
    <dgm:pt modelId="{C54C50A4-41A9-4D12-8B22-7AD5949BC46D}">
      <dgm:prSet/>
      <dgm:spPr>
        <a:solidFill>
          <a:schemeClr val="accent2"/>
        </a:solidFill>
      </dgm:spPr>
      <dgm:t>
        <a:bodyPr/>
        <a:lstStyle/>
        <a:p>
          <a:r>
            <a:rPr lang="en-GB" dirty="0"/>
            <a:t>Being a sporting athlete since the age of 4, I have grown up as a sports person playing a range of different sports: Cricket (</a:t>
          </a:r>
          <a:r>
            <a:rPr lang="en-GB" dirty="0" err="1"/>
            <a:t>Landore</a:t>
          </a:r>
          <a:r>
            <a:rPr lang="en-GB" dirty="0"/>
            <a:t> Cricket 1</a:t>
          </a:r>
          <a:r>
            <a:rPr lang="en-GB" baseline="30000" dirty="0"/>
            <a:t>st</a:t>
          </a:r>
          <a:r>
            <a:rPr lang="en-GB" dirty="0"/>
            <a:t> XI &amp; </a:t>
          </a:r>
          <a:r>
            <a:rPr lang="en-GB" dirty="0" err="1"/>
            <a:t>Landore</a:t>
          </a:r>
          <a:r>
            <a:rPr lang="en-GB" dirty="0"/>
            <a:t> </a:t>
          </a:r>
          <a:r>
            <a:rPr lang="en-GB" dirty="0" err="1"/>
            <a:t>Knightriders</a:t>
          </a:r>
          <a:r>
            <a:rPr lang="en-GB" dirty="0"/>
            <a:t> 20/20 Captain), Rugby (</a:t>
          </a:r>
          <a:r>
            <a:rPr lang="en-GB" dirty="0" err="1"/>
            <a:t>Gowerton</a:t>
          </a:r>
          <a:r>
            <a:rPr lang="en-GB" dirty="0"/>
            <a:t> &amp; Swansea District), Football (Swansea Development and Cardiff Development, range of Swansea League teams), Athletics (Shot Putt)</a:t>
          </a:r>
          <a:endParaRPr lang="en-US" dirty="0"/>
        </a:p>
      </dgm:t>
    </dgm:pt>
    <dgm:pt modelId="{70256444-E0A2-42CF-8C09-D5AC8B7AEB33}" type="parTrans" cxnId="{BA59A38F-3697-4200-91FB-2327CA1A93FA}">
      <dgm:prSet/>
      <dgm:spPr/>
      <dgm:t>
        <a:bodyPr/>
        <a:lstStyle/>
        <a:p>
          <a:endParaRPr lang="en-US"/>
        </a:p>
      </dgm:t>
    </dgm:pt>
    <dgm:pt modelId="{F7381262-E772-4F00-9584-8B48EB1D2C2B}" type="sibTrans" cxnId="{BA59A38F-3697-4200-91FB-2327CA1A93FA}">
      <dgm:prSet/>
      <dgm:spPr/>
      <dgm:t>
        <a:bodyPr/>
        <a:lstStyle/>
        <a:p>
          <a:endParaRPr lang="en-US"/>
        </a:p>
      </dgm:t>
    </dgm:pt>
    <dgm:pt modelId="{A3109265-D1D7-4E6A-8DC2-D58CDDE5D08F}">
      <dgm:prSet/>
      <dgm:spPr>
        <a:solidFill>
          <a:schemeClr val="tx1"/>
        </a:solidFill>
      </dgm:spPr>
      <dgm:t>
        <a:bodyPr/>
        <a:lstStyle/>
        <a:p>
          <a:r>
            <a:rPr lang="en-GB" dirty="0"/>
            <a:t>Being a sports person , you learn to understand the benefits of sport and physical activity such as the physiological factor, psychological and social factors of playing sport as an individual and as part of a team. </a:t>
          </a:r>
          <a:endParaRPr lang="en-US" dirty="0"/>
        </a:p>
      </dgm:t>
    </dgm:pt>
    <dgm:pt modelId="{1E69519C-058E-417D-BF4C-7729D34FFEF7}" type="parTrans" cxnId="{31DAF660-C4A9-47AE-B266-20B8497BC019}">
      <dgm:prSet/>
      <dgm:spPr/>
      <dgm:t>
        <a:bodyPr/>
        <a:lstStyle/>
        <a:p>
          <a:endParaRPr lang="en-US"/>
        </a:p>
      </dgm:t>
    </dgm:pt>
    <dgm:pt modelId="{4BA1D8FF-994E-4E43-845E-0E62251E9016}" type="sibTrans" cxnId="{31DAF660-C4A9-47AE-B266-20B8497BC019}">
      <dgm:prSet/>
      <dgm:spPr/>
      <dgm:t>
        <a:bodyPr/>
        <a:lstStyle/>
        <a:p>
          <a:endParaRPr lang="en-US"/>
        </a:p>
      </dgm:t>
    </dgm:pt>
    <dgm:pt modelId="{981BEFA1-10A7-4138-BCF2-26742B67BDA6}">
      <dgm:prSet/>
      <dgm:spPr/>
      <dgm:t>
        <a:bodyPr/>
        <a:lstStyle/>
        <a:p>
          <a:r>
            <a:rPr lang="en-GB" dirty="0"/>
            <a:t>The overall aim of the West Wales Girls Performance centre is to become a Welsh International Footballer at Under 15 level.</a:t>
          </a:r>
          <a:endParaRPr lang="en-US" dirty="0"/>
        </a:p>
      </dgm:t>
    </dgm:pt>
    <dgm:pt modelId="{3232A5A8-0823-4C13-94ED-B00E45BD0E81}" type="parTrans" cxnId="{88443FB1-D86B-4D10-838C-31D0EFB3240E}">
      <dgm:prSet/>
      <dgm:spPr/>
      <dgm:t>
        <a:bodyPr/>
        <a:lstStyle/>
        <a:p>
          <a:endParaRPr lang="en-US"/>
        </a:p>
      </dgm:t>
    </dgm:pt>
    <dgm:pt modelId="{455AF9E6-3D97-4E38-8A83-0F364C0F6BCB}" type="sibTrans" cxnId="{88443FB1-D86B-4D10-838C-31D0EFB3240E}">
      <dgm:prSet/>
      <dgm:spPr/>
      <dgm:t>
        <a:bodyPr/>
        <a:lstStyle/>
        <a:p>
          <a:endParaRPr lang="en-US"/>
        </a:p>
      </dgm:t>
    </dgm:pt>
    <dgm:pt modelId="{8FBE0B7E-53A2-4501-AD81-231413F55964}">
      <dgm:prSet/>
      <dgm:spPr/>
      <dgm:t>
        <a:bodyPr/>
        <a:lstStyle/>
        <a:p>
          <a:r>
            <a:rPr lang="en-GB" dirty="0"/>
            <a:t>Therefore, this leads me to think about the parents of individuals who play sport and see if they are able to perceive what sort of benefits, they think their child gets when undertaking sports in a setting such as the West Wales Girls Performance Centre.</a:t>
          </a:r>
          <a:endParaRPr lang="en-US" dirty="0"/>
        </a:p>
      </dgm:t>
    </dgm:pt>
    <dgm:pt modelId="{B9687239-53E9-4D45-BDA2-182190A64BD8}" type="parTrans" cxnId="{A5ED5ADC-0A90-4363-81E1-1876B39AAF79}">
      <dgm:prSet/>
      <dgm:spPr/>
      <dgm:t>
        <a:bodyPr/>
        <a:lstStyle/>
        <a:p>
          <a:endParaRPr lang="en-US"/>
        </a:p>
      </dgm:t>
    </dgm:pt>
    <dgm:pt modelId="{37B083F8-7857-44B5-9FB9-2D21EE7EA6E7}" type="sibTrans" cxnId="{A5ED5ADC-0A90-4363-81E1-1876B39AAF79}">
      <dgm:prSet/>
      <dgm:spPr/>
      <dgm:t>
        <a:bodyPr/>
        <a:lstStyle/>
        <a:p>
          <a:endParaRPr lang="en-US"/>
        </a:p>
      </dgm:t>
    </dgm:pt>
    <dgm:pt modelId="{2C6E9183-D437-4FAF-BC6E-ED983A765A54}" type="pres">
      <dgm:prSet presAssocID="{249A28B4-19C2-4499-8E9E-EC8A83C7B52C}" presName="linear" presStyleCnt="0">
        <dgm:presLayoutVars>
          <dgm:animLvl val="lvl"/>
          <dgm:resizeHandles val="exact"/>
        </dgm:presLayoutVars>
      </dgm:prSet>
      <dgm:spPr/>
    </dgm:pt>
    <dgm:pt modelId="{5411293C-7395-49BB-AE05-01338FB37AE3}" type="pres">
      <dgm:prSet presAssocID="{C54C50A4-41A9-4D12-8B22-7AD5949BC46D}" presName="parentText" presStyleLbl="node1" presStyleIdx="0" presStyleCnt="4">
        <dgm:presLayoutVars>
          <dgm:chMax val="0"/>
          <dgm:bulletEnabled val="1"/>
        </dgm:presLayoutVars>
      </dgm:prSet>
      <dgm:spPr/>
    </dgm:pt>
    <dgm:pt modelId="{BE9331B5-CC8F-4789-98A6-57B12C213C1B}" type="pres">
      <dgm:prSet presAssocID="{F7381262-E772-4F00-9584-8B48EB1D2C2B}" presName="spacer" presStyleCnt="0"/>
      <dgm:spPr/>
    </dgm:pt>
    <dgm:pt modelId="{715B85E7-3DC0-4E73-9ADD-068B3AF95D86}" type="pres">
      <dgm:prSet presAssocID="{A3109265-D1D7-4E6A-8DC2-D58CDDE5D08F}" presName="parentText" presStyleLbl="node1" presStyleIdx="1" presStyleCnt="4">
        <dgm:presLayoutVars>
          <dgm:chMax val="0"/>
          <dgm:bulletEnabled val="1"/>
        </dgm:presLayoutVars>
      </dgm:prSet>
      <dgm:spPr/>
    </dgm:pt>
    <dgm:pt modelId="{98257062-CF34-4689-B7A3-3C06F7385A79}" type="pres">
      <dgm:prSet presAssocID="{4BA1D8FF-994E-4E43-845E-0E62251E9016}" presName="spacer" presStyleCnt="0"/>
      <dgm:spPr/>
    </dgm:pt>
    <dgm:pt modelId="{41418333-04AF-4F6B-82D8-78337CC4DBF8}" type="pres">
      <dgm:prSet presAssocID="{981BEFA1-10A7-4138-BCF2-26742B67BDA6}" presName="parentText" presStyleLbl="node1" presStyleIdx="2" presStyleCnt="4">
        <dgm:presLayoutVars>
          <dgm:chMax val="0"/>
          <dgm:bulletEnabled val="1"/>
        </dgm:presLayoutVars>
      </dgm:prSet>
      <dgm:spPr/>
    </dgm:pt>
    <dgm:pt modelId="{1ED722BC-C100-4999-AC94-0EECFBD75827}" type="pres">
      <dgm:prSet presAssocID="{455AF9E6-3D97-4E38-8A83-0F364C0F6BCB}" presName="spacer" presStyleCnt="0"/>
      <dgm:spPr/>
    </dgm:pt>
    <dgm:pt modelId="{332A7555-56E5-48FF-963C-2A364F8F6673}" type="pres">
      <dgm:prSet presAssocID="{8FBE0B7E-53A2-4501-AD81-231413F55964}" presName="parentText" presStyleLbl="node1" presStyleIdx="3" presStyleCnt="4">
        <dgm:presLayoutVars>
          <dgm:chMax val="0"/>
          <dgm:bulletEnabled val="1"/>
        </dgm:presLayoutVars>
      </dgm:prSet>
      <dgm:spPr/>
    </dgm:pt>
  </dgm:ptLst>
  <dgm:cxnLst>
    <dgm:cxn modelId="{C63DBB27-CD55-44BA-AEFB-1278A78C9598}" type="presOf" srcId="{8FBE0B7E-53A2-4501-AD81-231413F55964}" destId="{332A7555-56E5-48FF-963C-2A364F8F6673}" srcOrd="0" destOrd="0" presId="urn:microsoft.com/office/officeart/2005/8/layout/vList2"/>
    <dgm:cxn modelId="{00A3E034-1315-456F-B76D-8AAC34DD1D72}" type="presOf" srcId="{249A28B4-19C2-4499-8E9E-EC8A83C7B52C}" destId="{2C6E9183-D437-4FAF-BC6E-ED983A765A54}" srcOrd="0" destOrd="0" presId="urn:microsoft.com/office/officeart/2005/8/layout/vList2"/>
    <dgm:cxn modelId="{31DAF660-C4A9-47AE-B266-20B8497BC019}" srcId="{249A28B4-19C2-4499-8E9E-EC8A83C7B52C}" destId="{A3109265-D1D7-4E6A-8DC2-D58CDDE5D08F}" srcOrd="1" destOrd="0" parTransId="{1E69519C-058E-417D-BF4C-7729D34FFEF7}" sibTransId="{4BA1D8FF-994E-4E43-845E-0E62251E9016}"/>
    <dgm:cxn modelId="{BA59A38F-3697-4200-91FB-2327CA1A93FA}" srcId="{249A28B4-19C2-4499-8E9E-EC8A83C7B52C}" destId="{C54C50A4-41A9-4D12-8B22-7AD5949BC46D}" srcOrd="0" destOrd="0" parTransId="{70256444-E0A2-42CF-8C09-D5AC8B7AEB33}" sibTransId="{F7381262-E772-4F00-9584-8B48EB1D2C2B}"/>
    <dgm:cxn modelId="{88443FB1-D86B-4D10-838C-31D0EFB3240E}" srcId="{249A28B4-19C2-4499-8E9E-EC8A83C7B52C}" destId="{981BEFA1-10A7-4138-BCF2-26742B67BDA6}" srcOrd="2" destOrd="0" parTransId="{3232A5A8-0823-4C13-94ED-B00E45BD0E81}" sibTransId="{455AF9E6-3D97-4E38-8A83-0F364C0F6BCB}"/>
    <dgm:cxn modelId="{07EF1BBF-62DC-4344-BDAC-96D4793E6802}" type="presOf" srcId="{A3109265-D1D7-4E6A-8DC2-D58CDDE5D08F}" destId="{715B85E7-3DC0-4E73-9ADD-068B3AF95D86}" srcOrd="0" destOrd="0" presId="urn:microsoft.com/office/officeart/2005/8/layout/vList2"/>
    <dgm:cxn modelId="{A503F6CD-A87A-40DE-8F90-43051892A9B6}" type="presOf" srcId="{981BEFA1-10A7-4138-BCF2-26742B67BDA6}" destId="{41418333-04AF-4F6B-82D8-78337CC4DBF8}" srcOrd="0" destOrd="0" presId="urn:microsoft.com/office/officeart/2005/8/layout/vList2"/>
    <dgm:cxn modelId="{854679D9-BE0F-48E5-B0BD-A5ADF5F0049A}" type="presOf" srcId="{C54C50A4-41A9-4D12-8B22-7AD5949BC46D}" destId="{5411293C-7395-49BB-AE05-01338FB37AE3}" srcOrd="0" destOrd="0" presId="urn:microsoft.com/office/officeart/2005/8/layout/vList2"/>
    <dgm:cxn modelId="{A5ED5ADC-0A90-4363-81E1-1876B39AAF79}" srcId="{249A28B4-19C2-4499-8E9E-EC8A83C7B52C}" destId="{8FBE0B7E-53A2-4501-AD81-231413F55964}" srcOrd="3" destOrd="0" parTransId="{B9687239-53E9-4D45-BDA2-182190A64BD8}" sibTransId="{37B083F8-7857-44B5-9FB9-2D21EE7EA6E7}"/>
    <dgm:cxn modelId="{61FDF5DD-8FC0-4403-BC4F-3E886A4C8074}" type="presParOf" srcId="{2C6E9183-D437-4FAF-BC6E-ED983A765A54}" destId="{5411293C-7395-49BB-AE05-01338FB37AE3}" srcOrd="0" destOrd="0" presId="urn:microsoft.com/office/officeart/2005/8/layout/vList2"/>
    <dgm:cxn modelId="{BE0722A8-B0D1-412B-B941-0980EC3E84E7}" type="presParOf" srcId="{2C6E9183-D437-4FAF-BC6E-ED983A765A54}" destId="{BE9331B5-CC8F-4789-98A6-57B12C213C1B}" srcOrd="1" destOrd="0" presId="urn:microsoft.com/office/officeart/2005/8/layout/vList2"/>
    <dgm:cxn modelId="{AA86B440-1F64-4AE7-9965-0F5DB1B38F37}" type="presParOf" srcId="{2C6E9183-D437-4FAF-BC6E-ED983A765A54}" destId="{715B85E7-3DC0-4E73-9ADD-068B3AF95D86}" srcOrd="2" destOrd="0" presId="urn:microsoft.com/office/officeart/2005/8/layout/vList2"/>
    <dgm:cxn modelId="{AE3C6F48-58AC-4AD4-95D0-FA6C70AC73EB}" type="presParOf" srcId="{2C6E9183-D437-4FAF-BC6E-ED983A765A54}" destId="{98257062-CF34-4689-B7A3-3C06F7385A79}" srcOrd="3" destOrd="0" presId="urn:microsoft.com/office/officeart/2005/8/layout/vList2"/>
    <dgm:cxn modelId="{A0958D4F-CEC3-4D59-9ACC-1C78E0CF778F}" type="presParOf" srcId="{2C6E9183-D437-4FAF-BC6E-ED983A765A54}" destId="{41418333-04AF-4F6B-82D8-78337CC4DBF8}" srcOrd="4" destOrd="0" presId="urn:microsoft.com/office/officeart/2005/8/layout/vList2"/>
    <dgm:cxn modelId="{8A37C749-D8A2-4928-965A-C9544F8FF66E}" type="presParOf" srcId="{2C6E9183-D437-4FAF-BC6E-ED983A765A54}" destId="{1ED722BC-C100-4999-AC94-0EECFBD75827}" srcOrd="5" destOrd="0" presId="urn:microsoft.com/office/officeart/2005/8/layout/vList2"/>
    <dgm:cxn modelId="{742377B6-ACB1-4768-A2FC-B4609D21CB0B}" type="presParOf" srcId="{2C6E9183-D437-4FAF-BC6E-ED983A765A54}" destId="{332A7555-56E5-48FF-963C-2A364F8F6673}"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84E1398-5E40-4C79-83CB-21CF3707C5E6}" type="doc">
      <dgm:prSet loTypeId="urn:microsoft.com/office/officeart/2018/2/layout/IconVerticalSolidList" loCatId="icon" qsTypeId="urn:microsoft.com/office/officeart/2005/8/quickstyle/simple1" qsCatId="simple" csTypeId="urn:microsoft.com/office/officeart/2018/5/colors/Iconchunking_neutralicontext_colorful2" csCatId="colorful" phldr="1"/>
      <dgm:spPr/>
      <dgm:t>
        <a:bodyPr/>
        <a:lstStyle/>
        <a:p>
          <a:endParaRPr lang="en-US"/>
        </a:p>
      </dgm:t>
    </dgm:pt>
    <dgm:pt modelId="{BE6B3B37-A798-40D6-9698-7B31C6CE24E0}">
      <dgm:prSet/>
      <dgm:spPr/>
      <dgm:t>
        <a:bodyPr/>
        <a:lstStyle/>
        <a:p>
          <a:r>
            <a:rPr lang="en-GB" dirty="0"/>
            <a:t>Positive youth development (PYD) is a strength-based conception of development in which children and adolescents are viewed as having ‘resources to be developed’ rather than ‘problems to be solved’ (Lerner, Brown, &amp; Kier, 2005). </a:t>
          </a:r>
          <a:endParaRPr lang="en-US" dirty="0"/>
        </a:p>
      </dgm:t>
    </dgm:pt>
    <dgm:pt modelId="{4BD6A39A-F8C0-45B6-A2B1-2BCFB02E20B7}" type="parTrans" cxnId="{290DB3B9-EA70-430F-AE6A-0CE2376CEB89}">
      <dgm:prSet/>
      <dgm:spPr/>
      <dgm:t>
        <a:bodyPr/>
        <a:lstStyle/>
        <a:p>
          <a:endParaRPr lang="en-US"/>
        </a:p>
      </dgm:t>
    </dgm:pt>
    <dgm:pt modelId="{99360403-13AD-4A6F-9A25-4C418D305E3B}" type="sibTrans" cxnId="{290DB3B9-EA70-430F-AE6A-0CE2376CEB89}">
      <dgm:prSet/>
      <dgm:spPr/>
      <dgm:t>
        <a:bodyPr/>
        <a:lstStyle/>
        <a:p>
          <a:endParaRPr lang="en-US"/>
        </a:p>
      </dgm:t>
    </dgm:pt>
    <dgm:pt modelId="{4A9F189F-8E31-4E1B-9462-5916C0A1C13C}">
      <dgm:prSet/>
      <dgm:spPr/>
      <dgm:t>
        <a:bodyPr/>
        <a:lstStyle/>
        <a:p>
          <a:r>
            <a:rPr lang="en-GB"/>
            <a:t>Proponents of PYD search for characteristics of individuals and their social environments that can be harnessed to build strengths and foster positive developmental change (Lerner &amp; Castellino, 2002).</a:t>
          </a:r>
          <a:endParaRPr lang="en-US"/>
        </a:p>
      </dgm:t>
    </dgm:pt>
    <dgm:pt modelId="{DDFFE0A5-8B52-4CF6-9B92-04636F246AD0}" type="parTrans" cxnId="{AF729709-3B60-4439-944F-3F02549DEE5B}">
      <dgm:prSet/>
      <dgm:spPr/>
      <dgm:t>
        <a:bodyPr/>
        <a:lstStyle/>
        <a:p>
          <a:endParaRPr lang="en-US"/>
        </a:p>
      </dgm:t>
    </dgm:pt>
    <dgm:pt modelId="{B8AC6816-CE02-4D24-95F9-199E1DC2B43E}" type="sibTrans" cxnId="{AF729709-3B60-4439-944F-3F02549DEE5B}">
      <dgm:prSet/>
      <dgm:spPr/>
      <dgm:t>
        <a:bodyPr/>
        <a:lstStyle/>
        <a:p>
          <a:endParaRPr lang="en-US"/>
        </a:p>
      </dgm:t>
    </dgm:pt>
    <dgm:pt modelId="{EE49A1FA-FF21-4AF0-A592-697B906AD493}">
      <dgm:prSet/>
      <dgm:spPr/>
      <dgm:t>
        <a:bodyPr/>
        <a:lstStyle/>
        <a:p>
          <a:r>
            <a:rPr lang="en-GB" dirty="0"/>
            <a:t>This is key to my study as it has been widely used to study children’s involvement in various types of organised, adult-supervised sport programs (Holt &amp; Neely, 2011). Would benefit my study as it helps to establish a connection between </a:t>
          </a:r>
          <a:r>
            <a:rPr lang="en-GB" dirty="0" err="1"/>
            <a:t>childrens</a:t>
          </a:r>
          <a:r>
            <a:rPr lang="en-GB" dirty="0"/>
            <a:t> participation in adult led sport set-ups.</a:t>
          </a:r>
          <a:endParaRPr lang="en-US" dirty="0"/>
        </a:p>
      </dgm:t>
    </dgm:pt>
    <dgm:pt modelId="{F157375B-B6E4-4EAC-B9D4-524A02080613}" type="parTrans" cxnId="{10EF7AEB-B96B-411D-BD4C-022C2AC3CEFE}">
      <dgm:prSet/>
      <dgm:spPr/>
      <dgm:t>
        <a:bodyPr/>
        <a:lstStyle/>
        <a:p>
          <a:endParaRPr lang="en-US"/>
        </a:p>
      </dgm:t>
    </dgm:pt>
    <dgm:pt modelId="{CF6A58CB-8F14-4600-8BB6-897A588E3659}" type="sibTrans" cxnId="{10EF7AEB-B96B-411D-BD4C-022C2AC3CEFE}">
      <dgm:prSet/>
      <dgm:spPr/>
      <dgm:t>
        <a:bodyPr/>
        <a:lstStyle/>
        <a:p>
          <a:endParaRPr lang="en-US"/>
        </a:p>
      </dgm:t>
    </dgm:pt>
    <dgm:pt modelId="{50E08F60-D7FF-43CB-AEF3-F4B5687B689B}">
      <dgm:prSet/>
      <dgm:spPr/>
      <dgm:t>
        <a:bodyPr/>
        <a:lstStyle/>
        <a:p>
          <a:r>
            <a:rPr lang="en-GB" b="1" dirty="0"/>
            <a:t>Holt, N., et al. (2017). A grounded theory of positive youth development through sport based on results from a qualitative meta-study. International Review of Sports and Exercise Psychology https://www.ncbi.nlm.nih.gov/pmc/articles/PMC5020349/.</a:t>
          </a:r>
          <a:endParaRPr lang="en-US" dirty="0"/>
        </a:p>
      </dgm:t>
    </dgm:pt>
    <dgm:pt modelId="{9B4A98AC-4506-44E0-B026-C14BD52E5DB0}" type="parTrans" cxnId="{B0B382EE-1D86-4858-87EC-05A489C16B90}">
      <dgm:prSet/>
      <dgm:spPr/>
      <dgm:t>
        <a:bodyPr/>
        <a:lstStyle/>
        <a:p>
          <a:endParaRPr lang="en-US"/>
        </a:p>
      </dgm:t>
    </dgm:pt>
    <dgm:pt modelId="{6F04FCED-1222-42DC-82FC-CC0501128165}" type="sibTrans" cxnId="{B0B382EE-1D86-4858-87EC-05A489C16B90}">
      <dgm:prSet/>
      <dgm:spPr/>
      <dgm:t>
        <a:bodyPr/>
        <a:lstStyle/>
        <a:p>
          <a:endParaRPr lang="en-US"/>
        </a:p>
      </dgm:t>
    </dgm:pt>
    <dgm:pt modelId="{8074E531-1A9E-4C01-A1A0-6F35848107DC}" type="pres">
      <dgm:prSet presAssocID="{184E1398-5E40-4C79-83CB-21CF3707C5E6}" presName="root" presStyleCnt="0">
        <dgm:presLayoutVars>
          <dgm:dir/>
          <dgm:resizeHandles val="exact"/>
        </dgm:presLayoutVars>
      </dgm:prSet>
      <dgm:spPr/>
    </dgm:pt>
    <dgm:pt modelId="{23199685-EF33-4923-B864-FC976A6B3288}" type="pres">
      <dgm:prSet presAssocID="{BE6B3B37-A798-40D6-9698-7B31C6CE24E0}" presName="compNode" presStyleCnt="0"/>
      <dgm:spPr/>
    </dgm:pt>
    <dgm:pt modelId="{5C9526A7-CD4F-48AD-9F27-7FF736767844}" type="pres">
      <dgm:prSet presAssocID="{BE6B3B37-A798-40D6-9698-7B31C6CE24E0}" presName="bgRect" presStyleLbl="bgShp" presStyleIdx="0" presStyleCnt="4"/>
      <dgm:spPr/>
    </dgm:pt>
    <dgm:pt modelId="{A72D0311-98F4-47E3-8E71-D1A2A9429315}" type="pres">
      <dgm:prSet presAssocID="{BE6B3B37-A798-40D6-9698-7B31C6CE24E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keleton"/>
        </a:ext>
      </dgm:extLst>
    </dgm:pt>
    <dgm:pt modelId="{19F3434E-4D29-44A1-BF53-0BB4258CA44E}" type="pres">
      <dgm:prSet presAssocID="{BE6B3B37-A798-40D6-9698-7B31C6CE24E0}" presName="spaceRect" presStyleCnt="0"/>
      <dgm:spPr/>
    </dgm:pt>
    <dgm:pt modelId="{8F690FF1-C16F-4B1C-A460-CFE971AB8FBC}" type="pres">
      <dgm:prSet presAssocID="{BE6B3B37-A798-40D6-9698-7B31C6CE24E0}" presName="parTx" presStyleLbl="revTx" presStyleIdx="0" presStyleCnt="4">
        <dgm:presLayoutVars>
          <dgm:chMax val="0"/>
          <dgm:chPref val="0"/>
        </dgm:presLayoutVars>
      </dgm:prSet>
      <dgm:spPr/>
    </dgm:pt>
    <dgm:pt modelId="{A998A1A1-E594-4C7F-A60F-4289CDB7E0FE}" type="pres">
      <dgm:prSet presAssocID="{99360403-13AD-4A6F-9A25-4C418D305E3B}" presName="sibTrans" presStyleCnt="0"/>
      <dgm:spPr/>
    </dgm:pt>
    <dgm:pt modelId="{835BC19D-A4B4-4370-A913-234031EFC28D}" type="pres">
      <dgm:prSet presAssocID="{4A9F189F-8E31-4E1B-9462-5916C0A1C13C}" presName="compNode" presStyleCnt="0"/>
      <dgm:spPr/>
    </dgm:pt>
    <dgm:pt modelId="{5D1A88DA-72AE-43D8-B42A-0401FF23CC43}" type="pres">
      <dgm:prSet presAssocID="{4A9F189F-8E31-4E1B-9462-5916C0A1C13C}" presName="bgRect" presStyleLbl="bgShp" presStyleIdx="1" presStyleCnt="4"/>
      <dgm:spPr/>
    </dgm:pt>
    <dgm:pt modelId="{4AA2B500-8BA4-4529-89FD-49DF028779C4}" type="pres">
      <dgm:prSet presAssocID="{4A9F189F-8E31-4E1B-9462-5916C0A1C13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nections"/>
        </a:ext>
      </dgm:extLst>
    </dgm:pt>
    <dgm:pt modelId="{4789C667-F6D2-4E32-B9BA-9F5CC5DC150C}" type="pres">
      <dgm:prSet presAssocID="{4A9F189F-8E31-4E1B-9462-5916C0A1C13C}" presName="spaceRect" presStyleCnt="0"/>
      <dgm:spPr/>
    </dgm:pt>
    <dgm:pt modelId="{09AB89A9-FD41-47F8-813C-E7622A431ACA}" type="pres">
      <dgm:prSet presAssocID="{4A9F189F-8E31-4E1B-9462-5916C0A1C13C}" presName="parTx" presStyleLbl="revTx" presStyleIdx="1" presStyleCnt="4">
        <dgm:presLayoutVars>
          <dgm:chMax val="0"/>
          <dgm:chPref val="0"/>
        </dgm:presLayoutVars>
      </dgm:prSet>
      <dgm:spPr/>
    </dgm:pt>
    <dgm:pt modelId="{9044968A-B98C-45BB-9D7B-6E90A9FEC58C}" type="pres">
      <dgm:prSet presAssocID="{B8AC6816-CE02-4D24-95F9-199E1DC2B43E}" presName="sibTrans" presStyleCnt="0"/>
      <dgm:spPr/>
    </dgm:pt>
    <dgm:pt modelId="{15F40DAF-B179-43E1-9CF5-B7C13A3BAB36}" type="pres">
      <dgm:prSet presAssocID="{EE49A1FA-FF21-4AF0-A592-697B906AD493}" presName="compNode" presStyleCnt="0"/>
      <dgm:spPr/>
    </dgm:pt>
    <dgm:pt modelId="{B5E70316-809D-453F-A748-C71C38AC915C}" type="pres">
      <dgm:prSet presAssocID="{EE49A1FA-FF21-4AF0-A592-697B906AD493}" presName="bgRect" presStyleLbl="bgShp" presStyleIdx="2" presStyleCnt="4"/>
      <dgm:spPr/>
    </dgm:pt>
    <dgm:pt modelId="{7BBB383C-04F0-4125-BF05-2A9B63090A16}" type="pres">
      <dgm:prSet presAssocID="{EE49A1FA-FF21-4AF0-A592-697B906AD49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ssroom"/>
        </a:ext>
      </dgm:extLst>
    </dgm:pt>
    <dgm:pt modelId="{E4846EEE-F018-4099-BBC8-7F49732ADF6D}" type="pres">
      <dgm:prSet presAssocID="{EE49A1FA-FF21-4AF0-A592-697B906AD493}" presName="spaceRect" presStyleCnt="0"/>
      <dgm:spPr/>
    </dgm:pt>
    <dgm:pt modelId="{98EAD14F-6A40-43E8-91EC-D9F64213C262}" type="pres">
      <dgm:prSet presAssocID="{EE49A1FA-FF21-4AF0-A592-697B906AD493}" presName="parTx" presStyleLbl="revTx" presStyleIdx="2" presStyleCnt="4">
        <dgm:presLayoutVars>
          <dgm:chMax val="0"/>
          <dgm:chPref val="0"/>
        </dgm:presLayoutVars>
      </dgm:prSet>
      <dgm:spPr/>
    </dgm:pt>
    <dgm:pt modelId="{89E3DC28-18E9-4904-8FCA-36BEDD243EB0}" type="pres">
      <dgm:prSet presAssocID="{CF6A58CB-8F14-4600-8BB6-897A588E3659}" presName="sibTrans" presStyleCnt="0"/>
      <dgm:spPr/>
    </dgm:pt>
    <dgm:pt modelId="{7F2C144B-B334-45D1-A940-BA4EC0105B8A}" type="pres">
      <dgm:prSet presAssocID="{50E08F60-D7FF-43CB-AEF3-F4B5687B689B}" presName="compNode" presStyleCnt="0"/>
      <dgm:spPr/>
    </dgm:pt>
    <dgm:pt modelId="{B1C4AD9B-4503-4A66-9AD7-1E9947E6F3F1}" type="pres">
      <dgm:prSet presAssocID="{50E08F60-D7FF-43CB-AEF3-F4B5687B689B}" presName="bgRect" presStyleLbl="bgShp" presStyleIdx="3" presStyleCnt="4"/>
      <dgm:spPr/>
    </dgm:pt>
    <dgm:pt modelId="{1B0F22D6-A5A2-4F54-992C-A910E32B288D}" type="pres">
      <dgm:prSet presAssocID="{50E08F60-D7FF-43CB-AEF3-F4B5687B689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oks"/>
        </a:ext>
      </dgm:extLst>
    </dgm:pt>
    <dgm:pt modelId="{12F6B006-FE03-435C-B51E-9FB4526F46BD}" type="pres">
      <dgm:prSet presAssocID="{50E08F60-D7FF-43CB-AEF3-F4B5687B689B}" presName="spaceRect" presStyleCnt="0"/>
      <dgm:spPr/>
    </dgm:pt>
    <dgm:pt modelId="{D484AA81-6E70-4975-BA63-644934F6AC7E}" type="pres">
      <dgm:prSet presAssocID="{50E08F60-D7FF-43CB-AEF3-F4B5687B689B}" presName="parTx" presStyleLbl="revTx" presStyleIdx="3" presStyleCnt="4">
        <dgm:presLayoutVars>
          <dgm:chMax val="0"/>
          <dgm:chPref val="0"/>
        </dgm:presLayoutVars>
      </dgm:prSet>
      <dgm:spPr/>
    </dgm:pt>
  </dgm:ptLst>
  <dgm:cxnLst>
    <dgm:cxn modelId="{19B5B007-7BA3-4E2F-AADA-253811A2E3D3}" type="presOf" srcId="{184E1398-5E40-4C79-83CB-21CF3707C5E6}" destId="{8074E531-1A9E-4C01-A1A0-6F35848107DC}" srcOrd="0" destOrd="0" presId="urn:microsoft.com/office/officeart/2018/2/layout/IconVerticalSolidList"/>
    <dgm:cxn modelId="{AF729709-3B60-4439-944F-3F02549DEE5B}" srcId="{184E1398-5E40-4C79-83CB-21CF3707C5E6}" destId="{4A9F189F-8E31-4E1B-9462-5916C0A1C13C}" srcOrd="1" destOrd="0" parTransId="{DDFFE0A5-8B52-4CF6-9B92-04636F246AD0}" sibTransId="{B8AC6816-CE02-4D24-95F9-199E1DC2B43E}"/>
    <dgm:cxn modelId="{1D8AE016-58CB-48BE-905D-5399E78A2486}" type="presOf" srcId="{4A9F189F-8E31-4E1B-9462-5916C0A1C13C}" destId="{09AB89A9-FD41-47F8-813C-E7622A431ACA}" srcOrd="0" destOrd="0" presId="urn:microsoft.com/office/officeart/2018/2/layout/IconVerticalSolidList"/>
    <dgm:cxn modelId="{896B3963-F613-402A-BD72-BAACD68FFC68}" type="presOf" srcId="{BE6B3B37-A798-40D6-9698-7B31C6CE24E0}" destId="{8F690FF1-C16F-4B1C-A460-CFE971AB8FBC}" srcOrd="0" destOrd="0" presId="urn:microsoft.com/office/officeart/2018/2/layout/IconVerticalSolidList"/>
    <dgm:cxn modelId="{290DB3B9-EA70-430F-AE6A-0CE2376CEB89}" srcId="{184E1398-5E40-4C79-83CB-21CF3707C5E6}" destId="{BE6B3B37-A798-40D6-9698-7B31C6CE24E0}" srcOrd="0" destOrd="0" parTransId="{4BD6A39A-F8C0-45B6-A2B1-2BCFB02E20B7}" sibTransId="{99360403-13AD-4A6F-9A25-4C418D305E3B}"/>
    <dgm:cxn modelId="{4D80F5C8-C627-449E-842D-82F6AF398E96}" type="presOf" srcId="{EE49A1FA-FF21-4AF0-A592-697B906AD493}" destId="{98EAD14F-6A40-43E8-91EC-D9F64213C262}" srcOrd="0" destOrd="0" presId="urn:microsoft.com/office/officeart/2018/2/layout/IconVerticalSolidList"/>
    <dgm:cxn modelId="{10EF7AEB-B96B-411D-BD4C-022C2AC3CEFE}" srcId="{184E1398-5E40-4C79-83CB-21CF3707C5E6}" destId="{EE49A1FA-FF21-4AF0-A592-697B906AD493}" srcOrd="2" destOrd="0" parTransId="{F157375B-B6E4-4EAC-B9D4-524A02080613}" sibTransId="{CF6A58CB-8F14-4600-8BB6-897A588E3659}"/>
    <dgm:cxn modelId="{B0B382EE-1D86-4858-87EC-05A489C16B90}" srcId="{184E1398-5E40-4C79-83CB-21CF3707C5E6}" destId="{50E08F60-D7FF-43CB-AEF3-F4B5687B689B}" srcOrd="3" destOrd="0" parTransId="{9B4A98AC-4506-44E0-B026-C14BD52E5DB0}" sibTransId="{6F04FCED-1222-42DC-82FC-CC0501128165}"/>
    <dgm:cxn modelId="{DB633DFB-18CE-450C-8FF6-AFE7E6F45065}" type="presOf" srcId="{50E08F60-D7FF-43CB-AEF3-F4B5687B689B}" destId="{D484AA81-6E70-4975-BA63-644934F6AC7E}" srcOrd="0" destOrd="0" presId="urn:microsoft.com/office/officeart/2018/2/layout/IconVerticalSolidList"/>
    <dgm:cxn modelId="{1724FCF5-3CB5-481D-B1F9-48015B65D37F}" type="presParOf" srcId="{8074E531-1A9E-4C01-A1A0-6F35848107DC}" destId="{23199685-EF33-4923-B864-FC976A6B3288}" srcOrd="0" destOrd="0" presId="urn:microsoft.com/office/officeart/2018/2/layout/IconVerticalSolidList"/>
    <dgm:cxn modelId="{D4C0CAE5-F6A5-459A-88FD-550F34E76539}" type="presParOf" srcId="{23199685-EF33-4923-B864-FC976A6B3288}" destId="{5C9526A7-CD4F-48AD-9F27-7FF736767844}" srcOrd="0" destOrd="0" presId="urn:microsoft.com/office/officeart/2018/2/layout/IconVerticalSolidList"/>
    <dgm:cxn modelId="{939E6731-A405-43A1-8A18-430197D1C3DA}" type="presParOf" srcId="{23199685-EF33-4923-B864-FC976A6B3288}" destId="{A72D0311-98F4-47E3-8E71-D1A2A9429315}" srcOrd="1" destOrd="0" presId="urn:microsoft.com/office/officeart/2018/2/layout/IconVerticalSolidList"/>
    <dgm:cxn modelId="{ABD8E80A-EEEB-496A-8591-20ABD2ADF217}" type="presParOf" srcId="{23199685-EF33-4923-B864-FC976A6B3288}" destId="{19F3434E-4D29-44A1-BF53-0BB4258CA44E}" srcOrd="2" destOrd="0" presId="urn:microsoft.com/office/officeart/2018/2/layout/IconVerticalSolidList"/>
    <dgm:cxn modelId="{9B490AE1-22DF-46B6-8ADA-3513DE795F2B}" type="presParOf" srcId="{23199685-EF33-4923-B864-FC976A6B3288}" destId="{8F690FF1-C16F-4B1C-A460-CFE971AB8FBC}" srcOrd="3" destOrd="0" presId="urn:microsoft.com/office/officeart/2018/2/layout/IconVerticalSolidList"/>
    <dgm:cxn modelId="{8DB46FE3-3151-460E-9710-5A80A72A629B}" type="presParOf" srcId="{8074E531-1A9E-4C01-A1A0-6F35848107DC}" destId="{A998A1A1-E594-4C7F-A60F-4289CDB7E0FE}" srcOrd="1" destOrd="0" presId="urn:microsoft.com/office/officeart/2018/2/layout/IconVerticalSolidList"/>
    <dgm:cxn modelId="{6B009D84-7AF9-4432-B3D4-03795267F241}" type="presParOf" srcId="{8074E531-1A9E-4C01-A1A0-6F35848107DC}" destId="{835BC19D-A4B4-4370-A913-234031EFC28D}" srcOrd="2" destOrd="0" presId="urn:microsoft.com/office/officeart/2018/2/layout/IconVerticalSolidList"/>
    <dgm:cxn modelId="{9411FB6A-3195-4D8E-88CD-04D73CF115E7}" type="presParOf" srcId="{835BC19D-A4B4-4370-A913-234031EFC28D}" destId="{5D1A88DA-72AE-43D8-B42A-0401FF23CC43}" srcOrd="0" destOrd="0" presId="urn:microsoft.com/office/officeart/2018/2/layout/IconVerticalSolidList"/>
    <dgm:cxn modelId="{C1D66F82-509C-4C1B-8976-243BD3D10E55}" type="presParOf" srcId="{835BC19D-A4B4-4370-A913-234031EFC28D}" destId="{4AA2B500-8BA4-4529-89FD-49DF028779C4}" srcOrd="1" destOrd="0" presId="urn:microsoft.com/office/officeart/2018/2/layout/IconVerticalSolidList"/>
    <dgm:cxn modelId="{6356CE8F-7ED8-4B97-ABD9-2D32F99B7CB6}" type="presParOf" srcId="{835BC19D-A4B4-4370-A913-234031EFC28D}" destId="{4789C667-F6D2-4E32-B9BA-9F5CC5DC150C}" srcOrd="2" destOrd="0" presId="urn:microsoft.com/office/officeart/2018/2/layout/IconVerticalSolidList"/>
    <dgm:cxn modelId="{150BB2CC-7C40-4FFF-9B26-1D46515927F1}" type="presParOf" srcId="{835BC19D-A4B4-4370-A913-234031EFC28D}" destId="{09AB89A9-FD41-47F8-813C-E7622A431ACA}" srcOrd="3" destOrd="0" presId="urn:microsoft.com/office/officeart/2018/2/layout/IconVerticalSolidList"/>
    <dgm:cxn modelId="{E4D09F0E-93B8-4CD0-99AB-EFCE688991C3}" type="presParOf" srcId="{8074E531-1A9E-4C01-A1A0-6F35848107DC}" destId="{9044968A-B98C-45BB-9D7B-6E90A9FEC58C}" srcOrd="3" destOrd="0" presId="urn:microsoft.com/office/officeart/2018/2/layout/IconVerticalSolidList"/>
    <dgm:cxn modelId="{3152A7E5-A674-4F2F-A632-4905602BEBDE}" type="presParOf" srcId="{8074E531-1A9E-4C01-A1A0-6F35848107DC}" destId="{15F40DAF-B179-43E1-9CF5-B7C13A3BAB36}" srcOrd="4" destOrd="0" presId="urn:microsoft.com/office/officeart/2018/2/layout/IconVerticalSolidList"/>
    <dgm:cxn modelId="{9416EAEA-8BB7-4405-AF89-B871DC03B644}" type="presParOf" srcId="{15F40DAF-B179-43E1-9CF5-B7C13A3BAB36}" destId="{B5E70316-809D-453F-A748-C71C38AC915C}" srcOrd="0" destOrd="0" presId="urn:microsoft.com/office/officeart/2018/2/layout/IconVerticalSolidList"/>
    <dgm:cxn modelId="{EEDDA9C2-543C-402D-98D7-388B1F3C51CC}" type="presParOf" srcId="{15F40DAF-B179-43E1-9CF5-B7C13A3BAB36}" destId="{7BBB383C-04F0-4125-BF05-2A9B63090A16}" srcOrd="1" destOrd="0" presId="urn:microsoft.com/office/officeart/2018/2/layout/IconVerticalSolidList"/>
    <dgm:cxn modelId="{E90B0069-E23C-4D85-A317-2FB9F53912B0}" type="presParOf" srcId="{15F40DAF-B179-43E1-9CF5-B7C13A3BAB36}" destId="{E4846EEE-F018-4099-BBC8-7F49732ADF6D}" srcOrd="2" destOrd="0" presId="urn:microsoft.com/office/officeart/2018/2/layout/IconVerticalSolidList"/>
    <dgm:cxn modelId="{43CD71BE-61B8-4091-9964-21A5D0559655}" type="presParOf" srcId="{15F40DAF-B179-43E1-9CF5-B7C13A3BAB36}" destId="{98EAD14F-6A40-43E8-91EC-D9F64213C262}" srcOrd="3" destOrd="0" presId="urn:microsoft.com/office/officeart/2018/2/layout/IconVerticalSolidList"/>
    <dgm:cxn modelId="{B24A1470-9454-4D23-BC29-E7C16DF9D412}" type="presParOf" srcId="{8074E531-1A9E-4C01-A1A0-6F35848107DC}" destId="{89E3DC28-18E9-4904-8FCA-36BEDD243EB0}" srcOrd="5" destOrd="0" presId="urn:microsoft.com/office/officeart/2018/2/layout/IconVerticalSolidList"/>
    <dgm:cxn modelId="{FC0A2CB8-99FB-424A-95F5-0AD4049BB061}" type="presParOf" srcId="{8074E531-1A9E-4C01-A1A0-6F35848107DC}" destId="{7F2C144B-B334-45D1-A940-BA4EC0105B8A}" srcOrd="6" destOrd="0" presId="urn:microsoft.com/office/officeart/2018/2/layout/IconVerticalSolidList"/>
    <dgm:cxn modelId="{FF2B3E53-6092-41D0-8E48-26502D3033B5}" type="presParOf" srcId="{7F2C144B-B334-45D1-A940-BA4EC0105B8A}" destId="{B1C4AD9B-4503-4A66-9AD7-1E9947E6F3F1}" srcOrd="0" destOrd="0" presId="urn:microsoft.com/office/officeart/2018/2/layout/IconVerticalSolidList"/>
    <dgm:cxn modelId="{3EC42254-18D0-4036-B3B0-6F46376502F7}" type="presParOf" srcId="{7F2C144B-B334-45D1-A940-BA4EC0105B8A}" destId="{1B0F22D6-A5A2-4F54-992C-A910E32B288D}" srcOrd="1" destOrd="0" presId="urn:microsoft.com/office/officeart/2018/2/layout/IconVerticalSolidList"/>
    <dgm:cxn modelId="{C40138FA-CD87-4AAA-8520-A7D64EDB74AD}" type="presParOf" srcId="{7F2C144B-B334-45D1-A940-BA4EC0105B8A}" destId="{12F6B006-FE03-435C-B51E-9FB4526F46BD}" srcOrd="2" destOrd="0" presId="urn:microsoft.com/office/officeart/2018/2/layout/IconVerticalSolidList"/>
    <dgm:cxn modelId="{11E21970-4C18-4C78-874E-368D4B09A9B5}" type="presParOf" srcId="{7F2C144B-B334-45D1-A940-BA4EC0105B8A}" destId="{D484AA81-6E70-4975-BA63-644934F6AC7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F8F8757-BBFE-4D49-886A-3E506F0FAA38}" type="doc">
      <dgm:prSet loTypeId="urn:microsoft.com/office/officeart/2005/8/layout/vList2" loCatId="list" qsTypeId="urn:microsoft.com/office/officeart/2005/8/quickstyle/simple4" qsCatId="simple" csTypeId="urn:microsoft.com/office/officeart/2005/8/colors/colorful1" csCatId="colorful" phldr="1"/>
      <dgm:spPr/>
      <dgm:t>
        <a:bodyPr/>
        <a:lstStyle/>
        <a:p>
          <a:endParaRPr lang="en-US"/>
        </a:p>
      </dgm:t>
    </dgm:pt>
    <dgm:pt modelId="{542FF4AD-9442-46DE-B0E6-A7866E94E197}">
      <dgm:prSet/>
      <dgm:spPr/>
      <dgm:t>
        <a:bodyPr/>
        <a:lstStyle/>
        <a:p>
          <a:r>
            <a:rPr lang="en-GB" dirty="0"/>
            <a:t>Parents invest money, time, and emotional support in helping their children to climb the ladder of success. </a:t>
          </a:r>
          <a:endParaRPr lang="en-US" dirty="0"/>
        </a:p>
      </dgm:t>
    </dgm:pt>
    <dgm:pt modelId="{887C22C5-8DF5-42B8-BC36-267A65DCD75C}" type="parTrans" cxnId="{B344B175-6B61-4AB7-8B6D-68BB8BA502EA}">
      <dgm:prSet/>
      <dgm:spPr/>
      <dgm:t>
        <a:bodyPr/>
        <a:lstStyle/>
        <a:p>
          <a:endParaRPr lang="en-US"/>
        </a:p>
      </dgm:t>
    </dgm:pt>
    <dgm:pt modelId="{8D668670-F506-4F42-A345-922ABE8407F9}" type="sibTrans" cxnId="{B344B175-6B61-4AB7-8B6D-68BB8BA502EA}">
      <dgm:prSet/>
      <dgm:spPr/>
      <dgm:t>
        <a:bodyPr/>
        <a:lstStyle/>
        <a:p>
          <a:endParaRPr lang="en-US"/>
        </a:p>
      </dgm:t>
    </dgm:pt>
    <dgm:pt modelId="{3F1A81D0-960D-40FF-AC34-6F0388B17EC9}">
      <dgm:prSet/>
      <dgm:spPr/>
      <dgm:t>
        <a:bodyPr/>
        <a:lstStyle/>
        <a:p>
          <a:r>
            <a:rPr lang="en-GB" dirty="0"/>
            <a:t>When it comes to a season-ending injury or termination of an athlete's contract, parents are a source of support and provide helpfulness in the coping processes(Bussmann &amp; Alfermann, 1994; </a:t>
          </a:r>
          <a:r>
            <a:rPr lang="en-GB" dirty="0" err="1"/>
            <a:t>Udry</a:t>
          </a:r>
          <a:r>
            <a:rPr lang="en-GB" dirty="0"/>
            <a:t>, Gould, Bridges, &amp; </a:t>
          </a:r>
          <a:r>
            <a:rPr lang="en-GB" dirty="0" err="1"/>
            <a:t>Tuffey</a:t>
          </a:r>
          <a:r>
            <a:rPr lang="en-GB" dirty="0"/>
            <a:t>, 1997).</a:t>
          </a:r>
          <a:endParaRPr lang="en-US" dirty="0"/>
        </a:p>
      </dgm:t>
    </dgm:pt>
    <dgm:pt modelId="{07CF78AB-E892-4E56-BF0F-358C23BEB38A}" type="parTrans" cxnId="{28B104CA-FF9E-4D10-A586-DFF3D84BFEBA}">
      <dgm:prSet/>
      <dgm:spPr/>
      <dgm:t>
        <a:bodyPr/>
        <a:lstStyle/>
        <a:p>
          <a:endParaRPr lang="en-US"/>
        </a:p>
      </dgm:t>
    </dgm:pt>
    <dgm:pt modelId="{343FBE85-5C53-4671-B758-D010F424328D}" type="sibTrans" cxnId="{28B104CA-FF9E-4D10-A586-DFF3D84BFEBA}">
      <dgm:prSet/>
      <dgm:spPr/>
      <dgm:t>
        <a:bodyPr/>
        <a:lstStyle/>
        <a:p>
          <a:endParaRPr lang="en-US"/>
        </a:p>
      </dgm:t>
    </dgm:pt>
    <dgm:pt modelId="{25250CCA-0236-4EBA-A87E-850AF068D2D0}">
      <dgm:prSet/>
      <dgm:spPr/>
      <dgm:t>
        <a:bodyPr/>
        <a:lstStyle/>
        <a:p>
          <a:r>
            <a:rPr lang="en-GB" dirty="0"/>
            <a:t>This journal is helpful as it helps to identify the needs of children in sporting youth facilities and identifies the many reasons why parents seek to ensure the best outcomes for their children. They invest their hard-earned money, time and support enabling the best possible outcomes for their children. </a:t>
          </a:r>
          <a:endParaRPr lang="en-US" dirty="0"/>
        </a:p>
      </dgm:t>
    </dgm:pt>
    <dgm:pt modelId="{84B2DB18-6AAE-459C-BFEC-9A3EA31F6483}" type="parTrans" cxnId="{2CE4884F-C08E-4011-BB29-A1DAB6987F65}">
      <dgm:prSet/>
      <dgm:spPr/>
      <dgm:t>
        <a:bodyPr/>
        <a:lstStyle/>
        <a:p>
          <a:endParaRPr lang="en-US"/>
        </a:p>
      </dgm:t>
    </dgm:pt>
    <dgm:pt modelId="{F3FF4152-69FE-4A5C-914E-734C2E07AFCB}" type="sibTrans" cxnId="{2CE4884F-C08E-4011-BB29-A1DAB6987F65}">
      <dgm:prSet/>
      <dgm:spPr/>
      <dgm:t>
        <a:bodyPr/>
        <a:lstStyle/>
        <a:p>
          <a:endParaRPr lang="en-US"/>
        </a:p>
      </dgm:t>
    </dgm:pt>
    <dgm:pt modelId="{BD512CC8-D826-4DD1-9166-300D11BF7CE3}">
      <dgm:prSet/>
      <dgm:spPr/>
      <dgm:t>
        <a:bodyPr/>
        <a:lstStyle/>
        <a:p>
          <a:r>
            <a:rPr lang="en-GB" b="1" dirty="0"/>
            <a:t>Wuerth, S., Lee, M.J., and Alfermann, D. (2004). Parental involvement and athletes’ career in youth sport. Psychology of Sport and Exercise. 5. 21-33. Elsevier</a:t>
          </a:r>
          <a:endParaRPr lang="en-US" dirty="0"/>
        </a:p>
      </dgm:t>
    </dgm:pt>
    <dgm:pt modelId="{71C5DACD-7533-44FC-94BD-D8C2D1E480F4}" type="parTrans" cxnId="{2428B011-97E8-4B17-AC69-1022E722691C}">
      <dgm:prSet/>
      <dgm:spPr/>
      <dgm:t>
        <a:bodyPr/>
        <a:lstStyle/>
        <a:p>
          <a:endParaRPr lang="en-US"/>
        </a:p>
      </dgm:t>
    </dgm:pt>
    <dgm:pt modelId="{EE1D268A-4AA5-4DF3-B8EF-11F726AEADD7}" type="sibTrans" cxnId="{2428B011-97E8-4B17-AC69-1022E722691C}">
      <dgm:prSet/>
      <dgm:spPr/>
      <dgm:t>
        <a:bodyPr/>
        <a:lstStyle/>
        <a:p>
          <a:endParaRPr lang="en-US"/>
        </a:p>
      </dgm:t>
    </dgm:pt>
    <dgm:pt modelId="{66D9F087-9CA5-4AC6-9202-6EA0920066C3}" type="pres">
      <dgm:prSet presAssocID="{9F8F8757-BBFE-4D49-886A-3E506F0FAA38}" presName="linear" presStyleCnt="0">
        <dgm:presLayoutVars>
          <dgm:animLvl val="lvl"/>
          <dgm:resizeHandles val="exact"/>
        </dgm:presLayoutVars>
      </dgm:prSet>
      <dgm:spPr/>
    </dgm:pt>
    <dgm:pt modelId="{84A9DDB6-1CB3-4CCB-B108-53A8D133CEA7}" type="pres">
      <dgm:prSet presAssocID="{542FF4AD-9442-46DE-B0E6-A7866E94E197}" presName="parentText" presStyleLbl="node1" presStyleIdx="0" presStyleCnt="4" custScaleY="101474">
        <dgm:presLayoutVars>
          <dgm:chMax val="0"/>
          <dgm:bulletEnabled val="1"/>
        </dgm:presLayoutVars>
      </dgm:prSet>
      <dgm:spPr/>
    </dgm:pt>
    <dgm:pt modelId="{2EE57881-81D1-4458-BDD2-95EE7A774ED7}" type="pres">
      <dgm:prSet presAssocID="{8D668670-F506-4F42-A345-922ABE8407F9}" presName="spacer" presStyleCnt="0"/>
      <dgm:spPr/>
    </dgm:pt>
    <dgm:pt modelId="{56276A01-D21C-4321-B02E-73C9E3D4ED0B}" type="pres">
      <dgm:prSet presAssocID="{3F1A81D0-960D-40FF-AC34-6F0388B17EC9}" presName="parentText" presStyleLbl="node1" presStyleIdx="1" presStyleCnt="4">
        <dgm:presLayoutVars>
          <dgm:chMax val="0"/>
          <dgm:bulletEnabled val="1"/>
        </dgm:presLayoutVars>
      </dgm:prSet>
      <dgm:spPr/>
    </dgm:pt>
    <dgm:pt modelId="{3B17383D-02D9-47E3-A7A9-6894547C8A8B}" type="pres">
      <dgm:prSet presAssocID="{343FBE85-5C53-4671-B758-D010F424328D}" presName="spacer" presStyleCnt="0"/>
      <dgm:spPr/>
    </dgm:pt>
    <dgm:pt modelId="{90FF555D-2A16-4292-B6DB-6E4C5E66BA1A}" type="pres">
      <dgm:prSet presAssocID="{25250CCA-0236-4EBA-A87E-850AF068D2D0}" presName="parentText" presStyleLbl="node1" presStyleIdx="2" presStyleCnt="4">
        <dgm:presLayoutVars>
          <dgm:chMax val="0"/>
          <dgm:bulletEnabled val="1"/>
        </dgm:presLayoutVars>
      </dgm:prSet>
      <dgm:spPr/>
    </dgm:pt>
    <dgm:pt modelId="{7396CD53-0CAB-4CF8-AB75-AAB82C0A361D}" type="pres">
      <dgm:prSet presAssocID="{F3FF4152-69FE-4A5C-914E-734C2E07AFCB}" presName="spacer" presStyleCnt="0"/>
      <dgm:spPr/>
    </dgm:pt>
    <dgm:pt modelId="{8FC38BAA-D0E0-4817-8D3B-675C18F39D12}" type="pres">
      <dgm:prSet presAssocID="{BD512CC8-D826-4DD1-9166-300D11BF7CE3}" presName="parentText" presStyleLbl="node1" presStyleIdx="3" presStyleCnt="4">
        <dgm:presLayoutVars>
          <dgm:chMax val="0"/>
          <dgm:bulletEnabled val="1"/>
        </dgm:presLayoutVars>
      </dgm:prSet>
      <dgm:spPr/>
    </dgm:pt>
  </dgm:ptLst>
  <dgm:cxnLst>
    <dgm:cxn modelId="{2428B011-97E8-4B17-AC69-1022E722691C}" srcId="{9F8F8757-BBFE-4D49-886A-3E506F0FAA38}" destId="{BD512CC8-D826-4DD1-9166-300D11BF7CE3}" srcOrd="3" destOrd="0" parTransId="{71C5DACD-7533-44FC-94BD-D8C2D1E480F4}" sibTransId="{EE1D268A-4AA5-4DF3-B8EF-11F726AEADD7}"/>
    <dgm:cxn modelId="{2CE4884F-C08E-4011-BB29-A1DAB6987F65}" srcId="{9F8F8757-BBFE-4D49-886A-3E506F0FAA38}" destId="{25250CCA-0236-4EBA-A87E-850AF068D2D0}" srcOrd="2" destOrd="0" parTransId="{84B2DB18-6AAE-459C-BFEC-9A3EA31F6483}" sibTransId="{F3FF4152-69FE-4A5C-914E-734C2E07AFCB}"/>
    <dgm:cxn modelId="{86509573-0596-4266-980E-197BEDC28980}" type="presOf" srcId="{3F1A81D0-960D-40FF-AC34-6F0388B17EC9}" destId="{56276A01-D21C-4321-B02E-73C9E3D4ED0B}" srcOrd="0" destOrd="0" presId="urn:microsoft.com/office/officeart/2005/8/layout/vList2"/>
    <dgm:cxn modelId="{B344B175-6B61-4AB7-8B6D-68BB8BA502EA}" srcId="{9F8F8757-BBFE-4D49-886A-3E506F0FAA38}" destId="{542FF4AD-9442-46DE-B0E6-A7866E94E197}" srcOrd="0" destOrd="0" parTransId="{887C22C5-8DF5-42B8-BC36-267A65DCD75C}" sibTransId="{8D668670-F506-4F42-A345-922ABE8407F9}"/>
    <dgm:cxn modelId="{50BAD957-6E81-4F9A-8DD8-9F0FD6F1C9AA}" type="presOf" srcId="{BD512CC8-D826-4DD1-9166-300D11BF7CE3}" destId="{8FC38BAA-D0E0-4817-8D3B-675C18F39D12}" srcOrd="0" destOrd="0" presId="urn:microsoft.com/office/officeart/2005/8/layout/vList2"/>
    <dgm:cxn modelId="{F84E3A7E-B4C0-4DDF-A18C-B3C19730B200}" type="presOf" srcId="{25250CCA-0236-4EBA-A87E-850AF068D2D0}" destId="{90FF555D-2A16-4292-B6DB-6E4C5E66BA1A}" srcOrd="0" destOrd="0" presId="urn:microsoft.com/office/officeart/2005/8/layout/vList2"/>
    <dgm:cxn modelId="{22D19CA8-D66E-47D1-98E3-38D5F2BB8BD6}" type="presOf" srcId="{542FF4AD-9442-46DE-B0E6-A7866E94E197}" destId="{84A9DDB6-1CB3-4CCB-B108-53A8D133CEA7}" srcOrd="0" destOrd="0" presId="urn:microsoft.com/office/officeart/2005/8/layout/vList2"/>
    <dgm:cxn modelId="{28B104CA-FF9E-4D10-A586-DFF3D84BFEBA}" srcId="{9F8F8757-BBFE-4D49-886A-3E506F0FAA38}" destId="{3F1A81D0-960D-40FF-AC34-6F0388B17EC9}" srcOrd="1" destOrd="0" parTransId="{07CF78AB-E892-4E56-BF0F-358C23BEB38A}" sibTransId="{343FBE85-5C53-4671-B758-D010F424328D}"/>
    <dgm:cxn modelId="{E5869AF6-E17A-42B6-A20D-02D1CA96A4B7}" type="presOf" srcId="{9F8F8757-BBFE-4D49-886A-3E506F0FAA38}" destId="{66D9F087-9CA5-4AC6-9202-6EA0920066C3}" srcOrd="0" destOrd="0" presId="urn:microsoft.com/office/officeart/2005/8/layout/vList2"/>
    <dgm:cxn modelId="{6DF39112-C393-49F9-AC19-F6AC4D8C4329}" type="presParOf" srcId="{66D9F087-9CA5-4AC6-9202-6EA0920066C3}" destId="{84A9DDB6-1CB3-4CCB-B108-53A8D133CEA7}" srcOrd="0" destOrd="0" presId="urn:microsoft.com/office/officeart/2005/8/layout/vList2"/>
    <dgm:cxn modelId="{73788243-22A8-45F9-B00A-C1ABDF507BF9}" type="presParOf" srcId="{66D9F087-9CA5-4AC6-9202-6EA0920066C3}" destId="{2EE57881-81D1-4458-BDD2-95EE7A774ED7}" srcOrd="1" destOrd="0" presId="urn:microsoft.com/office/officeart/2005/8/layout/vList2"/>
    <dgm:cxn modelId="{162427BD-49EF-46C2-BA83-2D384BE4B272}" type="presParOf" srcId="{66D9F087-9CA5-4AC6-9202-6EA0920066C3}" destId="{56276A01-D21C-4321-B02E-73C9E3D4ED0B}" srcOrd="2" destOrd="0" presId="urn:microsoft.com/office/officeart/2005/8/layout/vList2"/>
    <dgm:cxn modelId="{C2E4D957-CD11-41C0-B5E8-370D11B1D1A1}" type="presParOf" srcId="{66D9F087-9CA5-4AC6-9202-6EA0920066C3}" destId="{3B17383D-02D9-47E3-A7A9-6894547C8A8B}" srcOrd="3" destOrd="0" presId="urn:microsoft.com/office/officeart/2005/8/layout/vList2"/>
    <dgm:cxn modelId="{1340A0C7-AF98-420A-A364-7C5BB99FFE5E}" type="presParOf" srcId="{66D9F087-9CA5-4AC6-9202-6EA0920066C3}" destId="{90FF555D-2A16-4292-B6DB-6E4C5E66BA1A}" srcOrd="4" destOrd="0" presId="urn:microsoft.com/office/officeart/2005/8/layout/vList2"/>
    <dgm:cxn modelId="{9D0C5011-3EFE-43A3-A5DF-31CD6F4563AF}" type="presParOf" srcId="{66D9F087-9CA5-4AC6-9202-6EA0920066C3}" destId="{7396CD53-0CAB-4CF8-AB75-AAB82C0A361D}" srcOrd="5" destOrd="0" presId="urn:microsoft.com/office/officeart/2005/8/layout/vList2"/>
    <dgm:cxn modelId="{4135CBCB-242E-41E0-A7D8-DFA57FA4E990}" type="presParOf" srcId="{66D9F087-9CA5-4AC6-9202-6EA0920066C3}" destId="{8FC38BAA-D0E0-4817-8D3B-675C18F39D12}"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20DD3E8-9E25-4F7E-B5AA-AF5B971B6003}"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A54C7FC0-4015-4FCA-BE9E-CE63C885F4C9}">
      <dgm:prSet/>
      <dgm:spPr/>
      <dgm:t>
        <a:bodyPr/>
        <a:lstStyle/>
        <a:p>
          <a:r>
            <a:rPr lang="en-GB" dirty="0"/>
            <a:t>This study explores how adolescents negotiate and understand their own parents’ involvement in sport and how they define the ideal and undesirable forms of parental involvement.</a:t>
          </a:r>
          <a:endParaRPr lang="en-US" dirty="0"/>
        </a:p>
      </dgm:t>
    </dgm:pt>
    <dgm:pt modelId="{66635BD8-589C-45B5-8D4A-BB13407F04F5}" type="parTrans" cxnId="{10FC8A6E-ED3F-4192-A151-94BB84914763}">
      <dgm:prSet/>
      <dgm:spPr/>
      <dgm:t>
        <a:bodyPr/>
        <a:lstStyle/>
        <a:p>
          <a:endParaRPr lang="en-US"/>
        </a:p>
      </dgm:t>
    </dgm:pt>
    <dgm:pt modelId="{564D7EC4-6503-4622-80F8-A803EA1FFB1F}" type="sibTrans" cxnId="{10FC8A6E-ED3F-4192-A151-94BB84914763}">
      <dgm:prSet/>
      <dgm:spPr/>
      <dgm:t>
        <a:bodyPr/>
        <a:lstStyle/>
        <a:p>
          <a:endParaRPr lang="en-US"/>
        </a:p>
      </dgm:t>
    </dgm:pt>
    <dgm:pt modelId="{F9438F4E-AF13-42D8-B6DB-60CF9A82FB33}">
      <dgm:prSet/>
      <dgm:spPr/>
      <dgm:t>
        <a:bodyPr/>
        <a:lstStyle/>
        <a:p>
          <a:r>
            <a:rPr lang="en-GB" dirty="0"/>
            <a:t>High participation rates in amateur youth sport means that a vast amount of parents are involved in youth sports in some capacity. The majority of coaches in children's sport, and a high percentage of coaches in youth sporting set-ups are parents (</a:t>
          </a:r>
          <a:r>
            <a:rPr lang="en-GB" dirty="0" err="1"/>
            <a:t>Seippel</a:t>
          </a:r>
          <a:r>
            <a:rPr lang="en-GB" dirty="0"/>
            <a:t>, 2008).</a:t>
          </a:r>
          <a:endParaRPr lang="en-US" dirty="0"/>
        </a:p>
      </dgm:t>
    </dgm:pt>
    <dgm:pt modelId="{D025DAC0-EAF0-41D5-818D-594D7A291E84}" type="parTrans" cxnId="{ECBA58E0-1FC4-4586-B993-3B8EDC7C4164}">
      <dgm:prSet/>
      <dgm:spPr/>
      <dgm:t>
        <a:bodyPr/>
        <a:lstStyle/>
        <a:p>
          <a:endParaRPr lang="en-US"/>
        </a:p>
      </dgm:t>
    </dgm:pt>
    <dgm:pt modelId="{E47C03D1-2A8D-4B6E-ADFC-27CE8B9DE676}" type="sibTrans" cxnId="{ECBA58E0-1FC4-4586-B993-3B8EDC7C4164}">
      <dgm:prSet/>
      <dgm:spPr/>
      <dgm:t>
        <a:bodyPr/>
        <a:lstStyle/>
        <a:p>
          <a:endParaRPr lang="en-US"/>
        </a:p>
      </dgm:t>
    </dgm:pt>
    <dgm:pt modelId="{31B3CFBE-3A5D-447A-B6A5-34428DFD166A}">
      <dgm:prSet/>
      <dgm:spPr/>
      <dgm:t>
        <a:bodyPr/>
        <a:lstStyle/>
        <a:p>
          <a:r>
            <a:rPr lang="en-GB" dirty="0"/>
            <a:t>This article contributes towards the literature based around parenting in Youth Sport and therefore, this can benefit my study as it highlights the effects felt by the children and adolescents about their views on their parents role in sport.</a:t>
          </a:r>
          <a:endParaRPr lang="en-US" dirty="0"/>
        </a:p>
      </dgm:t>
    </dgm:pt>
    <dgm:pt modelId="{F8DA857D-C3C9-42C0-B143-81B02D29A0ED}" type="parTrans" cxnId="{A3F11D25-9978-49AB-AA50-40CBDA7BD1BF}">
      <dgm:prSet/>
      <dgm:spPr/>
      <dgm:t>
        <a:bodyPr/>
        <a:lstStyle/>
        <a:p>
          <a:endParaRPr lang="en-US"/>
        </a:p>
      </dgm:t>
    </dgm:pt>
    <dgm:pt modelId="{B5CE38EE-9E39-47EA-88C1-23AAC57737D4}" type="sibTrans" cxnId="{A3F11D25-9978-49AB-AA50-40CBDA7BD1BF}">
      <dgm:prSet/>
      <dgm:spPr/>
      <dgm:t>
        <a:bodyPr/>
        <a:lstStyle/>
        <a:p>
          <a:endParaRPr lang="en-US"/>
        </a:p>
      </dgm:t>
    </dgm:pt>
    <dgm:pt modelId="{B42F778E-5FF0-46B1-A39C-9CF801E1CB38}">
      <dgm:prSet/>
      <dgm:spPr/>
      <dgm:t>
        <a:bodyPr/>
        <a:lstStyle/>
        <a:p>
          <a:r>
            <a:rPr lang="en-GB" b="1" dirty="0"/>
            <a:t>Strandbu, A., </a:t>
          </a:r>
          <a:r>
            <a:rPr lang="en-GB" b="1" dirty="0" err="1"/>
            <a:t>Stefansen</a:t>
          </a:r>
          <a:r>
            <a:rPr lang="en-GB" b="1" dirty="0"/>
            <a:t>, K., </a:t>
          </a:r>
          <a:r>
            <a:rPr lang="en-GB" b="1" dirty="0" err="1"/>
            <a:t>Smette</a:t>
          </a:r>
          <a:r>
            <a:rPr lang="en-GB" b="1" dirty="0"/>
            <a:t>, I., and Sandvik, M.R. (2019). </a:t>
          </a:r>
          <a:r>
            <a:rPr lang="en-GB" b="1" i="1" dirty="0"/>
            <a:t>Young peoples experiences of parental involvement in youth sport.</a:t>
          </a:r>
          <a:r>
            <a:rPr lang="en-GB" b="1" dirty="0"/>
            <a:t> Sport, Education and Society. Volume 24:1 66-77.</a:t>
          </a:r>
          <a:endParaRPr lang="en-US" dirty="0"/>
        </a:p>
      </dgm:t>
    </dgm:pt>
    <dgm:pt modelId="{59AE791C-4A89-4954-B45E-B5F028CAF2ED}" type="parTrans" cxnId="{311940A8-251F-4F12-9ECA-7E757255DFA7}">
      <dgm:prSet/>
      <dgm:spPr/>
      <dgm:t>
        <a:bodyPr/>
        <a:lstStyle/>
        <a:p>
          <a:endParaRPr lang="en-US"/>
        </a:p>
      </dgm:t>
    </dgm:pt>
    <dgm:pt modelId="{2F116E5E-7710-4AFC-9AF1-8280CBB832E9}" type="sibTrans" cxnId="{311940A8-251F-4F12-9ECA-7E757255DFA7}">
      <dgm:prSet/>
      <dgm:spPr/>
      <dgm:t>
        <a:bodyPr/>
        <a:lstStyle/>
        <a:p>
          <a:endParaRPr lang="en-US"/>
        </a:p>
      </dgm:t>
    </dgm:pt>
    <dgm:pt modelId="{3883E0BC-73A3-419C-80B5-114B531A3BD0}" type="pres">
      <dgm:prSet presAssocID="{920DD3E8-9E25-4F7E-B5AA-AF5B971B6003}" presName="root" presStyleCnt="0">
        <dgm:presLayoutVars>
          <dgm:dir/>
          <dgm:resizeHandles val="exact"/>
        </dgm:presLayoutVars>
      </dgm:prSet>
      <dgm:spPr/>
    </dgm:pt>
    <dgm:pt modelId="{DEF46C0A-3DEE-4245-AA8C-4789B4645135}" type="pres">
      <dgm:prSet presAssocID="{A54C7FC0-4015-4FCA-BE9E-CE63C885F4C9}" presName="compNode" presStyleCnt="0"/>
      <dgm:spPr/>
    </dgm:pt>
    <dgm:pt modelId="{6914733A-7B21-4E05-B5B1-9E86E9C5FF52}" type="pres">
      <dgm:prSet presAssocID="{A54C7FC0-4015-4FCA-BE9E-CE63C885F4C9}" presName="bgRect" presStyleLbl="bgShp" presStyleIdx="0" presStyleCnt="4"/>
      <dgm:spPr/>
    </dgm:pt>
    <dgm:pt modelId="{FB4CC377-4DA2-4DB4-B421-3788C610C3E7}" type="pres">
      <dgm:prSet presAssocID="{A54C7FC0-4015-4FCA-BE9E-CE63C885F4C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arent and Child"/>
        </a:ext>
      </dgm:extLst>
    </dgm:pt>
    <dgm:pt modelId="{11BF73EC-89D9-4E75-8C30-2D56C84FB684}" type="pres">
      <dgm:prSet presAssocID="{A54C7FC0-4015-4FCA-BE9E-CE63C885F4C9}" presName="spaceRect" presStyleCnt="0"/>
      <dgm:spPr/>
    </dgm:pt>
    <dgm:pt modelId="{C76674F2-B2B3-44EF-9AC3-0AE80A668B6B}" type="pres">
      <dgm:prSet presAssocID="{A54C7FC0-4015-4FCA-BE9E-CE63C885F4C9}" presName="parTx" presStyleLbl="revTx" presStyleIdx="0" presStyleCnt="4">
        <dgm:presLayoutVars>
          <dgm:chMax val="0"/>
          <dgm:chPref val="0"/>
        </dgm:presLayoutVars>
      </dgm:prSet>
      <dgm:spPr/>
    </dgm:pt>
    <dgm:pt modelId="{9A43E1DA-92C2-4962-8F74-69CC00F4D408}" type="pres">
      <dgm:prSet presAssocID="{564D7EC4-6503-4622-80F8-A803EA1FFB1F}" presName="sibTrans" presStyleCnt="0"/>
      <dgm:spPr/>
    </dgm:pt>
    <dgm:pt modelId="{CE23DEAA-D626-4081-B769-989AB1C27619}" type="pres">
      <dgm:prSet presAssocID="{F9438F4E-AF13-42D8-B6DB-60CF9A82FB33}" presName="compNode" presStyleCnt="0"/>
      <dgm:spPr/>
    </dgm:pt>
    <dgm:pt modelId="{A8E91E1D-0F83-4BEF-8DC0-1447EC646A14}" type="pres">
      <dgm:prSet presAssocID="{F9438F4E-AF13-42D8-B6DB-60CF9A82FB33}" presName="bgRect" presStyleLbl="bgShp" presStyleIdx="1" presStyleCnt="4"/>
      <dgm:spPr/>
    </dgm:pt>
    <dgm:pt modelId="{290C1CE5-A987-4B1B-9CC2-829F5E88008B}" type="pres">
      <dgm:prSet presAssocID="{F9438F4E-AF13-42D8-B6DB-60CF9A82FB3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ennis racket and ball"/>
        </a:ext>
      </dgm:extLst>
    </dgm:pt>
    <dgm:pt modelId="{2C4BC82A-A0E2-47B3-8385-D5514CA7BE5D}" type="pres">
      <dgm:prSet presAssocID="{F9438F4E-AF13-42D8-B6DB-60CF9A82FB33}" presName="spaceRect" presStyleCnt="0"/>
      <dgm:spPr/>
    </dgm:pt>
    <dgm:pt modelId="{F27E15EE-255E-4FD5-9337-B1620367E185}" type="pres">
      <dgm:prSet presAssocID="{F9438F4E-AF13-42D8-B6DB-60CF9A82FB33}" presName="parTx" presStyleLbl="revTx" presStyleIdx="1" presStyleCnt="4">
        <dgm:presLayoutVars>
          <dgm:chMax val="0"/>
          <dgm:chPref val="0"/>
        </dgm:presLayoutVars>
      </dgm:prSet>
      <dgm:spPr/>
    </dgm:pt>
    <dgm:pt modelId="{93CEE073-A8F0-413B-B519-6E7DC9DE6720}" type="pres">
      <dgm:prSet presAssocID="{E47C03D1-2A8D-4B6E-ADFC-27CE8B9DE676}" presName="sibTrans" presStyleCnt="0"/>
      <dgm:spPr/>
    </dgm:pt>
    <dgm:pt modelId="{D3E6C62C-3BB3-4C3A-BBE2-4C77D17B0620}" type="pres">
      <dgm:prSet presAssocID="{31B3CFBE-3A5D-447A-B6A5-34428DFD166A}" presName="compNode" presStyleCnt="0"/>
      <dgm:spPr/>
    </dgm:pt>
    <dgm:pt modelId="{375F8F7B-5380-44F4-9C71-31C0D53FF4D0}" type="pres">
      <dgm:prSet presAssocID="{31B3CFBE-3A5D-447A-B6A5-34428DFD166A}" presName="bgRect" presStyleLbl="bgShp" presStyleIdx="2" presStyleCnt="4"/>
      <dgm:spPr/>
    </dgm:pt>
    <dgm:pt modelId="{1975D0F9-E933-44AA-8CAC-AF372D5FF7A9}" type="pres">
      <dgm:prSet presAssocID="{31B3CFBE-3A5D-447A-B6A5-34428DFD166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oks"/>
        </a:ext>
      </dgm:extLst>
    </dgm:pt>
    <dgm:pt modelId="{9D38954F-AD66-4DFC-9B62-78DC4CBAB26E}" type="pres">
      <dgm:prSet presAssocID="{31B3CFBE-3A5D-447A-B6A5-34428DFD166A}" presName="spaceRect" presStyleCnt="0"/>
      <dgm:spPr/>
    </dgm:pt>
    <dgm:pt modelId="{283DAD93-5FEE-4A59-81FE-2DEA37234D84}" type="pres">
      <dgm:prSet presAssocID="{31B3CFBE-3A5D-447A-B6A5-34428DFD166A}" presName="parTx" presStyleLbl="revTx" presStyleIdx="2" presStyleCnt="4">
        <dgm:presLayoutVars>
          <dgm:chMax val="0"/>
          <dgm:chPref val="0"/>
        </dgm:presLayoutVars>
      </dgm:prSet>
      <dgm:spPr/>
    </dgm:pt>
    <dgm:pt modelId="{9CF3E1A4-6A4D-493B-AA6D-CBC4CF6F9D90}" type="pres">
      <dgm:prSet presAssocID="{B5CE38EE-9E39-47EA-88C1-23AAC57737D4}" presName="sibTrans" presStyleCnt="0"/>
      <dgm:spPr/>
    </dgm:pt>
    <dgm:pt modelId="{3B17D39F-3F7B-490D-A1F4-B631E6D9897F}" type="pres">
      <dgm:prSet presAssocID="{B42F778E-5FF0-46B1-A39C-9CF801E1CB38}" presName="compNode" presStyleCnt="0"/>
      <dgm:spPr/>
    </dgm:pt>
    <dgm:pt modelId="{C6194EFC-EE0A-473D-85B1-CF32103C8F31}" type="pres">
      <dgm:prSet presAssocID="{B42F778E-5FF0-46B1-A39C-9CF801E1CB38}" presName="bgRect" presStyleLbl="bgShp" presStyleIdx="3" presStyleCnt="4"/>
      <dgm:spPr/>
    </dgm:pt>
    <dgm:pt modelId="{07AD94F5-9BCE-497D-A12E-75D6F45D9D0D}" type="pres">
      <dgm:prSet presAssocID="{B42F778E-5FF0-46B1-A39C-9CF801E1CB3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keleton"/>
        </a:ext>
      </dgm:extLst>
    </dgm:pt>
    <dgm:pt modelId="{5D54E95F-CD99-4202-A946-7980AE8B5C00}" type="pres">
      <dgm:prSet presAssocID="{B42F778E-5FF0-46B1-A39C-9CF801E1CB38}" presName="spaceRect" presStyleCnt="0"/>
      <dgm:spPr/>
    </dgm:pt>
    <dgm:pt modelId="{136A45D4-7A43-4B37-A21D-12B64450F5D4}" type="pres">
      <dgm:prSet presAssocID="{B42F778E-5FF0-46B1-A39C-9CF801E1CB38}" presName="parTx" presStyleLbl="revTx" presStyleIdx="3" presStyleCnt="4">
        <dgm:presLayoutVars>
          <dgm:chMax val="0"/>
          <dgm:chPref val="0"/>
        </dgm:presLayoutVars>
      </dgm:prSet>
      <dgm:spPr/>
    </dgm:pt>
  </dgm:ptLst>
  <dgm:cxnLst>
    <dgm:cxn modelId="{BDADCD11-5558-4C4E-8AF4-FCCFF509291F}" type="presOf" srcId="{31B3CFBE-3A5D-447A-B6A5-34428DFD166A}" destId="{283DAD93-5FEE-4A59-81FE-2DEA37234D84}" srcOrd="0" destOrd="0" presId="urn:microsoft.com/office/officeart/2018/2/layout/IconVerticalSolidList"/>
    <dgm:cxn modelId="{999D9F18-4D63-4387-8939-219AAA3F6D9C}" type="presOf" srcId="{B42F778E-5FF0-46B1-A39C-9CF801E1CB38}" destId="{136A45D4-7A43-4B37-A21D-12B64450F5D4}" srcOrd="0" destOrd="0" presId="urn:microsoft.com/office/officeart/2018/2/layout/IconVerticalSolidList"/>
    <dgm:cxn modelId="{A3F11D25-9978-49AB-AA50-40CBDA7BD1BF}" srcId="{920DD3E8-9E25-4F7E-B5AA-AF5B971B6003}" destId="{31B3CFBE-3A5D-447A-B6A5-34428DFD166A}" srcOrd="2" destOrd="0" parTransId="{F8DA857D-C3C9-42C0-B143-81B02D29A0ED}" sibTransId="{B5CE38EE-9E39-47EA-88C1-23AAC57737D4}"/>
    <dgm:cxn modelId="{E7815142-EAD3-4A17-AB93-F0EF4017EE52}" type="presOf" srcId="{920DD3E8-9E25-4F7E-B5AA-AF5B971B6003}" destId="{3883E0BC-73A3-419C-80B5-114B531A3BD0}" srcOrd="0" destOrd="0" presId="urn:microsoft.com/office/officeart/2018/2/layout/IconVerticalSolidList"/>
    <dgm:cxn modelId="{10FC8A6E-ED3F-4192-A151-94BB84914763}" srcId="{920DD3E8-9E25-4F7E-B5AA-AF5B971B6003}" destId="{A54C7FC0-4015-4FCA-BE9E-CE63C885F4C9}" srcOrd="0" destOrd="0" parTransId="{66635BD8-589C-45B5-8D4A-BB13407F04F5}" sibTransId="{564D7EC4-6503-4622-80F8-A803EA1FFB1F}"/>
    <dgm:cxn modelId="{E423BD92-0557-42DE-A722-8634D66D5A39}" type="presOf" srcId="{A54C7FC0-4015-4FCA-BE9E-CE63C885F4C9}" destId="{C76674F2-B2B3-44EF-9AC3-0AE80A668B6B}" srcOrd="0" destOrd="0" presId="urn:microsoft.com/office/officeart/2018/2/layout/IconVerticalSolidList"/>
    <dgm:cxn modelId="{311940A8-251F-4F12-9ECA-7E757255DFA7}" srcId="{920DD3E8-9E25-4F7E-B5AA-AF5B971B6003}" destId="{B42F778E-5FF0-46B1-A39C-9CF801E1CB38}" srcOrd="3" destOrd="0" parTransId="{59AE791C-4A89-4954-B45E-B5F028CAF2ED}" sibTransId="{2F116E5E-7710-4AFC-9AF1-8280CBB832E9}"/>
    <dgm:cxn modelId="{920F8AD8-8D3A-47AF-8B21-2AE6EC152B56}" type="presOf" srcId="{F9438F4E-AF13-42D8-B6DB-60CF9A82FB33}" destId="{F27E15EE-255E-4FD5-9337-B1620367E185}" srcOrd="0" destOrd="0" presId="urn:microsoft.com/office/officeart/2018/2/layout/IconVerticalSolidList"/>
    <dgm:cxn modelId="{ECBA58E0-1FC4-4586-B993-3B8EDC7C4164}" srcId="{920DD3E8-9E25-4F7E-B5AA-AF5B971B6003}" destId="{F9438F4E-AF13-42D8-B6DB-60CF9A82FB33}" srcOrd="1" destOrd="0" parTransId="{D025DAC0-EAF0-41D5-818D-594D7A291E84}" sibTransId="{E47C03D1-2A8D-4B6E-ADFC-27CE8B9DE676}"/>
    <dgm:cxn modelId="{6B5E43A4-514C-4E7D-B8BE-9DB5AF18357B}" type="presParOf" srcId="{3883E0BC-73A3-419C-80B5-114B531A3BD0}" destId="{DEF46C0A-3DEE-4245-AA8C-4789B4645135}" srcOrd="0" destOrd="0" presId="urn:microsoft.com/office/officeart/2018/2/layout/IconVerticalSolidList"/>
    <dgm:cxn modelId="{8BE06469-9291-42B6-B504-46AD52E48628}" type="presParOf" srcId="{DEF46C0A-3DEE-4245-AA8C-4789B4645135}" destId="{6914733A-7B21-4E05-B5B1-9E86E9C5FF52}" srcOrd="0" destOrd="0" presId="urn:microsoft.com/office/officeart/2018/2/layout/IconVerticalSolidList"/>
    <dgm:cxn modelId="{86BC6FA6-22FE-40C3-AC4D-B92F01F375FC}" type="presParOf" srcId="{DEF46C0A-3DEE-4245-AA8C-4789B4645135}" destId="{FB4CC377-4DA2-4DB4-B421-3788C610C3E7}" srcOrd="1" destOrd="0" presId="urn:microsoft.com/office/officeart/2018/2/layout/IconVerticalSolidList"/>
    <dgm:cxn modelId="{78B346E0-40FC-4124-9848-D202FA3596FC}" type="presParOf" srcId="{DEF46C0A-3DEE-4245-AA8C-4789B4645135}" destId="{11BF73EC-89D9-4E75-8C30-2D56C84FB684}" srcOrd="2" destOrd="0" presId="urn:microsoft.com/office/officeart/2018/2/layout/IconVerticalSolidList"/>
    <dgm:cxn modelId="{2541CD23-672E-47B1-B95D-464CF58254FA}" type="presParOf" srcId="{DEF46C0A-3DEE-4245-AA8C-4789B4645135}" destId="{C76674F2-B2B3-44EF-9AC3-0AE80A668B6B}" srcOrd="3" destOrd="0" presId="urn:microsoft.com/office/officeart/2018/2/layout/IconVerticalSolidList"/>
    <dgm:cxn modelId="{522500DE-631B-41D7-BFBE-45433A699F4D}" type="presParOf" srcId="{3883E0BC-73A3-419C-80B5-114B531A3BD0}" destId="{9A43E1DA-92C2-4962-8F74-69CC00F4D408}" srcOrd="1" destOrd="0" presId="urn:microsoft.com/office/officeart/2018/2/layout/IconVerticalSolidList"/>
    <dgm:cxn modelId="{03A1D558-3FF3-4FAD-8500-1016C706E9F4}" type="presParOf" srcId="{3883E0BC-73A3-419C-80B5-114B531A3BD0}" destId="{CE23DEAA-D626-4081-B769-989AB1C27619}" srcOrd="2" destOrd="0" presId="urn:microsoft.com/office/officeart/2018/2/layout/IconVerticalSolidList"/>
    <dgm:cxn modelId="{92C81190-BEDC-4689-B969-D976B9062BF8}" type="presParOf" srcId="{CE23DEAA-D626-4081-B769-989AB1C27619}" destId="{A8E91E1D-0F83-4BEF-8DC0-1447EC646A14}" srcOrd="0" destOrd="0" presId="urn:microsoft.com/office/officeart/2018/2/layout/IconVerticalSolidList"/>
    <dgm:cxn modelId="{02854187-758E-45BF-8BEA-404328320D87}" type="presParOf" srcId="{CE23DEAA-D626-4081-B769-989AB1C27619}" destId="{290C1CE5-A987-4B1B-9CC2-829F5E88008B}" srcOrd="1" destOrd="0" presId="urn:microsoft.com/office/officeart/2018/2/layout/IconVerticalSolidList"/>
    <dgm:cxn modelId="{4A86ADAC-941A-49ED-91E7-F3D91AB6D815}" type="presParOf" srcId="{CE23DEAA-D626-4081-B769-989AB1C27619}" destId="{2C4BC82A-A0E2-47B3-8385-D5514CA7BE5D}" srcOrd="2" destOrd="0" presId="urn:microsoft.com/office/officeart/2018/2/layout/IconVerticalSolidList"/>
    <dgm:cxn modelId="{A7DD2E00-ED06-42BF-8212-11F723C70767}" type="presParOf" srcId="{CE23DEAA-D626-4081-B769-989AB1C27619}" destId="{F27E15EE-255E-4FD5-9337-B1620367E185}" srcOrd="3" destOrd="0" presId="urn:microsoft.com/office/officeart/2018/2/layout/IconVerticalSolidList"/>
    <dgm:cxn modelId="{D57EE49F-FD3C-482E-A894-6A808C78F7F4}" type="presParOf" srcId="{3883E0BC-73A3-419C-80B5-114B531A3BD0}" destId="{93CEE073-A8F0-413B-B519-6E7DC9DE6720}" srcOrd="3" destOrd="0" presId="urn:microsoft.com/office/officeart/2018/2/layout/IconVerticalSolidList"/>
    <dgm:cxn modelId="{8FCF9FC7-A590-4F63-AE1F-389E7AA353D0}" type="presParOf" srcId="{3883E0BC-73A3-419C-80B5-114B531A3BD0}" destId="{D3E6C62C-3BB3-4C3A-BBE2-4C77D17B0620}" srcOrd="4" destOrd="0" presId="urn:microsoft.com/office/officeart/2018/2/layout/IconVerticalSolidList"/>
    <dgm:cxn modelId="{FC58DA78-222A-4EB8-A333-6E2E80150E7B}" type="presParOf" srcId="{D3E6C62C-3BB3-4C3A-BBE2-4C77D17B0620}" destId="{375F8F7B-5380-44F4-9C71-31C0D53FF4D0}" srcOrd="0" destOrd="0" presId="urn:microsoft.com/office/officeart/2018/2/layout/IconVerticalSolidList"/>
    <dgm:cxn modelId="{A9D2E338-A4A1-4A5A-AF11-E602354DD390}" type="presParOf" srcId="{D3E6C62C-3BB3-4C3A-BBE2-4C77D17B0620}" destId="{1975D0F9-E933-44AA-8CAC-AF372D5FF7A9}" srcOrd="1" destOrd="0" presId="urn:microsoft.com/office/officeart/2018/2/layout/IconVerticalSolidList"/>
    <dgm:cxn modelId="{899715BF-E0E7-4647-BCEB-3A512E3FD846}" type="presParOf" srcId="{D3E6C62C-3BB3-4C3A-BBE2-4C77D17B0620}" destId="{9D38954F-AD66-4DFC-9B62-78DC4CBAB26E}" srcOrd="2" destOrd="0" presId="urn:microsoft.com/office/officeart/2018/2/layout/IconVerticalSolidList"/>
    <dgm:cxn modelId="{FEB148DA-7513-486A-B5E4-F34A339E05ED}" type="presParOf" srcId="{D3E6C62C-3BB3-4C3A-BBE2-4C77D17B0620}" destId="{283DAD93-5FEE-4A59-81FE-2DEA37234D84}" srcOrd="3" destOrd="0" presId="urn:microsoft.com/office/officeart/2018/2/layout/IconVerticalSolidList"/>
    <dgm:cxn modelId="{6996BE84-4D2D-42CD-9F86-D6BE5DE12632}" type="presParOf" srcId="{3883E0BC-73A3-419C-80B5-114B531A3BD0}" destId="{9CF3E1A4-6A4D-493B-AA6D-CBC4CF6F9D90}" srcOrd="5" destOrd="0" presId="urn:microsoft.com/office/officeart/2018/2/layout/IconVerticalSolidList"/>
    <dgm:cxn modelId="{0869066F-9DB7-452A-B78E-3CC00A72F421}" type="presParOf" srcId="{3883E0BC-73A3-419C-80B5-114B531A3BD0}" destId="{3B17D39F-3F7B-490D-A1F4-B631E6D9897F}" srcOrd="6" destOrd="0" presId="urn:microsoft.com/office/officeart/2018/2/layout/IconVerticalSolidList"/>
    <dgm:cxn modelId="{14EC3CA3-A9A8-41A7-B9C5-5B209E06898B}" type="presParOf" srcId="{3B17D39F-3F7B-490D-A1F4-B631E6D9897F}" destId="{C6194EFC-EE0A-473D-85B1-CF32103C8F31}" srcOrd="0" destOrd="0" presId="urn:microsoft.com/office/officeart/2018/2/layout/IconVerticalSolidList"/>
    <dgm:cxn modelId="{1DF83A30-FEC6-4810-A5C5-D878E7EA30B8}" type="presParOf" srcId="{3B17D39F-3F7B-490D-A1F4-B631E6D9897F}" destId="{07AD94F5-9BCE-497D-A12E-75D6F45D9D0D}" srcOrd="1" destOrd="0" presId="urn:microsoft.com/office/officeart/2018/2/layout/IconVerticalSolidList"/>
    <dgm:cxn modelId="{16F5305B-89EC-4C9C-8373-A6B0DAF08DE4}" type="presParOf" srcId="{3B17D39F-3F7B-490D-A1F4-B631E6D9897F}" destId="{5D54E95F-CD99-4202-A946-7980AE8B5C00}" srcOrd="2" destOrd="0" presId="urn:microsoft.com/office/officeart/2018/2/layout/IconVerticalSolidList"/>
    <dgm:cxn modelId="{F7D023C2-B410-4AA6-B829-3305306A6C89}" type="presParOf" srcId="{3B17D39F-3F7B-490D-A1F4-B631E6D9897F}" destId="{136A45D4-7A43-4B37-A21D-12B64450F5D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67BEB08-D030-45E0-A9E9-0C498BB1B335}" type="doc">
      <dgm:prSet loTypeId="urn:microsoft.com/office/officeart/2005/8/layout/vList2" loCatId="list" qsTypeId="urn:microsoft.com/office/officeart/2005/8/quickstyle/simple4" qsCatId="simple" csTypeId="urn:microsoft.com/office/officeart/2005/8/colors/accent3_2" csCatId="accent3" phldr="1"/>
      <dgm:spPr/>
      <dgm:t>
        <a:bodyPr/>
        <a:lstStyle/>
        <a:p>
          <a:endParaRPr lang="en-US"/>
        </a:p>
      </dgm:t>
    </dgm:pt>
    <dgm:pt modelId="{F68EB16E-69B2-47F3-AB30-C5CD83FD7EDF}">
      <dgm:prSet/>
      <dgm:spPr>
        <a:solidFill>
          <a:schemeClr val="accent2"/>
        </a:solidFill>
      </dgm:spPr>
      <dgm:t>
        <a:bodyPr/>
        <a:lstStyle/>
        <a:p>
          <a:r>
            <a:rPr lang="en-GB" dirty="0"/>
            <a:t>It is well accepted that parents, siblings, peers, teachers, and coaches all play a role in influencing attitudes and behaviours, at least during childhood, regarding physical activity and sport participation for both boys and girls (e.g., Brustad, 1988, 1993, 1996; Coakley &amp; White, 1999; Fredricks &amp; Eccles, 2004; </a:t>
          </a:r>
          <a:r>
            <a:rPr lang="en-GB" dirty="0" err="1"/>
            <a:t>Greendorfer</a:t>
          </a:r>
          <a:r>
            <a:rPr lang="en-GB" dirty="0"/>
            <a:t>, 1977, 1993; </a:t>
          </a:r>
          <a:r>
            <a:rPr lang="en-GB" dirty="0" err="1"/>
            <a:t>Greendorfer</a:t>
          </a:r>
          <a:r>
            <a:rPr lang="en-GB" dirty="0"/>
            <a:t> &amp; </a:t>
          </a:r>
          <a:r>
            <a:rPr lang="en-GB" dirty="0" err="1"/>
            <a:t>Lewko</a:t>
          </a:r>
          <a:r>
            <a:rPr lang="en-GB" dirty="0"/>
            <a:t>, 1978; McElroy, 1983; Patrick et al., 1999; Sage, 1980; Weiss &amp; Glenn, 1992). </a:t>
          </a:r>
          <a:endParaRPr lang="en-US" dirty="0"/>
        </a:p>
      </dgm:t>
    </dgm:pt>
    <dgm:pt modelId="{EE047388-F13D-45FD-9B7A-1ADB755B468C}" type="parTrans" cxnId="{89666BA2-3BC8-47DB-BA71-0A3A3207B9D5}">
      <dgm:prSet/>
      <dgm:spPr/>
      <dgm:t>
        <a:bodyPr/>
        <a:lstStyle/>
        <a:p>
          <a:endParaRPr lang="en-US"/>
        </a:p>
      </dgm:t>
    </dgm:pt>
    <dgm:pt modelId="{4AD42D3D-1B31-4C87-BA44-46C2D0D66F19}" type="sibTrans" cxnId="{89666BA2-3BC8-47DB-BA71-0A3A3207B9D5}">
      <dgm:prSet/>
      <dgm:spPr/>
      <dgm:t>
        <a:bodyPr/>
        <a:lstStyle/>
        <a:p>
          <a:endParaRPr lang="en-US"/>
        </a:p>
      </dgm:t>
    </dgm:pt>
    <dgm:pt modelId="{A25924D2-13F3-493F-BCB8-7C452A29A5DC}">
      <dgm:prSet/>
      <dgm:spPr/>
      <dgm:t>
        <a:bodyPr/>
        <a:lstStyle/>
        <a:p>
          <a:r>
            <a:rPr lang="en-GB" dirty="0"/>
            <a:t>This is beneficial to my study as it is based around female and male  participants and the way in which parents influence the attitudes of children during the childhood years. </a:t>
          </a:r>
          <a:endParaRPr lang="en-US" dirty="0"/>
        </a:p>
      </dgm:t>
    </dgm:pt>
    <dgm:pt modelId="{BE876FB3-080C-40C8-BD07-3FDD5FF32E0E}" type="parTrans" cxnId="{79D6D0A4-F802-41C9-B747-953A249D7235}">
      <dgm:prSet/>
      <dgm:spPr/>
      <dgm:t>
        <a:bodyPr/>
        <a:lstStyle/>
        <a:p>
          <a:endParaRPr lang="en-US"/>
        </a:p>
      </dgm:t>
    </dgm:pt>
    <dgm:pt modelId="{E758A021-7DEC-4053-B25A-ECD6A8C8126D}" type="sibTrans" cxnId="{79D6D0A4-F802-41C9-B747-953A249D7235}">
      <dgm:prSet/>
      <dgm:spPr/>
      <dgm:t>
        <a:bodyPr/>
        <a:lstStyle/>
        <a:p>
          <a:endParaRPr lang="en-US"/>
        </a:p>
      </dgm:t>
    </dgm:pt>
    <dgm:pt modelId="{6C0BF337-2E01-421E-A007-21CE910A80EB}">
      <dgm:prSet/>
      <dgm:spPr>
        <a:solidFill>
          <a:schemeClr val="accent4"/>
        </a:solidFill>
      </dgm:spPr>
      <dgm:t>
        <a:bodyPr/>
        <a:lstStyle/>
        <a:p>
          <a:r>
            <a:rPr lang="en-GB" b="1" dirty="0"/>
            <a:t>Dixon, M.A., and Warner, S.M. (2008). </a:t>
          </a:r>
          <a:r>
            <a:rPr lang="en-GB" b="1" i="1" dirty="0"/>
            <a:t>More than just letting them play: Parental influence on Women’s Lifetime Sport Involvement. </a:t>
          </a:r>
          <a:r>
            <a:rPr lang="en-GB" b="1" dirty="0"/>
            <a:t>Sociology of </a:t>
          </a:r>
          <a:r>
            <a:rPr lang="en-GB" b="1" dirty="0" err="1"/>
            <a:t>Dport</a:t>
          </a:r>
          <a:r>
            <a:rPr lang="en-GB" b="1" dirty="0"/>
            <a:t> Journal. Human Kinetics. 25, 538-559</a:t>
          </a:r>
          <a:endParaRPr lang="en-US" dirty="0"/>
        </a:p>
      </dgm:t>
    </dgm:pt>
    <dgm:pt modelId="{3ED4F131-8D5E-4B12-97F6-19112AC68D39}" type="parTrans" cxnId="{C73E0305-CA46-46C8-9738-1CC4609DC4C4}">
      <dgm:prSet/>
      <dgm:spPr/>
      <dgm:t>
        <a:bodyPr/>
        <a:lstStyle/>
        <a:p>
          <a:endParaRPr lang="en-US"/>
        </a:p>
      </dgm:t>
    </dgm:pt>
    <dgm:pt modelId="{6EE17619-8A28-4E0B-97FB-24AE50B2ED8E}" type="sibTrans" cxnId="{C73E0305-CA46-46C8-9738-1CC4609DC4C4}">
      <dgm:prSet/>
      <dgm:spPr/>
      <dgm:t>
        <a:bodyPr/>
        <a:lstStyle/>
        <a:p>
          <a:endParaRPr lang="en-US"/>
        </a:p>
      </dgm:t>
    </dgm:pt>
    <dgm:pt modelId="{312B1D5E-3B7C-4622-B9A7-CD3E50500DD7}" type="pres">
      <dgm:prSet presAssocID="{067BEB08-D030-45E0-A9E9-0C498BB1B335}" presName="linear" presStyleCnt="0">
        <dgm:presLayoutVars>
          <dgm:animLvl val="lvl"/>
          <dgm:resizeHandles val="exact"/>
        </dgm:presLayoutVars>
      </dgm:prSet>
      <dgm:spPr/>
    </dgm:pt>
    <dgm:pt modelId="{7AB408EB-D3AF-4B9F-855C-07CE46BD4470}" type="pres">
      <dgm:prSet presAssocID="{F68EB16E-69B2-47F3-AB30-C5CD83FD7EDF}" presName="parentText" presStyleLbl="node1" presStyleIdx="0" presStyleCnt="3">
        <dgm:presLayoutVars>
          <dgm:chMax val="0"/>
          <dgm:bulletEnabled val="1"/>
        </dgm:presLayoutVars>
      </dgm:prSet>
      <dgm:spPr/>
    </dgm:pt>
    <dgm:pt modelId="{91A8B243-4A45-4348-9DF8-4117F24EEC20}" type="pres">
      <dgm:prSet presAssocID="{4AD42D3D-1B31-4C87-BA44-46C2D0D66F19}" presName="spacer" presStyleCnt="0"/>
      <dgm:spPr/>
    </dgm:pt>
    <dgm:pt modelId="{238B7FD6-AB1E-4994-B6E1-8E47F2AD603D}" type="pres">
      <dgm:prSet presAssocID="{A25924D2-13F3-493F-BCB8-7C452A29A5DC}" presName="parentText" presStyleLbl="node1" presStyleIdx="1" presStyleCnt="3">
        <dgm:presLayoutVars>
          <dgm:chMax val="0"/>
          <dgm:bulletEnabled val="1"/>
        </dgm:presLayoutVars>
      </dgm:prSet>
      <dgm:spPr/>
    </dgm:pt>
    <dgm:pt modelId="{E5BD0807-5BB9-4649-8BA0-366FB66D09C7}" type="pres">
      <dgm:prSet presAssocID="{E758A021-7DEC-4053-B25A-ECD6A8C8126D}" presName="spacer" presStyleCnt="0"/>
      <dgm:spPr/>
    </dgm:pt>
    <dgm:pt modelId="{A1BA3FB7-FE26-4762-8E90-3065A03805E2}" type="pres">
      <dgm:prSet presAssocID="{6C0BF337-2E01-421E-A007-21CE910A80EB}" presName="parentText" presStyleLbl="node1" presStyleIdx="2" presStyleCnt="3">
        <dgm:presLayoutVars>
          <dgm:chMax val="0"/>
          <dgm:bulletEnabled val="1"/>
        </dgm:presLayoutVars>
      </dgm:prSet>
      <dgm:spPr/>
    </dgm:pt>
  </dgm:ptLst>
  <dgm:cxnLst>
    <dgm:cxn modelId="{C73E0305-CA46-46C8-9738-1CC4609DC4C4}" srcId="{067BEB08-D030-45E0-A9E9-0C498BB1B335}" destId="{6C0BF337-2E01-421E-A007-21CE910A80EB}" srcOrd="2" destOrd="0" parTransId="{3ED4F131-8D5E-4B12-97F6-19112AC68D39}" sibTransId="{6EE17619-8A28-4E0B-97FB-24AE50B2ED8E}"/>
    <dgm:cxn modelId="{CD4B3F10-7BB1-481A-A8C5-D485D09A0948}" type="presOf" srcId="{6C0BF337-2E01-421E-A007-21CE910A80EB}" destId="{A1BA3FB7-FE26-4762-8E90-3065A03805E2}" srcOrd="0" destOrd="0" presId="urn:microsoft.com/office/officeart/2005/8/layout/vList2"/>
    <dgm:cxn modelId="{BB88236F-63AB-4990-949F-C250DA765704}" type="presOf" srcId="{F68EB16E-69B2-47F3-AB30-C5CD83FD7EDF}" destId="{7AB408EB-D3AF-4B9F-855C-07CE46BD4470}" srcOrd="0" destOrd="0" presId="urn:microsoft.com/office/officeart/2005/8/layout/vList2"/>
    <dgm:cxn modelId="{DA094051-6A08-4135-8C52-93159EA5EB4A}" type="presOf" srcId="{A25924D2-13F3-493F-BCB8-7C452A29A5DC}" destId="{238B7FD6-AB1E-4994-B6E1-8E47F2AD603D}" srcOrd="0" destOrd="0" presId="urn:microsoft.com/office/officeart/2005/8/layout/vList2"/>
    <dgm:cxn modelId="{89666BA2-3BC8-47DB-BA71-0A3A3207B9D5}" srcId="{067BEB08-D030-45E0-A9E9-0C498BB1B335}" destId="{F68EB16E-69B2-47F3-AB30-C5CD83FD7EDF}" srcOrd="0" destOrd="0" parTransId="{EE047388-F13D-45FD-9B7A-1ADB755B468C}" sibTransId="{4AD42D3D-1B31-4C87-BA44-46C2D0D66F19}"/>
    <dgm:cxn modelId="{79D6D0A4-F802-41C9-B747-953A249D7235}" srcId="{067BEB08-D030-45E0-A9E9-0C498BB1B335}" destId="{A25924D2-13F3-493F-BCB8-7C452A29A5DC}" srcOrd="1" destOrd="0" parTransId="{BE876FB3-080C-40C8-BD07-3FDD5FF32E0E}" sibTransId="{E758A021-7DEC-4053-B25A-ECD6A8C8126D}"/>
    <dgm:cxn modelId="{6DA79EF6-795C-4BE4-ACC5-7387CBB3048F}" type="presOf" srcId="{067BEB08-D030-45E0-A9E9-0C498BB1B335}" destId="{312B1D5E-3B7C-4622-B9A7-CD3E50500DD7}" srcOrd="0" destOrd="0" presId="urn:microsoft.com/office/officeart/2005/8/layout/vList2"/>
    <dgm:cxn modelId="{4F72EABB-78AE-4BE1-8594-D3E1D0796AAB}" type="presParOf" srcId="{312B1D5E-3B7C-4622-B9A7-CD3E50500DD7}" destId="{7AB408EB-D3AF-4B9F-855C-07CE46BD4470}" srcOrd="0" destOrd="0" presId="urn:microsoft.com/office/officeart/2005/8/layout/vList2"/>
    <dgm:cxn modelId="{D5437D0D-DCA9-45B0-AD4A-746987DE1D1A}" type="presParOf" srcId="{312B1D5E-3B7C-4622-B9A7-CD3E50500DD7}" destId="{91A8B243-4A45-4348-9DF8-4117F24EEC20}" srcOrd="1" destOrd="0" presId="urn:microsoft.com/office/officeart/2005/8/layout/vList2"/>
    <dgm:cxn modelId="{8760F2DB-351C-4E57-B7D8-5ED034699824}" type="presParOf" srcId="{312B1D5E-3B7C-4622-B9A7-CD3E50500DD7}" destId="{238B7FD6-AB1E-4994-B6E1-8E47F2AD603D}" srcOrd="2" destOrd="0" presId="urn:microsoft.com/office/officeart/2005/8/layout/vList2"/>
    <dgm:cxn modelId="{F9329DC5-F33C-4802-A553-80E00F2CCB71}" type="presParOf" srcId="{312B1D5E-3B7C-4622-B9A7-CD3E50500DD7}" destId="{E5BD0807-5BB9-4649-8BA0-366FB66D09C7}" srcOrd="3" destOrd="0" presId="urn:microsoft.com/office/officeart/2005/8/layout/vList2"/>
    <dgm:cxn modelId="{4A3CD1A6-D600-470B-9AB5-20D5EAD87D83}" type="presParOf" srcId="{312B1D5E-3B7C-4622-B9A7-CD3E50500DD7}" destId="{A1BA3FB7-FE26-4762-8E90-3065A03805E2}"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BCA8EC9-F3EE-42C6-AC50-42EB84EFA713}" type="doc">
      <dgm:prSet loTypeId="urn:microsoft.com/office/officeart/2005/8/layout/vList2" loCatId="list" qsTypeId="urn:microsoft.com/office/officeart/2005/8/quickstyle/simple4" qsCatId="simple" csTypeId="urn:microsoft.com/office/officeart/2005/8/colors/accent2_2" csCatId="accent2" phldr="1"/>
      <dgm:spPr/>
      <dgm:t>
        <a:bodyPr/>
        <a:lstStyle/>
        <a:p>
          <a:endParaRPr lang="en-US"/>
        </a:p>
      </dgm:t>
    </dgm:pt>
    <dgm:pt modelId="{1E757A73-1EC6-460E-8C40-FE6315505F7C}">
      <dgm:prSet/>
      <dgm:spPr/>
      <dgm:t>
        <a:bodyPr/>
        <a:lstStyle/>
        <a:p>
          <a:r>
            <a:rPr lang="en-GB" dirty="0"/>
            <a:t>The ﬁndings in relation to parenting practices indicated that the parents were ‘investing’ in their children’s sports participation earlier and more heavily than their parents had done with them</a:t>
          </a:r>
          <a:endParaRPr lang="en-US" dirty="0"/>
        </a:p>
      </dgm:t>
    </dgm:pt>
    <dgm:pt modelId="{D5F00BA0-BA9B-48FA-B40F-38D02907FF0A}" type="parTrans" cxnId="{15419923-E86F-452D-B1B3-016E6577FCAA}">
      <dgm:prSet/>
      <dgm:spPr/>
      <dgm:t>
        <a:bodyPr/>
        <a:lstStyle/>
        <a:p>
          <a:endParaRPr lang="en-US"/>
        </a:p>
      </dgm:t>
    </dgm:pt>
    <dgm:pt modelId="{A1FD16E6-87C3-4E74-8A02-86896929CF89}" type="sibTrans" cxnId="{15419923-E86F-452D-B1B3-016E6577FCAA}">
      <dgm:prSet/>
      <dgm:spPr/>
      <dgm:t>
        <a:bodyPr/>
        <a:lstStyle/>
        <a:p>
          <a:endParaRPr lang="en-US"/>
        </a:p>
      </dgm:t>
    </dgm:pt>
    <dgm:pt modelId="{CE7F6A61-591F-4E29-AAC5-6DCBF51A7985}">
      <dgm:prSet/>
      <dgm:spPr>
        <a:solidFill>
          <a:schemeClr val="accent3"/>
        </a:solidFill>
      </dgm:spPr>
      <dgm:t>
        <a:bodyPr/>
        <a:lstStyle/>
        <a:p>
          <a:r>
            <a:rPr lang="en-GB" dirty="0"/>
            <a:t>The ﬁndings regarding parenting perceptions revealed that the parents felt they were better able and more inclined to invest in their children in general, and their children’s sports participation in particular, because of several ‘structural’ and ‘cultural’ changes that have occurred over the past 30 years or so.</a:t>
          </a:r>
          <a:endParaRPr lang="en-US" dirty="0"/>
        </a:p>
      </dgm:t>
    </dgm:pt>
    <dgm:pt modelId="{BF018DFF-2D49-468A-953A-FEB23F0CA485}" type="parTrans" cxnId="{85B1AA95-A309-4DF8-BBD2-AB17B327D38B}">
      <dgm:prSet/>
      <dgm:spPr/>
      <dgm:t>
        <a:bodyPr/>
        <a:lstStyle/>
        <a:p>
          <a:endParaRPr lang="en-US"/>
        </a:p>
      </dgm:t>
    </dgm:pt>
    <dgm:pt modelId="{1E2BFEDB-F007-4BD7-A771-D2F295BFC087}" type="sibTrans" cxnId="{85B1AA95-A309-4DF8-BBD2-AB17B327D38B}">
      <dgm:prSet/>
      <dgm:spPr/>
      <dgm:t>
        <a:bodyPr/>
        <a:lstStyle/>
        <a:p>
          <a:endParaRPr lang="en-US"/>
        </a:p>
      </dgm:t>
    </dgm:pt>
    <dgm:pt modelId="{0FE12B0E-F7E1-4D7B-9B15-CBF6FAAABE6D}">
      <dgm:prSet/>
      <dgm:spPr>
        <a:solidFill>
          <a:schemeClr val="accent4"/>
        </a:solidFill>
      </dgm:spPr>
      <dgm:t>
        <a:bodyPr/>
        <a:lstStyle/>
        <a:p>
          <a:r>
            <a:rPr lang="en-GB" dirty="0"/>
            <a:t>As the geographic demographic spreads across South Wales with participants in the West Wales Girls Performance centre, this will allow me too see the potential class difference of families in the centre and see what different impacts and benefits the Performance centre has on the child &amp; the parent (Financial, Time,) impacts.</a:t>
          </a:r>
          <a:endParaRPr lang="en-US" dirty="0"/>
        </a:p>
      </dgm:t>
    </dgm:pt>
    <dgm:pt modelId="{21694517-59F2-4248-909C-A879C24AF091}" type="parTrans" cxnId="{20A8BE63-2B55-4352-8CDD-39DEABAA1B60}">
      <dgm:prSet/>
      <dgm:spPr/>
      <dgm:t>
        <a:bodyPr/>
        <a:lstStyle/>
        <a:p>
          <a:endParaRPr lang="en-US"/>
        </a:p>
      </dgm:t>
    </dgm:pt>
    <dgm:pt modelId="{599E9544-B410-40B6-9C5E-7C7EAF0836DF}" type="sibTrans" cxnId="{20A8BE63-2B55-4352-8CDD-39DEABAA1B60}">
      <dgm:prSet/>
      <dgm:spPr/>
      <dgm:t>
        <a:bodyPr/>
        <a:lstStyle/>
        <a:p>
          <a:endParaRPr lang="en-US"/>
        </a:p>
      </dgm:t>
    </dgm:pt>
    <dgm:pt modelId="{04DC3291-F5D8-4648-82E6-27014E05FF6C}">
      <dgm:prSet/>
      <dgm:spPr>
        <a:solidFill>
          <a:schemeClr val="accent5"/>
        </a:solidFill>
      </dgm:spPr>
      <dgm:t>
        <a:bodyPr/>
        <a:lstStyle/>
        <a:p>
          <a:r>
            <a:rPr lang="en-GB" b="1" dirty="0"/>
            <a:t>Wheeler, S &amp; Green, K. (2014). </a:t>
          </a:r>
          <a:r>
            <a:rPr lang="en-GB" b="1" i="1" dirty="0"/>
            <a:t>Parenting in relation to children’s sports participation: generational changes and potential implications. </a:t>
          </a:r>
          <a:r>
            <a:rPr lang="en-GB" b="1" dirty="0"/>
            <a:t>Leisure Studies, 33:3, 267-284, DOI: 10.1080/02614367.2012.707227</a:t>
          </a:r>
          <a:endParaRPr lang="en-US" dirty="0"/>
        </a:p>
      </dgm:t>
    </dgm:pt>
    <dgm:pt modelId="{85EA88FC-CB19-485A-8704-E52E8D211A1A}" type="parTrans" cxnId="{892FDC07-DD87-4572-8F55-A797A7354E64}">
      <dgm:prSet/>
      <dgm:spPr/>
      <dgm:t>
        <a:bodyPr/>
        <a:lstStyle/>
        <a:p>
          <a:endParaRPr lang="en-US"/>
        </a:p>
      </dgm:t>
    </dgm:pt>
    <dgm:pt modelId="{36903A57-0ADB-4ACC-8504-5D6351CADD3A}" type="sibTrans" cxnId="{892FDC07-DD87-4572-8F55-A797A7354E64}">
      <dgm:prSet/>
      <dgm:spPr/>
      <dgm:t>
        <a:bodyPr/>
        <a:lstStyle/>
        <a:p>
          <a:endParaRPr lang="en-US"/>
        </a:p>
      </dgm:t>
    </dgm:pt>
    <dgm:pt modelId="{19152B2F-EEAE-4812-A232-BF4CAD31FC92}" type="pres">
      <dgm:prSet presAssocID="{CBCA8EC9-F3EE-42C6-AC50-42EB84EFA713}" presName="linear" presStyleCnt="0">
        <dgm:presLayoutVars>
          <dgm:animLvl val="lvl"/>
          <dgm:resizeHandles val="exact"/>
        </dgm:presLayoutVars>
      </dgm:prSet>
      <dgm:spPr/>
    </dgm:pt>
    <dgm:pt modelId="{7D833D65-D558-447E-A2B7-A160928FA2D1}" type="pres">
      <dgm:prSet presAssocID="{1E757A73-1EC6-460E-8C40-FE6315505F7C}" presName="parentText" presStyleLbl="node1" presStyleIdx="0" presStyleCnt="4">
        <dgm:presLayoutVars>
          <dgm:chMax val="0"/>
          <dgm:bulletEnabled val="1"/>
        </dgm:presLayoutVars>
      </dgm:prSet>
      <dgm:spPr/>
    </dgm:pt>
    <dgm:pt modelId="{7549F009-222F-4B91-9B4B-8225374051AF}" type="pres">
      <dgm:prSet presAssocID="{A1FD16E6-87C3-4E74-8A02-86896929CF89}" presName="spacer" presStyleCnt="0"/>
      <dgm:spPr/>
    </dgm:pt>
    <dgm:pt modelId="{B4FC93BA-27E9-4DE2-B9BB-1E0CB5C6E522}" type="pres">
      <dgm:prSet presAssocID="{CE7F6A61-591F-4E29-AAC5-6DCBF51A7985}" presName="parentText" presStyleLbl="node1" presStyleIdx="1" presStyleCnt="4">
        <dgm:presLayoutVars>
          <dgm:chMax val="0"/>
          <dgm:bulletEnabled val="1"/>
        </dgm:presLayoutVars>
      </dgm:prSet>
      <dgm:spPr/>
    </dgm:pt>
    <dgm:pt modelId="{6EEFFE7E-7423-4A2C-8665-EDE377A97DCE}" type="pres">
      <dgm:prSet presAssocID="{1E2BFEDB-F007-4BD7-A771-D2F295BFC087}" presName="spacer" presStyleCnt="0"/>
      <dgm:spPr/>
    </dgm:pt>
    <dgm:pt modelId="{367145D4-AD18-4169-B973-15FB243D8AD8}" type="pres">
      <dgm:prSet presAssocID="{0FE12B0E-F7E1-4D7B-9B15-CBF6FAAABE6D}" presName="parentText" presStyleLbl="node1" presStyleIdx="2" presStyleCnt="4" custLinFactNeighborY="-27067">
        <dgm:presLayoutVars>
          <dgm:chMax val="0"/>
          <dgm:bulletEnabled val="1"/>
        </dgm:presLayoutVars>
      </dgm:prSet>
      <dgm:spPr/>
    </dgm:pt>
    <dgm:pt modelId="{497FB0B4-C717-4C0A-BDA9-FD93FD466E5E}" type="pres">
      <dgm:prSet presAssocID="{599E9544-B410-40B6-9C5E-7C7EAF0836DF}" presName="spacer" presStyleCnt="0"/>
      <dgm:spPr/>
    </dgm:pt>
    <dgm:pt modelId="{368CA888-0B17-4452-990A-A3ED8B078A2A}" type="pres">
      <dgm:prSet presAssocID="{04DC3291-F5D8-4648-82E6-27014E05FF6C}" presName="parentText" presStyleLbl="node1" presStyleIdx="3" presStyleCnt="4">
        <dgm:presLayoutVars>
          <dgm:chMax val="0"/>
          <dgm:bulletEnabled val="1"/>
        </dgm:presLayoutVars>
      </dgm:prSet>
      <dgm:spPr/>
    </dgm:pt>
  </dgm:ptLst>
  <dgm:cxnLst>
    <dgm:cxn modelId="{892FDC07-DD87-4572-8F55-A797A7354E64}" srcId="{CBCA8EC9-F3EE-42C6-AC50-42EB84EFA713}" destId="{04DC3291-F5D8-4648-82E6-27014E05FF6C}" srcOrd="3" destOrd="0" parTransId="{85EA88FC-CB19-485A-8704-E52E8D211A1A}" sibTransId="{36903A57-0ADB-4ACC-8504-5D6351CADD3A}"/>
    <dgm:cxn modelId="{15419923-E86F-452D-B1B3-016E6577FCAA}" srcId="{CBCA8EC9-F3EE-42C6-AC50-42EB84EFA713}" destId="{1E757A73-1EC6-460E-8C40-FE6315505F7C}" srcOrd="0" destOrd="0" parTransId="{D5F00BA0-BA9B-48FA-B40F-38D02907FF0A}" sibTransId="{A1FD16E6-87C3-4E74-8A02-86896929CF89}"/>
    <dgm:cxn modelId="{20A8BE63-2B55-4352-8CDD-39DEABAA1B60}" srcId="{CBCA8EC9-F3EE-42C6-AC50-42EB84EFA713}" destId="{0FE12B0E-F7E1-4D7B-9B15-CBF6FAAABE6D}" srcOrd="2" destOrd="0" parTransId="{21694517-59F2-4248-909C-A879C24AF091}" sibTransId="{599E9544-B410-40B6-9C5E-7C7EAF0836DF}"/>
    <dgm:cxn modelId="{85B1AA95-A309-4DF8-BBD2-AB17B327D38B}" srcId="{CBCA8EC9-F3EE-42C6-AC50-42EB84EFA713}" destId="{CE7F6A61-591F-4E29-AAC5-6DCBF51A7985}" srcOrd="1" destOrd="0" parTransId="{BF018DFF-2D49-468A-953A-FEB23F0CA485}" sibTransId="{1E2BFEDB-F007-4BD7-A771-D2F295BFC087}"/>
    <dgm:cxn modelId="{322CBC9E-95D2-41A8-8620-6BAF7F7453E2}" type="presOf" srcId="{CE7F6A61-591F-4E29-AAC5-6DCBF51A7985}" destId="{B4FC93BA-27E9-4DE2-B9BB-1E0CB5C6E522}" srcOrd="0" destOrd="0" presId="urn:microsoft.com/office/officeart/2005/8/layout/vList2"/>
    <dgm:cxn modelId="{397C9BA7-2E86-491E-9D8D-B02FCA70E4A4}" type="presOf" srcId="{1E757A73-1EC6-460E-8C40-FE6315505F7C}" destId="{7D833D65-D558-447E-A2B7-A160928FA2D1}" srcOrd="0" destOrd="0" presId="urn:microsoft.com/office/officeart/2005/8/layout/vList2"/>
    <dgm:cxn modelId="{4A2639D0-5B5F-410B-BA34-23768B5E9933}" type="presOf" srcId="{0FE12B0E-F7E1-4D7B-9B15-CBF6FAAABE6D}" destId="{367145D4-AD18-4169-B973-15FB243D8AD8}" srcOrd="0" destOrd="0" presId="urn:microsoft.com/office/officeart/2005/8/layout/vList2"/>
    <dgm:cxn modelId="{D4BBBAE2-D3DF-4CC8-BF77-7C127D520277}" type="presOf" srcId="{CBCA8EC9-F3EE-42C6-AC50-42EB84EFA713}" destId="{19152B2F-EEAE-4812-A232-BF4CAD31FC92}" srcOrd="0" destOrd="0" presId="urn:microsoft.com/office/officeart/2005/8/layout/vList2"/>
    <dgm:cxn modelId="{BC3AD4EF-F7B1-47E0-9FC3-8729E5C3369D}" type="presOf" srcId="{04DC3291-F5D8-4648-82E6-27014E05FF6C}" destId="{368CA888-0B17-4452-990A-A3ED8B078A2A}" srcOrd="0" destOrd="0" presId="urn:microsoft.com/office/officeart/2005/8/layout/vList2"/>
    <dgm:cxn modelId="{79A493B0-D5FA-49C6-B3C5-1AE5B438C5F5}" type="presParOf" srcId="{19152B2F-EEAE-4812-A232-BF4CAD31FC92}" destId="{7D833D65-D558-447E-A2B7-A160928FA2D1}" srcOrd="0" destOrd="0" presId="urn:microsoft.com/office/officeart/2005/8/layout/vList2"/>
    <dgm:cxn modelId="{AE8EC38E-60A4-4421-9FFC-AACF8FDD0245}" type="presParOf" srcId="{19152B2F-EEAE-4812-A232-BF4CAD31FC92}" destId="{7549F009-222F-4B91-9B4B-8225374051AF}" srcOrd="1" destOrd="0" presId="urn:microsoft.com/office/officeart/2005/8/layout/vList2"/>
    <dgm:cxn modelId="{66FD1791-4004-4DD0-8FA3-A1F1D51327CE}" type="presParOf" srcId="{19152B2F-EEAE-4812-A232-BF4CAD31FC92}" destId="{B4FC93BA-27E9-4DE2-B9BB-1E0CB5C6E522}" srcOrd="2" destOrd="0" presId="urn:microsoft.com/office/officeart/2005/8/layout/vList2"/>
    <dgm:cxn modelId="{BD1C43AA-78A7-4F70-95D6-C540E905403C}" type="presParOf" srcId="{19152B2F-EEAE-4812-A232-BF4CAD31FC92}" destId="{6EEFFE7E-7423-4A2C-8665-EDE377A97DCE}" srcOrd="3" destOrd="0" presId="urn:microsoft.com/office/officeart/2005/8/layout/vList2"/>
    <dgm:cxn modelId="{F47EF154-A42E-4F08-A704-FD1DD9FA8BF7}" type="presParOf" srcId="{19152B2F-EEAE-4812-A232-BF4CAD31FC92}" destId="{367145D4-AD18-4169-B973-15FB243D8AD8}" srcOrd="4" destOrd="0" presId="urn:microsoft.com/office/officeart/2005/8/layout/vList2"/>
    <dgm:cxn modelId="{5029D485-6829-4447-8636-144138C78C39}" type="presParOf" srcId="{19152B2F-EEAE-4812-A232-BF4CAD31FC92}" destId="{497FB0B4-C717-4C0A-BDA9-FD93FD466E5E}" srcOrd="5" destOrd="0" presId="urn:microsoft.com/office/officeart/2005/8/layout/vList2"/>
    <dgm:cxn modelId="{BE0A2A57-25A0-4C75-AE93-B501E5F3F8A6}" type="presParOf" srcId="{19152B2F-EEAE-4812-A232-BF4CAD31FC92}" destId="{368CA888-0B17-4452-990A-A3ED8B078A2A}"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B44E634-85AF-484C-A888-5D4E28226732}" type="doc">
      <dgm:prSet loTypeId="urn:microsoft.com/office/officeart/2005/8/layout/vList2" loCatId="list" qsTypeId="urn:microsoft.com/office/officeart/2005/8/quickstyle/simple4" qsCatId="simple" csTypeId="urn:microsoft.com/office/officeart/2005/8/colors/accent3_2" csCatId="accent3" phldr="1"/>
      <dgm:spPr/>
      <dgm:t>
        <a:bodyPr/>
        <a:lstStyle/>
        <a:p>
          <a:endParaRPr lang="en-US"/>
        </a:p>
      </dgm:t>
    </dgm:pt>
    <dgm:pt modelId="{3A08F4D8-FF56-4CF1-95A1-BBF4F3A1AF42}">
      <dgm:prSet/>
      <dgm:spPr>
        <a:solidFill>
          <a:schemeClr val="accent2"/>
        </a:solidFill>
      </dgm:spPr>
      <dgm:t>
        <a:bodyPr/>
        <a:lstStyle/>
        <a:p>
          <a:r>
            <a:rPr lang="en-GB" dirty="0"/>
            <a:t>This study examined the experiences of elite tennis players' parents, social support they provided to their young children &amp; athlete’s perceptions of influences of their support from their parents. Several studies have looked at the influence of family members on athletes such as:</a:t>
          </a:r>
          <a:endParaRPr lang="en-US" dirty="0"/>
        </a:p>
      </dgm:t>
    </dgm:pt>
    <dgm:pt modelId="{B1B06EC3-5D81-4B68-ACD7-78B9D3939A9A}" type="parTrans" cxnId="{575CB758-836B-40EA-9E7E-EB778E7497AA}">
      <dgm:prSet/>
      <dgm:spPr/>
      <dgm:t>
        <a:bodyPr/>
        <a:lstStyle/>
        <a:p>
          <a:endParaRPr lang="en-US"/>
        </a:p>
      </dgm:t>
    </dgm:pt>
    <dgm:pt modelId="{A4D3BE4D-FD44-4ADC-9865-8D9D2BA4F51D}" type="sibTrans" cxnId="{575CB758-836B-40EA-9E7E-EB778E7497AA}">
      <dgm:prSet/>
      <dgm:spPr/>
      <dgm:t>
        <a:bodyPr/>
        <a:lstStyle/>
        <a:p>
          <a:endParaRPr lang="en-US"/>
        </a:p>
      </dgm:t>
    </dgm:pt>
    <dgm:pt modelId="{36AA34E1-B994-4359-8FC1-30654290B715}">
      <dgm:prSet/>
      <dgm:spPr>
        <a:solidFill>
          <a:schemeClr val="accent2"/>
        </a:solidFill>
      </dgm:spPr>
      <dgm:t>
        <a:bodyPr/>
        <a:lstStyle/>
        <a:p>
          <a:r>
            <a:rPr lang="en-GB"/>
            <a:t>Weurth et al (2004) – Parents’ impact on sports participation</a:t>
          </a:r>
          <a:endParaRPr lang="en-US"/>
        </a:p>
      </dgm:t>
    </dgm:pt>
    <dgm:pt modelId="{0B6EAD2F-5E0D-4606-9D07-79542664FF52}" type="parTrans" cxnId="{16729B7D-6684-4664-B1E7-4769C9D96A27}">
      <dgm:prSet/>
      <dgm:spPr/>
      <dgm:t>
        <a:bodyPr/>
        <a:lstStyle/>
        <a:p>
          <a:endParaRPr lang="en-US"/>
        </a:p>
      </dgm:t>
    </dgm:pt>
    <dgm:pt modelId="{B392B85B-D0EB-4F4B-B79A-5547D26CB81E}" type="sibTrans" cxnId="{16729B7D-6684-4664-B1E7-4769C9D96A27}">
      <dgm:prSet/>
      <dgm:spPr/>
      <dgm:t>
        <a:bodyPr/>
        <a:lstStyle/>
        <a:p>
          <a:endParaRPr lang="en-US"/>
        </a:p>
      </dgm:t>
    </dgm:pt>
    <dgm:pt modelId="{417C82BD-0941-47B8-83A2-9ECA5C6C2BFA}">
      <dgm:prSet/>
      <dgm:spPr/>
      <dgm:t>
        <a:bodyPr/>
        <a:lstStyle/>
        <a:p>
          <a:r>
            <a:rPr lang="en-GB"/>
            <a:t>Lee and Maclean (1997). – Parental pressure on adolescent athletes </a:t>
          </a:r>
          <a:endParaRPr lang="en-US"/>
        </a:p>
      </dgm:t>
    </dgm:pt>
    <dgm:pt modelId="{0331D4E5-FBB2-468F-A4FB-98639F65575C}" type="parTrans" cxnId="{15BF2310-430F-4DC7-BB53-AC7A3F7F8D64}">
      <dgm:prSet/>
      <dgm:spPr/>
      <dgm:t>
        <a:bodyPr/>
        <a:lstStyle/>
        <a:p>
          <a:endParaRPr lang="en-US"/>
        </a:p>
      </dgm:t>
    </dgm:pt>
    <dgm:pt modelId="{2DB8B8C4-4AF7-4C29-AB86-B00B496A59E8}" type="sibTrans" cxnId="{15BF2310-430F-4DC7-BB53-AC7A3F7F8D64}">
      <dgm:prSet/>
      <dgm:spPr/>
      <dgm:t>
        <a:bodyPr/>
        <a:lstStyle/>
        <a:p>
          <a:endParaRPr lang="en-US"/>
        </a:p>
      </dgm:t>
    </dgm:pt>
    <dgm:pt modelId="{BF991CCB-EB05-4F12-BB9D-6C17E68F6B83}">
      <dgm:prSet/>
      <dgm:spPr/>
      <dgm:t>
        <a:bodyPr/>
        <a:lstStyle/>
        <a:p>
          <a:r>
            <a:rPr lang="en-GB"/>
            <a:t>Cote, (1999) – Family members roles in talent development</a:t>
          </a:r>
          <a:endParaRPr lang="en-US"/>
        </a:p>
      </dgm:t>
    </dgm:pt>
    <dgm:pt modelId="{E36A3065-DA96-4FA4-B40C-0B5E4A7F4F7D}" type="parTrans" cxnId="{11F1104E-AAEC-45B3-95AB-0E9357539B5E}">
      <dgm:prSet/>
      <dgm:spPr/>
      <dgm:t>
        <a:bodyPr/>
        <a:lstStyle/>
        <a:p>
          <a:endParaRPr lang="en-US"/>
        </a:p>
      </dgm:t>
    </dgm:pt>
    <dgm:pt modelId="{BA99BB78-3F27-4AEF-A88C-0A82A51F6684}" type="sibTrans" cxnId="{11F1104E-AAEC-45B3-95AB-0E9357539B5E}">
      <dgm:prSet/>
      <dgm:spPr/>
      <dgm:t>
        <a:bodyPr/>
        <a:lstStyle/>
        <a:p>
          <a:endParaRPr lang="en-US"/>
        </a:p>
      </dgm:t>
    </dgm:pt>
    <dgm:pt modelId="{B4604916-1CE6-4A88-8D7E-7055F268AD3F}">
      <dgm:prSet/>
      <dgm:spPr>
        <a:solidFill>
          <a:schemeClr val="accent4"/>
        </a:solidFill>
      </dgm:spPr>
      <dgm:t>
        <a:bodyPr/>
        <a:lstStyle/>
        <a:p>
          <a:r>
            <a:rPr lang="en-GB"/>
            <a:t>This journal by Park and Kim highlights further reading journals from Weurth et al, Cote and Lee and Maclean, which will help to benefit my study and provide additional support to the project as it helps to develop the rationale for my study.</a:t>
          </a:r>
          <a:endParaRPr lang="en-US"/>
        </a:p>
      </dgm:t>
    </dgm:pt>
    <dgm:pt modelId="{46A9B569-01D9-42E4-8CD2-F3EC814BEC47}" type="parTrans" cxnId="{1A6794B2-81CD-498F-827F-293BB138F9BB}">
      <dgm:prSet/>
      <dgm:spPr/>
      <dgm:t>
        <a:bodyPr/>
        <a:lstStyle/>
        <a:p>
          <a:endParaRPr lang="en-US"/>
        </a:p>
      </dgm:t>
    </dgm:pt>
    <dgm:pt modelId="{CC1B365B-05A7-4E8E-950A-2EC4B4DFDEE9}" type="sibTrans" cxnId="{1A6794B2-81CD-498F-827F-293BB138F9BB}">
      <dgm:prSet/>
      <dgm:spPr/>
      <dgm:t>
        <a:bodyPr/>
        <a:lstStyle/>
        <a:p>
          <a:endParaRPr lang="en-US"/>
        </a:p>
      </dgm:t>
    </dgm:pt>
    <dgm:pt modelId="{CD41CBEF-11CC-4047-95CC-CF5B8C6BA59E}">
      <dgm:prSet/>
      <dgm:spPr>
        <a:solidFill>
          <a:schemeClr val="accent4"/>
        </a:solidFill>
      </dgm:spPr>
      <dgm:t>
        <a:bodyPr/>
        <a:lstStyle/>
        <a:p>
          <a:r>
            <a:rPr lang="en-GB" b="1" dirty="0"/>
            <a:t>Park, S. and Kim, S. (2014). </a:t>
          </a:r>
          <a:r>
            <a:rPr lang="en-GB" b="1" i="1" dirty="0"/>
            <a:t>Parents Perspectives and young athletes perceptions of social support.</a:t>
          </a:r>
          <a:r>
            <a:rPr lang="en-GB" b="1" dirty="0"/>
            <a:t> Journal of Exercise Rehabilitation, 10(2): 118-123.</a:t>
          </a:r>
          <a:endParaRPr lang="en-US" dirty="0"/>
        </a:p>
      </dgm:t>
    </dgm:pt>
    <dgm:pt modelId="{B06735A1-C455-463F-A0DC-43B333A4D9B7}" type="parTrans" cxnId="{DA461ED2-13BB-4798-9A6B-5C412F2073EA}">
      <dgm:prSet/>
      <dgm:spPr/>
      <dgm:t>
        <a:bodyPr/>
        <a:lstStyle/>
        <a:p>
          <a:endParaRPr lang="en-US"/>
        </a:p>
      </dgm:t>
    </dgm:pt>
    <dgm:pt modelId="{4D85C747-868B-4BBF-8787-762B5EFAC2BD}" type="sibTrans" cxnId="{DA461ED2-13BB-4798-9A6B-5C412F2073EA}">
      <dgm:prSet/>
      <dgm:spPr/>
      <dgm:t>
        <a:bodyPr/>
        <a:lstStyle/>
        <a:p>
          <a:endParaRPr lang="en-US"/>
        </a:p>
      </dgm:t>
    </dgm:pt>
    <dgm:pt modelId="{0708D19F-9712-4892-9C7A-D8610BF8FB82}" type="pres">
      <dgm:prSet presAssocID="{3B44E634-85AF-484C-A888-5D4E28226732}" presName="linear" presStyleCnt="0">
        <dgm:presLayoutVars>
          <dgm:animLvl val="lvl"/>
          <dgm:resizeHandles val="exact"/>
        </dgm:presLayoutVars>
      </dgm:prSet>
      <dgm:spPr/>
    </dgm:pt>
    <dgm:pt modelId="{A2DD0E33-DCF8-4EBD-8272-962034B714FD}" type="pres">
      <dgm:prSet presAssocID="{3A08F4D8-FF56-4CF1-95A1-BBF4F3A1AF42}" presName="parentText" presStyleLbl="node1" presStyleIdx="0" presStyleCnt="6">
        <dgm:presLayoutVars>
          <dgm:chMax val="0"/>
          <dgm:bulletEnabled val="1"/>
        </dgm:presLayoutVars>
      </dgm:prSet>
      <dgm:spPr/>
    </dgm:pt>
    <dgm:pt modelId="{CFC9DC12-B9AA-439B-9F4B-4C4AC522535C}" type="pres">
      <dgm:prSet presAssocID="{A4D3BE4D-FD44-4ADC-9865-8D9D2BA4F51D}" presName="spacer" presStyleCnt="0"/>
      <dgm:spPr/>
    </dgm:pt>
    <dgm:pt modelId="{B133AE20-6DD0-4EDD-902A-FDEA201294DE}" type="pres">
      <dgm:prSet presAssocID="{36AA34E1-B994-4359-8FC1-30654290B715}" presName="parentText" presStyleLbl="node1" presStyleIdx="1" presStyleCnt="6">
        <dgm:presLayoutVars>
          <dgm:chMax val="0"/>
          <dgm:bulletEnabled val="1"/>
        </dgm:presLayoutVars>
      </dgm:prSet>
      <dgm:spPr/>
    </dgm:pt>
    <dgm:pt modelId="{35130FC7-C9C3-4C43-B1B6-B9FDDCE427CB}" type="pres">
      <dgm:prSet presAssocID="{B392B85B-D0EB-4F4B-B79A-5547D26CB81E}" presName="spacer" presStyleCnt="0"/>
      <dgm:spPr/>
    </dgm:pt>
    <dgm:pt modelId="{3CD19F23-78EF-4777-8BF8-3D9FF5B6C574}" type="pres">
      <dgm:prSet presAssocID="{417C82BD-0941-47B8-83A2-9ECA5C6C2BFA}" presName="parentText" presStyleLbl="node1" presStyleIdx="2" presStyleCnt="6">
        <dgm:presLayoutVars>
          <dgm:chMax val="0"/>
          <dgm:bulletEnabled val="1"/>
        </dgm:presLayoutVars>
      </dgm:prSet>
      <dgm:spPr/>
    </dgm:pt>
    <dgm:pt modelId="{BE9D2A93-FF14-46C3-955A-94BCFC4AB9E3}" type="pres">
      <dgm:prSet presAssocID="{2DB8B8C4-4AF7-4C29-AB86-B00B496A59E8}" presName="spacer" presStyleCnt="0"/>
      <dgm:spPr/>
    </dgm:pt>
    <dgm:pt modelId="{3870609B-52F0-4249-98CB-436CB38B3208}" type="pres">
      <dgm:prSet presAssocID="{BF991CCB-EB05-4F12-BB9D-6C17E68F6B83}" presName="parentText" presStyleLbl="node1" presStyleIdx="3" presStyleCnt="6">
        <dgm:presLayoutVars>
          <dgm:chMax val="0"/>
          <dgm:bulletEnabled val="1"/>
        </dgm:presLayoutVars>
      </dgm:prSet>
      <dgm:spPr/>
    </dgm:pt>
    <dgm:pt modelId="{50281790-3ED7-43E1-8EA3-6DCAD6483C84}" type="pres">
      <dgm:prSet presAssocID="{BA99BB78-3F27-4AEF-A88C-0A82A51F6684}" presName="spacer" presStyleCnt="0"/>
      <dgm:spPr/>
    </dgm:pt>
    <dgm:pt modelId="{D167F484-7AE8-4513-A1B3-7A062D339472}" type="pres">
      <dgm:prSet presAssocID="{B4604916-1CE6-4A88-8D7E-7055F268AD3F}" presName="parentText" presStyleLbl="node1" presStyleIdx="4" presStyleCnt="6">
        <dgm:presLayoutVars>
          <dgm:chMax val="0"/>
          <dgm:bulletEnabled val="1"/>
        </dgm:presLayoutVars>
      </dgm:prSet>
      <dgm:spPr/>
    </dgm:pt>
    <dgm:pt modelId="{C7398A43-75D3-422D-AD00-CCFE7867EE58}" type="pres">
      <dgm:prSet presAssocID="{CC1B365B-05A7-4E8E-950A-2EC4B4DFDEE9}" presName="spacer" presStyleCnt="0"/>
      <dgm:spPr/>
    </dgm:pt>
    <dgm:pt modelId="{AA20D8EC-8801-47EA-AC6D-5D4956BD05EE}" type="pres">
      <dgm:prSet presAssocID="{CD41CBEF-11CC-4047-95CC-CF5B8C6BA59E}" presName="parentText" presStyleLbl="node1" presStyleIdx="5" presStyleCnt="6">
        <dgm:presLayoutVars>
          <dgm:chMax val="0"/>
          <dgm:bulletEnabled val="1"/>
        </dgm:presLayoutVars>
      </dgm:prSet>
      <dgm:spPr/>
    </dgm:pt>
  </dgm:ptLst>
  <dgm:cxnLst>
    <dgm:cxn modelId="{15BF2310-430F-4DC7-BB53-AC7A3F7F8D64}" srcId="{3B44E634-85AF-484C-A888-5D4E28226732}" destId="{417C82BD-0941-47B8-83A2-9ECA5C6C2BFA}" srcOrd="2" destOrd="0" parTransId="{0331D4E5-FBB2-468F-A4FB-98639F65575C}" sibTransId="{2DB8B8C4-4AF7-4C29-AB86-B00B496A59E8}"/>
    <dgm:cxn modelId="{E70C183A-06D6-4193-92BB-CA076502DF1D}" type="presOf" srcId="{417C82BD-0941-47B8-83A2-9ECA5C6C2BFA}" destId="{3CD19F23-78EF-4777-8BF8-3D9FF5B6C574}" srcOrd="0" destOrd="0" presId="urn:microsoft.com/office/officeart/2005/8/layout/vList2"/>
    <dgm:cxn modelId="{11F1104E-AAEC-45B3-95AB-0E9357539B5E}" srcId="{3B44E634-85AF-484C-A888-5D4E28226732}" destId="{BF991CCB-EB05-4F12-BB9D-6C17E68F6B83}" srcOrd="3" destOrd="0" parTransId="{E36A3065-DA96-4FA4-B40C-0B5E4A7F4F7D}" sibTransId="{BA99BB78-3F27-4AEF-A88C-0A82A51F6684}"/>
    <dgm:cxn modelId="{A72AD454-DD25-44EE-AF58-7C675374FF88}" type="presOf" srcId="{CD41CBEF-11CC-4047-95CC-CF5B8C6BA59E}" destId="{AA20D8EC-8801-47EA-AC6D-5D4956BD05EE}" srcOrd="0" destOrd="0" presId="urn:microsoft.com/office/officeart/2005/8/layout/vList2"/>
    <dgm:cxn modelId="{575CB758-836B-40EA-9E7E-EB778E7497AA}" srcId="{3B44E634-85AF-484C-A888-5D4E28226732}" destId="{3A08F4D8-FF56-4CF1-95A1-BBF4F3A1AF42}" srcOrd="0" destOrd="0" parTransId="{B1B06EC3-5D81-4B68-ACD7-78B9D3939A9A}" sibTransId="{A4D3BE4D-FD44-4ADC-9865-8D9D2BA4F51D}"/>
    <dgm:cxn modelId="{A8FA5279-813E-4671-8A3E-68B203540CAE}" type="presOf" srcId="{B4604916-1CE6-4A88-8D7E-7055F268AD3F}" destId="{D167F484-7AE8-4513-A1B3-7A062D339472}" srcOrd="0" destOrd="0" presId="urn:microsoft.com/office/officeart/2005/8/layout/vList2"/>
    <dgm:cxn modelId="{16729B7D-6684-4664-B1E7-4769C9D96A27}" srcId="{3B44E634-85AF-484C-A888-5D4E28226732}" destId="{36AA34E1-B994-4359-8FC1-30654290B715}" srcOrd="1" destOrd="0" parTransId="{0B6EAD2F-5E0D-4606-9D07-79542664FF52}" sibTransId="{B392B85B-D0EB-4F4B-B79A-5547D26CB81E}"/>
    <dgm:cxn modelId="{7095B693-90D4-407E-A369-BE5BC43CC3E3}" type="presOf" srcId="{3B44E634-85AF-484C-A888-5D4E28226732}" destId="{0708D19F-9712-4892-9C7A-D8610BF8FB82}" srcOrd="0" destOrd="0" presId="urn:microsoft.com/office/officeart/2005/8/layout/vList2"/>
    <dgm:cxn modelId="{61AB3C96-527C-4D9A-B15F-E9C53736F3B0}" type="presOf" srcId="{BF991CCB-EB05-4F12-BB9D-6C17E68F6B83}" destId="{3870609B-52F0-4249-98CB-436CB38B3208}" srcOrd="0" destOrd="0" presId="urn:microsoft.com/office/officeart/2005/8/layout/vList2"/>
    <dgm:cxn modelId="{92A432A7-D969-41F2-93E9-89C8EE51BBE9}" type="presOf" srcId="{3A08F4D8-FF56-4CF1-95A1-BBF4F3A1AF42}" destId="{A2DD0E33-DCF8-4EBD-8272-962034B714FD}" srcOrd="0" destOrd="0" presId="urn:microsoft.com/office/officeart/2005/8/layout/vList2"/>
    <dgm:cxn modelId="{1A6794B2-81CD-498F-827F-293BB138F9BB}" srcId="{3B44E634-85AF-484C-A888-5D4E28226732}" destId="{B4604916-1CE6-4A88-8D7E-7055F268AD3F}" srcOrd="4" destOrd="0" parTransId="{46A9B569-01D9-42E4-8CD2-F3EC814BEC47}" sibTransId="{CC1B365B-05A7-4E8E-950A-2EC4B4DFDEE9}"/>
    <dgm:cxn modelId="{884F0EB9-62B6-4B39-80D9-4B0B701F6EC9}" type="presOf" srcId="{36AA34E1-B994-4359-8FC1-30654290B715}" destId="{B133AE20-6DD0-4EDD-902A-FDEA201294DE}" srcOrd="0" destOrd="0" presId="urn:microsoft.com/office/officeart/2005/8/layout/vList2"/>
    <dgm:cxn modelId="{DA461ED2-13BB-4798-9A6B-5C412F2073EA}" srcId="{3B44E634-85AF-484C-A888-5D4E28226732}" destId="{CD41CBEF-11CC-4047-95CC-CF5B8C6BA59E}" srcOrd="5" destOrd="0" parTransId="{B06735A1-C455-463F-A0DC-43B333A4D9B7}" sibTransId="{4D85C747-868B-4BBF-8787-762B5EFAC2BD}"/>
    <dgm:cxn modelId="{3BF0A19A-94B0-4176-AA4D-E6A9D4016697}" type="presParOf" srcId="{0708D19F-9712-4892-9C7A-D8610BF8FB82}" destId="{A2DD0E33-DCF8-4EBD-8272-962034B714FD}" srcOrd="0" destOrd="0" presId="urn:microsoft.com/office/officeart/2005/8/layout/vList2"/>
    <dgm:cxn modelId="{AAC7313F-B072-4D56-A0F0-D45408DDA24D}" type="presParOf" srcId="{0708D19F-9712-4892-9C7A-D8610BF8FB82}" destId="{CFC9DC12-B9AA-439B-9F4B-4C4AC522535C}" srcOrd="1" destOrd="0" presId="urn:microsoft.com/office/officeart/2005/8/layout/vList2"/>
    <dgm:cxn modelId="{CD618485-CBB0-401B-AAB9-27B769EED4C0}" type="presParOf" srcId="{0708D19F-9712-4892-9C7A-D8610BF8FB82}" destId="{B133AE20-6DD0-4EDD-902A-FDEA201294DE}" srcOrd="2" destOrd="0" presId="urn:microsoft.com/office/officeart/2005/8/layout/vList2"/>
    <dgm:cxn modelId="{D17C9EC0-0F7B-4E26-80D0-4A2AB59C1B16}" type="presParOf" srcId="{0708D19F-9712-4892-9C7A-D8610BF8FB82}" destId="{35130FC7-C9C3-4C43-B1B6-B9FDDCE427CB}" srcOrd="3" destOrd="0" presId="urn:microsoft.com/office/officeart/2005/8/layout/vList2"/>
    <dgm:cxn modelId="{6F458A8F-7E6F-4127-A3BF-5635487B58D4}" type="presParOf" srcId="{0708D19F-9712-4892-9C7A-D8610BF8FB82}" destId="{3CD19F23-78EF-4777-8BF8-3D9FF5B6C574}" srcOrd="4" destOrd="0" presId="urn:microsoft.com/office/officeart/2005/8/layout/vList2"/>
    <dgm:cxn modelId="{DC3FE020-7112-493A-ABC5-1B591578AF18}" type="presParOf" srcId="{0708D19F-9712-4892-9C7A-D8610BF8FB82}" destId="{BE9D2A93-FF14-46C3-955A-94BCFC4AB9E3}" srcOrd="5" destOrd="0" presId="urn:microsoft.com/office/officeart/2005/8/layout/vList2"/>
    <dgm:cxn modelId="{38C49064-3DF2-4FA9-97D2-EB9EBCE670FC}" type="presParOf" srcId="{0708D19F-9712-4892-9C7A-D8610BF8FB82}" destId="{3870609B-52F0-4249-98CB-436CB38B3208}" srcOrd="6" destOrd="0" presId="urn:microsoft.com/office/officeart/2005/8/layout/vList2"/>
    <dgm:cxn modelId="{EB421472-0DED-485D-A234-CC0B0DC78251}" type="presParOf" srcId="{0708D19F-9712-4892-9C7A-D8610BF8FB82}" destId="{50281790-3ED7-43E1-8EA3-6DCAD6483C84}" srcOrd="7" destOrd="0" presId="urn:microsoft.com/office/officeart/2005/8/layout/vList2"/>
    <dgm:cxn modelId="{6D7F2C3B-4A8A-45A9-9681-886C990AFFA4}" type="presParOf" srcId="{0708D19F-9712-4892-9C7A-D8610BF8FB82}" destId="{D167F484-7AE8-4513-A1B3-7A062D339472}" srcOrd="8" destOrd="0" presId="urn:microsoft.com/office/officeart/2005/8/layout/vList2"/>
    <dgm:cxn modelId="{C55435EB-0DB3-4521-91DE-AB227D742B85}" type="presParOf" srcId="{0708D19F-9712-4892-9C7A-D8610BF8FB82}" destId="{C7398A43-75D3-422D-AD00-CCFE7867EE58}" srcOrd="9" destOrd="0" presId="urn:microsoft.com/office/officeart/2005/8/layout/vList2"/>
    <dgm:cxn modelId="{E532C4D1-DAC7-484E-8012-E928A3B231D1}" type="presParOf" srcId="{0708D19F-9712-4892-9C7A-D8610BF8FB82}" destId="{AA20D8EC-8801-47EA-AC6D-5D4956BD05EE}"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64D1C0CF-6BCD-4958-A8DE-C41D0F4EC20B}" type="doc">
      <dgm:prSet loTypeId="urn:microsoft.com/office/officeart/2005/8/layout/vList2" loCatId="list" qsTypeId="urn:microsoft.com/office/officeart/2005/8/quickstyle/simple4" qsCatId="simple" csTypeId="urn:microsoft.com/office/officeart/2005/8/colors/accent1_2" csCatId="accent1" phldr="1"/>
      <dgm:spPr/>
      <dgm:t>
        <a:bodyPr/>
        <a:lstStyle/>
        <a:p>
          <a:endParaRPr lang="en-US"/>
        </a:p>
      </dgm:t>
    </dgm:pt>
    <dgm:pt modelId="{8D9125AC-4869-42AE-B11B-114D04EEFD17}">
      <dgm:prSet/>
      <dgm:spPr>
        <a:solidFill>
          <a:schemeClr val="accent2"/>
        </a:solidFill>
      </dgm:spPr>
      <dgm:t>
        <a:bodyPr/>
        <a:lstStyle/>
        <a:p>
          <a:r>
            <a:rPr lang="en-GB"/>
            <a:t>According to cognitive, physical and psychological development, a young child should be at least six years of age before participating in an organised team sport set-up such as football (Purcell, 2005).</a:t>
          </a:r>
          <a:endParaRPr lang="en-US"/>
        </a:p>
      </dgm:t>
    </dgm:pt>
    <dgm:pt modelId="{C3225DC6-E7A8-4FF3-8ABB-B290AED88AFF}" type="parTrans" cxnId="{65A6B22B-BA0A-4EBE-934B-FCF8F2B235F4}">
      <dgm:prSet/>
      <dgm:spPr/>
      <dgm:t>
        <a:bodyPr/>
        <a:lstStyle/>
        <a:p>
          <a:endParaRPr lang="en-US"/>
        </a:p>
      </dgm:t>
    </dgm:pt>
    <dgm:pt modelId="{268B99C0-CF1D-4CDA-8A08-3D221DB20C54}" type="sibTrans" cxnId="{65A6B22B-BA0A-4EBE-934B-FCF8F2B235F4}">
      <dgm:prSet/>
      <dgm:spPr/>
      <dgm:t>
        <a:bodyPr/>
        <a:lstStyle/>
        <a:p>
          <a:endParaRPr lang="en-US"/>
        </a:p>
      </dgm:t>
    </dgm:pt>
    <dgm:pt modelId="{4252CB0B-21CA-4729-A0C0-086EB8D02F34}">
      <dgm:prSet/>
      <dgm:spPr>
        <a:solidFill>
          <a:schemeClr val="accent3"/>
        </a:solidFill>
      </dgm:spPr>
      <dgm:t>
        <a:bodyPr/>
        <a:lstStyle/>
        <a:p>
          <a:r>
            <a:rPr lang="en-GB" dirty="0"/>
            <a:t>For very young children the goals of sporting participation are to be physically active in a fun and positive environment (Gould and </a:t>
          </a:r>
          <a:r>
            <a:rPr lang="en-GB" dirty="0" err="1"/>
            <a:t>Petlichkoff</a:t>
          </a:r>
          <a:r>
            <a:rPr lang="en-GB" dirty="0"/>
            <a:t>, 1998).</a:t>
          </a:r>
          <a:endParaRPr lang="en-US" dirty="0"/>
        </a:p>
      </dgm:t>
    </dgm:pt>
    <dgm:pt modelId="{236F62C3-7D5C-4BEC-8ECF-905D68C43D4A}" type="parTrans" cxnId="{5CF360F5-0C42-4FCF-9420-E511AA06F53E}">
      <dgm:prSet/>
      <dgm:spPr/>
      <dgm:t>
        <a:bodyPr/>
        <a:lstStyle/>
        <a:p>
          <a:endParaRPr lang="en-US"/>
        </a:p>
      </dgm:t>
    </dgm:pt>
    <dgm:pt modelId="{C665FAD7-29AF-4B48-A991-BE93C1AD7292}" type="sibTrans" cxnId="{5CF360F5-0C42-4FCF-9420-E511AA06F53E}">
      <dgm:prSet/>
      <dgm:spPr/>
      <dgm:t>
        <a:bodyPr/>
        <a:lstStyle/>
        <a:p>
          <a:endParaRPr lang="en-US"/>
        </a:p>
      </dgm:t>
    </dgm:pt>
    <dgm:pt modelId="{F640C2F0-E267-4605-B686-2D8F1621F996}">
      <dgm:prSet/>
      <dgm:spPr>
        <a:solidFill>
          <a:schemeClr val="accent4"/>
        </a:solidFill>
      </dgm:spPr>
      <dgm:t>
        <a:bodyPr/>
        <a:lstStyle/>
        <a:p>
          <a:r>
            <a:rPr lang="en-GB" dirty="0"/>
            <a:t>This journal identifies the positive and negative impacts of young athletes participating in sport. This correlates to my study, as it seeks to see what benefits and negatives participating does and this could ultimately justify reasons why parents send their children to Adult-supervised football set ups.</a:t>
          </a:r>
          <a:endParaRPr lang="en-US" dirty="0"/>
        </a:p>
      </dgm:t>
    </dgm:pt>
    <dgm:pt modelId="{227A996B-976D-4A42-8B6B-E96F73123907}" type="parTrans" cxnId="{5C9998D4-9F5E-40DB-B228-590D5A6F9B37}">
      <dgm:prSet/>
      <dgm:spPr/>
      <dgm:t>
        <a:bodyPr/>
        <a:lstStyle/>
        <a:p>
          <a:endParaRPr lang="en-US"/>
        </a:p>
      </dgm:t>
    </dgm:pt>
    <dgm:pt modelId="{228B506D-929C-44E1-A073-641F888DA6D0}" type="sibTrans" cxnId="{5C9998D4-9F5E-40DB-B228-590D5A6F9B37}">
      <dgm:prSet/>
      <dgm:spPr/>
      <dgm:t>
        <a:bodyPr/>
        <a:lstStyle/>
        <a:p>
          <a:endParaRPr lang="en-US"/>
        </a:p>
      </dgm:t>
    </dgm:pt>
    <dgm:pt modelId="{3E6FBA32-7151-42BA-97E1-3528F1F582B6}">
      <dgm:prSet/>
      <dgm:spPr>
        <a:solidFill>
          <a:schemeClr val="accent5"/>
        </a:solidFill>
      </dgm:spPr>
      <dgm:t>
        <a:bodyPr/>
        <a:lstStyle/>
        <a:p>
          <a:r>
            <a:rPr lang="en-GB" b="1" dirty="0"/>
            <a:t>Merkel, D.L. (2013). Youth Sport: Positive and Negative Impact on young athletes. Open Access Journal Sports Medicine. Dove Medical Press Ltd </a:t>
          </a:r>
          <a:endParaRPr lang="en-US" dirty="0"/>
        </a:p>
      </dgm:t>
    </dgm:pt>
    <dgm:pt modelId="{97838376-EEF1-49A8-B2C8-603F48FCC3A8}" type="parTrans" cxnId="{58ABE04A-7E4F-4B17-90D6-3381D9A1DC64}">
      <dgm:prSet/>
      <dgm:spPr/>
      <dgm:t>
        <a:bodyPr/>
        <a:lstStyle/>
        <a:p>
          <a:endParaRPr lang="en-US"/>
        </a:p>
      </dgm:t>
    </dgm:pt>
    <dgm:pt modelId="{DABB1FC8-D959-4407-80AA-AA163773F2BC}" type="sibTrans" cxnId="{58ABE04A-7E4F-4B17-90D6-3381D9A1DC64}">
      <dgm:prSet/>
      <dgm:spPr/>
      <dgm:t>
        <a:bodyPr/>
        <a:lstStyle/>
        <a:p>
          <a:endParaRPr lang="en-US"/>
        </a:p>
      </dgm:t>
    </dgm:pt>
    <dgm:pt modelId="{B926F127-7260-4767-9F49-9829A9F505FE}" type="pres">
      <dgm:prSet presAssocID="{64D1C0CF-6BCD-4958-A8DE-C41D0F4EC20B}" presName="linear" presStyleCnt="0">
        <dgm:presLayoutVars>
          <dgm:animLvl val="lvl"/>
          <dgm:resizeHandles val="exact"/>
        </dgm:presLayoutVars>
      </dgm:prSet>
      <dgm:spPr/>
    </dgm:pt>
    <dgm:pt modelId="{7A944F5B-CCD6-4D90-AD64-4074A7B0FB96}" type="pres">
      <dgm:prSet presAssocID="{8D9125AC-4869-42AE-B11B-114D04EEFD17}" presName="parentText" presStyleLbl="node1" presStyleIdx="0" presStyleCnt="4">
        <dgm:presLayoutVars>
          <dgm:chMax val="0"/>
          <dgm:bulletEnabled val="1"/>
        </dgm:presLayoutVars>
      </dgm:prSet>
      <dgm:spPr/>
    </dgm:pt>
    <dgm:pt modelId="{39BAF828-CE3A-4969-9A04-29276CF4BE09}" type="pres">
      <dgm:prSet presAssocID="{268B99C0-CF1D-4CDA-8A08-3D221DB20C54}" presName="spacer" presStyleCnt="0"/>
      <dgm:spPr/>
    </dgm:pt>
    <dgm:pt modelId="{9A512D8F-3B2F-4BD4-9ACC-87B2CF23BB21}" type="pres">
      <dgm:prSet presAssocID="{4252CB0B-21CA-4729-A0C0-086EB8D02F34}" presName="parentText" presStyleLbl="node1" presStyleIdx="1" presStyleCnt="4">
        <dgm:presLayoutVars>
          <dgm:chMax val="0"/>
          <dgm:bulletEnabled val="1"/>
        </dgm:presLayoutVars>
      </dgm:prSet>
      <dgm:spPr/>
    </dgm:pt>
    <dgm:pt modelId="{48C3BD95-F05D-4DDF-9E73-A4D08D047831}" type="pres">
      <dgm:prSet presAssocID="{C665FAD7-29AF-4B48-A991-BE93C1AD7292}" presName="spacer" presStyleCnt="0"/>
      <dgm:spPr/>
    </dgm:pt>
    <dgm:pt modelId="{3EE21189-AA82-4352-A02E-5129C989E14E}" type="pres">
      <dgm:prSet presAssocID="{F640C2F0-E267-4605-B686-2D8F1621F996}" presName="parentText" presStyleLbl="node1" presStyleIdx="2" presStyleCnt="4">
        <dgm:presLayoutVars>
          <dgm:chMax val="0"/>
          <dgm:bulletEnabled val="1"/>
        </dgm:presLayoutVars>
      </dgm:prSet>
      <dgm:spPr/>
    </dgm:pt>
    <dgm:pt modelId="{4A6DBE19-5CC0-46FC-8868-3AC15C07E5A0}" type="pres">
      <dgm:prSet presAssocID="{228B506D-929C-44E1-A073-641F888DA6D0}" presName="spacer" presStyleCnt="0"/>
      <dgm:spPr/>
    </dgm:pt>
    <dgm:pt modelId="{FDC65938-D20F-42E4-9A28-C3F79B93EC0E}" type="pres">
      <dgm:prSet presAssocID="{3E6FBA32-7151-42BA-97E1-3528F1F582B6}" presName="parentText" presStyleLbl="node1" presStyleIdx="3" presStyleCnt="4">
        <dgm:presLayoutVars>
          <dgm:chMax val="0"/>
          <dgm:bulletEnabled val="1"/>
        </dgm:presLayoutVars>
      </dgm:prSet>
      <dgm:spPr/>
    </dgm:pt>
  </dgm:ptLst>
  <dgm:cxnLst>
    <dgm:cxn modelId="{E9DD5822-20F6-4DC9-89EE-D5DB62D86853}" type="presOf" srcId="{8D9125AC-4869-42AE-B11B-114D04EEFD17}" destId="{7A944F5B-CCD6-4D90-AD64-4074A7B0FB96}" srcOrd="0" destOrd="0" presId="urn:microsoft.com/office/officeart/2005/8/layout/vList2"/>
    <dgm:cxn modelId="{65A6B22B-BA0A-4EBE-934B-FCF8F2B235F4}" srcId="{64D1C0CF-6BCD-4958-A8DE-C41D0F4EC20B}" destId="{8D9125AC-4869-42AE-B11B-114D04EEFD17}" srcOrd="0" destOrd="0" parTransId="{C3225DC6-E7A8-4FF3-8ABB-B290AED88AFF}" sibTransId="{268B99C0-CF1D-4CDA-8A08-3D221DB20C54}"/>
    <dgm:cxn modelId="{3A075468-02D2-4D6B-A402-B7C2623FCD59}" type="presOf" srcId="{F640C2F0-E267-4605-B686-2D8F1621F996}" destId="{3EE21189-AA82-4352-A02E-5129C989E14E}" srcOrd="0" destOrd="0" presId="urn:microsoft.com/office/officeart/2005/8/layout/vList2"/>
    <dgm:cxn modelId="{58ABE04A-7E4F-4B17-90D6-3381D9A1DC64}" srcId="{64D1C0CF-6BCD-4958-A8DE-C41D0F4EC20B}" destId="{3E6FBA32-7151-42BA-97E1-3528F1F582B6}" srcOrd="3" destOrd="0" parTransId="{97838376-EEF1-49A8-B2C8-603F48FCC3A8}" sibTransId="{DABB1FC8-D959-4407-80AA-AA163773F2BC}"/>
    <dgm:cxn modelId="{320C1898-CB09-42E5-91F1-36D205823ECE}" type="presOf" srcId="{4252CB0B-21CA-4729-A0C0-086EB8D02F34}" destId="{9A512D8F-3B2F-4BD4-9ACC-87B2CF23BB21}" srcOrd="0" destOrd="0" presId="urn:microsoft.com/office/officeart/2005/8/layout/vList2"/>
    <dgm:cxn modelId="{B33690AD-E197-4B49-9A15-470104148E3A}" type="presOf" srcId="{64D1C0CF-6BCD-4958-A8DE-C41D0F4EC20B}" destId="{B926F127-7260-4767-9F49-9829A9F505FE}" srcOrd="0" destOrd="0" presId="urn:microsoft.com/office/officeart/2005/8/layout/vList2"/>
    <dgm:cxn modelId="{5C9998D4-9F5E-40DB-B228-590D5A6F9B37}" srcId="{64D1C0CF-6BCD-4958-A8DE-C41D0F4EC20B}" destId="{F640C2F0-E267-4605-B686-2D8F1621F996}" srcOrd="2" destOrd="0" parTransId="{227A996B-976D-4A42-8B6B-E96F73123907}" sibTransId="{228B506D-929C-44E1-A073-641F888DA6D0}"/>
    <dgm:cxn modelId="{F0FBD1DD-EFCB-4FD1-86A1-3F90670BC7CE}" type="presOf" srcId="{3E6FBA32-7151-42BA-97E1-3528F1F582B6}" destId="{FDC65938-D20F-42E4-9A28-C3F79B93EC0E}" srcOrd="0" destOrd="0" presId="urn:microsoft.com/office/officeart/2005/8/layout/vList2"/>
    <dgm:cxn modelId="{5CF360F5-0C42-4FCF-9420-E511AA06F53E}" srcId="{64D1C0CF-6BCD-4958-A8DE-C41D0F4EC20B}" destId="{4252CB0B-21CA-4729-A0C0-086EB8D02F34}" srcOrd="1" destOrd="0" parTransId="{236F62C3-7D5C-4BEC-8ECF-905D68C43D4A}" sibTransId="{C665FAD7-29AF-4B48-A991-BE93C1AD7292}"/>
    <dgm:cxn modelId="{927539B8-820F-48E3-8E29-3AB6F553227C}" type="presParOf" srcId="{B926F127-7260-4767-9F49-9829A9F505FE}" destId="{7A944F5B-CCD6-4D90-AD64-4074A7B0FB96}" srcOrd="0" destOrd="0" presId="urn:microsoft.com/office/officeart/2005/8/layout/vList2"/>
    <dgm:cxn modelId="{5F17AC68-386E-4953-9682-57F5E7CB176B}" type="presParOf" srcId="{B926F127-7260-4767-9F49-9829A9F505FE}" destId="{39BAF828-CE3A-4969-9A04-29276CF4BE09}" srcOrd="1" destOrd="0" presId="urn:microsoft.com/office/officeart/2005/8/layout/vList2"/>
    <dgm:cxn modelId="{57301DDD-A84C-4A93-85CC-56D648E1E00E}" type="presParOf" srcId="{B926F127-7260-4767-9F49-9829A9F505FE}" destId="{9A512D8F-3B2F-4BD4-9ACC-87B2CF23BB21}" srcOrd="2" destOrd="0" presId="urn:microsoft.com/office/officeart/2005/8/layout/vList2"/>
    <dgm:cxn modelId="{7826C2D8-E7F5-4AE5-85B8-9AA13CBC6964}" type="presParOf" srcId="{B926F127-7260-4767-9F49-9829A9F505FE}" destId="{48C3BD95-F05D-4DDF-9E73-A4D08D047831}" srcOrd="3" destOrd="0" presId="urn:microsoft.com/office/officeart/2005/8/layout/vList2"/>
    <dgm:cxn modelId="{0E8D6A85-6383-40BF-9273-EE9F1D7578A9}" type="presParOf" srcId="{B926F127-7260-4767-9F49-9829A9F505FE}" destId="{3EE21189-AA82-4352-A02E-5129C989E14E}" srcOrd="4" destOrd="0" presId="urn:microsoft.com/office/officeart/2005/8/layout/vList2"/>
    <dgm:cxn modelId="{DDAEBA0F-4E33-48A9-8865-F7730E56EC93}" type="presParOf" srcId="{B926F127-7260-4767-9F49-9829A9F505FE}" destId="{4A6DBE19-5CC0-46FC-8868-3AC15C07E5A0}" srcOrd="5" destOrd="0" presId="urn:microsoft.com/office/officeart/2005/8/layout/vList2"/>
    <dgm:cxn modelId="{FC21020C-6EDD-4ED0-B9F8-7657A457A0F8}" type="presParOf" srcId="{B926F127-7260-4767-9F49-9829A9F505FE}" destId="{FDC65938-D20F-42E4-9A28-C3F79B93EC0E}"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EACE8D81-63EC-4244-8F77-AC3B7492C1AD}" type="doc">
      <dgm:prSet loTypeId="urn:microsoft.com/office/officeart/2005/8/layout/hProcess9" loCatId="process" qsTypeId="urn:microsoft.com/office/officeart/2005/8/quickstyle/simple1" qsCatId="simple" csTypeId="urn:microsoft.com/office/officeart/2005/8/colors/accent5_2" csCatId="accent5" phldr="1"/>
      <dgm:spPr/>
    </dgm:pt>
    <dgm:pt modelId="{7C1C43C6-4301-47C5-8DD7-BA2EA2A2FA99}">
      <dgm:prSet phldrT="[Text]"/>
      <dgm:spPr/>
      <dgm:t>
        <a:bodyPr/>
        <a:lstStyle/>
        <a:p>
          <a:r>
            <a:rPr lang="en-GB" dirty="0"/>
            <a:t>Presentation 15</a:t>
          </a:r>
          <a:r>
            <a:rPr lang="en-GB" baseline="30000" dirty="0"/>
            <a:t>th</a:t>
          </a:r>
          <a:r>
            <a:rPr lang="en-GB" dirty="0"/>
            <a:t> November 2019</a:t>
          </a:r>
        </a:p>
      </dgm:t>
    </dgm:pt>
    <dgm:pt modelId="{3F00A7D6-488C-4086-9EF5-003B3EA1DE0C}" type="parTrans" cxnId="{7B5C164B-3004-47AF-9D37-8CA068A1F4A8}">
      <dgm:prSet/>
      <dgm:spPr/>
      <dgm:t>
        <a:bodyPr/>
        <a:lstStyle/>
        <a:p>
          <a:endParaRPr lang="en-GB"/>
        </a:p>
      </dgm:t>
    </dgm:pt>
    <dgm:pt modelId="{11566D61-AC35-4FA2-9D67-799554361080}" type="sibTrans" cxnId="{7B5C164B-3004-47AF-9D37-8CA068A1F4A8}">
      <dgm:prSet/>
      <dgm:spPr/>
      <dgm:t>
        <a:bodyPr/>
        <a:lstStyle/>
        <a:p>
          <a:endParaRPr lang="en-GB"/>
        </a:p>
      </dgm:t>
    </dgm:pt>
    <dgm:pt modelId="{7953BDC7-6550-4C49-8BFB-B881705D0CB0}">
      <dgm:prSet phldrT="[Text]"/>
      <dgm:spPr/>
      <dgm:t>
        <a:bodyPr/>
        <a:lstStyle/>
        <a:p>
          <a:r>
            <a:rPr lang="en-GB" dirty="0"/>
            <a:t>Literature Review Submission 13</a:t>
          </a:r>
          <a:r>
            <a:rPr lang="en-GB" baseline="30000" dirty="0"/>
            <a:t>th</a:t>
          </a:r>
          <a:r>
            <a:rPr lang="en-GB" dirty="0"/>
            <a:t> December 2019</a:t>
          </a:r>
        </a:p>
      </dgm:t>
    </dgm:pt>
    <dgm:pt modelId="{EFC710AD-2AA8-4F03-8B8C-890DE9B6EA72}" type="parTrans" cxnId="{2F0925F2-85DC-4D90-A89C-5F948D80CFC1}">
      <dgm:prSet/>
      <dgm:spPr/>
      <dgm:t>
        <a:bodyPr/>
        <a:lstStyle/>
        <a:p>
          <a:endParaRPr lang="en-GB"/>
        </a:p>
      </dgm:t>
    </dgm:pt>
    <dgm:pt modelId="{0E1860A8-4E76-40CE-9E11-49DBDB81A4DD}" type="sibTrans" cxnId="{2F0925F2-85DC-4D90-A89C-5F948D80CFC1}">
      <dgm:prSet/>
      <dgm:spPr/>
      <dgm:t>
        <a:bodyPr/>
        <a:lstStyle/>
        <a:p>
          <a:endParaRPr lang="en-GB"/>
        </a:p>
      </dgm:t>
    </dgm:pt>
    <dgm:pt modelId="{E19B9983-5455-411A-BAD8-AC32AE8F7E03}">
      <dgm:prSet phldrT="[Text]"/>
      <dgm:spPr/>
      <dgm:t>
        <a:bodyPr/>
        <a:lstStyle/>
        <a:p>
          <a:r>
            <a:rPr lang="en-GB" dirty="0"/>
            <a:t>Ethics Form Submission Week ending 27</a:t>
          </a:r>
          <a:r>
            <a:rPr lang="en-GB" baseline="30000" dirty="0"/>
            <a:t>th</a:t>
          </a:r>
          <a:r>
            <a:rPr lang="en-GB" dirty="0"/>
            <a:t> January 2020</a:t>
          </a:r>
        </a:p>
      </dgm:t>
    </dgm:pt>
    <dgm:pt modelId="{D653C98C-E4CB-4515-BC45-375FE2D38B51}" type="parTrans" cxnId="{16ED40E9-6313-43EF-953F-51480A71EDDC}">
      <dgm:prSet/>
      <dgm:spPr/>
      <dgm:t>
        <a:bodyPr/>
        <a:lstStyle/>
        <a:p>
          <a:endParaRPr lang="en-GB"/>
        </a:p>
      </dgm:t>
    </dgm:pt>
    <dgm:pt modelId="{9977E653-B1D2-46BA-AACF-2C735492697F}" type="sibTrans" cxnId="{16ED40E9-6313-43EF-953F-51480A71EDDC}">
      <dgm:prSet/>
      <dgm:spPr/>
      <dgm:t>
        <a:bodyPr/>
        <a:lstStyle/>
        <a:p>
          <a:endParaRPr lang="en-GB"/>
        </a:p>
      </dgm:t>
    </dgm:pt>
    <dgm:pt modelId="{F1481DCC-4CA1-4927-9CE7-4D3E34CE24AB}">
      <dgm:prSet phldrT="[Text]"/>
      <dgm:spPr/>
      <dgm:t>
        <a:bodyPr/>
        <a:lstStyle/>
        <a:p>
          <a:r>
            <a:rPr lang="en-GB" dirty="0"/>
            <a:t>Presentation Submission 15</a:t>
          </a:r>
          <a:r>
            <a:rPr lang="en-GB" baseline="30000" dirty="0"/>
            <a:t>th</a:t>
          </a:r>
          <a:r>
            <a:rPr lang="en-GB" dirty="0"/>
            <a:t> November 2019</a:t>
          </a:r>
        </a:p>
      </dgm:t>
    </dgm:pt>
    <dgm:pt modelId="{CFB2C616-6193-4F95-8AC5-AC7795A17C2D}" type="parTrans" cxnId="{6D17FBCE-71A8-4DB0-A2D6-3CCCAB0425A7}">
      <dgm:prSet/>
      <dgm:spPr/>
      <dgm:t>
        <a:bodyPr/>
        <a:lstStyle/>
        <a:p>
          <a:endParaRPr lang="en-GB"/>
        </a:p>
      </dgm:t>
    </dgm:pt>
    <dgm:pt modelId="{90EE9EE4-D11B-465C-B762-0B93D8FDBCC5}" type="sibTrans" cxnId="{6D17FBCE-71A8-4DB0-A2D6-3CCCAB0425A7}">
      <dgm:prSet/>
      <dgm:spPr/>
      <dgm:t>
        <a:bodyPr/>
        <a:lstStyle/>
        <a:p>
          <a:endParaRPr lang="en-GB"/>
        </a:p>
      </dgm:t>
    </dgm:pt>
    <dgm:pt modelId="{ED4E87E8-92FD-4B82-890B-525771FB8C9C}">
      <dgm:prSet phldrT="[Text]"/>
      <dgm:spPr/>
      <dgm:t>
        <a:bodyPr/>
        <a:lstStyle/>
        <a:p>
          <a:r>
            <a:rPr lang="en-GB" dirty="0"/>
            <a:t>Idea for Research Proposal before 1st November 2019</a:t>
          </a:r>
        </a:p>
      </dgm:t>
    </dgm:pt>
    <dgm:pt modelId="{73579F85-692A-4A2E-BF45-DB123AE539FC}" type="parTrans" cxnId="{65E099EA-61AC-4670-B9EE-1F2559087635}">
      <dgm:prSet/>
      <dgm:spPr/>
      <dgm:t>
        <a:bodyPr/>
        <a:lstStyle/>
        <a:p>
          <a:endParaRPr lang="en-GB"/>
        </a:p>
      </dgm:t>
    </dgm:pt>
    <dgm:pt modelId="{511687B1-5FF7-41E7-A88A-97BABE7AA0D9}" type="sibTrans" cxnId="{65E099EA-61AC-4670-B9EE-1F2559087635}">
      <dgm:prSet/>
      <dgm:spPr/>
      <dgm:t>
        <a:bodyPr/>
        <a:lstStyle/>
        <a:p>
          <a:endParaRPr lang="en-GB"/>
        </a:p>
      </dgm:t>
    </dgm:pt>
    <dgm:pt modelId="{61BF6C22-15A8-43A5-9375-17E1E070B24C}">
      <dgm:prSet phldrT="[Text]"/>
      <dgm:spPr/>
      <dgm:t>
        <a:bodyPr/>
        <a:lstStyle/>
        <a:p>
          <a:r>
            <a:rPr lang="en-GB" dirty="0"/>
            <a:t>Placement Forms Submission Week ending 23</a:t>
          </a:r>
          <a:r>
            <a:rPr lang="en-GB" baseline="30000" dirty="0"/>
            <a:t>rd</a:t>
          </a:r>
          <a:r>
            <a:rPr lang="en-GB" dirty="0"/>
            <a:t> March 2020</a:t>
          </a:r>
        </a:p>
      </dgm:t>
    </dgm:pt>
    <dgm:pt modelId="{0EB118EC-DDFC-427F-A746-1BF5342AAD51}" type="parTrans" cxnId="{FB07F7C9-75A3-4090-8C06-ECCA2CB79FE1}">
      <dgm:prSet/>
      <dgm:spPr/>
      <dgm:t>
        <a:bodyPr/>
        <a:lstStyle/>
        <a:p>
          <a:endParaRPr lang="en-GB"/>
        </a:p>
      </dgm:t>
    </dgm:pt>
    <dgm:pt modelId="{74FA89FB-824B-47CC-A47C-B4332B92BB51}" type="sibTrans" cxnId="{FB07F7C9-75A3-4090-8C06-ECCA2CB79FE1}">
      <dgm:prSet/>
      <dgm:spPr/>
      <dgm:t>
        <a:bodyPr/>
        <a:lstStyle/>
        <a:p>
          <a:endParaRPr lang="en-GB"/>
        </a:p>
      </dgm:t>
    </dgm:pt>
    <dgm:pt modelId="{F134F7D9-2824-4FDE-A605-CB26ADDD8B27}">
      <dgm:prSet phldrT="[Text]"/>
      <dgm:spPr/>
      <dgm:t>
        <a:bodyPr/>
        <a:lstStyle/>
        <a:p>
          <a:r>
            <a:rPr lang="en-GB" dirty="0"/>
            <a:t>Assignment 2 Submission Week ending 20</a:t>
          </a:r>
          <a:r>
            <a:rPr lang="en-GB" baseline="30000" dirty="0"/>
            <a:t>th</a:t>
          </a:r>
          <a:r>
            <a:rPr lang="en-GB" dirty="0"/>
            <a:t> April 2020</a:t>
          </a:r>
        </a:p>
      </dgm:t>
    </dgm:pt>
    <dgm:pt modelId="{E36C7A87-FA24-4FA3-9124-0D212AE4AC76}" type="parTrans" cxnId="{FF1F3994-3A49-4CFF-B62E-6DCF729C7CDE}">
      <dgm:prSet/>
      <dgm:spPr/>
      <dgm:t>
        <a:bodyPr/>
        <a:lstStyle/>
        <a:p>
          <a:endParaRPr lang="en-GB"/>
        </a:p>
      </dgm:t>
    </dgm:pt>
    <dgm:pt modelId="{3B6A4C1D-3B74-480A-A0D3-608FDDABB400}" type="sibTrans" cxnId="{FF1F3994-3A49-4CFF-B62E-6DCF729C7CDE}">
      <dgm:prSet/>
      <dgm:spPr/>
      <dgm:t>
        <a:bodyPr/>
        <a:lstStyle/>
        <a:p>
          <a:endParaRPr lang="en-GB"/>
        </a:p>
      </dgm:t>
    </dgm:pt>
    <dgm:pt modelId="{A8B979C3-CFCC-4FEB-8AFC-A81547B79939}">
      <dgm:prSet phldrT="[Text]"/>
      <dgm:spPr/>
      <dgm:t>
        <a:bodyPr/>
        <a:lstStyle/>
        <a:p>
          <a:r>
            <a:rPr lang="en-GB" dirty="0"/>
            <a:t>Creation of Presentation for Project and Viva before 14</a:t>
          </a:r>
          <a:r>
            <a:rPr lang="en-GB" baseline="30000" dirty="0"/>
            <a:t>th</a:t>
          </a:r>
          <a:r>
            <a:rPr lang="en-GB" dirty="0"/>
            <a:t> November 2019</a:t>
          </a:r>
        </a:p>
      </dgm:t>
    </dgm:pt>
    <dgm:pt modelId="{9C4B50EB-0E16-4F2C-B35D-5C6C8305958F}" type="parTrans" cxnId="{6732B6AE-92A1-45CD-8561-5B614800C100}">
      <dgm:prSet/>
      <dgm:spPr/>
      <dgm:t>
        <a:bodyPr/>
        <a:lstStyle/>
        <a:p>
          <a:endParaRPr lang="en-GB"/>
        </a:p>
      </dgm:t>
    </dgm:pt>
    <dgm:pt modelId="{22AE5D3B-7280-4BE7-9679-6762276CF44D}" type="sibTrans" cxnId="{6732B6AE-92A1-45CD-8561-5B614800C100}">
      <dgm:prSet/>
      <dgm:spPr/>
      <dgm:t>
        <a:bodyPr/>
        <a:lstStyle/>
        <a:p>
          <a:endParaRPr lang="en-GB"/>
        </a:p>
      </dgm:t>
    </dgm:pt>
    <dgm:pt modelId="{4959984F-AADE-4A7F-B262-16DE75C0674F}" type="pres">
      <dgm:prSet presAssocID="{EACE8D81-63EC-4244-8F77-AC3B7492C1AD}" presName="CompostProcess" presStyleCnt="0">
        <dgm:presLayoutVars>
          <dgm:dir/>
          <dgm:resizeHandles val="exact"/>
        </dgm:presLayoutVars>
      </dgm:prSet>
      <dgm:spPr/>
    </dgm:pt>
    <dgm:pt modelId="{9B433BC0-469A-41A6-9768-1D603230B3C4}" type="pres">
      <dgm:prSet presAssocID="{EACE8D81-63EC-4244-8F77-AC3B7492C1AD}" presName="arrow" presStyleLbl="bgShp" presStyleIdx="0" presStyleCnt="1"/>
      <dgm:spPr/>
    </dgm:pt>
    <dgm:pt modelId="{10A70F41-8AB9-483F-815D-C6A0153DD4BE}" type="pres">
      <dgm:prSet presAssocID="{EACE8D81-63EC-4244-8F77-AC3B7492C1AD}" presName="linearProcess" presStyleCnt="0"/>
      <dgm:spPr/>
    </dgm:pt>
    <dgm:pt modelId="{A11AE91B-C574-44E4-BDFC-47DE0750F6CD}" type="pres">
      <dgm:prSet presAssocID="{ED4E87E8-92FD-4B82-890B-525771FB8C9C}" presName="textNode" presStyleLbl="node1" presStyleIdx="0" presStyleCnt="8">
        <dgm:presLayoutVars>
          <dgm:bulletEnabled val="1"/>
        </dgm:presLayoutVars>
      </dgm:prSet>
      <dgm:spPr/>
    </dgm:pt>
    <dgm:pt modelId="{CDB4C88B-9958-43E2-A75B-D863D0D90C2D}" type="pres">
      <dgm:prSet presAssocID="{511687B1-5FF7-41E7-A88A-97BABE7AA0D9}" presName="sibTrans" presStyleCnt="0"/>
      <dgm:spPr/>
    </dgm:pt>
    <dgm:pt modelId="{37F15CEE-E539-45F0-9F3E-EB7EB87D9A98}" type="pres">
      <dgm:prSet presAssocID="{A8B979C3-CFCC-4FEB-8AFC-A81547B79939}" presName="textNode" presStyleLbl="node1" presStyleIdx="1" presStyleCnt="8">
        <dgm:presLayoutVars>
          <dgm:bulletEnabled val="1"/>
        </dgm:presLayoutVars>
      </dgm:prSet>
      <dgm:spPr/>
    </dgm:pt>
    <dgm:pt modelId="{E48303BD-D9DE-4B62-B835-2E2E9DAFF861}" type="pres">
      <dgm:prSet presAssocID="{22AE5D3B-7280-4BE7-9679-6762276CF44D}" presName="sibTrans" presStyleCnt="0"/>
      <dgm:spPr/>
    </dgm:pt>
    <dgm:pt modelId="{24418FEB-2A06-452D-BBA3-A78AF5062DD7}" type="pres">
      <dgm:prSet presAssocID="{7C1C43C6-4301-47C5-8DD7-BA2EA2A2FA99}" presName="textNode" presStyleLbl="node1" presStyleIdx="2" presStyleCnt="8">
        <dgm:presLayoutVars>
          <dgm:bulletEnabled val="1"/>
        </dgm:presLayoutVars>
      </dgm:prSet>
      <dgm:spPr/>
    </dgm:pt>
    <dgm:pt modelId="{1E6CA65C-DD68-40D2-BF39-7D8DC32E4027}" type="pres">
      <dgm:prSet presAssocID="{11566D61-AC35-4FA2-9D67-799554361080}" presName="sibTrans" presStyleCnt="0"/>
      <dgm:spPr/>
    </dgm:pt>
    <dgm:pt modelId="{FD901DA0-AAA8-4C06-B7CD-6CE55F0578B0}" type="pres">
      <dgm:prSet presAssocID="{F1481DCC-4CA1-4927-9CE7-4D3E34CE24AB}" presName="textNode" presStyleLbl="node1" presStyleIdx="3" presStyleCnt="8">
        <dgm:presLayoutVars>
          <dgm:bulletEnabled val="1"/>
        </dgm:presLayoutVars>
      </dgm:prSet>
      <dgm:spPr/>
    </dgm:pt>
    <dgm:pt modelId="{E64264C0-1606-4247-A266-3DB11AEA72F4}" type="pres">
      <dgm:prSet presAssocID="{90EE9EE4-D11B-465C-B762-0B93D8FDBCC5}" presName="sibTrans" presStyleCnt="0"/>
      <dgm:spPr/>
    </dgm:pt>
    <dgm:pt modelId="{D278D881-7BF8-4BF1-935B-C3C3C2B56C1D}" type="pres">
      <dgm:prSet presAssocID="{7953BDC7-6550-4C49-8BFB-B881705D0CB0}" presName="textNode" presStyleLbl="node1" presStyleIdx="4" presStyleCnt="8">
        <dgm:presLayoutVars>
          <dgm:bulletEnabled val="1"/>
        </dgm:presLayoutVars>
      </dgm:prSet>
      <dgm:spPr/>
    </dgm:pt>
    <dgm:pt modelId="{134FE22D-2B81-4FCE-B9A6-AE5BF03C644A}" type="pres">
      <dgm:prSet presAssocID="{0E1860A8-4E76-40CE-9E11-49DBDB81A4DD}" presName="sibTrans" presStyleCnt="0"/>
      <dgm:spPr/>
    </dgm:pt>
    <dgm:pt modelId="{F37EB8C4-56CA-47C3-BAA6-D62C1625E1DA}" type="pres">
      <dgm:prSet presAssocID="{E19B9983-5455-411A-BAD8-AC32AE8F7E03}" presName="textNode" presStyleLbl="node1" presStyleIdx="5" presStyleCnt="8">
        <dgm:presLayoutVars>
          <dgm:bulletEnabled val="1"/>
        </dgm:presLayoutVars>
      </dgm:prSet>
      <dgm:spPr/>
    </dgm:pt>
    <dgm:pt modelId="{AC7C564F-77B0-41B7-9C79-E2C92BAE2434}" type="pres">
      <dgm:prSet presAssocID="{9977E653-B1D2-46BA-AACF-2C735492697F}" presName="sibTrans" presStyleCnt="0"/>
      <dgm:spPr/>
    </dgm:pt>
    <dgm:pt modelId="{D10187BF-8C3B-41A1-AD25-8613157652DF}" type="pres">
      <dgm:prSet presAssocID="{61BF6C22-15A8-43A5-9375-17E1E070B24C}" presName="textNode" presStyleLbl="node1" presStyleIdx="6" presStyleCnt="8">
        <dgm:presLayoutVars>
          <dgm:bulletEnabled val="1"/>
        </dgm:presLayoutVars>
      </dgm:prSet>
      <dgm:spPr/>
    </dgm:pt>
    <dgm:pt modelId="{B29B7047-14DC-453D-B01F-8456B9CAFA7E}" type="pres">
      <dgm:prSet presAssocID="{74FA89FB-824B-47CC-A47C-B4332B92BB51}" presName="sibTrans" presStyleCnt="0"/>
      <dgm:spPr/>
    </dgm:pt>
    <dgm:pt modelId="{645A4ED4-FB61-4835-B95F-CE013CDC5376}" type="pres">
      <dgm:prSet presAssocID="{F134F7D9-2824-4FDE-A605-CB26ADDD8B27}" presName="textNode" presStyleLbl="node1" presStyleIdx="7" presStyleCnt="8">
        <dgm:presLayoutVars>
          <dgm:bulletEnabled val="1"/>
        </dgm:presLayoutVars>
      </dgm:prSet>
      <dgm:spPr/>
    </dgm:pt>
  </dgm:ptLst>
  <dgm:cxnLst>
    <dgm:cxn modelId="{42931A1E-E8F4-43A3-BEED-5B536FFF69A9}" type="presOf" srcId="{EACE8D81-63EC-4244-8F77-AC3B7492C1AD}" destId="{4959984F-AADE-4A7F-B262-16DE75C0674F}" srcOrd="0" destOrd="0" presId="urn:microsoft.com/office/officeart/2005/8/layout/hProcess9"/>
    <dgm:cxn modelId="{E9FD8723-0695-423C-8558-293DE02395FB}" type="presOf" srcId="{7953BDC7-6550-4C49-8BFB-B881705D0CB0}" destId="{D278D881-7BF8-4BF1-935B-C3C3C2B56C1D}" srcOrd="0" destOrd="0" presId="urn:microsoft.com/office/officeart/2005/8/layout/hProcess9"/>
    <dgm:cxn modelId="{7B5C164B-3004-47AF-9D37-8CA068A1F4A8}" srcId="{EACE8D81-63EC-4244-8F77-AC3B7492C1AD}" destId="{7C1C43C6-4301-47C5-8DD7-BA2EA2A2FA99}" srcOrd="2" destOrd="0" parTransId="{3F00A7D6-488C-4086-9EF5-003B3EA1DE0C}" sibTransId="{11566D61-AC35-4FA2-9D67-799554361080}"/>
    <dgm:cxn modelId="{1332FA5A-B14C-4456-906E-847F9D8B1A37}" type="presOf" srcId="{A8B979C3-CFCC-4FEB-8AFC-A81547B79939}" destId="{37F15CEE-E539-45F0-9F3E-EB7EB87D9A98}" srcOrd="0" destOrd="0" presId="urn:microsoft.com/office/officeart/2005/8/layout/hProcess9"/>
    <dgm:cxn modelId="{C1FC1D7F-3C4B-469D-AA27-9508E345599C}" type="presOf" srcId="{F134F7D9-2824-4FDE-A605-CB26ADDD8B27}" destId="{645A4ED4-FB61-4835-B95F-CE013CDC5376}" srcOrd="0" destOrd="0" presId="urn:microsoft.com/office/officeart/2005/8/layout/hProcess9"/>
    <dgm:cxn modelId="{FF1F3994-3A49-4CFF-B62E-6DCF729C7CDE}" srcId="{EACE8D81-63EC-4244-8F77-AC3B7492C1AD}" destId="{F134F7D9-2824-4FDE-A605-CB26ADDD8B27}" srcOrd="7" destOrd="0" parTransId="{E36C7A87-FA24-4FA3-9124-0D212AE4AC76}" sibTransId="{3B6A4C1D-3B74-480A-A0D3-608FDDABB400}"/>
    <dgm:cxn modelId="{6732B6AE-92A1-45CD-8561-5B614800C100}" srcId="{EACE8D81-63EC-4244-8F77-AC3B7492C1AD}" destId="{A8B979C3-CFCC-4FEB-8AFC-A81547B79939}" srcOrd="1" destOrd="0" parTransId="{9C4B50EB-0E16-4F2C-B35D-5C6C8305958F}" sibTransId="{22AE5D3B-7280-4BE7-9679-6762276CF44D}"/>
    <dgm:cxn modelId="{6BFF8CBA-342B-49DA-9E79-B65398A9B368}" type="presOf" srcId="{7C1C43C6-4301-47C5-8DD7-BA2EA2A2FA99}" destId="{24418FEB-2A06-452D-BBA3-A78AF5062DD7}" srcOrd="0" destOrd="0" presId="urn:microsoft.com/office/officeart/2005/8/layout/hProcess9"/>
    <dgm:cxn modelId="{B0DF90BB-2DC0-4483-B41A-A79B291286E5}" type="presOf" srcId="{E19B9983-5455-411A-BAD8-AC32AE8F7E03}" destId="{F37EB8C4-56CA-47C3-BAA6-D62C1625E1DA}" srcOrd="0" destOrd="0" presId="urn:microsoft.com/office/officeart/2005/8/layout/hProcess9"/>
    <dgm:cxn modelId="{FB07F7C9-75A3-4090-8C06-ECCA2CB79FE1}" srcId="{EACE8D81-63EC-4244-8F77-AC3B7492C1AD}" destId="{61BF6C22-15A8-43A5-9375-17E1E070B24C}" srcOrd="6" destOrd="0" parTransId="{0EB118EC-DDFC-427F-A746-1BF5342AAD51}" sibTransId="{74FA89FB-824B-47CC-A47C-B4332B92BB51}"/>
    <dgm:cxn modelId="{6D17FBCE-71A8-4DB0-A2D6-3CCCAB0425A7}" srcId="{EACE8D81-63EC-4244-8F77-AC3B7492C1AD}" destId="{F1481DCC-4CA1-4927-9CE7-4D3E34CE24AB}" srcOrd="3" destOrd="0" parTransId="{CFB2C616-6193-4F95-8AC5-AC7795A17C2D}" sibTransId="{90EE9EE4-D11B-465C-B762-0B93D8FDBCC5}"/>
    <dgm:cxn modelId="{18C917D7-0207-4DA5-A140-72BD474E6BC3}" type="presOf" srcId="{F1481DCC-4CA1-4927-9CE7-4D3E34CE24AB}" destId="{FD901DA0-AAA8-4C06-B7CD-6CE55F0578B0}" srcOrd="0" destOrd="0" presId="urn:microsoft.com/office/officeart/2005/8/layout/hProcess9"/>
    <dgm:cxn modelId="{118109E0-2FB7-4B5B-A396-65395978D2E7}" type="presOf" srcId="{61BF6C22-15A8-43A5-9375-17E1E070B24C}" destId="{D10187BF-8C3B-41A1-AD25-8613157652DF}" srcOrd="0" destOrd="0" presId="urn:microsoft.com/office/officeart/2005/8/layout/hProcess9"/>
    <dgm:cxn modelId="{16ED40E9-6313-43EF-953F-51480A71EDDC}" srcId="{EACE8D81-63EC-4244-8F77-AC3B7492C1AD}" destId="{E19B9983-5455-411A-BAD8-AC32AE8F7E03}" srcOrd="5" destOrd="0" parTransId="{D653C98C-E4CB-4515-BC45-375FE2D38B51}" sibTransId="{9977E653-B1D2-46BA-AACF-2C735492697F}"/>
    <dgm:cxn modelId="{65E099EA-61AC-4670-B9EE-1F2559087635}" srcId="{EACE8D81-63EC-4244-8F77-AC3B7492C1AD}" destId="{ED4E87E8-92FD-4B82-890B-525771FB8C9C}" srcOrd="0" destOrd="0" parTransId="{73579F85-692A-4A2E-BF45-DB123AE539FC}" sibTransId="{511687B1-5FF7-41E7-A88A-97BABE7AA0D9}"/>
    <dgm:cxn modelId="{2B6EB4EA-E64A-4F51-9C88-76309872E43F}" type="presOf" srcId="{ED4E87E8-92FD-4B82-890B-525771FB8C9C}" destId="{A11AE91B-C574-44E4-BDFC-47DE0750F6CD}" srcOrd="0" destOrd="0" presId="urn:microsoft.com/office/officeart/2005/8/layout/hProcess9"/>
    <dgm:cxn modelId="{2F0925F2-85DC-4D90-A89C-5F948D80CFC1}" srcId="{EACE8D81-63EC-4244-8F77-AC3B7492C1AD}" destId="{7953BDC7-6550-4C49-8BFB-B881705D0CB0}" srcOrd="4" destOrd="0" parTransId="{EFC710AD-2AA8-4F03-8B8C-890DE9B6EA72}" sibTransId="{0E1860A8-4E76-40CE-9E11-49DBDB81A4DD}"/>
    <dgm:cxn modelId="{AD64493E-77E9-4A49-860B-804923044F77}" type="presParOf" srcId="{4959984F-AADE-4A7F-B262-16DE75C0674F}" destId="{9B433BC0-469A-41A6-9768-1D603230B3C4}" srcOrd="0" destOrd="0" presId="urn:microsoft.com/office/officeart/2005/8/layout/hProcess9"/>
    <dgm:cxn modelId="{9CABA256-5BE7-4381-AC80-0C369C9534A3}" type="presParOf" srcId="{4959984F-AADE-4A7F-B262-16DE75C0674F}" destId="{10A70F41-8AB9-483F-815D-C6A0153DD4BE}" srcOrd="1" destOrd="0" presId="urn:microsoft.com/office/officeart/2005/8/layout/hProcess9"/>
    <dgm:cxn modelId="{9C3D2C55-D1C3-4D47-9733-E9A56A72459C}" type="presParOf" srcId="{10A70F41-8AB9-483F-815D-C6A0153DD4BE}" destId="{A11AE91B-C574-44E4-BDFC-47DE0750F6CD}" srcOrd="0" destOrd="0" presId="urn:microsoft.com/office/officeart/2005/8/layout/hProcess9"/>
    <dgm:cxn modelId="{F00590E5-0E0C-48AA-9CE2-11BB236EE2C0}" type="presParOf" srcId="{10A70F41-8AB9-483F-815D-C6A0153DD4BE}" destId="{CDB4C88B-9958-43E2-A75B-D863D0D90C2D}" srcOrd="1" destOrd="0" presId="urn:microsoft.com/office/officeart/2005/8/layout/hProcess9"/>
    <dgm:cxn modelId="{630F4D31-F2A7-4CA6-889F-6EFAF210BB0F}" type="presParOf" srcId="{10A70F41-8AB9-483F-815D-C6A0153DD4BE}" destId="{37F15CEE-E539-45F0-9F3E-EB7EB87D9A98}" srcOrd="2" destOrd="0" presId="urn:microsoft.com/office/officeart/2005/8/layout/hProcess9"/>
    <dgm:cxn modelId="{29EB413E-E6CD-484A-B81B-F7C8E2109CF8}" type="presParOf" srcId="{10A70F41-8AB9-483F-815D-C6A0153DD4BE}" destId="{E48303BD-D9DE-4B62-B835-2E2E9DAFF861}" srcOrd="3" destOrd="0" presId="urn:microsoft.com/office/officeart/2005/8/layout/hProcess9"/>
    <dgm:cxn modelId="{37E0D70B-2C3C-4D59-AE79-6197942FA984}" type="presParOf" srcId="{10A70F41-8AB9-483F-815D-C6A0153DD4BE}" destId="{24418FEB-2A06-452D-BBA3-A78AF5062DD7}" srcOrd="4" destOrd="0" presId="urn:microsoft.com/office/officeart/2005/8/layout/hProcess9"/>
    <dgm:cxn modelId="{229507EA-8BDF-4C08-8DAC-AA05D0B060C4}" type="presParOf" srcId="{10A70F41-8AB9-483F-815D-C6A0153DD4BE}" destId="{1E6CA65C-DD68-40D2-BF39-7D8DC32E4027}" srcOrd="5" destOrd="0" presId="urn:microsoft.com/office/officeart/2005/8/layout/hProcess9"/>
    <dgm:cxn modelId="{5504513B-5C5E-4E7A-B60C-27F509EBEC0D}" type="presParOf" srcId="{10A70F41-8AB9-483F-815D-C6A0153DD4BE}" destId="{FD901DA0-AAA8-4C06-B7CD-6CE55F0578B0}" srcOrd="6" destOrd="0" presId="urn:microsoft.com/office/officeart/2005/8/layout/hProcess9"/>
    <dgm:cxn modelId="{D1E9F073-CB9F-4932-BC2E-3791B82F9EB7}" type="presParOf" srcId="{10A70F41-8AB9-483F-815D-C6A0153DD4BE}" destId="{E64264C0-1606-4247-A266-3DB11AEA72F4}" srcOrd="7" destOrd="0" presId="urn:microsoft.com/office/officeart/2005/8/layout/hProcess9"/>
    <dgm:cxn modelId="{5E5E71FC-30EE-4C11-B7AD-B4FFFDCA68EE}" type="presParOf" srcId="{10A70F41-8AB9-483F-815D-C6A0153DD4BE}" destId="{D278D881-7BF8-4BF1-935B-C3C3C2B56C1D}" srcOrd="8" destOrd="0" presId="urn:microsoft.com/office/officeart/2005/8/layout/hProcess9"/>
    <dgm:cxn modelId="{3C4BD57A-25BF-496A-8C27-A449B2432CE9}" type="presParOf" srcId="{10A70F41-8AB9-483F-815D-C6A0153DD4BE}" destId="{134FE22D-2B81-4FCE-B9A6-AE5BF03C644A}" srcOrd="9" destOrd="0" presId="urn:microsoft.com/office/officeart/2005/8/layout/hProcess9"/>
    <dgm:cxn modelId="{FF6C03B7-5D06-4F21-B35E-FE45B8E36EB2}" type="presParOf" srcId="{10A70F41-8AB9-483F-815D-C6A0153DD4BE}" destId="{F37EB8C4-56CA-47C3-BAA6-D62C1625E1DA}" srcOrd="10" destOrd="0" presId="urn:microsoft.com/office/officeart/2005/8/layout/hProcess9"/>
    <dgm:cxn modelId="{2CE4C8C6-B29C-496C-B5CE-DA3534268176}" type="presParOf" srcId="{10A70F41-8AB9-483F-815D-C6A0153DD4BE}" destId="{AC7C564F-77B0-41B7-9C79-E2C92BAE2434}" srcOrd="11" destOrd="0" presId="urn:microsoft.com/office/officeart/2005/8/layout/hProcess9"/>
    <dgm:cxn modelId="{E16E23B6-0EFF-49DE-B44E-CE863703EEB0}" type="presParOf" srcId="{10A70F41-8AB9-483F-815D-C6A0153DD4BE}" destId="{D10187BF-8C3B-41A1-AD25-8613157652DF}" srcOrd="12" destOrd="0" presId="urn:microsoft.com/office/officeart/2005/8/layout/hProcess9"/>
    <dgm:cxn modelId="{9ACF2045-FBF5-452E-9290-3364BA3E8272}" type="presParOf" srcId="{10A70F41-8AB9-483F-815D-C6A0153DD4BE}" destId="{B29B7047-14DC-453D-B01F-8456B9CAFA7E}" srcOrd="13" destOrd="0" presId="urn:microsoft.com/office/officeart/2005/8/layout/hProcess9"/>
    <dgm:cxn modelId="{04B11A3B-7DA6-4FAB-9CEE-4EA477456B03}" type="presParOf" srcId="{10A70F41-8AB9-483F-815D-C6A0153DD4BE}" destId="{645A4ED4-FB61-4835-B95F-CE013CDC5376}" srcOrd="14"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F6C606DD-48DE-41AF-9EE8-640B1317C95F}"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AD72664E-F66B-43BA-9AE7-2FD41815C8B3}">
      <dgm:prSet/>
      <dgm:spPr/>
      <dgm:t>
        <a:bodyPr/>
        <a:lstStyle/>
        <a:p>
          <a:r>
            <a:rPr lang="en-GB"/>
            <a:t>(Moser, 2010) defines Epistemology as the theory of knowledge, the philosophical study of the nature, origin and scope of knowledge.</a:t>
          </a:r>
          <a:endParaRPr lang="en-US"/>
        </a:p>
      </dgm:t>
    </dgm:pt>
    <dgm:pt modelId="{32EDAD95-CC62-47CD-AE3A-899C50A15192}" type="parTrans" cxnId="{0ED1DED3-59CF-4EDC-8905-CB8E0B5003E3}">
      <dgm:prSet/>
      <dgm:spPr/>
      <dgm:t>
        <a:bodyPr/>
        <a:lstStyle/>
        <a:p>
          <a:endParaRPr lang="en-US"/>
        </a:p>
      </dgm:t>
    </dgm:pt>
    <dgm:pt modelId="{F1CADEE0-3C4F-4D31-AC11-41DA29D83940}" type="sibTrans" cxnId="{0ED1DED3-59CF-4EDC-8905-CB8E0B5003E3}">
      <dgm:prSet/>
      <dgm:spPr/>
      <dgm:t>
        <a:bodyPr/>
        <a:lstStyle/>
        <a:p>
          <a:endParaRPr lang="en-US"/>
        </a:p>
      </dgm:t>
    </dgm:pt>
    <dgm:pt modelId="{003B3ED0-E78B-4E48-B510-06207457C917}">
      <dgm:prSet/>
      <dgm:spPr/>
      <dgm:t>
        <a:bodyPr/>
        <a:lstStyle/>
        <a:p>
          <a:r>
            <a:rPr lang="en-GB" b="1" dirty="0"/>
            <a:t>Moser, P. (2010). Epistemology. </a:t>
          </a:r>
          <a:r>
            <a:rPr lang="en-GB" b="1" dirty="0" err="1"/>
            <a:t>Encyclopedia</a:t>
          </a:r>
          <a:r>
            <a:rPr lang="en-GB" b="1" dirty="0"/>
            <a:t> of Library and Information Sciences. 3</a:t>
          </a:r>
          <a:r>
            <a:rPr lang="en-GB" b="1" baseline="30000" dirty="0"/>
            <a:t>rd</a:t>
          </a:r>
          <a:r>
            <a:rPr lang="en-GB" b="1" dirty="0"/>
            <a:t> Edition</a:t>
          </a:r>
          <a:endParaRPr lang="en-US" dirty="0"/>
        </a:p>
      </dgm:t>
    </dgm:pt>
    <dgm:pt modelId="{62E577A3-98CF-424B-A72D-5B51893D4B44}" type="parTrans" cxnId="{66DAF66C-3315-4F0A-9FD4-533738985E52}">
      <dgm:prSet/>
      <dgm:spPr/>
      <dgm:t>
        <a:bodyPr/>
        <a:lstStyle/>
        <a:p>
          <a:endParaRPr lang="en-US"/>
        </a:p>
      </dgm:t>
    </dgm:pt>
    <dgm:pt modelId="{3C30DB76-922B-4871-9331-9CADA9587C82}" type="sibTrans" cxnId="{66DAF66C-3315-4F0A-9FD4-533738985E52}">
      <dgm:prSet/>
      <dgm:spPr/>
      <dgm:t>
        <a:bodyPr/>
        <a:lstStyle/>
        <a:p>
          <a:endParaRPr lang="en-US"/>
        </a:p>
      </dgm:t>
    </dgm:pt>
    <dgm:pt modelId="{664E7571-E1F9-4B4E-B2A1-FDAEF0EA90C8}" type="pres">
      <dgm:prSet presAssocID="{F6C606DD-48DE-41AF-9EE8-640B1317C95F}" presName="linear" presStyleCnt="0">
        <dgm:presLayoutVars>
          <dgm:animLvl val="lvl"/>
          <dgm:resizeHandles val="exact"/>
        </dgm:presLayoutVars>
      </dgm:prSet>
      <dgm:spPr/>
    </dgm:pt>
    <dgm:pt modelId="{4C60BE51-F083-4DC6-B376-119A143352B8}" type="pres">
      <dgm:prSet presAssocID="{AD72664E-F66B-43BA-9AE7-2FD41815C8B3}" presName="parentText" presStyleLbl="node1" presStyleIdx="0" presStyleCnt="2">
        <dgm:presLayoutVars>
          <dgm:chMax val="0"/>
          <dgm:bulletEnabled val="1"/>
        </dgm:presLayoutVars>
      </dgm:prSet>
      <dgm:spPr/>
    </dgm:pt>
    <dgm:pt modelId="{9A9F620B-A76F-4D64-A150-095BD664810C}" type="pres">
      <dgm:prSet presAssocID="{F1CADEE0-3C4F-4D31-AC11-41DA29D83940}" presName="spacer" presStyleCnt="0"/>
      <dgm:spPr/>
    </dgm:pt>
    <dgm:pt modelId="{9A4C2768-2854-4FE7-9D80-8BAC0036CA3F}" type="pres">
      <dgm:prSet presAssocID="{003B3ED0-E78B-4E48-B510-06207457C917}" presName="parentText" presStyleLbl="node1" presStyleIdx="1" presStyleCnt="2">
        <dgm:presLayoutVars>
          <dgm:chMax val="0"/>
          <dgm:bulletEnabled val="1"/>
        </dgm:presLayoutVars>
      </dgm:prSet>
      <dgm:spPr/>
    </dgm:pt>
  </dgm:ptLst>
  <dgm:cxnLst>
    <dgm:cxn modelId="{66DAF66C-3315-4F0A-9FD4-533738985E52}" srcId="{F6C606DD-48DE-41AF-9EE8-640B1317C95F}" destId="{003B3ED0-E78B-4E48-B510-06207457C917}" srcOrd="1" destOrd="0" parTransId="{62E577A3-98CF-424B-A72D-5B51893D4B44}" sibTransId="{3C30DB76-922B-4871-9331-9CADA9587C82}"/>
    <dgm:cxn modelId="{BC14C24F-5C44-42F4-A110-0858998ACCB4}" type="presOf" srcId="{AD72664E-F66B-43BA-9AE7-2FD41815C8B3}" destId="{4C60BE51-F083-4DC6-B376-119A143352B8}" srcOrd="0" destOrd="0" presId="urn:microsoft.com/office/officeart/2005/8/layout/vList2"/>
    <dgm:cxn modelId="{ED9703AC-5A9C-42D3-A865-626CC1C1166E}" type="presOf" srcId="{F6C606DD-48DE-41AF-9EE8-640B1317C95F}" destId="{664E7571-E1F9-4B4E-B2A1-FDAEF0EA90C8}" srcOrd="0" destOrd="0" presId="urn:microsoft.com/office/officeart/2005/8/layout/vList2"/>
    <dgm:cxn modelId="{0ED1DED3-59CF-4EDC-8905-CB8E0B5003E3}" srcId="{F6C606DD-48DE-41AF-9EE8-640B1317C95F}" destId="{AD72664E-F66B-43BA-9AE7-2FD41815C8B3}" srcOrd="0" destOrd="0" parTransId="{32EDAD95-CC62-47CD-AE3A-899C50A15192}" sibTransId="{F1CADEE0-3C4F-4D31-AC11-41DA29D83940}"/>
    <dgm:cxn modelId="{4B16E1F1-DCB5-4A18-A4F6-3DE2396FF26C}" type="presOf" srcId="{003B3ED0-E78B-4E48-B510-06207457C917}" destId="{9A4C2768-2854-4FE7-9D80-8BAC0036CA3F}" srcOrd="0" destOrd="0" presId="urn:microsoft.com/office/officeart/2005/8/layout/vList2"/>
    <dgm:cxn modelId="{D2A468B5-1225-43DC-86B0-7D98991A4030}" type="presParOf" srcId="{664E7571-E1F9-4B4E-B2A1-FDAEF0EA90C8}" destId="{4C60BE51-F083-4DC6-B376-119A143352B8}" srcOrd="0" destOrd="0" presId="urn:microsoft.com/office/officeart/2005/8/layout/vList2"/>
    <dgm:cxn modelId="{C279EC23-D34D-4A50-A888-809AC9917002}" type="presParOf" srcId="{664E7571-E1F9-4B4E-B2A1-FDAEF0EA90C8}" destId="{9A9F620B-A76F-4D64-A150-095BD664810C}" srcOrd="1" destOrd="0" presId="urn:microsoft.com/office/officeart/2005/8/layout/vList2"/>
    <dgm:cxn modelId="{AA645A54-D913-4563-8FBE-5978DE52918F}" type="presParOf" srcId="{664E7571-E1F9-4B4E-B2A1-FDAEF0EA90C8}" destId="{9A4C2768-2854-4FE7-9D80-8BAC0036CA3F}"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F4C82E27-6E55-4151-943E-6DE730ECD087}" type="doc">
      <dgm:prSet loTypeId="urn:microsoft.com/office/officeart/2005/8/layout/process4" loCatId="process" qsTypeId="urn:microsoft.com/office/officeart/2005/8/quickstyle/simple4" qsCatId="simple" csTypeId="urn:microsoft.com/office/officeart/2005/8/colors/colorful2" csCatId="colorful" phldr="1"/>
      <dgm:spPr/>
      <dgm:t>
        <a:bodyPr/>
        <a:lstStyle/>
        <a:p>
          <a:endParaRPr lang="en-US"/>
        </a:p>
      </dgm:t>
    </dgm:pt>
    <dgm:pt modelId="{F958E1F2-05C4-49A9-92E1-103D6A1EB261}">
      <dgm:prSet/>
      <dgm:spPr/>
      <dgm:t>
        <a:bodyPr/>
        <a:lstStyle/>
        <a:p>
          <a:r>
            <a:rPr lang="en-GB"/>
            <a:t>Interpretivsm accepts that the world is constantly changing and that meanings are shifting and contested</a:t>
          </a:r>
          <a:endParaRPr lang="en-US"/>
        </a:p>
      </dgm:t>
    </dgm:pt>
    <dgm:pt modelId="{1C7D5598-D5C1-4676-B1DF-78473A4E80C8}" type="parTrans" cxnId="{E25306EE-A084-4F3E-B1C3-DBB0BB7B8A6D}">
      <dgm:prSet/>
      <dgm:spPr/>
      <dgm:t>
        <a:bodyPr/>
        <a:lstStyle/>
        <a:p>
          <a:endParaRPr lang="en-US"/>
        </a:p>
      </dgm:t>
    </dgm:pt>
    <dgm:pt modelId="{335EDB24-3555-46F3-A87A-A83FBB925E00}" type="sibTrans" cxnId="{E25306EE-A084-4F3E-B1C3-DBB0BB7B8A6D}">
      <dgm:prSet/>
      <dgm:spPr/>
      <dgm:t>
        <a:bodyPr/>
        <a:lstStyle/>
        <a:p>
          <a:endParaRPr lang="en-US"/>
        </a:p>
      </dgm:t>
    </dgm:pt>
    <dgm:pt modelId="{91603E09-9BAC-422F-965A-683460B755F1}">
      <dgm:prSet/>
      <dgm:spPr/>
      <dgm:t>
        <a:bodyPr/>
        <a:lstStyle/>
        <a:p>
          <a:r>
            <a:rPr lang="en-GB"/>
            <a:t>(Thomas, 2009: 75) suggests that “ in interpretivism we are interested in people and the way in which they inter-relate, on how they think and form ideas and how their worlds are constructed”.</a:t>
          </a:r>
          <a:endParaRPr lang="en-US"/>
        </a:p>
      </dgm:t>
    </dgm:pt>
    <dgm:pt modelId="{DC438EE9-928C-45E4-A4E2-86E9DE0B6F81}" type="parTrans" cxnId="{7CD7C4C8-681C-467F-87BC-149FB26D067A}">
      <dgm:prSet/>
      <dgm:spPr/>
      <dgm:t>
        <a:bodyPr/>
        <a:lstStyle/>
        <a:p>
          <a:endParaRPr lang="en-US"/>
        </a:p>
      </dgm:t>
    </dgm:pt>
    <dgm:pt modelId="{9D3E1EC7-E927-4937-8426-C7AFF1795B97}" type="sibTrans" cxnId="{7CD7C4C8-681C-467F-87BC-149FB26D067A}">
      <dgm:prSet/>
      <dgm:spPr/>
      <dgm:t>
        <a:bodyPr/>
        <a:lstStyle/>
        <a:p>
          <a:endParaRPr lang="en-US"/>
        </a:p>
      </dgm:t>
    </dgm:pt>
    <dgm:pt modelId="{B99EA07A-5828-4224-871D-AF9362FEBCBD}">
      <dgm:prSet/>
      <dgm:spPr/>
      <dgm:t>
        <a:bodyPr/>
        <a:lstStyle/>
        <a:p>
          <a:r>
            <a:rPr lang="en-GB" dirty="0"/>
            <a:t>Given this insight to Interpretivism it helps to form part of my research, as it seeks to obtain the ideas and views of different social and geographic demographics on the perceived benefits of football for children participating in my study.</a:t>
          </a:r>
          <a:endParaRPr lang="en-US" dirty="0"/>
        </a:p>
      </dgm:t>
    </dgm:pt>
    <dgm:pt modelId="{CA1AA891-23DD-4C75-91A3-2E93A0CB6FC8}" type="parTrans" cxnId="{ACFCECA5-FB8F-4655-9746-90796D967E5D}">
      <dgm:prSet/>
      <dgm:spPr/>
      <dgm:t>
        <a:bodyPr/>
        <a:lstStyle/>
        <a:p>
          <a:endParaRPr lang="en-US"/>
        </a:p>
      </dgm:t>
    </dgm:pt>
    <dgm:pt modelId="{DBA6DBA6-22FB-4EAD-8B56-2192D4715144}" type="sibTrans" cxnId="{ACFCECA5-FB8F-4655-9746-90796D967E5D}">
      <dgm:prSet/>
      <dgm:spPr/>
      <dgm:t>
        <a:bodyPr/>
        <a:lstStyle/>
        <a:p>
          <a:endParaRPr lang="en-US"/>
        </a:p>
      </dgm:t>
    </dgm:pt>
    <dgm:pt modelId="{FD08A9EB-33B3-48B5-AFEA-0F436C74A6E3}" type="pres">
      <dgm:prSet presAssocID="{F4C82E27-6E55-4151-943E-6DE730ECD087}" presName="Name0" presStyleCnt="0">
        <dgm:presLayoutVars>
          <dgm:dir/>
          <dgm:animLvl val="lvl"/>
          <dgm:resizeHandles val="exact"/>
        </dgm:presLayoutVars>
      </dgm:prSet>
      <dgm:spPr/>
    </dgm:pt>
    <dgm:pt modelId="{55028A69-D09F-47F9-B8A5-2B62DA996476}" type="pres">
      <dgm:prSet presAssocID="{B99EA07A-5828-4224-871D-AF9362FEBCBD}" presName="boxAndChildren" presStyleCnt="0"/>
      <dgm:spPr/>
    </dgm:pt>
    <dgm:pt modelId="{68D9BFBD-B7D3-47DD-8D76-1A39D7EDBDBF}" type="pres">
      <dgm:prSet presAssocID="{B99EA07A-5828-4224-871D-AF9362FEBCBD}" presName="parentTextBox" presStyleLbl="node1" presStyleIdx="0" presStyleCnt="3"/>
      <dgm:spPr/>
    </dgm:pt>
    <dgm:pt modelId="{33463CF3-D62F-4CF6-A0ED-C6FC540FFC91}" type="pres">
      <dgm:prSet presAssocID="{9D3E1EC7-E927-4937-8426-C7AFF1795B97}" presName="sp" presStyleCnt="0"/>
      <dgm:spPr/>
    </dgm:pt>
    <dgm:pt modelId="{904F3A05-EBEB-46AB-8B1C-748C0A6E6023}" type="pres">
      <dgm:prSet presAssocID="{91603E09-9BAC-422F-965A-683460B755F1}" presName="arrowAndChildren" presStyleCnt="0"/>
      <dgm:spPr/>
    </dgm:pt>
    <dgm:pt modelId="{00258F2A-AEDA-4131-9A0E-5E12EE318E12}" type="pres">
      <dgm:prSet presAssocID="{91603E09-9BAC-422F-965A-683460B755F1}" presName="parentTextArrow" presStyleLbl="node1" presStyleIdx="1" presStyleCnt="3"/>
      <dgm:spPr/>
    </dgm:pt>
    <dgm:pt modelId="{BAF52F61-DF37-4A70-B85A-22A7BD80DA5C}" type="pres">
      <dgm:prSet presAssocID="{335EDB24-3555-46F3-A87A-A83FBB925E00}" presName="sp" presStyleCnt="0"/>
      <dgm:spPr/>
    </dgm:pt>
    <dgm:pt modelId="{51DB6E9B-458B-4B0E-B3CB-3BB73591C49C}" type="pres">
      <dgm:prSet presAssocID="{F958E1F2-05C4-49A9-92E1-103D6A1EB261}" presName="arrowAndChildren" presStyleCnt="0"/>
      <dgm:spPr/>
    </dgm:pt>
    <dgm:pt modelId="{E14EC71C-4E82-487C-9AEC-D1C1468FC1A3}" type="pres">
      <dgm:prSet presAssocID="{F958E1F2-05C4-49A9-92E1-103D6A1EB261}" presName="parentTextArrow" presStyleLbl="node1" presStyleIdx="2" presStyleCnt="3"/>
      <dgm:spPr/>
    </dgm:pt>
  </dgm:ptLst>
  <dgm:cxnLst>
    <dgm:cxn modelId="{C2615E70-F72A-4A4C-AE8A-CB3754ACF6A4}" type="presOf" srcId="{91603E09-9BAC-422F-965A-683460B755F1}" destId="{00258F2A-AEDA-4131-9A0E-5E12EE318E12}" srcOrd="0" destOrd="0" presId="urn:microsoft.com/office/officeart/2005/8/layout/process4"/>
    <dgm:cxn modelId="{ACFCECA5-FB8F-4655-9746-90796D967E5D}" srcId="{F4C82E27-6E55-4151-943E-6DE730ECD087}" destId="{B99EA07A-5828-4224-871D-AF9362FEBCBD}" srcOrd="2" destOrd="0" parTransId="{CA1AA891-23DD-4C75-91A3-2E93A0CB6FC8}" sibTransId="{DBA6DBA6-22FB-4EAD-8B56-2192D4715144}"/>
    <dgm:cxn modelId="{A70118AC-D4CE-4A80-8524-5B42DDC3EB83}" type="presOf" srcId="{F4C82E27-6E55-4151-943E-6DE730ECD087}" destId="{FD08A9EB-33B3-48B5-AFEA-0F436C74A6E3}" srcOrd="0" destOrd="0" presId="urn:microsoft.com/office/officeart/2005/8/layout/process4"/>
    <dgm:cxn modelId="{7CD7C4C8-681C-467F-87BC-149FB26D067A}" srcId="{F4C82E27-6E55-4151-943E-6DE730ECD087}" destId="{91603E09-9BAC-422F-965A-683460B755F1}" srcOrd="1" destOrd="0" parTransId="{DC438EE9-928C-45E4-A4E2-86E9DE0B6F81}" sibTransId="{9D3E1EC7-E927-4937-8426-C7AFF1795B97}"/>
    <dgm:cxn modelId="{E25306EE-A084-4F3E-B1C3-DBB0BB7B8A6D}" srcId="{F4C82E27-6E55-4151-943E-6DE730ECD087}" destId="{F958E1F2-05C4-49A9-92E1-103D6A1EB261}" srcOrd="0" destOrd="0" parTransId="{1C7D5598-D5C1-4676-B1DF-78473A4E80C8}" sibTransId="{335EDB24-3555-46F3-A87A-A83FBB925E00}"/>
    <dgm:cxn modelId="{9B29FCF5-1BA2-4532-A1BF-627A6C801302}" type="presOf" srcId="{B99EA07A-5828-4224-871D-AF9362FEBCBD}" destId="{68D9BFBD-B7D3-47DD-8D76-1A39D7EDBDBF}" srcOrd="0" destOrd="0" presId="urn:microsoft.com/office/officeart/2005/8/layout/process4"/>
    <dgm:cxn modelId="{7DF7BDF7-93AE-44E7-8072-C304BC3D9C8C}" type="presOf" srcId="{F958E1F2-05C4-49A9-92E1-103D6A1EB261}" destId="{E14EC71C-4E82-487C-9AEC-D1C1468FC1A3}" srcOrd="0" destOrd="0" presId="urn:microsoft.com/office/officeart/2005/8/layout/process4"/>
    <dgm:cxn modelId="{63836499-CD24-4994-AA45-FE6C4FF49923}" type="presParOf" srcId="{FD08A9EB-33B3-48B5-AFEA-0F436C74A6E3}" destId="{55028A69-D09F-47F9-B8A5-2B62DA996476}" srcOrd="0" destOrd="0" presId="urn:microsoft.com/office/officeart/2005/8/layout/process4"/>
    <dgm:cxn modelId="{F0743736-30BD-4222-A0AC-78E98964B7D3}" type="presParOf" srcId="{55028A69-D09F-47F9-B8A5-2B62DA996476}" destId="{68D9BFBD-B7D3-47DD-8D76-1A39D7EDBDBF}" srcOrd="0" destOrd="0" presId="urn:microsoft.com/office/officeart/2005/8/layout/process4"/>
    <dgm:cxn modelId="{7DDEF73B-8381-4FF1-A165-1AD3984701DE}" type="presParOf" srcId="{FD08A9EB-33B3-48B5-AFEA-0F436C74A6E3}" destId="{33463CF3-D62F-4CF6-A0ED-C6FC540FFC91}" srcOrd="1" destOrd="0" presId="urn:microsoft.com/office/officeart/2005/8/layout/process4"/>
    <dgm:cxn modelId="{F694EB2E-695B-423F-A069-53E9A7529E25}" type="presParOf" srcId="{FD08A9EB-33B3-48B5-AFEA-0F436C74A6E3}" destId="{904F3A05-EBEB-46AB-8B1C-748C0A6E6023}" srcOrd="2" destOrd="0" presId="urn:microsoft.com/office/officeart/2005/8/layout/process4"/>
    <dgm:cxn modelId="{E011DB9F-8F1A-445E-A039-574446A234C9}" type="presParOf" srcId="{904F3A05-EBEB-46AB-8B1C-748C0A6E6023}" destId="{00258F2A-AEDA-4131-9A0E-5E12EE318E12}" srcOrd="0" destOrd="0" presId="urn:microsoft.com/office/officeart/2005/8/layout/process4"/>
    <dgm:cxn modelId="{0A2D0542-52F7-476F-A215-C6AC042D0D70}" type="presParOf" srcId="{FD08A9EB-33B3-48B5-AFEA-0F436C74A6E3}" destId="{BAF52F61-DF37-4A70-B85A-22A7BD80DA5C}" srcOrd="3" destOrd="0" presId="urn:microsoft.com/office/officeart/2005/8/layout/process4"/>
    <dgm:cxn modelId="{5F039E60-87CD-44DC-9507-1017C882D4D7}" type="presParOf" srcId="{FD08A9EB-33B3-48B5-AFEA-0F436C74A6E3}" destId="{51DB6E9B-458B-4B0E-B3CB-3BB73591C49C}" srcOrd="4" destOrd="0" presId="urn:microsoft.com/office/officeart/2005/8/layout/process4"/>
    <dgm:cxn modelId="{7DC60BC9-C1EA-4364-864F-D0015411F95E}" type="presParOf" srcId="{51DB6E9B-458B-4B0E-B3CB-3BB73591C49C}" destId="{E14EC71C-4E82-487C-9AEC-D1C1468FC1A3}"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CEDFF126-15D0-42C5-8F36-25FD5FE8630E}"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B0506049-FA20-4E35-AD82-19FED80CE70B}">
      <dgm:prSet/>
      <dgm:spPr/>
      <dgm:t>
        <a:bodyPr/>
        <a:lstStyle/>
        <a:p>
          <a:pPr>
            <a:lnSpc>
              <a:spcPct val="100000"/>
            </a:lnSpc>
          </a:pPr>
          <a:r>
            <a:rPr lang="en-GB" b="1" u="sng" dirty="0"/>
            <a:t>What is it?</a:t>
          </a:r>
          <a:endParaRPr lang="en-US" b="1" u="sng" dirty="0"/>
        </a:p>
      </dgm:t>
    </dgm:pt>
    <dgm:pt modelId="{F554D839-0E4C-46C5-AAFC-A456F89FF2C6}" type="parTrans" cxnId="{9FF3B2D7-589B-4963-9631-9E838806DA04}">
      <dgm:prSet/>
      <dgm:spPr/>
      <dgm:t>
        <a:bodyPr/>
        <a:lstStyle/>
        <a:p>
          <a:endParaRPr lang="en-US"/>
        </a:p>
      </dgm:t>
    </dgm:pt>
    <dgm:pt modelId="{46EB2574-6071-4894-9EAD-022A40A1BB4B}" type="sibTrans" cxnId="{9FF3B2D7-589B-4963-9631-9E838806DA04}">
      <dgm:prSet/>
      <dgm:spPr/>
      <dgm:t>
        <a:bodyPr/>
        <a:lstStyle/>
        <a:p>
          <a:pPr>
            <a:lnSpc>
              <a:spcPct val="100000"/>
            </a:lnSpc>
          </a:pPr>
          <a:endParaRPr lang="en-US"/>
        </a:p>
      </dgm:t>
    </dgm:pt>
    <dgm:pt modelId="{0366243C-F535-4502-BE04-D5871064FD15}">
      <dgm:prSet/>
      <dgm:spPr/>
      <dgm:t>
        <a:bodyPr/>
        <a:lstStyle/>
        <a:p>
          <a:pPr>
            <a:lnSpc>
              <a:spcPct val="100000"/>
            </a:lnSpc>
          </a:pPr>
          <a:r>
            <a:rPr lang="en-GB"/>
            <a:t>Applied research aims at finding a solution for a problem that faces society, or a business organisation, whereas fundamental research is concerned with the formulation of a theory</a:t>
          </a:r>
          <a:endParaRPr lang="en-US"/>
        </a:p>
      </dgm:t>
    </dgm:pt>
    <dgm:pt modelId="{75C35BA2-C8CA-4134-B938-4A4FCCD97CE5}" type="parTrans" cxnId="{B85C004C-FE0A-42A3-A817-F48D15D0DD14}">
      <dgm:prSet/>
      <dgm:spPr/>
      <dgm:t>
        <a:bodyPr/>
        <a:lstStyle/>
        <a:p>
          <a:endParaRPr lang="en-US"/>
        </a:p>
      </dgm:t>
    </dgm:pt>
    <dgm:pt modelId="{9870E682-5E89-4F9E-ADAD-6BA57C0A2AEF}" type="sibTrans" cxnId="{B85C004C-FE0A-42A3-A817-F48D15D0DD14}">
      <dgm:prSet/>
      <dgm:spPr/>
      <dgm:t>
        <a:bodyPr/>
        <a:lstStyle/>
        <a:p>
          <a:pPr>
            <a:lnSpc>
              <a:spcPct val="100000"/>
            </a:lnSpc>
          </a:pPr>
          <a:endParaRPr lang="en-US"/>
        </a:p>
      </dgm:t>
    </dgm:pt>
    <dgm:pt modelId="{4E0B0A17-D68E-46D6-943C-E8F87964C160}">
      <dgm:prSet/>
      <dgm:spPr/>
      <dgm:t>
        <a:bodyPr/>
        <a:lstStyle/>
        <a:p>
          <a:pPr>
            <a:lnSpc>
              <a:spcPct val="100000"/>
            </a:lnSpc>
          </a:pPr>
          <a:r>
            <a:rPr lang="en-GB" b="1" dirty="0"/>
            <a:t>Kothari, C.R. (2008) “Research Methodology: Methods and Techniques” New Age International</a:t>
          </a:r>
          <a:endParaRPr lang="en-US" dirty="0"/>
        </a:p>
      </dgm:t>
    </dgm:pt>
    <dgm:pt modelId="{B6330CE4-FC0F-4BB7-8098-D847C834873A}" type="parTrans" cxnId="{DBED1DDB-C484-4FFC-B439-D0393F8DCF51}">
      <dgm:prSet/>
      <dgm:spPr/>
      <dgm:t>
        <a:bodyPr/>
        <a:lstStyle/>
        <a:p>
          <a:endParaRPr lang="en-US"/>
        </a:p>
      </dgm:t>
    </dgm:pt>
    <dgm:pt modelId="{41A70A9E-6E67-4964-9357-B78ECFA35A9A}" type="sibTrans" cxnId="{DBED1DDB-C484-4FFC-B439-D0393F8DCF51}">
      <dgm:prSet/>
      <dgm:spPr/>
      <dgm:t>
        <a:bodyPr/>
        <a:lstStyle/>
        <a:p>
          <a:endParaRPr lang="en-US"/>
        </a:p>
      </dgm:t>
    </dgm:pt>
    <dgm:pt modelId="{C35ECD41-4857-4BDF-A3D6-CEE548EA700B}" type="pres">
      <dgm:prSet presAssocID="{CEDFF126-15D0-42C5-8F36-25FD5FE8630E}" presName="root" presStyleCnt="0">
        <dgm:presLayoutVars>
          <dgm:dir/>
          <dgm:resizeHandles val="exact"/>
        </dgm:presLayoutVars>
      </dgm:prSet>
      <dgm:spPr/>
    </dgm:pt>
    <dgm:pt modelId="{9734FEBA-1FE7-44F6-B711-922EB34AB4A3}" type="pres">
      <dgm:prSet presAssocID="{B0506049-FA20-4E35-AD82-19FED80CE70B}" presName="compNode" presStyleCnt="0"/>
      <dgm:spPr/>
    </dgm:pt>
    <dgm:pt modelId="{3D2AB89C-764E-4F10-9DC8-C9144D9D12AD}" type="pres">
      <dgm:prSet presAssocID="{B0506049-FA20-4E35-AD82-19FED80CE70B}" presName="bgRect" presStyleLbl="bgShp" presStyleIdx="0" presStyleCnt="3"/>
      <dgm:spPr/>
    </dgm:pt>
    <dgm:pt modelId="{6D0D75E8-AAF2-43D1-B29D-3007A806DF4F}" type="pres">
      <dgm:prSet presAssocID="{B0506049-FA20-4E35-AD82-19FED80CE70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ustache Face with Solid Fill"/>
        </a:ext>
      </dgm:extLst>
    </dgm:pt>
    <dgm:pt modelId="{BE1D25B6-0410-4442-A877-F36FFFDADE22}" type="pres">
      <dgm:prSet presAssocID="{B0506049-FA20-4E35-AD82-19FED80CE70B}" presName="spaceRect" presStyleCnt="0"/>
      <dgm:spPr/>
    </dgm:pt>
    <dgm:pt modelId="{8744A234-74D7-4E29-A751-F5F6185FCE87}" type="pres">
      <dgm:prSet presAssocID="{B0506049-FA20-4E35-AD82-19FED80CE70B}" presName="parTx" presStyleLbl="revTx" presStyleIdx="0" presStyleCnt="3">
        <dgm:presLayoutVars>
          <dgm:chMax val="0"/>
          <dgm:chPref val="0"/>
        </dgm:presLayoutVars>
      </dgm:prSet>
      <dgm:spPr/>
    </dgm:pt>
    <dgm:pt modelId="{71E057BA-B442-42FC-9EAD-166576EC4B65}" type="pres">
      <dgm:prSet presAssocID="{46EB2574-6071-4894-9EAD-022A40A1BB4B}" presName="sibTrans" presStyleCnt="0"/>
      <dgm:spPr/>
    </dgm:pt>
    <dgm:pt modelId="{859EB4F6-B945-4098-82EC-2C37889C4BB5}" type="pres">
      <dgm:prSet presAssocID="{0366243C-F535-4502-BE04-D5871064FD15}" presName="compNode" presStyleCnt="0"/>
      <dgm:spPr/>
    </dgm:pt>
    <dgm:pt modelId="{CB850CF2-DF42-4740-A652-55CD6CA874C6}" type="pres">
      <dgm:prSet presAssocID="{0366243C-F535-4502-BE04-D5871064FD15}" presName="bgRect" presStyleLbl="bgShp" presStyleIdx="1" presStyleCnt="3" custLinFactNeighborY="-1701"/>
      <dgm:spPr/>
    </dgm:pt>
    <dgm:pt modelId="{642C013E-03BA-42D2-823F-33611BF527D9}" type="pres">
      <dgm:prSet presAssocID="{0366243C-F535-4502-BE04-D5871064FD1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 Bulb and Gear"/>
        </a:ext>
      </dgm:extLst>
    </dgm:pt>
    <dgm:pt modelId="{B2CB3551-5C58-48BF-82C1-48656C56EE8D}" type="pres">
      <dgm:prSet presAssocID="{0366243C-F535-4502-BE04-D5871064FD15}" presName="spaceRect" presStyleCnt="0"/>
      <dgm:spPr/>
    </dgm:pt>
    <dgm:pt modelId="{EF2698A0-3A69-44F0-A79A-E5F3AA2FAF5B}" type="pres">
      <dgm:prSet presAssocID="{0366243C-F535-4502-BE04-D5871064FD15}" presName="parTx" presStyleLbl="revTx" presStyleIdx="1" presStyleCnt="3">
        <dgm:presLayoutVars>
          <dgm:chMax val="0"/>
          <dgm:chPref val="0"/>
        </dgm:presLayoutVars>
      </dgm:prSet>
      <dgm:spPr/>
    </dgm:pt>
    <dgm:pt modelId="{343D2660-2F2E-47F9-991F-8055912C390F}" type="pres">
      <dgm:prSet presAssocID="{9870E682-5E89-4F9E-ADAD-6BA57C0A2AEF}" presName="sibTrans" presStyleCnt="0"/>
      <dgm:spPr/>
    </dgm:pt>
    <dgm:pt modelId="{99409005-8804-46FB-9D98-43794592F074}" type="pres">
      <dgm:prSet presAssocID="{4E0B0A17-D68E-46D6-943C-E8F87964C160}" presName="compNode" presStyleCnt="0"/>
      <dgm:spPr/>
    </dgm:pt>
    <dgm:pt modelId="{5E112782-6593-4931-8045-6315FD3614A8}" type="pres">
      <dgm:prSet presAssocID="{4E0B0A17-D68E-46D6-943C-E8F87964C160}" presName="bgRect" presStyleLbl="bgShp" presStyleIdx="2" presStyleCnt="3"/>
      <dgm:spPr/>
    </dgm:pt>
    <dgm:pt modelId="{629CCF1D-25D1-4498-9034-37539F94D9E2}" type="pres">
      <dgm:prSet presAssocID="{4E0B0A17-D68E-46D6-943C-E8F87964C16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estions"/>
        </a:ext>
      </dgm:extLst>
    </dgm:pt>
    <dgm:pt modelId="{DAD7A537-D66D-49C9-9147-5C62A6A0C97D}" type="pres">
      <dgm:prSet presAssocID="{4E0B0A17-D68E-46D6-943C-E8F87964C160}" presName="spaceRect" presStyleCnt="0"/>
      <dgm:spPr/>
    </dgm:pt>
    <dgm:pt modelId="{2BAB1478-5633-4442-834F-C6CE1DB51C71}" type="pres">
      <dgm:prSet presAssocID="{4E0B0A17-D68E-46D6-943C-E8F87964C160}" presName="parTx" presStyleLbl="revTx" presStyleIdx="2" presStyleCnt="3">
        <dgm:presLayoutVars>
          <dgm:chMax val="0"/>
          <dgm:chPref val="0"/>
        </dgm:presLayoutVars>
      </dgm:prSet>
      <dgm:spPr/>
    </dgm:pt>
  </dgm:ptLst>
  <dgm:cxnLst>
    <dgm:cxn modelId="{1052DD2A-29C6-4404-A171-A4C9794D092C}" type="presOf" srcId="{4E0B0A17-D68E-46D6-943C-E8F87964C160}" destId="{2BAB1478-5633-4442-834F-C6CE1DB51C71}" srcOrd="0" destOrd="0" presId="urn:microsoft.com/office/officeart/2018/2/layout/IconVerticalSolidList"/>
    <dgm:cxn modelId="{E2C58731-140E-43DB-B23B-692DBE72757B}" type="presOf" srcId="{0366243C-F535-4502-BE04-D5871064FD15}" destId="{EF2698A0-3A69-44F0-A79A-E5F3AA2FAF5B}" srcOrd="0" destOrd="0" presId="urn:microsoft.com/office/officeart/2018/2/layout/IconVerticalSolidList"/>
    <dgm:cxn modelId="{B85C004C-FE0A-42A3-A817-F48D15D0DD14}" srcId="{CEDFF126-15D0-42C5-8F36-25FD5FE8630E}" destId="{0366243C-F535-4502-BE04-D5871064FD15}" srcOrd="1" destOrd="0" parTransId="{75C35BA2-C8CA-4134-B938-4A4FCCD97CE5}" sibTransId="{9870E682-5E89-4F9E-ADAD-6BA57C0A2AEF}"/>
    <dgm:cxn modelId="{B503F38B-496B-4AE7-8FF7-FC00F6C76785}" type="presOf" srcId="{CEDFF126-15D0-42C5-8F36-25FD5FE8630E}" destId="{C35ECD41-4857-4BDF-A3D6-CEE548EA700B}" srcOrd="0" destOrd="0" presId="urn:microsoft.com/office/officeart/2018/2/layout/IconVerticalSolidList"/>
    <dgm:cxn modelId="{246871C2-E0EC-4C40-ACA1-825F362503FC}" type="presOf" srcId="{B0506049-FA20-4E35-AD82-19FED80CE70B}" destId="{8744A234-74D7-4E29-A751-F5F6185FCE87}" srcOrd="0" destOrd="0" presId="urn:microsoft.com/office/officeart/2018/2/layout/IconVerticalSolidList"/>
    <dgm:cxn modelId="{9FF3B2D7-589B-4963-9631-9E838806DA04}" srcId="{CEDFF126-15D0-42C5-8F36-25FD5FE8630E}" destId="{B0506049-FA20-4E35-AD82-19FED80CE70B}" srcOrd="0" destOrd="0" parTransId="{F554D839-0E4C-46C5-AAFC-A456F89FF2C6}" sibTransId="{46EB2574-6071-4894-9EAD-022A40A1BB4B}"/>
    <dgm:cxn modelId="{DBED1DDB-C484-4FFC-B439-D0393F8DCF51}" srcId="{CEDFF126-15D0-42C5-8F36-25FD5FE8630E}" destId="{4E0B0A17-D68E-46D6-943C-E8F87964C160}" srcOrd="2" destOrd="0" parTransId="{B6330CE4-FC0F-4BB7-8098-D847C834873A}" sibTransId="{41A70A9E-6E67-4964-9357-B78ECFA35A9A}"/>
    <dgm:cxn modelId="{CE648129-F89A-4411-B46A-3B9AC45375D4}" type="presParOf" srcId="{C35ECD41-4857-4BDF-A3D6-CEE548EA700B}" destId="{9734FEBA-1FE7-44F6-B711-922EB34AB4A3}" srcOrd="0" destOrd="0" presId="urn:microsoft.com/office/officeart/2018/2/layout/IconVerticalSolidList"/>
    <dgm:cxn modelId="{D1142F66-027D-4A53-8C68-80A3B27CEE92}" type="presParOf" srcId="{9734FEBA-1FE7-44F6-B711-922EB34AB4A3}" destId="{3D2AB89C-764E-4F10-9DC8-C9144D9D12AD}" srcOrd="0" destOrd="0" presId="urn:microsoft.com/office/officeart/2018/2/layout/IconVerticalSolidList"/>
    <dgm:cxn modelId="{FAAFBB26-9C7D-4CB2-8191-A06E398D43DC}" type="presParOf" srcId="{9734FEBA-1FE7-44F6-B711-922EB34AB4A3}" destId="{6D0D75E8-AAF2-43D1-B29D-3007A806DF4F}" srcOrd="1" destOrd="0" presId="urn:microsoft.com/office/officeart/2018/2/layout/IconVerticalSolidList"/>
    <dgm:cxn modelId="{46BAAEAC-07C0-491E-AE1E-D8375CC5A388}" type="presParOf" srcId="{9734FEBA-1FE7-44F6-B711-922EB34AB4A3}" destId="{BE1D25B6-0410-4442-A877-F36FFFDADE22}" srcOrd="2" destOrd="0" presId="urn:microsoft.com/office/officeart/2018/2/layout/IconVerticalSolidList"/>
    <dgm:cxn modelId="{5AB31187-008B-40CC-B7D5-2038390CB57E}" type="presParOf" srcId="{9734FEBA-1FE7-44F6-B711-922EB34AB4A3}" destId="{8744A234-74D7-4E29-A751-F5F6185FCE87}" srcOrd="3" destOrd="0" presId="urn:microsoft.com/office/officeart/2018/2/layout/IconVerticalSolidList"/>
    <dgm:cxn modelId="{CD30D521-93D5-46F2-8C76-D46D4EEF5908}" type="presParOf" srcId="{C35ECD41-4857-4BDF-A3D6-CEE548EA700B}" destId="{71E057BA-B442-42FC-9EAD-166576EC4B65}" srcOrd="1" destOrd="0" presId="urn:microsoft.com/office/officeart/2018/2/layout/IconVerticalSolidList"/>
    <dgm:cxn modelId="{DBB306A2-2B85-4A21-A37B-B259D9E0E696}" type="presParOf" srcId="{C35ECD41-4857-4BDF-A3D6-CEE548EA700B}" destId="{859EB4F6-B945-4098-82EC-2C37889C4BB5}" srcOrd="2" destOrd="0" presId="urn:microsoft.com/office/officeart/2018/2/layout/IconVerticalSolidList"/>
    <dgm:cxn modelId="{6A6677A3-E02D-4CB9-B610-5A96CDE08649}" type="presParOf" srcId="{859EB4F6-B945-4098-82EC-2C37889C4BB5}" destId="{CB850CF2-DF42-4740-A652-55CD6CA874C6}" srcOrd="0" destOrd="0" presId="urn:microsoft.com/office/officeart/2018/2/layout/IconVerticalSolidList"/>
    <dgm:cxn modelId="{AAEECA97-72B1-4E63-9BA4-7D6DE3D8B923}" type="presParOf" srcId="{859EB4F6-B945-4098-82EC-2C37889C4BB5}" destId="{642C013E-03BA-42D2-823F-33611BF527D9}" srcOrd="1" destOrd="0" presId="urn:microsoft.com/office/officeart/2018/2/layout/IconVerticalSolidList"/>
    <dgm:cxn modelId="{38207B36-8573-4524-9384-AF685963D382}" type="presParOf" srcId="{859EB4F6-B945-4098-82EC-2C37889C4BB5}" destId="{B2CB3551-5C58-48BF-82C1-48656C56EE8D}" srcOrd="2" destOrd="0" presId="urn:microsoft.com/office/officeart/2018/2/layout/IconVerticalSolidList"/>
    <dgm:cxn modelId="{E15AC411-F031-4238-8942-61FF52B85A80}" type="presParOf" srcId="{859EB4F6-B945-4098-82EC-2C37889C4BB5}" destId="{EF2698A0-3A69-44F0-A79A-E5F3AA2FAF5B}" srcOrd="3" destOrd="0" presId="urn:microsoft.com/office/officeart/2018/2/layout/IconVerticalSolidList"/>
    <dgm:cxn modelId="{1D2AD633-7C08-4759-B15B-CE357D9E3909}" type="presParOf" srcId="{C35ECD41-4857-4BDF-A3D6-CEE548EA700B}" destId="{343D2660-2F2E-47F9-991F-8055912C390F}" srcOrd="3" destOrd="0" presId="urn:microsoft.com/office/officeart/2018/2/layout/IconVerticalSolidList"/>
    <dgm:cxn modelId="{F4AE13A4-530C-492F-BCE8-B4C502044E08}" type="presParOf" srcId="{C35ECD41-4857-4BDF-A3D6-CEE548EA700B}" destId="{99409005-8804-46FB-9D98-43794592F074}" srcOrd="4" destOrd="0" presId="urn:microsoft.com/office/officeart/2018/2/layout/IconVerticalSolidList"/>
    <dgm:cxn modelId="{28927BFC-1B38-4B5B-B2E5-5C3A5221847D}" type="presParOf" srcId="{99409005-8804-46FB-9D98-43794592F074}" destId="{5E112782-6593-4931-8045-6315FD3614A8}" srcOrd="0" destOrd="0" presId="urn:microsoft.com/office/officeart/2018/2/layout/IconVerticalSolidList"/>
    <dgm:cxn modelId="{E93FB45B-C48E-4500-98B5-421A30148D61}" type="presParOf" srcId="{99409005-8804-46FB-9D98-43794592F074}" destId="{629CCF1D-25D1-4498-9034-37539F94D9E2}" srcOrd="1" destOrd="0" presId="urn:microsoft.com/office/officeart/2018/2/layout/IconVerticalSolidList"/>
    <dgm:cxn modelId="{EBB13615-7679-4D62-9E28-B60D922B16CF}" type="presParOf" srcId="{99409005-8804-46FB-9D98-43794592F074}" destId="{DAD7A537-D66D-49C9-9147-5C62A6A0C97D}" srcOrd="2" destOrd="0" presId="urn:microsoft.com/office/officeart/2018/2/layout/IconVerticalSolidList"/>
    <dgm:cxn modelId="{78EE37C1-8BA6-4B94-94CE-76250316F1D0}" type="presParOf" srcId="{99409005-8804-46FB-9D98-43794592F074}" destId="{2BAB1478-5633-4442-834F-C6CE1DB51C7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D699F20A-9EC9-4F5E-A64A-01E36CD67384}"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F3ED920F-E4EC-4429-B79A-7699730EC55A}">
      <dgm:prSet/>
      <dgm:spPr/>
      <dgm:t>
        <a:bodyPr/>
        <a:lstStyle/>
        <a:p>
          <a:r>
            <a:rPr lang="en-GB"/>
            <a:t>Quantitative Design will be used – (Frequency,  Variety of sports experience,  duration and participation) </a:t>
          </a:r>
          <a:endParaRPr lang="en-US"/>
        </a:p>
      </dgm:t>
    </dgm:pt>
    <dgm:pt modelId="{F846D260-3AC6-43D8-A6CE-9B05DAC8A226}" type="parTrans" cxnId="{F96102F9-9B33-459F-B97F-BDB08C43551A}">
      <dgm:prSet/>
      <dgm:spPr/>
      <dgm:t>
        <a:bodyPr/>
        <a:lstStyle/>
        <a:p>
          <a:endParaRPr lang="en-US"/>
        </a:p>
      </dgm:t>
    </dgm:pt>
    <dgm:pt modelId="{951409A8-A13D-43D0-9026-61AC7A412B3C}" type="sibTrans" cxnId="{F96102F9-9B33-459F-B97F-BDB08C43551A}">
      <dgm:prSet/>
      <dgm:spPr/>
      <dgm:t>
        <a:bodyPr/>
        <a:lstStyle/>
        <a:p>
          <a:endParaRPr lang="en-US"/>
        </a:p>
      </dgm:t>
    </dgm:pt>
    <dgm:pt modelId="{BA0E242C-C358-4F2B-9CA4-838DE2C401D7}">
      <dgm:prSet/>
      <dgm:spPr/>
      <dgm:t>
        <a:bodyPr/>
        <a:lstStyle/>
        <a:p>
          <a:r>
            <a:rPr lang="en-GB"/>
            <a:t>Questionnaire will be non-random, non-probability sampling (Access to Parents)</a:t>
          </a:r>
          <a:endParaRPr lang="en-US"/>
        </a:p>
      </dgm:t>
    </dgm:pt>
    <dgm:pt modelId="{F90C28D3-B203-4A6D-917A-D4311B5CF5FF}" type="parTrans" cxnId="{DD64009E-5EA1-4BB3-AB6A-A3C5535C4A46}">
      <dgm:prSet/>
      <dgm:spPr/>
      <dgm:t>
        <a:bodyPr/>
        <a:lstStyle/>
        <a:p>
          <a:endParaRPr lang="en-US"/>
        </a:p>
      </dgm:t>
    </dgm:pt>
    <dgm:pt modelId="{9BE6BB34-6DE3-4B29-92F8-787F94412975}" type="sibTrans" cxnId="{DD64009E-5EA1-4BB3-AB6A-A3C5535C4A46}">
      <dgm:prSet/>
      <dgm:spPr/>
      <dgm:t>
        <a:bodyPr/>
        <a:lstStyle/>
        <a:p>
          <a:endParaRPr lang="en-US"/>
        </a:p>
      </dgm:t>
    </dgm:pt>
    <dgm:pt modelId="{27180434-E706-4FBD-A5DF-D462767D89A0}">
      <dgm:prSet/>
      <dgm:spPr/>
      <dgm:t>
        <a:bodyPr/>
        <a:lstStyle/>
        <a:p>
          <a:r>
            <a:rPr lang="en-GB" dirty="0"/>
            <a:t>To secure validity and generalisability the questionnaire will ensure a variety of parents participate in the questionnaire from the different age-related groups at the West Wales Girls Performance Centre. </a:t>
          </a:r>
          <a:endParaRPr lang="en-US" dirty="0"/>
        </a:p>
      </dgm:t>
    </dgm:pt>
    <dgm:pt modelId="{6E8300EE-E86B-4862-AB45-99F9785B4116}" type="parTrans" cxnId="{7F1BB388-B44E-463E-8D42-7AF83D691C5D}">
      <dgm:prSet/>
      <dgm:spPr/>
      <dgm:t>
        <a:bodyPr/>
        <a:lstStyle/>
        <a:p>
          <a:endParaRPr lang="en-US"/>
        </a:p>
      </dgm:t>
    </dgm:pt>
    <dgm:pt modelId="{6041C3EC-5C68-424F-8FBD-9105172D2430}" type="sibTrans" cxnId="{7F1BB388-B44E-463E-8D42-7AF83D691C5D}">
      <dgm:prSet/>
      <dgm:spPr/>
      <dgm:t>
        <a:bodyPr/>
        <a:lstStyle/>
        <a:p>
          <a:endParaRPr lang="en-US"/>
        </a:p>
      </dgm:t>
    </dgm:pt>
    <dgm:pt modelId="{7D44EC16-D1F9-4AFB-841D-EACA14F49365}" type="pres">
      <dgm:prSet presAssocID="{D699F20A-9EC9-4F5E-A64A-01E36CD67384}" presName="linear" presStyleCnt="0">
        <dgm:presLayoutVars>
          <dgm:animLvl val="lvl"/>
          <dgm:resizeHandles val="exact"/>
        </dgm:presLayoutVars>
      </dgm:prSet>
      <dgm:spPr/>
    </dgm:pt>
    <dgm:pt modelId="{C6213273-290A-4C81-954E-46BCE1242B80}" type="pres">
      <dgm:prSet presAssocID="{F3ED920F-E4EC-4429-B79A-7699730EC55A}" presName="parentText" presStyleLbl="node1" presStyleIdx="0" presStyleCnt="3">
        <dgm:presLayoutVars>
          <dgm:chMax val="0"/>
          <dgm:bulletEnabled val="1"/>
        </dgm:presLayoutVars>
      </dgm:prSet>
      <dgm:spPr/>
    </dgm:pt>
    <dgm:pt modelId="{5352225C-CB5A-472A-BD7D-44AE7BB4FB8F}" type="pres">
      <dgm:prSet presAssocID="{951409A8-A13D-43D0-9026-61AC7A412B3C}" presName="spacer" presStyleCnt="0"/>
      <dgm:spPr/>
    </dgm:pt>
    <dgm:pt modelId="{9263BD74-53B4-4115-A196-AD16295C2EA6}" type="pres">
      <dgm:prSet presAssocID="{BA0E242C-C358-4F2B-9CA4-838DE2C401D7}" presName="parentText" presStyleLbl="node1" presStyleIdx="1" presStyleCnt="3">
        <dgm:presLayoutVars>
          <dgm:chMax val="0"/>
          <dgm:bulletEnabled val="1"/>
        </dgm:presLayoutVars>
      </dgm:prSet>
      <dgm:spPr/>
    </dgm:pt>
    <dgm:pt modelId="{BFE71080-789E-4112-85D8-C4BAC425965D}" type="pres">
      <dgm:prSet presAssocID="{9BE6BB34-6DE3-4B29-92F8-787F94412975}" presName="spacer" presStyleCnt="0"/>
      <dgm:spPr/>
    </dgm:pt>
    <dgm:pt modelId="{66287973-F828-43C6-9459-CA982E43CB21}" type="pres">
      <dgm:prSet presAssocID="{27180434-E706-4FBD-A5DF-D462767D89A0}" presName="parentText" presStyleLbl="node1" presStyleIdx="2" presStyleCnt="3">
        <dgm:presLayoutVars>
          <dgm:chMax val="0"/>
          <dgm:bulletEnabled val="1"/>
        </dgm:presLayoutVars>
      </dgm:prSet>
      <dgm:spPr/>
    </dgm:pt>
  </dgm:ptLst>
  <dgm:cxnLst>
    <dgm:cxn modelId="{E656F660-822D-4F4C-AE6F-116C16B61330}" type="presOf" srcId="{F3ED920F-E4EC-4429-B79A-7699730EC55A}" destId="{C6213273-290A-4C81-954E-46BCE1242B80}" srcOrd="0" destOrd="0" presId="urn:microsoft.com/office/officeart/2005/8/layout/vList2"/>
    <dgm:cxn modelId="{99484041-1B81-47C5-A600-3B6C0460739D}" type="presOf" srcId="{27180434-E706-4FBD-A5DF-D462767D89A0}" destId="{66287973-F828-43C6-9459-CA982E43CB21}" srcOrd="0" destOrd="0" presId="urn:microsoft.com/office/officeart/2005/8/layout/vList2"/>
    <dgm:cxn modelId="{762B8B54-4579-4693-A985-5DC114F26824}" type="presOf" srcId="{D699F20A-9EC9-4F5E-A64A-01E36CD67384}" destId="{7D44EC16-D1F9-4AFB-841D-EACA14F49365}" srcOrd="0" destOrd="0" presId="urn:microsoft.com/office/officeart/2005/8/layout/vList2"/>
    <dgm:cxn modelId="{7F1BB388-B44E-463E-8D42-7AF83D691C5D}" srcId="{D699F20A-9EC9-4F5E-A64A-01E36CD67384}" destId="{27180434-E706-4FBD-A5DF-D462767D89A0}" srcOrd="2" destOrd="0" parTransId="{6E8300EE-E86B-4862-AB45-99F9785B4116}" sibTransId="{6041C3EC-5C68-424F-8FBD-9105172D2430}"/>
    <dgm:cxn modelId="{DD64009E-5EA1-4BB3-AB6A-A3C5535C4A46}" srcId="{D699F20A-9EC9-4F5E-A64A-01E36CD67384}" destId="{BA0E242C-C358-4F2B-9CA4-838DE2C401D7}" srcOrd="1" destOrd="0" parTransId="{F90C28D3-B203-4A6D-917A-D4311B5CF5FF}" sibTransId="{9BE6BB34-6DE3-4B29-92F8-787F94412975}"/>
    <dgm:cxn modelId="{4B6D86E0-B190-43AE-99E5-EC5EC2AA3985}" type="presOf" srcId="{BA0E242C-C358-4F2B-9CA4-838DE2C401D7}" destId="{9263BD74-53B4-4115-A196-AD16295C2EA6}" srcOrd="0" destOrd="0" presId="urn:microsoft.com/office/officeart/2005/8/layout/vList2"/>
    <dgm:cxn modelId="{F96102F9-9B33-459F-B97F-BDB08C43551A}" srcId="{D699F20A-9EC9-4F5E-A64A-01E36CD67384}" destId="{F3ED920F-E4EC-4429-B79A-7699730EC55A}" srcOrd="0" destOrd="0" parTransId="{F846D260-3AC6-43D8-A6CE-9B05DAC8A226}" sibTransId="{951409A8-A13D-43D0-9026-61AC7A412B3C}"/>
    <dgm:cxn modelId="{BE84837F-C444-4F31-A062-C463FB47A651}" type="presParOf" srcId="{7D44EC16-D1F9-4AFB-841D-EACA14F49365}" destId="{C6213273-290A-4C81-954E-46BCE1242B80}" srcOrd="0" destOrd="0" presId="urn:microsoft.com/office/officeart/2005/8/layout/vList2"/>
    <dgm:cxn modelId="{9787C716-DC83-4CFF-BC14-1F658E061237}" type="presParOf" srcId="{7D44EC16-D1F9-4AFB-841D-EACA14F49365}" destId="{5352225C-CB5A-472A-BD7D-44AE7BB4FB8F}" srcOrd="1" destOrd="0" presId="urn:microsoft.com/office/officeart/2005/8/layout/vList2"/>
    <dgm:cxn modelId="{7F6F0D4C-975A-487E-86CE-627CD82D9A61}" type="presParOf" srcId="{7D44EC16-D1F9-4AFB-841D-EACA14F49365}" destId="{9263BD74-53B4-4115-A196-AD16295C2EA6}" srcOrd="2" destOrd="0" presId="urn:microsoft.com/office/officeart/2005/8/layout/vList2"/>
    <dgm:cxn modelId="{DAADF914-FF15-4AB8-B53C-07E755E31097}" type="presParOf" srcId="{7D44EC16-D1F9-4AFB-841D-EACA14F49365}" destId="{BFE71080-789E-4112-85D8-C4BAC425965D}" srcOrd="3" destOrd="0" presId="urn:microsoft.com/office/officeart/2005/8/layout/vList2"/>
    <dgm:cxn modelId="{A165E3E2-6C5F-464E-8F33-793B1862AA21}" type="presParOf" srcId="{7D44EC16-D1F9-4AFB-841D-EACA14F49365}" destId="{66287973-F828-43C6-9459-CA982E43CB21}"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796CC639-A2AA-4670-882C-C10A61F8E873}"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38D9353A-A9C3-48BE-87DD-ADFB7761AEA3}">
      <dgm:prSet/>
      <dgm:spPr/>
      <dgm:t>
        <a:bodyPr/>
        <a:lstStyle/>
        <a:p>
          <a:r>
            <a:rPr lang="en-GB"/>
            <a:t>Size of the Sample  will be at least 40 to secure validity of research </a:t>
          </a:r>
          <a:endParaRPr lang="en-US"/>
        </a:p>
      </dgm:t>
    </dgm:pt>
    <dgm:pt modelId="{EE477E08-EA22-4BFA-86D1-6EB23F1DBF2E}" type="parTrans" cxnId="{43E21BC1-7002-4FED-8680-99CD8B8F4394}">
      <dgm:prSet/>
      <dgm:spPr/>
      <dgm:t>
        <a:bodyPr/>
        <a:lstStyle/>
        <a:p>
          <a:endParaRPr lang="en-US"/>
        </a:p>
      </dgm:t>
    </dgm:pt>
    <dgm:pt modelId="{B55D0468-85BD-4CFA-8FAD-B39ECF6CC926}" type="sibTrans" cxnId="{43E21BC1-7002-4FED-8680-99CD8B8F4394}">
      <dgm:prSet/>
      <dgm:spPr/>
      <dgm:t>
        <a:bodyPr/>
        <a:lstStyle/>
        <a:p>
          <a:endParaRPr lang="en-US"/>
        </a:p>
      </dgm:t>
    </dgm:pt>
    <dgm:pt modelId="{77BD9677-E1B6-4EB5-AD76-0C5295D215AE}">
      <dgm:prSet/>
      <dgm:spPr/>
      <dgm:t>
        <a:bodyPr/>
        <a:lstStyle/>
        <a:p>
          <a:r>
            <a:rPr lang="en-GB"/>
            <a:t>Participants will be parents of players at the West Wales Girls Performance Centre </a:t>
          </a:r>
          <a:endParaRPr lang="en-US"/>
        </a:p>
      </dgm:t>
    </dgm:pt>
    <dgm:pt modelId="{00941466-53F2-4493-908B-2D82816BECE4}" type="parTrans" cxnId="{906D780C-CB4C-4405-981A-8325D26E21DE}">
      <dgm:prSet/>
      <dgm:spPr/>
      <dgm:t>
        <a:bodyPr/>
        <a:lstStyle/>
        <a:p>
          <a:endParaRPr lang="en-US"/>
        </a:p>
      </dgm:t>
    </dgm:pt>
    <dgm:pt modelId="{D80379C1-3414-4B83-AB68-AA8FB55B666B}" type="sibTrans" cxnId="{906D780C-CB4C-4405-981A-8325D26E21DE}">
      <dgm:prSet/>
      <dgm:spPr/>
      <dgm:t>
        <a:bodyPr/>
        <a:lstStyle/>
        <a:p>
          <a:endParaRPr lang="en-US"/>
        </a:p>
      </dgm:t>
    </dgm:pt>
    <dgm:pt modelId="{68428FDC-2B1F-4490-B2D1-EDAC75A715FE}">
      <dgm:prSet/>
      <dgm:spPr/>
      <dgm:t>
        <a:bodyPr/>
        <a:lstStyle/>
        <a:p>
          <a:r>
            <a:rPr lang="en-GB"/>
            <a:t>The Questionnaire will be hand-distributed by myself for the possibility of a high return rate</a:t>
          </a:r>
          <a:endParaRPr lang="en-US"/>
        </a:p>
      </dgm:t>
    </dgm:pt>
    <dgm:pt modelId="{DE389553-D4DA-4896-8E5F-CC594D79B665}" type="parTrans" cxnId="{A820C703-9F70-4069-965D-37EFC420BB47}">
      <dgm:prSet/>
      <dgm:spPr/>
      <dgm:t>
        <a:bodyPr/>
        <a:lstStyle/>
        <a:p>
          <a:endParaRPr lang="en-US"/>
        </a:p>
      </dgm:t>
    </dgm:pt>
    <dgm:pt modelId="{18D1AAA6-5BB9-4F4E-900B-75646383B600}" type="sibTrans" cxnId="{A820C703-9F70-4069-965D-37EFC420BB47}">
      <dgm:prSet/>
      <dgm:spPr/>
      <dgm:t>
        <a:bodyPr/>
        <a:lstStyle/>
        <a:p>
          <a:endParaRPr lang="en-US"/>
        </a:p>
      </dgm:t>
    </dgm:pt>
    <dgm:pt modelId="{F888F01F-548A-4723-9925-4F517A201D1E}">
      <dgm:prSet/>
      <dgm:spPr/>
      <dgm:t>
        <a:bodyPr/>
        <a:lstStyle/>
        <a:p>
          <a:r>
            <a:rPr lang="en-GB"/>
            <a:t>Closed questions, such as yes or no will be asked</a:t>
          </a:r>
          <a:endParaRPr lang="en-US"/>
        </a:p>
      </dgm:t>
    </dgm:pt>
    <dgm:pt modelId="{1CE80342-AC08-4EFC-B34E-CD32647793D4}" type="parTrans" cxnId="{556C4BB7-89DB-4CA1-9FF8-E9BA062D1DDB}">
      <dgm:prSet/>
      <dgm:spPr/>
      <dgm:t>
        <a:bodyPr/>
        <a:lstStyle/>
        <a:p>
          <a:endParaRPr lang="en-US"/>
        </a:p>
      </dgm:t>
    </dgm:pt>
    <dgm:pt modelId="{C6C99630-EC12-4854-B229-1A56AAC2BEC5}" type="sibTrans" cxnId="{556C4BB7-89DB-4CA1-9FF8-E9BA062D1DDB}">
      <dgm:prSet/>
      <dgm:spPr/>
      <dgm:t>
        <a:bodyPr/>
        <a:lstStyle/>
        <a:p>
          <a:endParaRPr lang="en-US"/>
        </a:p>
      </dgm:t>
    </dgm:pt>
    <dgm:pt modelId="{CD85D466-B84F-4D83-A07F-8E561D015B1C}">
      <dgm:prSet/>
      <dgm:spPr/>
      <dgm:t>
        <a:bodyPr/>
        <a:lstStyle/>
        <a:p>
          <a:r>
            <a:rPr lang="en-GB" dirty="0"/>
            <a:t>Numerical data will also be collected based on the frequency, period and length of time sport has been undertaken</a:t>
          </a:r>
          <a:endParaRPr lang="en-US" dirty="0"/>
        </a:p>
      </dgm:t>
    </dgm:pt>
    <dgm:pt modelId="{78ACF7C2-E97A-442C-A7BA-044AD59E49E2}" type="parTrans" cxnId="{82A4577C-8EC9-4089-8456-1AAC70D93D40}">
      <dgm:prSet/>
      <dgm:spPr/>
      <dgm:t>
        <a:bodyPr/>
        <a:lstStyle/>
        <a:p>
          <a:endParaRPr lang="en-US"/>
        </a:p>
      </dgm:t>
    </dgm:pt>
    <dgm:pt modelId="{B0C2E3DC-3E74-42A0-819C-832D485EE7B1}" type="sibTrans" cxnId="{82A4577C-8EC9-4089-8456-1AAC70D93D40}">
      <dgm:prSet/>
      <dgm:spPr/>
      <dgm:t>
        <a:bodyPr/>
        <a:lstStyle/>
        <a:p>
          <a:endParaRPr lang="en-US"/>
        </a:p>
      </dgm:t>
    </dgm:pt>
    <dgm:pt modelId="{935AC37B-C9A6-4D79-B518-0CB01C7114A8}" type="pres">
      <dgm:prSet presAssocID="{796CC639-A2AA-4670-882C-C10A61F8E873}" presName="root" presStyleCnt="0">
        <dgm:presLayoutVars>
          <dgm:dir/>
          <dgm:resizeHandles val="exact"/>
        </dgm:presLayoutVars>
      </dgm:prSet>
      <dgm:spPr/>
    </dgm:pt>
    <dgm:pt modelId="{3C1F0EE6-65A0-49A8-8D2C-CA1021F91493}" type="pres">
      <dgm:prSet presAssocID="{38D9353A-A9C3-48BE-87DD-ADFB7761AEA3}" presName="compNode" presStyleCnt="0"/>
      <dgm:spPr/>
    </dgm:pt>
    <dgm:pt modelId="{42FDE8BC-B8FB-4C7C-B709-5524CBEFF4F6}" type="pres">
      <dgm:prSet presAssocID="{38D9353A-A9C3-48BE-87DD-ADFB7761AEA3}" presName="bgRect" presStyleLbl="bgShp" presStyleIdx="0" presStyleCnt="5"/>
      <dgm:spPr/>
    </dgm:pt>
    <dgm:pt modelId="{377C4B0B-FA4D-428A-927A-9F8FEB96DF6A}" type="pres">
      <dgm:prSet presAssocID="{38D9353A-A9C3-48BE-87DD-ADFB7761AEA3}"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pwatch"/>
        </a:ext>
      </dgm:extLst>
    </dgm:pt>
    <dgm:pt modelId="{58F10F47-BAD0-4353-B215-9BBB90956134}" type="pres">
      <dgm:prSet presAssocID="{38D9353A-A9C3-48BE-87DD-ADFB7761AEA3}" presName="spaceRect" presStyleCnt="0"/>
      <dgm:spPr/>
    </dgm:pt>
    <dgm:pt modelId="{03A7B449-3A0F-43D7-9BE1-789EA39A9228}" type="pres">
      <dgm:prSet presAssocID="{38D9353A-A9C3-48BE-87DD-ADFB7761AEA3}" presName="parTx" presStyleLbl="revTx" presStyleIdx="0" presStyleCnt="5">
        <dgm:presLayoutVars>
          <dgm:chMax val="0"/>
          <dgm:chPref val="0"/>
        </dgm:presLayoutVars>
      </dgm:prSet>
      <dgm:spPr/>
    </dgm:pt>
    <dgm:pt modelId="{83709E81-F00A-41DA-AE0B-15AC2C08E1AF}" type="pres">
      <dgm:prSet presAssocID="{B55D0468-85BD-4CFA-8FAD-B39ECF6CC926}" presName="sibTrans" presStyleCnt="0"/>
      <dgm:spPr/>
    </dgm:pt>
    <dgm:pt modelId="{98D2826B-4E48-48BA-8D4A-F9A211C0FEE8}" type="pres">
      <dgm:prSet presAssocID="{77BD9677-E1B6-4EB5-AD76-0C5295D215AE}" presName="compNode" presStyleCnt="0"/>
      <dgm:spPr/>
    </dgm:pt>
    <dgm:pt modelId="{F4AF3A55-D36C-4835-8ECE-620BB2C0754E}" type="pres">
      <dgm:prSet presAssocID="{77BD9677-E1B6-4EB5-AD76-0C5295D215AE}" presName="bgRect" presStyleLbl="bgShp" presStyleIdx="1" presStyleCnt="5"/>
      <dgm:spPr/>
    </dgm:pt>
    <dgm:pt modelId="{AAB6682A-89A8-45E7-B97E-F84F2C4C1624}" type="pres">
      <dgm:prSet presAssocID="{77BD9677-E1B6-4EB5-AD76-0C5295D215AE}"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dminton"/>
        </a:ext>
      </dgm:extLst>
    </dgm:pt>
    <dgm:pt modelId="{CF987F83-41ED-490B-BB89-AAEEA1DB9BE3}" type="pres">
      <dgm:prSet presAssocID="{77BD9677-E1B6-4EB5-AD76-0C5295D215AE}" presName="spaceRect" presStyleCnt="0"/>
      <dgm:spPr/>
    </dgm:pt>
    <dgm:pt modelId="{7708F401-5012-4F0A-B486-BC5A30542CF9}" type="pres">
      <dgm:prSet presAssocID="{77BD9677-E1B6-4EB5-AD76-0C5295D215AE}" presName="parTx" presStyleLbl="revTx" presStyleIdx="1" presStyleCnt="5">
        <dgm:presLayoutVars>
          <dgm:chMax val="0"/>
          <dgm:chPref val="0"/>
        </dgm:presLayoutVars>
      </dgm:prSet>
      <dgm:spPr/>
    </dgm:pt>
    <dgm:pt modelId="{CF799381-4F8C-40DC-A4BB-8ED12EC36792}" type="pres">
      <dgm:prSet presAssocID="{D80379C1-3414-4B83-AB68-AA8FB55B666B}" presName="sibTrans" presStyleCnt="0"/>
      <dgm:spPr/>
    </dgm:pt>
    <dgm:pt modelId="{363D8F53-5540-4026-AB0E-84E0680520AC}" type="pres">
      <dgm:prSet presAssocID="{68428FDC-2B1F-4490-B2D1-EDAC75A715FE}" presName="compNode" presStyleCnt="0"/>
      <dgm:spPr/>
    </dgm:pt>
    <dgm:pt modelId="{A3DC24A6-31ED-4C9A-B159-8C48A35469E5}" type="pres">
      <dgm:prSet presAssocID="{68428FDC-2B1F-4490-B2D1-EDAC75A715FE}" presName="bgRect" presStyleLbl="bgShp" presStyleIdx="2" presStyleCnt="5"/>
      <dgm:spPr/>
    </dgm:pt>
    <dgm:pt modelId="{F0DC84EE-A4C9-438A-A298-9871AFCDD668}" type="pres">
      <dgm:prSet presAssocID="{68428FDC-2B1F-4490-B2D1-EDAC75A715FE}"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Irritant"/>
        </a:ext>
      </dgm:extLst>
    </dgm:pt>
    <dgm:pt modelId="{117B6B27-6B86-4460-BBD1-957CBD2428C3}" type="pres">
      <dgm:prSet presAssocID="{68428FDC-2B1F-4490-B2D1-EDAC75A715FE}" presName="spaceRect" presStyleCnt="0"/>
      <dgm:spPr/>
    </dgm:pt>
    <dgm:pt modelId="{F204D8AD-EFB2-49E6-B64E-7A09194E16DF}" type="pres">
      <dgm:prSet presAssocID="{68428FDC-2B1F-4490-B2D1-EDAC75A715FE}" presName="parTx" presStyleLbl="revTx" presStyleIdx="2" presStyleCnt="5">
        <dgm:presLayoutVars>
          <dgm:chMax val="0"/>
          <dgm:chPref val="0"/>
        </dgm:presLayoutVars>
      </dgm:prSet>
      <dgm:spPr/>
    </dgm:pt>
    <dgm:pt modelId="{0A257AB4-3C8F-40BB-887D-94EB6E91B489}" type="pres">
      <dgm:prSet presAssocID="{18D1AAA6-5BB9-4F4E-900B-75646383B600}" presName="sibTrans" presStyleCnt="0"/>
      <dgm:spPr/>
    </dgm:pt>
    <dgm:pt modelId="{EAD3F9D5-FE59-40E4-912F-95E971779E93}" type="pres">
      <dgm:prSet presAssocID="{F888F01F-548A-4723-9925-4F517A201D1E}" presName="compNode" presStyleCnt="0"/>
      <dgm:spPr/>
    </dgm:pt>
    <dgm:pt modelId="{9D95F730-42AF-4CC3-B9AA-EEE32B2AAF2B}" type="pres">
      <dgm:prSet presAssocID="{F888F01F-548A-4723-9925-4F517A201D1E}" presName="bgRect" presStyleLbl="bgShp" presStyleIdx="3" presStyleCnt="5"/>
      <dgm:spPr/>
    </dgm:pt>
    <dgm:pt modelId="{D1133D82-6C87-4717-B024-417789CF8D7C}" type="pres">
      <dgm:prSet presAssocID="{F888F01F-548A-4723-9925-4F517A201D1E}"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Questions"/>
        </a:ext>
      </dgm:extLst>
    </dgm:pt>
    <dgm:pt modelId="{94E0B901-A97D-457C-88EA-A0B33EC2F147}" type="pres">
      <dgm:prSet presAssocID="{F888F01F-548A-4723-9925-4F517A201D1E}" presName="spaceRect" presStyleCnt="0"/>
      <dgm:spPr/>
    </dgm:pt>
    <dgm:pt modelId="{9E0CA28D-59E2-45A3-88D3-1740746A74FE}" type="pres">
      <dgm:prSet presAssocID="{F888F01F-548A-4723-9925-4F517A201D1E}" presName="parTx" presStyleLbl="revTx" presStyleIdx="3" presStyleCnt="5">
        <dgm:presLayoutVars>
          <dgm:chMax val="0"/>
          <dgm:chPref val="0"/>
        </dgm:presLayoutVars>
      </dgm:prSet>
      <dgm:spPr/>
    </dgm:pt>
    <dgm:pt modelId="{9EBDB57B-B60C-41B9-8C12-CE891515474B}" type="pres">
      <dgm:prSet presAssocID="{C6C99630-EC12-4854-B229-1A56AAC2BEC5}" presName="sibTrans" presStyleCnt="0"/>
      <dgm:spPr/>
    </dgm:pt>
    <dgm:pt modelId="{FBB75FC3-385D-4A30-9573-3C0CE7620764}" type="pres">
      <dgm:prSet presAssocID="{CD85D466-B84F-4D83-A07F-8E561D015B1C}" presName="compNode" presStyleCnt="0"/>
      <dgm:spPr/>
    </dgm:pt>
    <dgm:pt modelId="{A643F960-FB39-43E5-B3DC-B23BD99BC0D8}" type="pres">
      <dgm:prSet presAssocID="{CD85D466-B84F-4D83-A07F-8E561D015B1C}" presName="bgRect" presStyleLbl="bgShp" presStyleIdx="4" presStyleCnt="5"/>
      <dgm:spPr/>
    </dgm:pt>
    <dgm:pt modelId="{F0223998-C33D-4235-9123-DD1717F3C3FA}" type="pres">
      <dgm:prSet presAssocID="{CD85D466-B84F-4D83-A07F-8E561D015B1C}"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ourglass"/>
        </a:ext>
      </dgm:extLst>
    </dgm:pt>
    <dgm:pt modelId="{5E5C6036-6676-4F60-88DB-CAF0797355C5}" type="pres">
      <dgm:prSet presAssocID="{CD85D466-B84F-4D83-A07F-8E561D015B1C}" presName="spaceRect" presStyleCnt="0"/>
      <dgm:spPr/>
    </dgm:pt>
    <dgm:pt modelId="{D1A1215D-C4FA-4C0C-B4BE-41834F2F8866}" type="pres">
      <dgm:prSet presAssocID="{CD85D466-B84F-4D83-A07F-8E561D015B1C}" presName="parTx" presStyleLbl="revTx" presStyleIdx="4" presStyleCnt="5">
        <dgm:presLayoutVars>
          <dgm:chMax val="0"/>
          <dgm:chPref val="0"/>
        </dgm:presLayoutVars>
      </dgm:prSet>
      <dgm:spPr/>
    </dgm:pt>
  </dgm:ptLst>
  <dgm:cxnLst>
    <dgm:cxn modelId="{A820C703-9F70-4069-965D-37EFC420BB47}" srcId="{796CC639-A2AA-4670-882C-C10A61F8E873}" destId="{68428FDC-2B1F-4490-B2D1-EDAC75A715FE}" srcOrd="2" destOrd="0" parTransId="{DE389553-D4DA-4896-8E5F-CC594D79B665}" sibTransId="{18D1AAA6-5BB9-4F4E-900B-75646383B600}"/>
    <dgm:cxn modelId="{906D780C-CB4C-4405-981A-8325D26E21DE}" srcId="{796CC639-A2AA-4670-882C-C10A61F8E873}" destId="{77BD9677-E1B6-4EB5-AD76-0C5295D215AE}" srcOrd="1" destOrd="0" parTransId="{00941466-53F2-4493-908B-2D82816BECE4}" sibTransId="{D80379C1-3414-4B83-AB68-AA8FB55B666B}"/>
    <dgm:cxn modelId="{CBBB3B1A-8DD4-402D-AA25-848EB57F17A1}" type="presOf" srcId="{F888F01F-548A-4723-9925-4F517A201D1E}" destId="{9E0CA28D-59E2-45A3-88D3-1740746A74FE}" srcOrd="0" destOrd="0" presId="urn:microsoft.com/office/officeart/2018/2/layout/IconVerticalSolidList"/>
    <dgm:cxn modelId="{D5E3B261-5E84-4136-9F6D-91A47269EC40}" type="presOf" srcId="{38D9353A-A9C3-48BE-87DD-ADFB7761AEA3}" destId="{03A7B449-3A0F-43D7-9BE1-789EA39A9228}" srcOrd="0" destOrd="0" presId="urn:microsoft.com/office/officeart/2018/2/layout/IconVerticalSolidList"/>
    <dgm:cxn modelId="{7F0A8F50-E51B-4BA2-952F-A29129546B68}" type="presOf" srcId="{796CC639-A2AA-4670-882C-C10A61F8E873}" destId="{935AC37B-C9A6-4D79-B518-0CB01C7114A8}" srcOrd="0" destOrd="0" presId="urn:microsoft.com/office/officeart/2018/2/layout/IconVerticalSolidList"/>
    <dgm:cxn modelId="{82A4577C-8EC9-4089-8456-1AAC70D93D40}" srcId="{796CC639-A2AA-4670-882C-C10A61F8E873}" destId="{CD85D466-B84F-4D83-A07F-8E561D015B1C}" srcOrd="4" destOrd="0" parTransId="{78ACF7C2-E97A-442C-A7BA-044AD59E49E2}" sibTransId="{B0C2E3DC-3E74-42A0-819C-832D485EE7B1}"/>
    <dgm:cxn modelId="{028CECA9-CF7D-4F70-B6C3-338C861CA907}" type="presOf" srcId="{68428FDC-2B1F-4490-B2D1-EDAC75A715FE}" destId="{F204D8AD-EFB2-49E6-B64E-7A09194E16DF}" srcOrd="0" destOrd="0" presId="urn:microsoft.com/office/officeart/2018/2/layout/IconVerticalSolidList"/>
    <dgm:cxn modelId="{556C4BB7-89DB-4CA1-9FF8-E9BA062D1DDB}" srcId="{796CC639-A2AA-4670-882C-C10A61F8E873}" destId="{F888F01F-548A-4723-9925-4F517A201D1E}" srcOrd="3" destOrd="0" parTransId="{1CE80342-AC08-4EFC-B34E-CD32647793D4}" sibTransId="{C6C99630-EC12-4854-B229-1A56AAC2BEC5}"/>
    <dgm:cxn modelId="{43E21BC1-7002-4FED-8680-99CD8B8F4394}" srcId="{796CC639-A2AA-4670-882C-C10A61F8E873}" destId="{38D9353A-A9C3-48BE-87DD-ADFB7761AEA3}" srcOrd="0" destOrd="0" parTransId="{EE477E08-EA22-4BFA-86D1-6EB23F1DBF2E}" sibTransId="{B55D0468-85BD-4CFA-8FAD-B39ECF6CC926}"/>
    <dgm:cxn modelId="{043F61E7-2143-4544-99E7-87F2F33E8DA5}" type="presOf" srcId="{CD85D466-B84F-4D83-A07F-8E561D015B1C}" destId="{D1A1215D-C4FA-4C0C-B4BE-41834F2F8866}" srcOrd="0" destOrd="0" presId="urn:microsoft.com/office/officeart/2018/2/layout/IconVerticalSolidList"/>
    <dgm:cxn modelId="{D50331E9-7D86-4866-B6C0-A99CE3745F6D}" type="presOf" srcId="{77BD9677-E1B6-4EB5-AD76-0C5295D215AE}" destId="{7708F401-5012-4F0A-B486-BC5A30542CF9}" srcOrd="0" destOrd="0" presId="urn:microsoft.com/office/officeart/2018/2/layout/IconVerticalSolidList"/>
    <dgm:cxn modelId="{98962D0A-A9B6-4CEA-9A63-20A80FCD650A}" type="presParOf" srcId="{935AC37B-C9A6-4D79-B518-0CB01C7114A8}" destId="{3C1F0EE6-65A0-49A8-8D2C-CA1021F91493}" srcOrd="0" destOrd="0" presId="urn:microsoft.com/office/officeart/2018/2/layout/IconVerticalSolidList"/>
    <dgm:cxn modelId="{3E62C788-C300-49C3-9EED-62BEA5A7DE3C}" type="presParOf" srcId="{3C1F0EE6-65A0-49A8-8D2C-CA1021F91493}" destId="{42FDE8BC-B8FB-4C7C-B709-5524CBEFF4F6}" srcOrd="0" destOrd="0" presId="urn:microsoft.com/office/officeart/2018/2/layout/IconVerticalSolidList"/>
    <dgm:cxn modelId="{A9E3548E-C28B-47B9-8A00-2EF8BA4D4B0E}" type="presParOf" srcId="{3C1F0EE6-65A0-49A8-8D2C-CA1021F91493}" destId="{377C4B0B-FA4D-428A-927A-9F8FEB96DF6A}" srcOrd="1" destOrd="0" presId="urn:microsoft.com/office/officeart/2018/2/layout/IconVerticalSolidList"/>
    <dgm:cxn modelId="{DDCC4EAB-D7DF-4285-AA01-61A4743FB5F8}" type="presParOf" srcId="{3C1F0EE6-65A0-49A8-8D2C-CA1021F91493}" destId="{58F10F47-BAD0-4353-B215-9BBB90956134}" srcOrd="2" destOrd="0" presId="urn:microsoft.com/office/officeart/2018/2/layout/IconVerticalSolidList"/>
    <dgm:cxn modelId="{6FFDD3DB-D629-4EEF-9304-FD424A586645}" type="presParOf" srcId="{3C1F0EE6-65A0-49A8-8D2C-CA1021F91493}" destId="{03A7B449-3A0F-43D7-9BE1-789EA39A9228}" srcOrd="3" destOrd="0" presId="urn:microsoft.com/office/officeart/2018/2/layout/IconVerticalSolidList"/>
    <dgm:cxn modelId="{FD349412-34F1-4297-8EB2-FB4E0E6E85FD}" type="presParOf" srcId="{935AC37B-C9A6-4D79-B518-0CB01C7114A8}" destId="{83709E81-F00A-41DA-AE0B-15AC2C08E1AF}" srcOrd="1" destOrd="0" presId="urn:microsoft.com/office/officeart/2018/2/layout/IconVerticalSolidList"/>
    <dgm:cxn modelId="{D940F676-D764-4973-9024-FBFE7D9AE9BC}" type="presParOf" srcId="{935AC37B-C9A6-4D79-B518-0CB01C7114A8}" destId="{98D2826B-4E48-48BA-8D4A-F9A211C0FEE8}" srcOrd="2" destOrd="0" presId="urn:microsoft.com/office/officeart/2018/2/layout/IconVerticalSolidList"/>
    <dgm:cxn modelId="{40E126A6-3CE9-4414-8621-6E2560084928}" type="presParOf" srcId="{98D2826B-4E48-48BA-8D4A-F9A211C0FEE8}" destId="{F4AF3A55-D36C-4835-8ECE-620BB2C0754E}" srcOrd="0" destOrd="0" presId="urn:microsoft.com/office/officeart/2018/2/layout/IconVerticalSolidList"/>
    <dgm:cxn modelId="{CFCEE599-0E6E-4086-B149-2C39EC4E2C60}" type="presParOf" srcId="{98D2826B-4E48-48BA-8D4A-F9A211C0FEE8}" destId="{AAB6682A-89A8-45E7-B97E-F84F2C4C1624}" srcOrd="1" destOrd="0" presId="urn:microsoft.com/office/officeart/2018/2/layout/IconVerticalSolidList"/>
    <dgm:cxn modelId="{7E3294A8-9CC7-484B-9DC7-3CED2B845053}" type="presParOf" srcId="{98D2826B-4E48-48BA-8D4A-F9A211C0FEE8}" destId="{CF987F83-41ED-490B-BB89-AAEEA1DB9BE3}" srcOrd="2" destOrd="0" presId="urn:microsoft.com/office/officeart/2018/2/layout/IconVerticalSolidList"/>
    <dgm:cxn modelId="{C9381C11-78D5-471B-BBC9-179F02FAF93B}" type="presParOf" srcId="{98D2826B-4E48-48BA-8D4A-F9A211C0FEE8}" destId="{7708F401-5012-4F0A-B486-BC5A30542CF9}" srcOrd="3" destOrd="0" presId="urn:microsoft.com/office/officeart/2018/2/layout/IconVerticalSolidList"/>
    <dgm:cxn modelId="{62C26278-713B-48D6-A06C-4BE954A8B57D}" type="presParOf" srcId="{935AC37B-C9A6-4D79-B518-0CB01C7114A8}" destId="{CF799381-4F8C-40DC-A4BB-8ED12EC36792}" srcOrd="3" destOrd="0" presId="urn:microsoft.com/office/officeart/2018/2/layout/IconVerticalSolidList"/>
    <dgm:cxn modelId="{D30A9C56-8634-4501-A83C-611BBEB7FFA5}" type="presParOf" srcId="{935AC37B-C9A6-4D79-B518-0CB01C7114A8}" destId="{363D8F53-5540-4026-AB0E-84E0680520AC}" srcOrd="4" destOrd="0" presId="urn:microsoft.com/office/officeart/2018/2/layout/IconVerticalSolidList"/>
    <dgm:cxn modelId="{DF7C5A1B-91D2-4427-B65C-0102BB38F73C}" type="presParOf" srcId="{363D8F53-5540-4026-AB0E-84E0680520AC}" destId="{A3DC24A6-31ED-4C9A-B159-8C48A35469E5}" srcOrd="0" destOrd="0" presId="urn:microsoft.com/office/officeart/2018/2/layout/IconVerticalSolidList"/>
    <dgm:cxn modelId="{89480B74-1EA4-4A20-8406-5EFFD9017593}" type="presParOf" srcId="{363D8F53-5540-4026-AB0E-84E0680520AC}" destId="{F0DC84EE-A4C9-438A-A298-9871AFCDD668}" srcOrd="1" destOrd="0" presId="urn:microsoft.com/office/officeart/2018/2/layout/IconVerticalSolidList"/>
    <dgm:cxn modelId="{F207F759-7985-4EE9-A8EA-515E93EB3C71}" type="presParOf" srcId="{363D8F53-5540-4026-AB0E-84E0680520AC}" destId="{117B6B27-6B86-4460-BBD1-957CBD2428C3}" srcOrd="2" destOrd="0" presId="urn:microsoft.com/office/officeart/2018/2/layout/IconVerticalSolidList"/>
    <dgm:cxn modelId="{DFD3A604-4905-4526-98DF-EA5B302E6DF8}" type="presParOf" srcId="{363D8F53-5540-4026-AB0E-84E0680520AC}" destId="{F204D8AD-EFB2-49E6-B64E-7A09194E16DF}" srcOrd="3" destOrd="0" presId="urn:microsoft.com/office/officeart/2018/2/layout/IconVerticalSolidList"/>
    <dgm:cxn modelId="{07E0AC4A-05CD-48B0-AD70-96ED122E5D42}" type="presParOf" srcId="{935AC37B-C9A6-4D79-B518-0CB01C7114A8}" destId="{0A257AB4-3C8F-40BB-887D-94EB6E91B489}" srcOrd="5" destOrd="0" presId="urn:microsoft.com/office/officeart/2018/2/layout/IconVerticalSolidList"/>
    <dgm:cxn modelId="{E669D656-7EFA-4595-8610-635BF9F08165}" type="presParOf" srcId="{935AC37B-C9A6-4D79-B518-0CB01C7114A8}" destId="{EAD3F9D5-FE59-40E4-912F-95E971779E93}" srcOrd="6" destOrd="0" presId="urn:microsoft.com/office/officeart/2018/2/layout/IconVerticalSolidList"/>
    <dgm:cxn modelId="{835F74A5-AA1A-4C33-A5DC-E562A34BC8C3}" type="presParOf" srcId="{EAD3F9D5-FE59-40E4-912F-95E971779E93}" destId="{9D95F730-42AF-4CC3-B9AA-EEE32B2AAF2B}" srcOrd="0" destOrd="0" presId="urn:microsoft.com/office/officeart/2018/2/layout/IconVerticalSolidList"/>
    <dgm:cxn modelId="{096FBF1B-7403-40E0-8F66-480205BE27A3}" type="presParOf" srcId="{EAD3F9D5-FE59-40E4-912F-95E971779E93}" destId="{D1133D82-6C87-4717-B024-417789CF8D7C}" srcOrd="1" destOrd="0" presId="urn:microsoft.com/office/officeart/2018/2/layout/IconVerticalSolidList"/>
    <dgm:cxn modelId="{E5174B7C-80B7-4CB3-B25A-B84BF8C41AE6}" type="presParOf" srcId="{EAD3F9D5-FE59-40E4-912F-95E971779E93}" destId="{94E0B901-A97D-457C-88EA-A0B33EC2F147}" srcOrd="2" destOrd="0" presId="urn:microsoft.com/office/officeart/2018/2/layout/IconVerticalSolidList"/>
    <dgm:cxn modelId="{55EEE50B-E42E-49D7-BBAE-DE68F4315A8C}" type="presParOf" srcId="{EAD3F9D5-FE59-40E4-912F-95E971779E93}" destId="{9E0CA28D-59E2-45A3-88D3-1740746A74FE}" srcOrd="3" destOrd="0" presId="urn:microsoft.com/office/officeart/2018/2/layout/IconVerticalSolidList"/>
    <dgm:cxn modelId="{B037D7F6-E0D6-4560-A250-77508ACD6887}" type="presParOf" srcId="{935AC37B-C9A6-4D79-B518-0CB01C7114A8}" destId="{9EBDB57B-B60C-41B9-8C12-CE891515474B}" srcOrd="7" destOrd="0" presId="urn:microsoft.com/office/officeart/2018/2/layout/IconVerticalSolidList"/>
    <dgm:cxn modelId="{A35316F7-968A-488A-9C29-12C6E5E63163}" type="presParOf" srcId="{935AC37B-C9A6-4D79-B518-0CB01C7114A8}" destId="{FBB75FC3-385D-4A30-9573-3C0CE7620764}" srcOrd="8" destOrd="0" presId="urn:microsoft.com/office/officeart/2018/2/layout/IconVerticalSolidList"/>
    <dgm:cxn modelId="{E3578F09-334F-4F24-BD74-2363669E8F43}" type="presParOf" srcId="{FBB75FC3-385D-4A30-9573-3C0CE7620764}" destId="{A643F960-FB39-43E5-B3DC-B23BD99BC0D8}" srcOrd="0" destOrd="0" presId="urn:microsoft.com/office/officeart/2018/2/layout/IconVerticalSolidList"/>
    <dgm:cxn modelId="{9397E3AD-1D9F-4640-845B-C1CE919910BB}" type="presParOf" srcId="{FBB75FC3-385D-4A30-9573-3C0CE7620764}" destId="{F0223998-C33D-4235-9123-DD1717F3C3FA}" srcOrd="1" destOrd="0" presId="urn:microsoft.com/office/officeart/2018/2/layout/IconVerticalSolidList"/>
    <dgm:cxn modelId="{4AF357E6-C6DD-44ED-833C-5DA3BE35DF7F}" type="presParOf" srcId="{FBB75FC3-385D-4A30-9573-3C0CE7620764}" destId="{5E5C6036-6676-4F60-88DB-CAF0797355C5}" srcOrd="2" destOrd="0" presId="urn:microsoft.com/office/officeart/2018/2/layout/IconVerticalSolidList"/>
    <dgm:cxn modelId="{F22C0E41-4200-436C-90F5-0EA816FDD4DF}" type="presParOf" srcId="{FBB75FC3-385D-4A30-9573-3C0CE7620764}" destId="{D1A1215D-C4FA-4C0C-B4BE-41834F2F886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67F5E947-3D08-4D08-96D6-D76D5636CB29}"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B51FF32A-AA54-4B58-8E7D-E05761310226}">
      <dgm:prSet/>
      <dgm:spPr/>
      <dgm:t>
        <a:bodyPr/>
        <a:lstStyle/>
        <a:p>
          <a:pPr>
            <a:lnSpc>
              <a:spcPct val="100000"/>
            </a:lnSpc>
          </a:pPr>
          <a:r>
            <a:rPr lang="en-GB" b="1" u="sng"/>
            <a:t>Informed Consent </a:t>
          </a:r>
          <a:endParaRPr lang="en-US"/>
        </a:p>
      </dgm:t>
    </dgm:pt>
    <dgm:pt modelId="{3F000C7B-EC52-4182-B8E3-8355E187EDF4}" type="parTrans" cxnId="{FE4EDC40-946B-4BB0-8885-1B8788EFAA54}">
      <dgm:prSet/>
      <dgm:spPr/>
      <dgm:t>
        <a:bodyPr/>
        <a:lstStyle/>
        <a:p>
          <a:endParaRPr lang="en-US"/>
        </a:p>
      </dgm:t>
    </dgm:pt>
    <dgm:pt modelId="{88C8500B-2468-40E5-B234-6B318268A045}" type="sibTrans" cxnId="{FE4EDC40-946B-4BB0-8885-1B8788EFAA54}">
      <dgm:prSet/>
      <dgm:spPr/>
      <dgm:t>
        <a:bodyPr/>
        <a:lstStyle/>
        <a:p>
          <a:endParaRPr lang="en-US"/>
        </a:p>
      </dgm:t>
    </dgm:pt>
    <dgm:pt modelId="{AC1680E8-3763-45BD-A3A4-37A3B8DB0AB8}">
      <dgm:prSet/>
      <dgm:spPr/>
      <dgm:t>
        <a:bodyPr/>
        <a:lstStyle/>
        <a:p>
          <a:pPr>
            <a:lnSpc>
              <a:spcPct val="100000"/>
            </a:lnSpc>
          </a:pPr>
          <a:r>
            <a:rPr lang="en-GB"/>
            <a:t>Providing my name and current position could allow for a positive effect on quality and quantity of questionnaires returned.</a:t>
          </a:r>
          <a:endParaRPr lang="en-US"/>
        </a:p>
      </dgm:t>
    </dgm:pt>
    <dgm:pt modelId="{FE31C14E-0ED8-4AD9-B42F-AE2ECE801516}" type="parTrans" cxnId="{DCB6DA74-A28C-45ED-90F6-EF42170D0906}">
      <dgm:prSet/>
      <dgm:spPr/>
      <dgm:t>
        <a:bodyPr/>
        <a:lstStyle/>
        <a:p>
          <a:endParaRPr lang="en-US"/>
        </a:p>
      </dgm:t>
    </dgm:pt>
    <dgm:pt modelId="{95722C2D-1CE2-4C2F-B7CC-72095ADD954F}" type="sibTrans" cxnId="{DCB6DA74-A28C-45ED-90F6-EF42170D0906}">
      <dgm:prSet/>
      <dgm:spPr/>
      <dgm:t>
        <a:bodyPr/>
        <a:lstStyle/>
        <a:p>
          <a:endParaRPr lang="en-US"/>
        </a:p>
      </dgm:t>
    </dgm:pt>
    <dgm:pt modelId="{02EEBF25-88EE-4F45-8054-58F41417ADA5}">
      <dgm:prSet custT="1"/>
      <dgm:spPr/>
      <dgm:t>
        <a:bodyPr/>
        <a:lstStyle/>
        <a:p>
          <a:pPr>
            <a:lnSpc>
              <a:spcPct val="100000"/>
            </a:lnSpc>
          </a:pPr>
          <a:r>
            <a:rPr lang="en-GB" sz="1600" b="0" dirty="0">
              <a:solidFill>
                <a:schemeClr val="bg1"/>
              </a:solidFill>
            </a:rPr>
            <a:t>Secure Confidence under the (Data Protection Act, 1998) as personal information such age of child will be taken.  Questionnaire will be anonymous, and all data collected will be used for only this research (For the use of researcher and Tutor)</a:t>
          </a:r>
          <a:endParaRPr lang="en-US" sz="1600" b="0" dirty="0">
            <a:solidFill>
              <a:schemeClr val="bg1"/>
            </a:solidFill>
          </a:endParaRPr>
        </a:p>
      </dgm:t>
    </dgm:pt>
    <dgm:pt modelId="{53953D92-140B-4C65-8BFA-220983D1D001}" type="parTrans" cxnId="{B4373FEC-ED8D-4725-BCD0-3BE873817B46}">
      <dgm:prSet/>
      <dgm:spPr/>
      <dgm:t>
        <a:bodyPr/>
        <a:lstStyle/>
        <a:p>
          <a:endParaRPr lang="en-US"/>
        </a:p>
      </dgm:t>
    </dgm:pt>
    <dgm:pt modelId="{21C6B183-8EB9-46D6-9632-611D085245B6}" type="sibTrans" cxnId="{B4373FEC-ED8D-4725-BCD0-3BE873817B46}">
      <dgm:prSet/>
      <dgm:spPr/>
      <dgm:t>
        <a:bodyPr/>
        <a:lstStyle/>
        <a:p>
          <a:endParaRPr lang="en-US"/>
        </a:p>
      </dgm:t>
    </dgm:pt>
    <dgm:pt modelId="{D588D7C2-7B1B-4382-B424-9249D12189C1}">
      <dgm:prSet custT="1"/>
      <dgm:spPr/>
      <dgm:t>
        <a:bodyPr/>
        <a:lstStyle/>
        <a:p>
          <a:pPr>
            <a:lnSpc>
              <a:spcPct val="100000"/>
            </a:lnSpc>
          </a:pPr>
          <a:r>
            <a:rPr lang="en-GB" sz="1600" b="0" dirty="0">
              <a:solidFill>
                <a:schemeClr val="bg1"/>
              </a:solidFill>
            </a:rPr>
            <a:t>Introduction of questionnaire will be undertaken with full explanation for each participant– To avoid any unnecessary feedback</a:t>
          </a:r>
          <a:endParaRPr lang="en-US" sz="1600" b="0" dirty="0">
            <a:solidFill>
              <a:schemeClr val="bg1"/>
            </a:solidFill>
          </a:endParaRPr>
        </a:p>
      </dgm:t>
    </dgm:pt>
    <dgm:pt modelId="{19567DD1-8304-4446-B189-FBAE931F7624}" type="parTrans" cxnId="{BFF669AA-8A12-4215-9D65-E91DA057C092}">
      <dgm:prSet/>
      <dgm:spPr/>
      <dgm:t>
        <a:bodyPr/>
        <a:lstStyle/>
        <a:p>
          <a:endParaRPr lang="en-US"/>
        </a:p>
      </dgm:t>
    </dgm:pt>
    <dgm:pt modelId="{A1823AE7-BDFC-40F5-859C-F21A2BAC3F8F}" type="sibTrans" cxnId="{BFF669AA-8A12-4215-9D65-E91DA057C092}">
      <dgm:prSet/>
      <dgm:spPr/>
      <dgm:t>
        <a:bodyPr/>
        <a:lstStyle/>
        <a:p>
          <a:endParaRPr lang="en-US"/>
        </a:p>
      </dgm:t>
    </dgm:pt>
    <dgm:pt modelId="{96F9CA2A-5813-4696-B02F-B41D3BFD240B}" type="pres">
      <dgm:prSet presAssocID="{67F5E947-3D08-4D08-96D6-D76D5636CB29}" presName="root" presStyleCnt="0">
        <dgm:presLayoutVars>
          <dgm:dir/>
          <dgm:resizeHandles val="exact"/>
        </dgm:presLayoutVars>
      </dgm:prSet>
      <dgm:spPr/>
    </dgm:pt>
    <dgm:pt modelId="{8A261D14-C34A-4A51-A323-67606F2ECBA8}" type="pres">
      <dgm:prSet presAssocID="{B51FF32A-AA54-4B58-8E7D-E05761310226}" presName="compNode" presStyleCnt="0"/>
      <dgm:spPr/>
    </dgm:pt>
    <dgm:pt modelId="{9F5C5E9A-9F65-433F-A87F-EC8D2061BC08}" type="pres">
      <dgm:prSet presAssocID="{B51FF32A-AA54-4B58-8E7D-E05761310226}" presName="bgRect" presStyleLbl="bgShp" presStyleIdx="0" presStyleCnt="4"/>
      <dgm:spPr/>
    </dgm:pt>
    <dgm:pt modelId="{EF39C26F-897A-4D11-ABFD-45984BA56940}" type="pres">
      <dgm:prSet presAssocID="{B51FF32A-AA54-4B58-8E7D-E0576131022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tract"/>
        </a:ext>
      </dgm:extLst>
    </dgm:pt>
    <dgm:pt modelId="{7D863680-766B-4DC8-A241-6BDB40D477CE}" type="pres">
      <dgm:prSet presAssocID="{B51FF32A-AA54-4B58-8E7D-E05761310226}" presName="spaceRect" presStyleCnt="0"/>
      <dgm:spPr/>
    </dgm:pt>
    <dgm:pt modelId="{B4243178-FE28-4390-95F4-423856170367}" type="pres">
      <dgm:prSet presAssocID="{B51FF32A-AA54-4B58-8E7D-E05761310226}" presName="parTx" presStyleLbl="revTx" presStyleIdx="0" presStyleCnt="4">
        <dgm:presLayoutVars>
          <dgm:chMax val="0"/>
          <dgm:chPref val="0"/>
        </dgm:presLayoutVars>
      </dgm:prSet>
      <dgm:spPr/>
    </dgm:pt>
    <dgm:pt modelId="{7983B1E5-9862-4DFB-9C14-F78ED63F390A}" type="pres">
      <dgm:prSet presAssocID="{88C8500B-2468-40E5-B234-6B318268A045}" presName="sibTrans" presStyleCnt="0"/>
      <dgm:spPr/>
    </dgm:pt>
    <dgm:pt modelId="{60ADFB32-1DDA-4193-BCE7-F718B581DE33}" type="pres">
      <dgm:prSet presAssocID="{AC1680E8-3763-45BD-A3A4-37A3B8DB0AB8}" presName="compNode" presStyleCnt="0"/>
      <dgm:spPr/>
    </dgm:pt>
    <dgm:pt modelId="{EF14F864-58B2-4AE8-876E-F732E086C76C}" type="pres">
      <dgm:prSet presAssocID="{AC1680E8-3763-45BD-A3A4-37A3B8DB0AB8}" presName="bgRect" presStyleLbl="bgShp" presStyleIdx="1" presStyleCnt="4" custLinFactNeighborX="2239"/>
      <dgm:spPr/>
    </dgm:pt>
    <dgm:pt modelId="{360B0027-455C-4435-A117-E1725FA9FED8}" type="pres">
      <dgm:prSet presAssocID="{AC1680E8-3763-45BD-A3A4-37A3B8DB0AB8}"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InternetOfThings"/>
        </a:ext>
      </dgm:extLst>
    </dgm:pt>
    <dgm:pt modelId="{68F36FA6-E464-408E-B516-303769D55F4D}" type="pres">
      <dgm:prSet presAssocID="{AC1680E8-3763-45BD-A3A4-37A3B8DB0AB8}" presName="spaceRect" presStyleCnt="0"/>
      <dgm:spPr/>
    </dgm:pt>
    <dgm:pt modelId="{303D1C70-9853-4583-8A67-13FF91A3BD11}" type="pres">
      <dgm:prSet presAssocID="{AC1680E8-3763-45BD-A3A4-37A3B8DB0AB8}" presName="parTx" presStyleLbl="revTx" presStyleIdx="1" presStyleCnt="4">
        <dgm:presLayoutVars>
          <dgm:chMax val="0"/>
          <dgm:chPref val="0"/>
        </dgm:presLayoutVars>
      </dgm:prSet>
      <dgm:spPr/>
    </dgm:pt>
    <dgm:pt modelId="{65EE212F-0CF1-48B9-8977-5E7605485BD3}" type="pres">
      <dgm:prSet presAssocID="{95722C2D-1CE2-4C2F-B7CC-72095ADD954F}" presName="sibTrans" presStyleCnt="0"/>
      <dgm:spPr/>
    </dgm:pt>
    <dgm:pt modelId="{3DC7DD60-2F24-4767-A617-446D89D9E27C}" type="pres">
      <dgm:prSet presAssocID="{02EEBF25-88EE-4F45-8054-58F41417ADA5}" presName="compNode" presStyleCnt="0"/>
      <dgm:spPr/>
    </dgm:pt>
    <dgm:pt modelId="{CE4EBC85-8864-4221-806F-7362769EEA58}" type="pres">
      <dgm:prSet presAssocID="{02EEBF25-88EE-4F45-8054-58F41417ADA5}" presName="bgRect" presStyleLbl="bgShp" presStyleIdx="2" presStyleCnt="4"/>
      <dgm:spPr/>
    </dgm:pt>
    <dgm:pt modelId="{3487AD2E-4DBF-441D-BC8A-3802645BFB4A}" type="pres">
      <dgm:prSet presAssocID="{02EEBF25-88EE-4F45-8054-58F41417ADA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oks"/>
        </a:ext>
      </dgm:extLst>
    </dgm:pt>
    <dgm:pt modelId="{FDFDC58A-3682-4CA4-BFAE-979836F5AD9C}" type="pres">
      <dgm:prSet presAssocID="{02EEBF25-88EE-4F45-8054-58F41417ADA5}" presName="spaceRect" presStyleCnt="0"/>
      <dgm:spPr/>
    </dgm:pt>
    <dgm:pt modelId="{376533BB-A71D-496B-880D-1B18F074B565}" type="pres">
      <dgm:prSet presAssocID="{02EEBF25-88EE-4F45-8054-58F41417ADA5}" presName="parTx" presStyleLbl="revTx" presStyleIdx="2" presStyleCnt="4" custLinFactNeighborX="-339" custLinFactNeighborY="-4272">
        <dgm:presLayoutVars>
          <dgm:chMax val="0"/>
          <dgm:chPref val="0"/>
        </dgm:presLayoutVars>
      </dgm:prSet>
      <dgm:spPr/>
    </dgm:pt>
    <dgm:pt modelId="{8660B5AD-D45F-4E8D-B00F-BA6B399A5300}" type="pres">
      <dgm:prSet presAssocID="{21C6B183-8EB9-46D6-9632-611D085245B6}" presName="sibTrans" presStyleCnt="0"/>
      <dgm:spPr/>
    </dgm:pt>
    <dgm:pt modelId="{753D7075-A657-4A7E-909D-16801C3658C6}" type="pres">
      <dgm:prSet presAssocID="{D588D7C2-7B1B-4382-B424-9249D12189C1}" presName="compNode" presStyleCnt="0"/>
      <dgm:spPr/>
    </dgm:pt>
    <dgm:pt modelId="{8FC55AD1-B582-456A-8402-8C67E951DA1F}" type="pres">
      <dgm:prSet presAssocID="{D588D7C2-7B1B-4382-B424-9249D12189C1}" presName="bgRect" presStyleLbl="bgShp" presStyleIdx="3" presStyleCnt="4"/>
      <dgm:spPr/>
    </dgm:pt>
    <dgm:pt modelId="{68D841AD-D175-4B8B-AC5E-1AA2FACDFED5}" type="pres">
      <dgm:prSet presAssocID="{D588D7C2-7B1B-4382-B424-9249D12189C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 List"/>
        </a:ext>
      </dgm:extLst>
    </dgm:pt>
    <dgm:pt modelId="{2D3302E7-F40D-4FC3-9892-8732632BCF9A}" type="pres">
      <dgm:prSet presAssocID="{D588D7C2-7B1B-4382-B424-9249D12189C1}" presName="spaceRect" presStyleCnt="0"/>
      <dgm:spPr/>
    </dgm:pt>
    <dgm:pt modelId="{EC57F6B7-BE73-43EC-9BCE-87337ED92BA5}" type="pres">
      <dgm:prSet presAssocID="{D588D7C2-7B1B-4382-B424-9249D12189C1}" presName="parTx" presStyleLbl="revTx" presStyleIdx="3" presStyleCnt="4">
        <dgm:presLayoutVars>
          <dgm:chMax val="0"/>
          <dgm:chPref val="0"/>
        </dgm:presLayoutVars>
      </dgm:prSet>
      <dgm:spPr/>
    </dgm:pt>
  </dgm:ptLst>
  <dgm:cxnLst>
    <dgm:cxn modelId="{FE4EDC40-946B-4BB0-8885-1B8788EFAA54}" srcId="{67F5E947-3D08-4D08-96D6-D76D5636CB29}" destId="{B51FF32A-AA54-4B58-8E7D-E05761310226}" srcOrd="0" destOrd="0" parTransId="{3F000C7B-EC52-4182-B8E3-8355E187EDF4}" sibTransId="{88C8500B-2468-40E5-B234-6B318268A045}"/>
    <dgm:cxn modelId="{6E6F2D65-6D47-4FA6-B9ED-C038EC75F377}" type="presOf" srcId="{B51FF32A-AA54-4B58-8E7D-E05761310226}" destId="{B4243178-FE28-4390-95F4-423856170367}" srcOrd="0" destOrd="0" presId="urn:microsoft.com/office/officeart/2018/2/layout/IconVerticalSolidList"/>
    <dgm:cxn modelId="{DCB6DA74-A28C-45ED-90F6-EF42170D0906}" srcId="{67F5E947-3D08-4D08-96D6-D76D5636CB29}" destId="{AC1680E8-3763-45BD-A3A4-37A3B8DB0AB8}" srcOrd="1" destOrd="0" parTransId="{FE31C14E-0ED8-4AD9-B42F-AE2ECE801516}" sibTransId="{95722C2D-1CE2-4C2F-B7CC-72095ADD954F}"/>
    <dgm:cxn modelId="{B32EDC8F-6147-4AC1-A11B-874703F41402}" type="presOf" srcId="{02EEBF25-88EE-4F45-8054-58F41417ADA5}" destId="{376533BB-A71D-496B-880D-1B18F074B565}" srcOrd="0" destOrd="0" presId="urn:microsoft.com/office/officeart/2018/2/layout/IconVerticalSolidList"/>
    <dgm:cxn modelId="{BFF669AA-8A12-4215-9D65-E91DA057C092}" srcId="{67F5E947-3D08-4D08-96D6-D76D5636CB29}" destId="{D588D7C2-7B1B-4382-B424-9249D12189C1}" srcOrd="3" destOrd="0" parTransId="{19567DD1-8304-4446-B189-FBAE931F7624}" sibTransId="{A1823AE7-BDFC-40F5-859C-F21A2BAC3F8F}"/>
    <dgm:cxn modelId="{925457B2-C6E5-44C4-A402-9B919A7F4853}" type="presOf" srcId="{AC1680E8-3763-45BD-A3A4-37A3B8DB0AB8}" destId="{303D1C70-9853-4583-8A67-13FF91A3BD11}" srcOrd="0" destOrd="0" presId="urn:microsoft.com/office/officeart/2018/2/layout/IconVerticalSolidList"/>
    <dgm:cxn modelId="{90E665E3-EC05-453F-825F-8EE36CA9A23A}" type="presOf" srcId="{67F5E947-3D08-4D08-96D6-D76D5636CB29}" destId="{96F9CA2A-5813-4696-B02F-B41D3BFD240B}" srcOrd="0" destOrd="0" presId="urn:microsoft.com/office/officeart/2018/2/layout/IconVerticalSolidList"/>
    <dgm:cxn modelId="{48E2DAE4-C36D-4CF6-BD56-70227D01899A}" type="presOf" srcId="{D588D7C2-7B1B-4382-B424-9249D12189C1}" destId="{EC57F6B7-BE73-43EC-9BCE-87337ED92BA5}" srcOrd="0" destOrd="0" presId="urn:microsoft.com/office/officeart/2018/2/layout/IconVerticalSolidList"/>
    <dgm:cxn modelId="{B4373FEC-ED8D-4725-BCD0-3BE873817B46}" srcId="{67F5E947-3D08-4D08-96D6-D76D5636CB29}" destId="{02EEBF25-88EE-4F45-8054-58F41417ADA5}" srcOrd="2" destOrd="0" parTransId="{53953D92-140B-4C65-8BFA-220983D1D001}" sibTransId="{21C6B183-8EB9-46D6-9632-611D085245B6}"/>
    <dgm:cxn modelId="{1469CC1B-CFC6-4AF7-BC75-89ABA26124C2}" type="presParOf" srcId="{96F9CA2A-5813-4696-B02F-B41D3BFD240B}" destId="{8A261D14-C34A-4A51-A323-67606F2ECBA8}" srcOrd="0" destOrd="0" presId="urn:microsoft.com/office/officeart/2018/2/layout/IconVerticalSolidList"/>
    <dgm:cxn modelId="{D7E7AC5E-F8F8-4ADB-B209-E5C6585A2CB3}" type="presParOf" srcId="{8A261D14-C34A-4A51-A323-67606F2ECBA8}" destId="{9F5C5E9A-9F65-433F-A87F-EC8D2061BC08}" srcOrd="0" destOrd="0" presId="urn:microsoft.com/office/officeart/2018/2/layout/IconVerticalSolidList"/>
    <dgm:cxn modelId="{4795DCC9-3F08-46DF-B58A-16B929B50618}" type="presParOf" srcId="{8A261D14-C34A-4A51-A323-67606F2ECBA8}" destId="{EF39C26F-897A-4D11-ABFD-45984BA56940}" srcOrd="1" destOrd="0" presId="urn:microsoft.com/office/officeart/2018/2/layout/IconVerticalSolidList"/>
    <dgm:cxn modelId="{0A81E29A-51B2-498B-83EE-08291EE17DCA}" type="presParOf" srcId="{8A261D14-C34A-4A51-A323-67606F2ECBA8}" destId="{7D863680-766B-4DC8-A241-6BDB40D477CE}" srcOrd="2" destOrd="0" presId="urn:microsoft.com/office/officeart/2018/2/layout/IconVerticalSolidList"/>
    <dgm:cxn modelId="{8D33A315-9855-491A-B511-FAE05F3C1253}" type="presParOf" srcId="{8A261D14-C34A-4A51-A323-67606F2ECBA8}" destId="{B4243178-FE28-4390-95F4-423856170367}" srcOrd="3" destOrd="0" presId="urn:microsoft.com/office/officeart/2018/2/layout/IconVerticalSolidList"/>
    <dgm:cxn modelId="{EE6ACF79-7289-4259-9BEE-ED833C6EE65A}" type="presParOf" srcId="{96F9CA2A-5813-4696-B02F-B41D3BFD240B}" destId="{7983B1E5-9862-4DFB-9C14-F78ED63F390A}" srcOrd="1" destOrd="0" presId="urn:microsoft.com/office/officeart/2018/2/layout/IconVerticalSolidList"/>
    <dgm:cxn modelId="{32D9684C-F774-43A3-9735-612FEA1C0AFC}" type="presParOf" srcId="{96F9CA2A-5813-4696-B02F-B41D3BFD240B}" destId="{60ADFB32-1DDA-4193-BCE7-F718B581DE33}" srcOrd="2" destOrd="0" presId="urn:microsoft.com/office/officeart/2018/2/layout/IconVerticalSolidList"/>
    <dgm:cxn modelId="{DAAB0F98-51C4-4BA0-A395-455A68E344A9}" type="presParOf" srcId="{60ADFB32-1DDA-4193-BCE7-F718B581DE33}" destId="{EF14F864-58B2-4AE8-876E-F732E086C76C}" srcOrd="0" destOrd="0" presId="urn:microsoft.com/office/officeart/2018/2/layout/IconVerticalSolidList"/>
    <dgm:cxn modelId="{4EB3F967-B3A5-46A3-94C7-07F666B05A6B}" type="presParOf" srcId="{60ADFB32-1DDA-4193-BCE7-F718B581DE33}" destId="{360B0027-455C-4435-A117-E1725FA9FED8}" srcOrd="1" destOrd="0" presId="urn:microsoft.com/office/officeart/2018/2/layout/IconVerticalSolidList"/>
    <dgm:cxn modelId="{611EC758-383F-48CC-BDC1-6547A24981E2}" type="presParOf" srcId="{60ADFB32-1DDA-4193-BCE7-F718B581DE33}" destId="{68F36FA6-E464-408E-B516-303769D55F4D}" srcOrd="2" destOrd="0" presId="urn:microsoft.com/office/officeart/2018/2/layout/IconVerticalSolidList"/>
    <dgm:cxn modelId="{1C3E963C-FBB0-4413-AABC-D58FA4D354CB}" type="presParOf" srcId="{60ADFB32-1DDA-4193-BCE7-F718B581DE33}" destId="{303D1C70-9853-4583-8A67-13FF91A3BD11}" srcOrd="3" destOrd="0" presId="urn:microsoft.com/office/officeart/2018/2/layout/IconVerticalSolidList"/>
    <dgm:cxn modelId="{65736AA8-47EA-478E-B9D9-107D102DF82B}" type="presParOf" srcId="{96F9CA2A-5813-4696-B02F-B41D3BFD240B}" destId="{65EE212F-0CF1-48B9-8977-5E7605485BD3}" srcOrd="3" destOrd="0" presId="urn:microsoft.com/office/officeart/2018/2/layout/IconVerticalSolidList"/>
    <dgm:cxn modelId="{CB9A21F8-B12C-4373-90BF-056BB6498B84}" type="presParOf" srcId="{96F9CA2A-5813-4696-B02F-B41D3BFD240B}" destId="{3DC7DD60-2F24-4767-A617-446D89D9E27C}" srcOrd="4" destOrd="0" presId="urn:microsoft.com/office/officeart/2018/2/layout/IconVerticalSolidList"/>
    <dgm:cxn modelId="{53B2C494-FBB6-45BA-B3A2-62173059EEDE}" type="presParOf" srcId="{3DC7DD60-2F24-4767-A617-446D89D9E27C}" destId="{CE4EBC85-8864-4221-806F-7362769EEA58}" srcOrd="0" destOrd="0" presId="urn:microsoft.com/office/officeart/2018/2/layout/IconVerticalSolidList"/>
    <dgm:cxn modelId="{5A59C2B9-4C8D-499C-9560-6774F5D3B110}" type="presParOf" srcId="{3DC7DD60-2F24-4767-A617-446D89D9E27C}" destId="{3487AD2E-4DBF-441D-BC8A-3802645BFB4A}" srcOrd="1" destOrd="0" presId="urn:microsoft.com/office/officeart/2018/2/layout/IconVerticalSolidList"/>
    <dgm:cxn modelId="{AF68D1AB-76FB-47F8-A345-817398DE31A6}" type="presParOf" srcId="{3DC7DD60-2F24-4767-A617-446D89D9E27C}" destId="{FDFDC58A-3682-4CA4-BFAE-979836F5AD9C}" srcOrd="2" destOrd="0" presId="urn:microsoft.com/office/officeart/2018/2/layout/IconVerticalSolidList"/>
    <dgm:cxn modelId="{BF0E5191-67F3-4B23-A581-64BAC3C5C866}" type="presParOf" srcId="{3DC7DD60-2F24-4767-A617-446D89D9E27C}" destId="{376533BB-A71D-496B-880D-1B18F074B565}" srcOrd="3" destOrd="0" presId="urn:microsoft.com/office/officeart/2018/2/layout/IconVerticalSolidList"/>
    <dgm:cxn modelId="{79242EDE-B13C-400C-9775-552071AEE530}" type="presParOf" srcId="{96F9CA2A-5813-4696-B02F-B41D3BFD240B}" destId="{8660B5AD-D45F-4E8D-B00F-BA6B399A5300}" srcOrd="5" destOrd="0" presId="urn:microsoft.com/office/officeart/2018/2/layout/IconVerticalSolidList"/>
    <dgm:cxn modelId="{D122E851-C28E-4DB0-AFAB-35498C8BCD54}" type="presParOf" srcId="{96F9CA2A-5813-4696-B02F-B41D3BFD240B}" destId="{753D7075-A657-4A7E-909D-16801C3658C6}" srcOrd="6" destOrd="0" presId="urn:microsoft.com/office/officeart/2018/2/layout/IconVerticalSolidList"/>
    <dgm:cxn modelId="{B16261B0-016C-4EED-A7A2-9C9D77A3485C}" type="presParOf" srcId="{753D7075-A657-4A7E-909D-16801C3658C6}" destId="{8FC55AD1-B582-456A-8402-8C67E951DA1F}" srcOrd="0" destOrd="0" presId="urn:microsoft.com/office/officeart/2018/2/layout/IconVerticalSolidList"/>
    <dgm:cxn modelId="{20E54186-13E5-42ED-B237-1B335613597C}" type="presParOf" srcId="{753D7075-A657-4A7E-909D-16801C3658C6}" destId="{68D841AD-D175-4B8B-AC5E-1AA2FACDFED5}" srcOrd="1" destOrd="0" presId="urn:microsoft.com/office/officeart/2018/2/layout/IconVerticalSolidList"/>
    <dgm:cxn modelId="{8E4A5BDA-C61C-4B11-BD8B-03389324A712}" type="presParOf" srcId="{753D7075-A657-4A7E-909D-16801C3658C6}" destId="{2D3302E7-F40D-4FC3-9892-8732632BCF9A}" srcOrd="2" destOrd="0" presId="urn:microsoft.com/office/officeart/2018/2/layout/IconVerticalSolidList"/>
    <dgm:cxn modelId="{D951A124-DCB5-4120-8A01-40F789FE6096}" type="presParOf" srcId="{753D7075-A657-4A7E-909D-16801C3658C6}" destId="{EC57F6B7-BE73-43EC-9BCE-87337ED92BA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2D68B0-B3D6-4990-9F7F-1B52C70F6E21}">
      <dsp:nvSpPr>
        <dsp:cNvPr id="0" name=""/>
        <dsp:cNvSpPr/>
      </dsp:nvSpPr>
      <dsp:spPr>
        <a:xfrm>
          <a:off x="0" y="632992"/>
          <a:ext cx="6290226" cy="1347840"/>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To identify the key motivational factors that drive parents to take their children to Adult-led sporting clubs/centres.</a:t>
          </a:r>
          <a:endParaRPr lang="en-US" sz="2400" kern="1200" dirty="0"/>
        </a:p>
      </dsp:txBody>
      <dsp:txXfrm>
        <a:off x="65796" y="698788"/>
        <a:ext cx="6158634" cy="1216248"/>
      </dsp:txXfrm>
    </dsp:sp>
    <dsp:sp modelId="{BE247A6B-ECCD-4C3A-90C7-C651C90B82DD}">
      <dsp:nvSpPr>
        <dsp:cNvPr id="0" name=""/>
        <dsp:cNvSpPr/>
      </dsp:nvSpPr>
      <dsp:spPr>
        <a:xfrm>
          <a:off x="0" y="2008956"/>
          <a:ext cx="6290226" cy="1347840"/>
        </a:xfrm>
        <a:prstGeom prst="roundRect">
          <a:avLst/>
        </a:prstGeom>
        <a:gradFill rotWithShape="0">
          <a:gsLst>
            <a:gs pos="0">
              <a:schemeClr val="accent3">
                <a:hueOff val="0"/>
                <a:satOff val="0"/>
                <a:lumOff val="0"/>
                <a:alphaOff val="0"/>
                <a:tint val="96000"/>
                <a:satMod val="100000"/>
                <a:lumMod val="104000"/>
              </a:schemeClr>
            </a:gs>
            <a:gs pos="78000">
              <a:schemeClr val="accent3">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To  identify benefits of participating in football and an excellence centre  for young children</a:t>
          </a:r>
          <a:endParaRPr lang="en-US" sz="2400" kern="1200" dirty="0"/>
        </a:p>
      </dsp:txBody>
      <dsp:txXfrm>
        <a:off x="65796" y="2074752"/>
        <a:ext cx="6158634" cy="1216248"/>
      </dsp:txXfrm>
    </dsp:sp>
    <dsp:sp modelId="{84E6D5CD-943E-466A-BCE5-6172B01EA457}">
      <dsp:nvSpPr>
        <dsp:cNvPr id="0" name=""/>
        <dsp:cNvSpPr/>
      </dsp:nvSpPr>
      <dsp:spPr>
        <a:xfrm>
          <a:off x="0" y="3360902"/>
          <a:ext cx="6290226" cy="1347840"/>
        </a:xfrm>
        <a:prstGeom prst="roundRect">
          <a:avLst/>
        </a:prstGeom>
        <a:gradFill rotWithShape="0">
          <a:gsLst>
            <a:gs pos="0">
              <a:schemeClr val="accent4">
                <a:hueOff val="0"/>
                <a:satOff val="0"/>
                <a:lumOff val="0"/>
                <a:alphaOff val="0"/>
                <a:tint val="96000"/>
                <a:satMod val="100000"/>
                <a:lumMod val="104000"/>
              </a:schemeClr>
            </a:gs>
            <a:gs pos="78000">
              <a:schemeClr val="accent4">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Evaluate the outcome of the responses in relation to the Football Association of Wales</a:t>
          </a:r>
          <a:endParaRPr lang="en-US" sz="2400" kern="1200" dirty="0"/>
        </a:p>
      </dsp:txBody>
      <dsp:txXfrm>
        <a:off x="65796" y="3426698"/>
        <a:ext cx="6158634" cy="121624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11293C-7395-49BB-AE05-01338FB37AE3}">
      <dsp:nvSpPr>
        <dsp:cNvPr id="0" name=""/>
        <dsp:cNvSpPr/>
      </dsp:nvSpPr>
      <dsp:spPr>
        <a:xfrm>
          <a:off x="0" y="589319"/>
          <a:ext cx="7518345" cy="1385279"/>
        </a:xfrm>
        <a:prstGeom prst="roundRect">
          <a:avLst/>
        </a:prstGeom>
        <a:solidFill>
          <a:schemeClr val="accent2"/>
        </a:soli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Being a sporting athlete since the age of 4, I have grown up as a sports person playing a range of different sports: Cricket (</a:t>
          </a:r>
          <a:r>
            <a:rPr lang="en-GB" sz="1600" kern="1200" dirty="0" err="1"/>
            <a:t>Landore</a:t>
          </a:r>
          <a:r>
            <a:rPr lang="en-GB" sz="1600" kern="1200" dirty="0"/>
            <a:t> Cricket 1</a:t>
          </a:r>
          <a:r>
            <a:rPr lang="en-GB" sz="1600" kern="1200" baseline="30000" dirty="0"/>
            <a:t>st</a:t>
          </a:r>
          <a:r>
            <a:rPr lang="en-GB" sz="1600" kern="1200" dirty="0"/>
            <a:t> XI &amp; </a:t>
          </a:r>
          <a:r>
            <a:rPr lang="en-GB" sz="1600" kern="1200" dirty="0" err="1"/>
            <a:t>Landore</a:t>
          </a:r>
          <a:r>
            <a:rPr lang="en-GB" sz="1600" kern="1200" dirty="0"/>
            <a:t> </a:t>
          </a:r>
          <a:r>
            <a:rPr lang="en-GB" sz="1600" kern="1200" dirty="0" err="1"/>
            <a:t>Knightriders</a:t>
          </a:r>
          <a:r>
            <a:rPr lang="en-GB" sz="1600" kern="1200" dirty="0"/>
            <a:t> 20/20 Captain), Rugby (</a:t>
          </a:r>
          <a:r>
            <a:rPr lang="en-GB" sz="1600" kern="1200" dirty="0" err="1"/>
            <a:t>Gowerton</a:t>
          </a:r>
          <a:r>
            <a:rPr lang="en-GB" sz="1600" kern="1200" dirty="0"/>
            <a:t> &amp; Swansea District), Football (Swansea Development and Cardiff Development, range of Swansea League teams), Athletics (Shot Putt)</a:t>
          </a:r>
          <a:endParaRPr lang="en-US" sz="1600" kern="1200" dirty="0"/>
        </a:p>
      </dsp:txBody>
      <dsp:txXfrm>
        <a:off x="67624" y="656943"/>
        <a:ext cx="7383097" cy="1250031"/>
      </dsp:txXfrm>
    </dsp:sp>
    <dsp:sp modelId="{715B85E7-3DC0-4E73-9ADD-068B3AF95D86}">
      <dsp:nvSpPr>
        <dsp:cNvPr id="0" name=""/>
        <dsp:cNvSpPr/>
      </dsp:nvSpPr>
      <dsp:spPr>
        <a:xfrm>
          <a:off x="0" y="2020679"/>
          <a:ext cx="7518345" cy="1385279"/>
        </a:xfrm>
        <a:prstGeom prst="roundRect">
          <a:avLst/>
        </a:prstGeom>
        <a:solidFill>
          <a:schemeClr val="tx1"/>
        </a:soli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Being a sports person , you learn to understand the benefits of sport and physical activity such as the physiological factor, psychological and social factors of playing sport as an individual and as part of a team. </a:t>
          </a:r>
          <a:endParaRPr lang="en-US" sz="1600" kern="1200" dirty="0"/>
        </a:p>
      </dsp:txBody>
      <dsp:txXfrm>
        <a:off x="67624" y="2088303"/>
        <a:ext cx="7383097" cy="1250031"/>
      </dsp:txXfrm>
    </dsp:sp>
    <dsp:sp modelId="{41418333-04AF-4F6B-82D8-78337CC4DBF8}">
      <dsp:nvSpPr>
        <dsp:cNvPr id="0" name=""/>
        <dsp:cNvSpPr/>
      </dsp:nvSpPr>
      <dsp:spPr>
        <a:xfrm>
          <a:off x="0" y="3452039"/>
          <a:ext cx="7518345" cy="1385279"/>
        </a:xfrm>
        <a:prstGeom prst="roundRect">
          <a:avLst/>
        </a:prstGeom>
        <a:gradFill rotWithShape="0">
          <a:gsLst>
            <a:gs pos="0">
              <a:schemeClr val="dk2">
                <a:hueOff val="0"/>
                <a:satOff val="0"/>
                <a:lumOff val="0"/>
                <a:alphaOff val="0"/>
                <a:tint val="96000"/>
                <a:satMod val="100000"/>
                <a:lumMod val="104000"/>
              </a:schemeClr>
            </a:gs>
            <a:gs pos="78000">
              <a:schemeClr val="dk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The overall aim of the West Wales Girls Performance centre is to become a Welsh International Footballer at Under 15 level.</a:t>
          </a:r>
          <a:endParaRPr lang="en-US" sz="1600" kern="1200" dirty="0"/>
        </a:p>
      </dsp:txBody>
      <dsp:txXfrm>
        <a:off x="67624" y="3519663"/>
        <a:ext cx="7383097" cy="1250031"/>
      </dsp:txXfrm>
    </dsp:sp>
    <dsp:sp modelId="{332A7555-56E5-48FF-963C-2A364F8F6673}">
      <dsp:nvSpPr>
        <dsp:cNvPr id="0" name=""/>
        <dsp:cNvSpPr/>
      </dsp:nvSpPr>
      <dsp:spPr>
        <a:xfrm>
          <a:off x="0" y="4883399"/>
          <a:ext cx="7518345" cy="1385279"/>
        </a:xfrm>
        <a:prstGeom prst="roundRect">
          <a:avLst/>
        </a:prstGeom>
        <a:gradFill rotWithShape="0">
          <a:gsLst>
            <a:gs pos="0">
              <a:schemeClr val="dk2">
                <a:hueOff val="0"/>
                <a:satOff val="0"/>
                <a:lumOff val="0"/>
                <a:alphaOff val="0"/>
                <a:tint val="96000"/>
                <a:satMod val="100000"/>
                <a:lumMod val="104000"/>
              </a:schemeClr>
            </a:gs>
            <a:gs pos="78000">
              <a:schemeClr val="dk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Therefore, this leads me to think about the parents of individuals who play sport and see if they are able to perceive what sort of benefits, they think their child gets when undertaking sports in a setting such as the West Wales Girls Performance Centre.</a:t>
          </a:r>
          <a:endParaRPr lang="en-US" sz="1600" kern="1200" dirty="0"/>
        </a:p>
      </dsp:txBody>
      <dsp:txXfrm>
        <a:off x="67624" y="4951023"/>
        <a:ext cx="7383097" cy="125003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9526A7-CD4F-48AD-9F27-7FF736767844}">
      <dsp:nvSpPr>
        <dsp:cNvPr id="0" name=""/>
        <dsp:cNvSpPr/>
      </dsp:nvSpPr>
      <dsp:spPr>
        <a:xfrm>
          <a:off x="0" y="2020"/>
          <a:ext cx="12192000" cy="102397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2D0311-98F4-47E3-8E71-D1A2A9429315}">
      <dsp:nvSpPr>
        <dsp:cNvPr id="0" name=""/>
        <dsp:cNvSpPr/>
      </dsp:nvSpPr>
      <dsp:spPr>
        <a:xfrm>
          <a:off x="309751" y="232414"/>
          <a:ext cx="563184" cy="56318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F690FF1-C16F-4B1C-A460-CFE971AB8FBC}">
      <dsp:nvSpPr>
        <dsp:cNvPr id="0" name=""/>
        <dsp:cNvSpPr/>
      </dsp:nvSpPr>
      <dsp:spPr>
        <a:xfrm>
          <a:off x="1182687" y="2020"/>
          <a:ext cx="11009312" cy="10239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370" tIns="108370" rIns="108370" bIns="108370" numCol="1" spcCol="1270" anchor="ctr" anchorCtr="0">
          <a:noAutofit/>
        </a:bodyPr>
        <a:lstStyle/>
        <a:p>
          <a:pPr marL="0" lvl="0" indent="0" algn="l" defTabSz="800100">
            <a:lnSpc>
              <a:spcPct val="90000"/>
            </a:lnSpc>
            <a:spcBef>
              <a:spcPct val="0"/>
            </a:spcBef>
            <a:spcAft>
              <a:spcPct val="35000"/>
            </a:spcAft>
            <a:buNone/>
          </a:pPr>
          <a:r>
            <a:rPr lang="en-GB" sz="1800" kern="1200" dirty="0"/>
            <a:t>Positive youth development (PYD) is a strength-based conception of development in which children and adolescents are viewed as having ‘resources to be developed’ rather than ‘problems to be solved’ (Lerner, Brown, &amp; Kier, 2005). </a:t>
          </a:r>
          <a:endParaRPr lang="en-US" sz="1800" kern="1200" dirty="0"/>
        </a:p>
      </dsp:txBody>
      <dsp:txXfrm>
        <a:off x="1182687" y="2020"/>
        <a:ext cx="11009312" cy="1023972"/>
      </dsp:txXfrm>
    </dsp:sp>
    <dsp:sp modelId="{5D1A88DA-72AE-43D8-B42A-0401FF23CC43}">
      <dsp:nvSpPr>
        <dsp:cNvPr id="0" name=""/>
        <dsp:cNvSpPr/>
      </dsp:nvSpPr>
      <dsp:spPr>
        <a:xfrm>
          <a:off x="0" y="1281985"/>
          <a:ext cx="12192000" cy="1023972"/>
        </a:xfrm>
        <a:prstGeom prst="roundRect">
          <a:avLst>
            <a:gd name="adj" fmla="val 10000"/>
          </a:avLst>
        </a:prstGeom>
        <a:solidFill>
          <a:schemeClr val="accent2">
            <a:hueOff val="-852980"/>
            <a:satOff val="-9616"/>
            <a:lumOff val="1178"/>
            <a:alphaOff val="0"/>
          </a:schemeClr>
        </a:solidFill>
        <a:ln>
          <a:noFill/>
        </a:ln>
        <a:effectLst/>
      </dsp:spPr>
      <dsp:style>
        <a:lnRef idx="0">
          <a:scrgbClr r="0" g="0" b="0"/>
        </a:lnRef>
        <a:fillRef idx="1">
          <a:scrgbClr r="0" g="0" b="0"/>
        </a:fillRef>
        <a:effectRef idx="0">
          <a:scrgbClr r="0" g="0" b="0"/>
        </a:effectRef>
        <a:fontRef idx="minor"/>
      </dsp:style>
    </dsp:sp>
    <dsp:sp modelId="{4AA2B500-8BA4-4529-89FD-49DF028779C4}">
      <dsp:nvSpPr>
        <dsp:cNvPr id="0" name=""/>
        <dsp:cNvSpPr/>
      </dsp:nvSpPr>
      <dsp:spPr>
        <a:xfrm>
          <a:off x="309751" y="1512379"/>
          <a:ext cx="563184" cy="56318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9AB89A9-FD41-47F8-813C-E7622A431ACA}">
      <dsp:nvSpPr>
        <dsp:cNvPr id="0" name=""/>
        <dsp:cNvSpPr/>
      </dsp:nvSpPr>
      <dsp:spPr>
        <a:xfrm>
          <a:off x="1182687" y="1281985"/>
          <a:ext cx="11009312" cy="10239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370" tIns="108370" rIns="108370" bIns="108370" numCol="1" spcCol="1270" anchor="ctr" anchorCtr="0">
          <a:noAutofit/>
        </a:bodyPr>
        <a:lstStyle/>
        <a:p>
          <a:pPr marL="0" lvl="0" indent="0" algn="l" defTabSz="800100">
            <a:lnSpc>
              <a:spcPct val="90000"/>
            </a:lnSpc>
            <a:spcBef>
              <a:spcPct val="0"/>
            </a:spcBef>
            <a:spcAft>
              <a:spcPct val="35000"/>
            </a:spcAft>
            <a:buNone/>
          </a:pPr>
          <a:r>
            <a:rPr lang="en-GB" sz="1800" kern="1200"/>
            <a:t>Proponents of PYD search for characteristics of individuals and their social environments that can be harnessed to build strengths and foster positive developmental change (Lerner &amp; Castellino, 2002).</a:t>
          </a:r>
          <a:endParaRPr lang="en-US" sz="1800" kern="1200"/>
        </a:p>
      </dsp:txBody>
      <dsp:txXfrm>
        <a:off x="1182687" y="1281985"/>
        <a:ext cx="11009312" cy="1023972"/>
      </dsp:txXfrm>
    </dsp:sp>
    <dsp:sp modelId="{B5E70316-809D-453F-A748-C71C38AC915C}">
      <dsp:nvSpPr>
        <dsp:cNvPr id="0" name=""/>
        <dsp:cNvSpPr/>
      </dsp:nvSpPr>
      <dsp:spPr>
        <a:xfrm>
          <a:off x="0" y="2561950"/>
          <a:ext cx="12192000" cy="1023972"/>
        </a:xfrm>
        <a:prstGeom prst="roundRect">
          <a:avLst>
            <a:gd name="adj" fmla="val 10000"/>
          </a:avLst>
        </a:prstGeom>
        <a:solidFill>
          <a:schemeClr val="accent2">
            <a:hueOff val="-1705961"/>
            <a:satOff val="-19232"/>
            <a:lumOff val="2355"/>
            <a:alphaOff val="0"/>
          </a:schemeClr>
        </a:solidFill>
        <a:ln>
          <a:noFill/>
        </a:ln>
        <a:effectLst/>
      </dsp:spPr>
      <dsp:style>
        <a:lnRef idx="0">
          <a:scrgbClr r="0" g="0" b="0"/>
        </a:lnRef>
        <a:fillRef idx="1">
          <a:scrgbClr r="0" g="0" b="0"/>
        </a:fillRef>
        <a:effectRef idx="0">
          <a:scrgbClr r="0" g="0" b="0"/>
        </a:effectRef>
        <a:fontRef idx="minor"/>
      </dsp:style>
    </dsp:sp>
    <dsp:sp modelId="{7BBB383C-04F0-4125-BF05-2A9B63090A16}">
      <dsp:nvSpPr>
        <dsp:cNvPr id="0" name=""/>
        <dsp:cNvSpPr/>
      </dsp:nvSpPr>
      <dsp:spPr>
        <a:xfrm>
          <a:off x="309751" y="2792344"/>
          <a:ext cx="563184" cy="56318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8EAD14F-6A40-43E8-91EC-D9F64213C262}">
      <dsp:nvSpPr>
        <dsp:cNvPr id="0" name=""/>
        <dsp:cNvSpPr/>
      </dsp:nvSpPr>
      <dsp:spPr>
        <a:xfrm>
          <a:off x="1182687" y="2561950"/>
          <a:ext cx="11009312" cy="10239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370" tIns="108370" rIns="108370" bIns="108370" numCol="1" spcCol="1270" anchor="ctr" anchorCtr="0">
          <a:noAutofit/>
        </a:bodyPr>
        <a:lstStyle/>
        <a:p>
          <a:pPr marL="0" lvl="0" indent="0" algn="l" defTabSz="800100">
            <a:lnSpc>
              <a:spcPct val="90000"/>
            </a:lnSpc>
            <a:spcBef>
              <a:spcPct val="0"/>
            </a:spcBef>
            <a:spcAft>
              <a:spcPct val="35000"/>
            </a:spcAft>
            <a:buNone/>
          </a:pPr>
          <a:r>
            <a:rPr lang="en-GB" sz="1800" kern="1200" dirty="0"/>
            <a:t>This is key to my study as it has been widely used to study children’s involvement in various types of organised, adult-supervised sport programs (Holt &amp; Neely, 2011). Would benefit my study as it helps to establish a connection between </a:t>
          </a:r>
          <a:r>
            <a:rPr lang="en-GB" sz="1800" kern="1200" dirty="0" err="1"/>
            <a:t>childrens</a:t>
          </a:r>
          <a:r>
            <a:rPr lang="en-GB" sz="1800" kern="1200" dirty="0"/>
            <a:t> participation in adult led sport set-ups.</a:t>
          </a:r>
          <a:endParaRPr lang="en-US" sz="1800" kern="1200" dirty="0"/>
        </a:p>
      </dsp:txBody>
      <dsp:txXfrm>
        <a:off x="1182687" y="2561950"/>
        <a:ext cx="11009312" cy="1023972"/>
      </dsp:txXfrm>
    </dsp:sp>
    <dsp:sp modelId="{B1C4AD9B-4503-4A66-9AD7-1E9947E6F3F1}">
      <dsp:nvSpPr>
        <dsp:cNvPr id="0" name=""/>
        <dsp:cNvSpPr/>
      </dsp:nvSpPr>
      <dsp:spPr>
        <a:xfrm>
          <a:off x="0" y="3841915"/>
          <a:ext cx="12192000" cy="1023972"/>
        </a:xfrm>
        <a:prstGeom prst="roundRect">
          <a:avLst>
            <a:gd name="adj" fmla="val 10000"/>
          </a:avLst>
        </a:prstGeom>
        <a:solidFill>
          <a:schemeClr val="accent2">
            <a:hueOff val="-2558941"/>
            <a:satOff val="-28848"/>
            <a:lumOff val="3533"/>
            <a:alphaOff val="0"/>
          </a:schemeClr>
        </a:solidFill>
        <a:ln>
          <a:noFill/>
        </a:ln>
        <a:effectLst/>
      </dsp:spPr>
      <dsp:style>
        <a:lnRef idx="0">
          <a:scrgbClr r="0" g="0" b="0"/>
        </a:lnRef>
        <a:fillRef idx="1">
          <a:scrgbClr r="0" g="0" b="0"/>
        </a:fillRef>
        <a:effectRef idx="0">
          <a:scrgbClr r="0" g="0" b="0"/>
        </a:effectRef>
        <a:fontRef idx="minor"/>
      </dsp:style>
    </dsp:sp>
    <dsp:sp modelId="{1B0F22D6-A5A2-4F54-992C-A910E32B288D}">
      <dsp:nvSpPr>
        <dsp:cNvPr id="0" name=""/>
        <dsp:cNvSpPr/>
      </dsp:nvSpPr>
      <dsp:spPr>
        <a:xfrm>
          <a:off x="309751" y="4072309"/>
          <a:ext cx="563184" cy="56318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484AA81-6E70-4975-BA63-644934F6AC7E}">
      <dsp:nvSpPr>
        <dsp:cNvPr id="0" name=""/>
        <dsp:cNvSpPr/>
      </dsp:nvSpPr>
      <dsp:spPr>
        <a:xfrm>
          <a:off x="1182687" y="3841915"/>
          <a:ext cx="11009312" cy="10239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370" tIns="108370" rIns="108370" bIns="108370" numCol="1" spcCol="1270" anchor="ctr" anchorCtr="0">
          <a:noAutofit/>
        </a:bodyPr>
        <a:lstStyle/>
        <a:p>
          <a:pPr marL="0" lvl="0" indent="0" algn="l" defTabSz="800100">
            <a:lnSpc>
              <a:spcPct val="90000"/>
            </a:lnSpc>
            <a:spcBef>
              <a:spcPct val="0"/>
            </a:spcBef>
            <a:spcAft>
              <a:spcPct val="35000"/>
            </a:spcAft>
            <a:buNone/>
          </a:pPr>
          <a:r>
            <a:rPr lang="en-GB" sz="1800" b="1" kern="1200" dirty="0"/>
            <a:t>Holt, N., et al. (2017). A grounded theory of positive youth development through sport based on results from a qualitative meta-study. International Review of Sports and Exercise Psychology https://www.ncbi.nlm.nih.gov/pmc/articles/PMC5020349/.</a:t>
          </a:r>
          <a:endParaRPr lang="en-US" sz="1800" kern="1200" dirty="0"/>
        </a:p>
      </dsp:txBody>
      <dsp:txXfrm>
        <a:off x="1182687" y="3841915"/>
        <a:ext cx="11009312" cy="102397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A9DDB6-1CB3-4CCB-B108-53A8D133CEA7}">
      <dsp:nvSpPr>
        <dsp:cNvPr id="0" name=""/>
        <dsp:cNvSpPr/>
      </dsp:nvSpPr>
      <dsp:spPr>
        <a:xfrm>
          <a:off x="0" y="475246"/>
          <a:ext cx="12154486" cy="1078538"/>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Parents invest money, time, and emotional support in helping their children to climb the ladder of success. </a:t>
          </a:r>
          <a:endParaRPr lang="en-US" sz="1900" kern="1200" dirty="0"/>
        </a:p>
      </dsp:txBody>
      <dsp:txXfrm>
        <a:off x="52650" y="527896"/>
        <a:ext cx="12049186" cy="973238"/>
      </dsp:txXfrm>
    </dsp:sp>
    <dsp:sp modelId="{56276A01-D21C-4321-B02E-73C9E3D4ED0B}">
      <dsp:nvSpPr>
        <dsp:cNvPr id="0" name=""/>
        <dsp:cNvSpPr/>
      </dsp:nvSpPr>
      <dsp:spPr>
        <a:xfrm>
          <a:off x="0" y="1608505"/>
          <a:ext cx="12154486" cy="1062871"/>
        </a:xfrm>
        <a:prstGeom prst="roundRect">
          <a:avLst/>
        </a:prstGeom>
        <a:gradFill rotWithShape="0">
          <a:gsLst>
            <a:gs pos="0">
              <a:schemeClr val="accent3">
                <a:hueOff val="0"/>
                <a:satOff val="0"/>
                <a:lumOff val="0"/>
                <a:alphaOff val="0"/>
                <a:tint val="96000"/>
                <a:satMod val="100000"/>
                <a:lumMod val="104000"/>
              </a:schemeClr>
            </a:gs>
            <a:gs pos="78000">
              <a:schemeClr val="accent3">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When it comes to a season-ending injury or termination of an athlete's contract, parents are a source of support and provide helpfulness in the coping processes(Bussmann &amp; Alfermann, 1994; </a:t>
          </a:r>
          <a:r>
            <a:rPr lang="en-GB" sz="1900" kern="1200" dirty="0" err="1"/>
            <a:t>Udry</a:t>
          </a:r>
          <a:r>
            <a:rPr lang="en-GB" sz="1900" kern="1200" dirty="0"/>
            <a:t>, Gould, Bridges, &amp; </a:t>
          </a:r>
          <a:r>
            <a:rPr lang="en-GB" sz="1900" kern="1200" dirty="0" err="1"/>
            <a:t>Tuffey</a:t>
          </a:r>
          <a:r>
            <a:rPr lang="en-GB" sz="1900" kern="1200" dirty="0"/>
            <a:t>, 1997).</a:t>
          </a:r>
          <a:endParaRPr lang="en-US" sz="1900" kern="1200" dirty="0"/>
        </a:p>
      </dsp:txBody>
      <dsp:txXfrm>
        <a:off x="51885" y="1660390"/>
        <a:ext cx="12050716" cy="959101"/>
      </dsp:txXfrm>
    </dsp:sp>
    <dsp:sp modelId="{90FF555D-2A16-4292-B6DB-6E4C5E66BA1A}">
      <dsp:nvSpPr>
        <dsp:cNvPr id="0" name=""/>
        <dsp:cNvSpPr/>
      </dsp:nvSpPr>
      <dsp:spPr>
        <a:xfrm>
          <a:off x="0" y="2726097"/>
          <a:ext cx="12154486" cy="1062871"/>
        </a:xfrm>
        <a:prstGeom prst="roundRect">
          <a:avLst/>
        </a:prstGeom>
        <a:gradFill rotWithShape="0">
          <a:gsLst>
            <a:gs pos="0">
              <a:schemeClr val="accent4">
                <a:hueOff val="0"/>
                <a:satOff val="0"/>
                <a:lumOff val="0"/>
                <a:alphaOff val="0"/>
                <a:tint val="96000"/>
                <a:satMod val="100000"/>
                <a:lumMod val="104000"/>
              </a:schemeClr>
            </a:gs>
            <a:gs pos="78000">
              <a:schemeClr val="accent4">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This journal is helpful as it helps to identify the needs of children in sporting youth facilities and identifies the many reasons why parents seek to ensure the best outcomes for their children. They invest their hard-earned money, time and support enabling the best possible outcomes for their children. </a:t>
          </a:r>
          <a:endParaRPr lang="en-US" sz="1900" kern="1200" dirty="0"/>
        </a:p>
      </dsp:txBody>
      <dsp:txXfrm>
        <a:off x="51885" y="2777982"/>
        <a:ext cx="12050716" cy="959101"/>
      </dsp:txXfrm>
    </dsp:sp>
    <dsp:sp modelId="{8FC38BAA-D0E0-4817-8D3B-675C18F39D12}">
      <dsp:nvSpPr>
        <dsp:cNvPr id="0" name=""/>
        <dsp:cNvSpPr/>
      </dsp:nvSpPr>
      <dsp:spPr>
        <a:xfrm>
          <a:off x="0" y="3843689"/>
          <a:ext cx="12154486" cy="1062871"/>
        </a:xfrm>
        <a:prstGeom prst="roundRect">
          <a:avLst/>
        </a:prstGeom>
        <a:gradFill rotWithShape="0">
          <a:gsLst>
            <a:gs pos="0">
              <a:schemeClr val="accent5">
                <a:hueOff val="0"/>
                <a:satOff val="0"/>
                <a:lumOff val="0"/>
                <a:alphaOff val="0"/>
                <a:tint val="96000"/>
                <a:satMod val="100000"/>
                <a:lumMod val="104000"/>
              </a:schemeClr>
            </a:gs>
            <a:gs pos="78000">
              <a:schemeClr val="accent5">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kern="1200" dirty="0"/>
            <a:t>Wuerth, S., Lee, M.J., and Alfermann, D. (2004). Parental involvement and athletes’ career in youth sport. Psychology of Sport and Exercise. 5. 21-33. Elsevier</a:t>
          </a:r>
          <a:endParaRPr lang="en-US" sz="1900" kern="1200" dirty="0"/>
        </a:p>
      </dsp:txBody>
      <dsp:txXfrm>
        <a:off x="51885" y="3895574"/>
        <a:ext cx="12050716" cy="95910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14733A-7B21-4E05-B5B1-9E86E9C5FF52}">
      <dsp:nvSpPr>
        <dsp:cNvPr id="0" name=""/>
        <dsp:cNvSpPr/>
      </dsp:nvSpPr>
      <dsp:spPr>
        <a:xfrm>
          <a:off x="0" y="2218"/>
          <a:ext cx="12192000" cy="112448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4CC377-4DA2-4DB4-B421-3788C610C3E7}">
      <dsp:nvSpPr>
        <dsp:cNvPr id="0" name=""/>
        <dsp:cNvSpPr/>
      </dsp:nvSpPr>
      <dsp:spPr>
        <a:xfrm>
          <a:off x="340155" y="255226"/>
          <a:ext cx="618464" cy="61846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76674F2-B2B3-44EF-9AC3-0AE80A668B6B}">
      <dsp:nvSpPr>
        <dsp:cNvPr id="0" name=""/>
        <dsp:cNvSpPr/>
      </dsp:nvSpPr>
      <dsp:spPr>
        <a:xfrm>
          <a:off x="1298775" y="2218"/>
          <a:ext cx="10893224" cy="1124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9008" tIns="119008" rIns="119008" bIns="119008" numCol="1" spcCol="1270" anchor="ctr" anchorCtr="0">
          <a:noAutofit/>
        </a:bodyPr>
        <a:lstStyle/>
        <a:p>
          <a:pPr marL="0" lvl="0" indent="0" algn="l" defTabSz="844550">
            <a:lnSpc>
              <a:spcPct val="90000"/>
            </a:lnSpc>
            <a:spcBef>
              <a:spcPct val="0"/>
            </a:spcBef>
            <a:spcAft>
              <a:spcPct val="35000"/>
            </a:spcAft>
            <a:buNone/>
          </a:pPr>
          <a:r>
            <a:rPr lang="en-GB" sz="1900" kern="1200" dirty="0"/>
            <a:t>This study explores how adolescents negotiate and understand their own parents’ involvement in sport and how they define the ideal and undesirable forms of parental involvement.</a:t>
          </a:r>
          <a:endParaRPr lang="en-US" sz="1900" kern="1200" dirty="0"/>
        </a:p>
      </dsp:txBody>
      <dsp:txXfrm>
        <a:off x="1298775" y="2218"/>
        <a:ext cx="10893224" cy="1124480"/>
      </dsp:txXfrm>
    </dsp:sp>
    <dsp:sp modelId="{A8E91E1D-0F83-4BEF-8DC0-1447EC646A14}">
      <dsp:nvSpPr>
        <dsp:cNvPr id="0" name=""/>
        <dsp:cNvSpPr/>
      </dsp:nvSpPr>
      <dsp:spPr>
        <a:xfrm>
          <a:off x="0" y="1407819"/>
          <a:ext cx="12192000" cy="112448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90C1CE5-A987-4B1B-9CC2-829F5E88008B}">
      <dsp:nvSpPr>
        <dsp:cNvPr id="0" name=""/>
        <dsp:cNvSpPr/>
      </dsp:nvSpPr>
      <dsp:spPr>
        <a:xfrm>
          <a:off x="340155" y="1660828"/>
          <a:ext cx="618464" cy="61846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27E15EE-255E-4FD5-9337-B1620367E185}">
      <dsp:nvSpPr>
        <dsp:cNvPr id="0" name=""/>
        <dsp:cNvSpPr/>
      </dsp:nvSpPr>
      <dsp:spPr>
        <a:xfrm>
          <a:off x="1298775" y="1407819"/>
          <a:ext cx="10893224" cy="1124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9008" tIns="119008" rIns="119008" bIns="119008" numCol="1" spcCol="1270" anchor="ctr" anchorCtr="0">
          <a:noAutofit/>
        </a:bodyPr>
        <a:lstStyle/>
        <a:p>
          <a:pPr marL="0" lvl="0" indent="0" algn="l" defTabSz="844550">
            <a:lnSpc>
              <a:spcPct val="90000"/>
            </a:lnSpc>
            <a:spcBef>
              <a:spcPct val="0"/>
            </a:spcBef>
            <a:spcAft>
              <a:spcPct val="35000"/>
            </a:spcAft>
            <a:buNone/>
          </a:pPr>
          <a:r>
            <a:rPr lang="en-GB" sz="1900" kern="1200" dirty="0"/>
            <a:t>High participation rates in amateur youth sport means that a vast amount of parents are involved in youth sports in some capacity. The majority of coaches in children's sport, and a high percentage of coaches in youth sporting set-ups are parents (</a:t>
          </a:r>
          <a:r>
            <a:rPr lang="en-GB" sz="1900" kern="1200" dirty="0" err="1"/>
            <a:t>Seippel</a:t>
          </a:r>
          <a:r>
            <a:rPr lang="en-GB" sz="1900" kern="1200" dirty="0"/>
            <a:t>, 2008).</a:t>
          </a:r>
          <a:endParaRPr lang="en-US" sz="1900" kern="1200" dirty="0"/>
        </a:p>
      </dsp:txBody>
      <dsp:txXfrm>
        <a:off x="1298775" y="1407819"/>
        <a:ext cx="10893224" cy="1124480"/>
      </dsp:txXfrm>
    </dsp:sp>
    <dsp:sp modelId="{375F8F7B-5380-44F4-9C71-31C0D53FF4D0}">
      <dsp:nvSpPr>
        <dsp:cNvPr id="0" name=""/>
        <dsp:cNvSpPr/>
      </dsp:nvSpPr>
      <dsp:spPr>
        <a:xfrm>
          <a:off x="0" y="2813421"/>
          <a:ext cx="12192000" cy="112448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75D0F9-E933-44AA-8CAC-AF372D5FF7A9}">
      <dsp:nvSpPr>
        <dsp:cNvPr id="0" name=""/>
        <dsp:cNvSpPr/>
      </dsp:nvSpPr>
      <dsp:spPr>
        <a:xfrm>
          <a:off x="340155" y="3066429"/>
          <a:ext cx="618464" cy="61846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83DAD93-5FEE-4A59-81FE-2DEA37234D84}">
      <dsp:nvSpPr>
        <dsp:cNvPr id="0" name=""/>
        <dsp:cNvSpPr/>
      </dsp:nvSpPr>
      <dsp:spPr>
        <a:xfrm>
          <a:off x="1298775" y="2813421"/>
          <a:ext cx="10893224" cy="1124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9008" tIns="119008" rIns="119008" bIns="119008" numCol="1" spcCol="1270" anchor="ctr" anchorCtr="0">
          <a:noAutofit/>
        </a:bodyPr>
        <a:lstStyle/>
        <a:p>
          <a:pPr marL="0" lvl="0" indent="0" algn="l" defTabSz="844550">
            <a:lnSpc>
              <a:spcPct val="90000"/>
            </a:lnSpc>
            <a:spcBef>
              <a:spcPct val="0"/>
            </a:spcBef>
            <a:spcAft>
              <a:spcPct val="35000"/>
            </a:spcAft>
            <a:buNone/>
          </a:pPr>
          <a:r>
            <a:rPr lang="en-GB" sz="1900" kern="1200" dirty="0"/>
            <a:t>This article contributes towards the literature based around parenting in Youth Sport and therefore, this can benefit my study as it highlights the effects felt by the children and adolescents about their views on their parents role in sport.</a:t>
          </a:r>
          <a:endParaRPr lang="en-US" sz="1900" kern="1200" dirty="0"/>
        </a:p>
      </dsp:txBody>
      <dsp:txXfrm>
        <a:off x="1298775" y="2813421"/>
        <a:ext cx="10893224" cy="1124480"/>
      </dsp:txXfrm>
    </dsp:sp>
    <dsp:sp modelId="{C6194EFC-EE0A-473D-85B1-CF32103C8F31}">
      <dsp:nvSpPr>
        <dsp:cNvPr id="0" name=""/>
        <dsp:cNvSpPr/>
      </dsp:nvSpPr>
      <dsp:spPr>
        <a:xfrm>
          <a:off x="0" y="4219022"/>
          <a:ext cx="12192000" cy="1124480"/>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AD94F5-9BCE-497D-A12E-75D6F45D9D0D}">
      <dsp:nvSpPr>
        <dsp:cNvPr id="0" name=""/>
        <dsp:cNvSpPr/>
      </dsp:nvSpPr>
      <dsp:spPr>
        <a:xfrm>
          <a:off x="340155" y="4472030"/>
          <a:ext cx="618464" cy="61846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36A45D4-7A43-4B37-A21D-12B64450F5D4}">
      <dsp:nvSpPr>
        <dsp:cNvPr id="0" name=""/>
        <dsp:cNvSpPr/>
      </dsp:nvSpPr>
      <dsp:spPr>
        <a:xfrm>
          <a:off x="1298775" y="4219022"/>
          <a:ext cx="10893224" cy="1124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9008" tIns="119008" rIns="119008" bIns="119008" numCol="1" spcCol="1270" anchor="ctr" anchorCtr="0">
          <a:noAutofit/>
        </a:bodyPr>
        <a:lstStyle/>
        <a:p>
          <a:pPr marL="0" lvl="0" indent="0" algn="l" defTabSz="844550">
            <a:lnSpc>
              <a:spcPct val="90000"/>
            </a:lnSpc>
            <a:spcBef>
              <a:spcPct val="0"/>
            </a:spcBef>
            <a:spcAft>
              <a:spcPct val="35000"/>
            </a:spcAft>
            <a:buNone/>
          </a:pPr>
          <a:r>
            <a:rPr lang="en-GB" sz="1900" b="1" kern="1200" dirty="0"/>
            <a:t>Strandbu, A., </a:t>
          </a:r>
          <a:r>
            <a:rPr lang="en-GB" sz="1900" b="1" kern="1200" dirty="0" err="1"/>
            <a:t>Stefansen</a:t>
          </a:r>
          <a:r>
            <a:rPr lang="en-GB" sz="1900" b="1" kern="1200" dirty="0"/>
            <a:t>, K., </a:t>
          </a:r>
          <a:r>
            <a:rPr lang="en-GB" sz="1900" b="1" kern="1200" dirty="0" err="1"/>
            <a:t>Smette</a:t>
          </a:r>
          <a:r>
            <a:rPr lang="en-GB" sz="1900" b="1" kern="1200" dirty="0"/>
            <a:t>, I., and Sandvik, M.R. (2019). </a:t>
          </a:r>
          <a:r>
            <a:rPr lang="en-GB" sz="1900" b="1" i="1" kern="1200" dirty="0"/>
            <a:t>Young peoples experiences of parental involvement in youth sport.</a:t>
          </a:r>
          <a:r>
            <a:rPr lang="en-GB" sz="1900" b="1" kern="1200" dirty="0"/>
            <a:t> Sport, Education and Society. Volume 24:1 66-77.</a:t>
          </a:r>
          <a:endParaRPr lang="en-US" sz="1900" kern="1200" dirty="0"/>
        </a:p>
      </dsp:txBody>
      <dsp:txXfrm>
        <a:off x="1298775" y="4219022"/>
        <a:ext cx="10893224" cy="112448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B408EB-D3AF-4B9F-855C-07CE46BD4470}">
      <dsp:nvSpPr>
        <dsp:cNvPr id="0" name=""/>
        <dsp:cNvSpPr/>
      </dsp:nvSpPr>
      <dsp:spPr>
        <a:xfrm>
          <a:off x="0" y="464538"/>
          <a:ext cx="12191999" cy="1284659"/>
        </a:xfrm>
        <a:prstGeom prst="roundRect">
          <a:avLst/>
        </a:prstGeom>
        <a:solidFill>
          <a:schemeClr val="accent2"/>
        </a:soli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It is well accepted that parents, siblings, peers, teachers, and coaches all play a role in influencing attitudes and behaviours, at least during childhood, regarding physical activity and sport participation for both boys and girls (e.g., Brustad, 1988, 1993, 1996; Coakley &amp; White, 1999; Fredricks &amp; Eccles, 2004; </a:t>
          </a:r>
          <a:r>
            <a:rPr lang="en-GB" sz="1800" kern="1200" dirty="0" err="1"/>
            <a:t>Greendorfer</a:t>
          </a:r>
          <a:r>
            <a:rPr lang="en-GB" sz="1800" kern="1200" dirty="0"/>
            <a:t>, 1977, 1993; </a:t>
          </a:r>
          <a:r>
            <a:rPr lang="en-GB" sz="1800" kern="1200" dirty="0" err="1"/>
            <a:t>Greendorfer</a:t>
          </a:r>
          <a:r>
            <a:rPr lang="en-GB" sz="1800" kern="1200" dirty="0"/>
            <a:t> &amp; </a:t>
          </a:r>
          <a:r>
            <a:rPr lang="en-GB" sz="1800" kern="1200" dirty="0" err="1"/>
            <a:t>Lewko</a:t>
          </a:r>
          <a:r>
            <a:rPr lang="en-GB" sz="1800" kern="1200" dirty="0"/>
            <a:t>, 1978; McElroy, 1983; Patrick et al., 1999; Sage, 1980; Weiss &amp; Glenn, 1992). </a:t>
          </a:r>
          <a:endParaRPr lang="en-US" sz="1800" kern="1200" dirty="0"/>
        </a:p>
      </dsp:txBody>
      <dsp:txXfrm>
        <a:off x="62712" y="527250"/>
        <a:ext cx="12066575" cy="1159235"/>
      </dsp:txXfrm>
    </dsp:sp>
    <dsp:sp modelId="{238B7FD6-AB1E-4994-B6E1-8E47F2AD603D}">
      <dsp:nvSpPr>
        <dsp:cNvPr id="0" name=""/>
        <dsp:cNvSpPr/>
      </dsp:nvSpPr>
      <dsp:spPr>
        <a:xfrm>
          <a:off x="0" y="1801038"/>
          <a:ext cx="12191999" cy="1284659"/>
        </a:xfrm>
        <a:prstGeom prst="roundRect">
          <a:avLst/>
        </a:prstGeom>
        <a:gradFill rotWithShape="0">
          <a:gsLst>
            <a:gs pos="0">
              <a:schemeClr val="accent3">
                <a:hueOff val="0"/>
                <a:satOff val="0"/>
                <a:lumOff val="0"/>
                <a:alphaOff val="0"/>
                <a:tint val="96000"/>
                <a:satMod val="100000"/>
                <a:lumMod val="104000"/>
              </a:schemeClr>
            </a:gs>
            <a:gs pos="78000">
              <a:schemeClr val="accent3">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This is beneficial to my study as it is based around female and male  participants and the way in which parents influence the attitudes of children during the childhood years. </a:t>
          </a:r>
          <a:endParaRPr lang="en-US" sz="1800" kern="1200" dirty="0"/>
        </a:p>
      </dsp:txBody>
      <dsp:txXfrm>
        <a:off x="62712" y="1863750"/>
        <a:ext cx="12066575" cy="1159235"/>
      </dsp:txXfrm>
    </dsp:sp>
    <dsp:sp modelId="{A1BA3FB7-FE26-4762-8E90-3065A03805E2}">
      <dsp:nvSpPr>
        <dsp:cNvPr id="0" name=""/>
        <dsp:cNvSpPr/>
      </dsp:nvSpPr>
      <dsp:spPr>
        <a:xfrm>
          <a:off x="0" y="3137538"/>
          <a:ext cx="12191999" cy="1284659"/>
        </a:xfrm>
        <a:prstGeom prst="roundRect">
          <a:avLst/>
        </a:prstGeom>
        <a:solidFill>
          <a:schemeClr val="accent4"/>
        </a:soli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dirty="0"/>
            <a:t>Dixon, M.A., and Warner, S.M. (2008). </a:t>
          </a:r>
          <a:r>
            <a:rPr lang="en-GB" sz="1800" b="1" i="1" kern="1200" dirty="0"/>
            <a:t>More than just letting them play: Parental influence on Women’s Lifetime Sport Involvement. </a:t>
          </a:r>
          <a:r>
            <a:rPr lang="en-GB" sz="1800" b="1" kern="1200" dirty="0"/>
            <a:t>Sociology of </a:t>
          </a:r>
          <a:r>
            <a:rPr lang="en-GB" sz="1800" b="1" kern="1200" dirty="0" err="1"/>
            <a:t>Dport</a:t>
          </a:r>
          <a:r>
            <a:rPr lang="en-GB" sz="1800" b="1" kern="1200" dirty="0"/>
            <a:t> Journal. Human Kinetics. 25, 538-559</a:t>
          </a:r>
          <a:endParaRPr lang="en-US" sz="1800" kern="1200" dirty="0"/>
        </a:p>
      </dsp:txBody>
      <dsp:txXfrm>
        <a:off x="62712" y="3200250"/>
        <a:ext cx="12066575" cy="115923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833D65-D558-447E-A2B7-A160928FA2D1}">
      <dsp:nvSpPr>
        <dsp:cNvPr id="0" name=""/>
        <dsp:cNvSpPr/>
      </dsp:nvSpPr>
      <dsp:spPr>
        <a:xfrm>
          <a:off x="0" y="612666"/>
          <a:ext cx="12192000" cy="950990"/>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The ﬁndings in relation to parenting practices indicated that the parents were ‘investing’ in their children’s sports participation earlier and more heavily than their parents had done with them</a:t>
          </a:r>
          <a:endParaRPr lang="en-US" sz="1700" kern="1200" dirty="0"/>
        </a:p>
      </dsp:txBody>
      <dsp:txXfrm>
        <a:off x="46424" y="659090"/>
        <a:ext cx="12099152" cy="858142"/>
      </dsp:txXfrm>
    </dsp:sp>
    <dsp:sp modelId="{B4FC93BA-27E9-4DE2-B9BB-1E0CB5C6E522}">
      <dsp:nvSpPr>
        <dsp:cNvPr id="0" name=""/>
        <dsp:cNvSpPr/>
      </dsp:nvSpPr>
      <dsp:spPr>
        <a:xfrm>
          <a:off x="0" y="1612617"/>
          <a:ext cx="12192000" cy="950990"/>
        </a:xfrm>
        <a:prstGeom prst="roundRect">
          <a:avLst/>
        </a:prstGeom>
        <a:solidFill>
          <a:schemeClr val="accent3"/>
        </a:soli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The ﬁndings regarding parenting perceptions revealed that the parents felt they were better able and more inclined to invest in their children in general, and their children’s sports participation in particular, because of several ‘structural’ and ‘cultural’ changes that have occurred over the past 30 years or so.</a:t>
          </a:r>
          <a:endParaRPr lang="en-US" sz="1700" kern="1200" dirty="0"/>
        </a:p>
      </dsp:txBody>
      <dsp:txXfrm>
        <a:off x="46424" y="1659041"/>
        <a:ext cx="12099152" cy="858142"/>
      </dsp:txXfrm>
    </dsp:sp>
    <dsp:sp modelId="{367145D4-AD18-4169-B973-15FB243D8AD8}">
      <dsp:nvSpPr>
        <dsp:cNvPr id="0" name=""/>
        <dsp:cNvSpPr/>
      </dsp:nvSpPr>
      <dsp:spPr>
        <a:xfrm>
          <a:off x="0" y="2599315"/>
          <a:ext cx="12192000" cy="950990"/>
        </a:xfrm>
        <a:prstGeom prst="roundRect">
          <a:avLst/>
        </a:prstGeom>
        <a:solidFill>
          <a:schemeClr val="accent4"/>
        </a:soli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As the geographic demographic spreads across South Wales with participants in the West Wales Girls Performance centre, this will allow me too see the potential class difference of families in the centre and see what different impacts and benefits the Performance centre has on the child &amp; the parent (Financial, Time,) impacts.</a:t>
          </a:r>
          <a:endParaRPr lang="en-US" sz="1700" kern="1200" dirty="0"/>
        </a:p>
      </dsp:txBody>
      <dsp:txXfrm>
        <a:off x="46424" y="2645739"/>
        <a:ext cx="12099152" cy="858142"/>
      </dsp:txXfrm>
    </dsp:sp>
    <dsp:sp modelId="{368CA888-0B17-4452-990A-A3ED8B078A2A}">
      <dsp:nvSpPr>
        <dsp:cNvPr id="0" name=""/>
        <dsp:cNvSpPr/>
      </dsp:nvSpPr>
      <dsp:spPr>
        <a:xfrm>
          <a:off x="0" y="3612518"/>
          <a:ext cx="12192000" cy="950990"/>
        </a:xfrm>
        <a:prstGeom prst="roundRect">
          <a:avLst/>
        </a:prstGeom>
        <a:solidFill>
          <a:schemeClr val="accent5"/>
        </a:soli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kern="1200" dirty="0"/>
            <a:t>Wheeler, S &amp; Green, K. (2014). </a:t>
          </a:r>
          <a:r>
            <a:rPr lang="en-GB" sz="1700" b="1" i="1" kern="1200" dirty="0"/>
            <a:t>Parenting in relation to children’s sports participation: generational changes and potential implications. </a:t>
          </a:r>
          <a:r>
            <a:rPr lang="en-GB" sz="1700" b="1" kern="1200" dirty="0"/>
            <a:t>Leisure Studies, 33:3, 267-284, DOI: 10.1080/02614367.2012.707227</a:t>
          </a:r>
          <a:endParaRPr lang="en-US" sz="1700" kern="1200" dirty="0"/>
        </a:p>
      </dsp:txBody>
      <dsp:txXfrm>
        <a:off x="46424" y="3658942"/>
        <a:ext cx="12099152" cy="85814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DD0E33-DCF8-4EBD-8272-962034B714FD}">
      <dsp:nvSpPr>
        <dsp:cNvPr id="0" name=""/>
        <dsp:cNvSpPr/>
      </dsp:nvSpPr>
      <dsp:spPr>
        <a:xfrm>
          <a:off x="0" y="2491"/>
          <a:ext cx="12192000" cy="842400"/>
        </a:xfrm>
        <a:prstGeom prst="roundRect">
          <a:avLst/>
        </a:prstGeom>
        <a:solidFill>
          <a:schemeClr val="accent2"/>
        </a:soli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This study examined the experiences of elite tennis players' parents, social support they provided to their young children &amp; athlete’s perceptions of influences of their support from their parents. Several studies have looked at the influence of family members on athletes such as:</a:t>
          </a:r>
          <a:endParaRPr lang="en-US" sz="1500" kern="1200" dirty="0"/>
        </a:p>
      </dsp:txBody>
      <dsp:txXfrm>
        <a:off x="41123" y="43614"/>
        <a:ext cx="12109754" cy="760154"/>
      </dsp:txXfrm>
    </dsp:sp>
    <dsp:sp modelId="{B133AE20-6DD0-4EDD-902A-FDEA201294DE}">
      <dsp:nvSpPr>
        <dsp:cNvPr id="0" name=""/>
        <dsp:cNvSpPr/>
      </dsp:nvSpPr>
      <dsp:spPr>
        <a:xfrm>
          <a:off x="0" y="888091"/>
          <a:ext cx="12192000" cy="842400"/>
        </a:xfrm>
        <a:prstGeom prst="roundRect">
          <a:avLst/>
        </a:prstGeom>
        <a:solidFill>
          <a:schemeClr val="accent2"/>
        </a:soli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Weurth et al (2004) – Parents’ impact on sports participation</a:t>
          </a:r>
          <a:endParaRPr lang="en-US" sz="1500" kern="1200"/>
        </a:p>
      </dsp:txBody>
      <dsp:txXfrm>
        <a:off x="41123" y="929214"/>
        <a:ext cx="12109754" cy="760154"/>
      </dsp:txXfrm>
    </dsp:sp>
    <dsp:sp modelId="{3CD19F23-78EF-4777-8BF8-3D9FF5B6C574}">
      <dsp:nvSpPr>
        <dsp:cNvPr id="0" name=""/>
        <dsp:cNvSpPr/>
      </dsp:nvSpPr>
      <dsp:spPr>
        <a:xfrm>
          <a:off x="0" y="1773691"/>
          <a:ext cx="12192000" cy="842400"/>
        </a:xfrm>
        <a:prstGeom prst="roundRect">
          <a:avLst/>
        </a:prstGeom>
        <a:gradFill rotWithShape="0">
          <a:gsLst>
            <a:gs pos="0">
              <a:schemeClr val="accent3">
                <a:hueOff val="0"/>
                <a:satOff val="0"/>
                <a:lumOff val="0"/>
                <a:alphaOff val="0"/>
                <a:tint val="96000"/>
                <a:satMod val="100000"/>
                <a:lumMod val="104000"/>
              </a:schemeClr>
            </a:gs>
            <a:gs pos="78000">
              <a:schemeClr val="accent3">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Lee and Maclean (1997). – Parental pressure on adolescent athletes </a:t>
          </a:r>
          <a:endParaRPr lang="en-US" sz="1500" kern="1200"/>
        </a:p>
      </dsp:txBody>
      <dsp:txXfrm>
        <a:off x="41123" y="1814814"/>
        <a:ext cx="12109754" cy="760154"/>
      </dsp:txXfrm>
    </dsp:sp>
    <dsp:sp modelId="{3870609B-52F0-4249-98CB-436CB38B3208}">
      <dsp:nvSpPr>
        <dsp:cNvPr id="0" name=""/>
        <dsp:cNvSpPr/>
      </dsp:nvSpPr>
      <dsp:spPr>
        <a:xfrm>
          <a:off x="0" y="2659292"/>
          <a:ext cx="12192000" cy="842400"/>
        </a:xfrm>
        <a:prstGeom prst="roundRect">
          <a:avLst/>
        </a:prstGeom>
        <a:gradFill rotWithShape="0">
          <a:gsLst>
            <a:gs pos="0">
              <a:schemeClr val="accent3">
                <a:hueOff val="0"/>
                <a:satOff val="0"/>
                <a:lumOff val="0"/>
                <a:alphaOff val="0"/>
                <a:tint val="96000"/>
                <a:satMod val="100000"/>
                <a:lumMod val="104000"/>
              </a:schemeClr>
            </a:gs>
            <a:gs pos="78000">
              <a:schemeClr val="accent3">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Cote, (1999) – Family members roles in talent development</a:t>
          </a:r>
          <a:endParaRPr lang="en-US" sz="1500" kern="1200"/>
        </a:p>
      </dsp:txBody>
      <dsp:txXfrm>
        <a:off x="41123" y="2700415"/>
        <a:ext cx="12109754" cy="760154"/>
      </dsp:txXfrm>
    </dsp:sp>
    <dsp:sp modelId="{D167F484-7AE8-4513-A1B3-7A062D339472}">
      <dsp:nvSpPr>
        <dsp:cNvPr id="0" name=""/>
        <dsp:cNvSpPr/>
      </dsp:nvSpPr>
      <dsp:spPr>
        <a:xfrm>
          <a:off x="0" y="3544892"/>
          <a:ext cx="12192000" cy="842400"/>
        </a:xfrm>
        <a:prstGeom prst="roundRect">
          <a:avLst/>
        </a:prstGeom>
        <a:solidFill>
          <a:schemeClr val="accent4"/>
        </a:soli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This journal by Park and Kim highlights further reading journals from Weurth et al, Cote and Lee and Maclean, which will help to benefit my study and provide additional support to the project as it helps to develop the rationale for my study.</a:t>
          </a:r>
          <a:endParaRPr lang="en-US" sz="1500" kern="1200"/>
        </a:p>
      </dsp:txBody>
      <dsp:txXfrm>
        <a:off x="41123" y="3586015"/>
        <a:ext cx="12109754" cy="760154"/>
      </dsp:txXfrm>
    </dsp:sp>
    <dsp:sp modelId="{AA20D8EC-8801-47EA-AC6D-5D4956BD05EE}">
      <dsp:nvSpPr>
        <dsp:cNvPr id="0" name=""/>
        <dsp:cNvSpPr/>
      </dsp:nvSpPr>
      <dsp:spPr>
        <a:xfrm>
          <a:off x="0" y="4430492"/>
          <a:ext cx="12192000" cy="842400"/>
        </a:xfrm>
        <a:prstGeom prst="roundRect">
          <a:avLst/>
        </a:prstGeom>
        <a:solidFill>
          <a:schemeClr val="accent4"/>
        </a:soli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1" kern="1200" dirty="0"/>
            <a:t>Park, S. and Kim, S. (2014). </a:t>
          </a:r>
          <a:r>
            <a:rPr lang="en-GB" sz="1500" b="1" i="1" kern="1200" dirty="0"/>
            <a:t>Parents Perspectives and young athletes perceptions of social support.</a:t>
          </a:r>
          <a:r>
            <a:rPr lang="en-GB" sz="1500" b="1" kern="1200" dirty="0"/>
            <a:t> Journal of Exercise Rehabilitation, 10(2): 118-123.</a:t>
          </a:r>
          <a:endParaRPr lang="en-US" sz="1500" kern="1200" dirty="0"/>
        </a:p>
      </dsp:txBody>
      <dsp:txXfrm>
        <a:off x="41123" y="4471615"/>
        <a:ext cx="12109754" cy="76015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944F5B-CCD6-4D90-AD64-4074A7B0FB96}">
      <dsp:nvSpPr>
        <dsp:cNvPr id="0" name=""/>
        <dsp:cNvSpPr/>
      </dsp:nvSpPr>
      <dsp:spPr>
        <a:xfrm>
          <a:off x="0" y="482011"/>
          <a:ext cx="12192000" cy="1062871"/>
        </a:xfrm>
        <a:prstGeom prst="roundRect">
          <a:avLst/>
        </a:prstGeom>
        <a:solidFill>
          <a:schemeClr val="accent2"/>
        </a:soli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According to cognitive, physical and psychological development, a young child should be at least six years of age before participating in an organised team sport set-up such as football (Purcell, 2005).</a:t>
          </a:r>
          <a:endParaRPr lang="en-US" sz="1900" kern="1200"/>
        </a:p>
      </dsp:txBody>
      <dsp:txXfrm>
        <a:off x="51885" y="533896"/>
        <a:ext cx="12088230" cy="959101"/>
      </dsp:txXfrm>
    </dsp:sp>
    <dsp:sp modelId="{9A512D8F-3B2F-4BD4-9ACC-87B2CF23BB21}">
      <dsp:nvSpPr>
        <dsp:cNvPr id="0" name=""/>
        <dsp:cNvSpPr/>
      </dsp:nvSpPr>
      <dsp:spPr>
        <a:xfrm>
          <a:off x="0" y="1599603"/>
          <a:ext cx="12192000" cy="1062871"/>
        </a:xfrm>
        <a:prstGeom prst="roundRect">
          <a:avLst/>
        </a:prstGeom>
        <a:solidFill>
          <a:schemeClr val="accent3"/>
        </a:soli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For very young children the goals of sporting participation are to be physically active in a fun and positive environment (Gould and </a:t>
          </a:r>
          <a:r>
            <a:rPr lang="en-GB" sz="1900" kern="1200" dirty="0" err="1"/>
            <a:t>Petlichkoff</a:t>
          </a:r>
          <a:r>
            <a:rPr lang="en-GB" sz="1900" kern="1200" dirty="0"/>
            <a:t>, 1998).</a:t>
          </a:r>
          <a:endParaRPr lang="en-US" sz="1900" kern="1200" dirty="0"/>
        </a:p>
      </dsp:txBody>
      <dsp:txXfrm>
        <a:off x="51885" y="1651488"/>
        <a:ext cx="12088230" cy="959101"/>
      </dsp:txXfrm>
    </dsp:sp>
    <dsp:sp modelId="{3EE21189-AA82-4352-A02E-5129C989E14E}">
      <dsp:nvSpPr>
        <dsp:cNvPr id="0" name=""/>
        <dsp:cNvSpPr/>
      </dsp:nvSpPr>
      <dsp:spPr>
        <a:xfrm>
          <a:off x="0" y="2717195"/>
          <a:ext cx="12192000" cy="1062871"/>
        </a:xfrm>
        <a:prstGeom prst="roundRect">
          <a:avLst/>
        </a:prstGeom>
        <a:solidFill>
          <a:schemeClr val="accent4"/>
        </a:soli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This journal identifies the positive and negative impacts of young athletes participating in sport. This correlates to my study, as it seeks to see what benefits and negatives participating does and this could ultimately justify reasons why parents send their children to Adult-supervised football set ups.</a:t>
          </a:r>
          <a:endParaRPr lang="en-US" sz="1900" kern="1200" dirty="0"/>
        </a:p>
      </dsp:txBody>
      <dsp:txXfrm>
        <a:off x="51885" y="2769080"/>
        <a:ext cx="12088230" cy="959101"/>
      </dsp:txXfrm>
    </dsp:sp>
    <dsp:sp modelId="{FDC65938-D20F-42E4-9A28-C3F79B93EC0E}">
      <dsp:nvSpPr>
        <dsp:cNvPr id="0" name=""/>
        <dsp:cNvSpPr/>
      </dsp:nvSpPr>
      <dsp:spPr>
        <a:xfrm>
          <a:off x="0" y="3834786"/>
          <a:ext cx="12192000" cy="1062871"/>
        </a:xfrm>
        <a:prstGeom prst="roundRect">
          <a:avLst/>
        </a:prstGeom>
        <a:solidFill>
          <a:schemeClr val="accent5"/>
        </a:soli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kern="1200" dirty="0"/>
            <a:t>Merkel, D.L. (2013). Youth Sport: Positive and Negative Impact on young athletes. Open Access Journal Sports Medicine. Dove Medical Press Ltd </a:t>
          </a:r>
          <a:endParaRPr lang="en-US" sz="1900" kern="1200" dirty="0"/>
        </a:p>
      </dsp:txBody>
      <dsp:txXfrm>
        <a:off x="51885" y="3886671"/>
        <a:ext cx="12088230" cy="95910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433BC0-469A-41A6-9768-1D603230B3C4}">
      <dsp:nvSpPr>
        <dsp:cNvPr id="0" name=""/>
        <dsp:cNvSpPr/>
      </dsp:nvSpPr>
      <dsp:spPr>
        <a:xfrm>
          <a:off x="811529" y="0"/>
          <a:ext cx="9197340" cy="3340100"/>
        </a:xfrm>
        <a:prstGeom prst="rightArrow">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1AE91B-C574-44E4-BDFC-47DE0750F6CD}">
      <dsp:nvSpPr>
        <dsp:cNvPr id="0" name=""/>
        <dsp:cNvSpPr/>
      </dsp:nvSpPr>
      <dsp:spPr>
        <a:xfrm>
          <a:off x="429" y="1002030"/>
          <a:ext cx="1295753" cy="133604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Idea for Research Proposal before 1st November 2019</a:t>
          </a:r>
        </a:p>
      </dsp:txBody>
      <dsp:txXfrm>
        <a:off x="63682" y="1065283"/>
        <a:ext cx="1169247" cy="1209534"/>
      </dsp:txXfrm>
    </dsp:sp>
    <dsp:sp modelId="{37F15CEE-E539-45F0-9F3E-EB7EB87D9A98}">
      <dsp:nvSpPr>
        <dsp:cNvPr id="0" name=""/>
        <dsp:cNvSpPr/>
      </dsp:nvSpPr>
      <dsp:spPr>
        <a:xfrm>
          <a:off x="1360970" y="1002030"/>
          <a:ext cx="1295753" cy="133604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Creation of Presentation for Project and Viva before 14</a:t>
          </a:r>
          <a:r>
            <a:rPr lang="en-GB" sz="1100" kern="1200" baseline="30000" dirty="0"/>
            <a:t>th</a:t>
          </a:r>
          <a:r>
            <a:rPr lang="en-GB" sz="1100" kern="1200" dirty="0"/>
            <a:t> November 2019</a:t>
          </a:r>
        </a:p>
      </dsp:txBody>
      <dsp:txXfrm>
        <a:off x="1424223" y="1065283"/>
        <a:ext cx="1169247" cy="1209534"/>
      </dsp:txXfrm>
    </dsp:sp>
    <dsp:sp modelId="{24418FEB-2A06-452D-BBA3-A78AF5062DD7}">
      <dsp:nvSpPr>
        <dsp:cNvPr id="0" name=""/>
        <dsp:cNvSpPr/>
      </dsp:nvSpPr>
      <dsp:spPr>
        <a:xfrm>
          <a:off x="2721511" y="1002030"/>
          <a:ext cx="1295753" cy="133604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Presentation 15</a:t>
          </a:r>
          <a:r>
            <a:rPr lang="en-GB" sz="1100" kern="1200" baseline="30000" dirty="0"/>
            <a:t>th</a:t>
          </a:r>
          <a:r>
            <a:rPr lang="en-GB" sz="1100" kern="1200" dirty="0"/>
            <a:t> November 2019</a:t>
          </a:r>
        </a:p>
      </dsp:txBody>
      <dsp:txXfrm>
        <a:off x="2784764" y="1065283"/>
        <a:ext cx="1169247" cy="1209534"/>
      </dsp:txXfrm>
    </dsp:sp>
    <dsp:sp modelId="{FD901DA0-AAA8-4C06-B7CD-6CE55F0578B0}">
      <dsp:nvSpPr>
        <dsp:cNvPr id="0" name=""/>
        <dsp:cNvSpPr/>
      </dsp:nvSpPr>
      <dsp:spPr>
        <a:xfrm>
          <a:off x="4082052" y="1002030"/>
          <a:ext cx="1295753" cy="133604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Presentation Submission 15</a:t>
          </a:r>
          <a:r>
            <a:rPr lang="en-GB" sz="1100" kern="1200" baseline="30000" dirty="0"/>
            <a:t>th</a:t>
          </a:r>
          <a:r>
            <a:rPr lang="en-GB" sz="1100" kern="1200" dirty="0"/>
            <a:t> November 2019</a:t>
          </a:r>
        </a:p>
      </dsp:txBody>
      <dsp:txXfrm>
        <a:off x="4145305" y="1065283"/>
        <a:ext cx="1169247" cy="1209534"/>
      </dsp:txXfrm>
    </dsp:sp>
    <dsp:sp modelId="{D278D881-7BF8-4BF1-935B-C3C3C2B56C1D}">
      <dsp:nvSpPr>
        <dsp:cNvPr id="0" name=""/>
        <dsp:cNvSpPr/>
      </dsp:nvSpPr>
      <dsp:spPr>
        <a:xfrm>
          <a:off x="5442593" y="1002030"/>
          <a:ext cx="1295753" cy="133604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Literature Review Submission 13</a:t>
          </a:r>
          <a:r>
            <a:rPr lang="en-GB" sz="1100" kern="1200" baseline="30000" dirty="0"/>
            <a:t>th</a:t>
          </a:r>
          <a:r>
            <a:rPr lang="en-GB" sz="1100" kern="1200" dirty="0"/>
            <a:t> December 2019</a:t>
          </a:r>
        </a:p>
      </dsp:txBody>
      <dsp:txXfrm>
        <a:off x="5505846" y="1065283"/>
        <a:ext cx="1169247" cy="1209534"/>
      </dsp:txXfrm>
    </dsp:sp>
    <dsp:sp modelId="{F37EB8C4-56CA-47C3-BAA6-D62C1625E1DA}">
      <dsp:nvSpPr>
        <dsp:cNvPr id="0" name=""/>
        <dsp:cNvSpPr/>
      </dsp:nvSpPr>
      <dsp:spPr>
        <a:xfrm>
          <a:off x="6803134" y="1002030"/>
          <a:ext cx="1295753" cy="133604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Ethics Form Submission Week ending 27</a:t>
          </a:r>
          <a:r>
            <a:rPr lang="en-GB" sz="1100" kern="1200" baseline="30000" dirty="0"/>
            <a:t>th</a:t>
          </a:r>
          <a:r>
            <a:rPr lang="en-GB" sz="1100" kern="1200" dirty="0"/>
            <a:t> January 2020</a:t>
          </a:r>
        </a:p>
      </dsp:txBody>
      <dsp:txXfrm>
        <a:off x="6866387" y="1065283"/>
        <a:ext cx="1169247" cy="1209534"/>
      </dsp:txXfrm>
    </dsp:sp>
    <dsp:sp modelId="{D10187BF-8C3B-41A1-AD25-8613157652DF}">
      <dsp:nvSpPr>
        <dsp:cNvPr id="0" name=""/>
        <dsp:cNvSpPr/>
      </dsp:nvSpPr>
      <dsp:spPr>
        <a:xfrm>
          <a:off x="8163676" y="1002030"/>
          <a:ext cx="1295753" cy="133604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Placement Forms Submission Week ending 23</a:t>
          </a:r>
          <a:r>
            <a:rPr lang="en-GB" sz="1100" kern="1200" baseline="30000" dirty="0"/>
            <a:t>rd</a:t>
          </a:r>
          <a:r>
            <a:rPr lang="en-GB" sz="1100" kern="1200" dirty="0"/>
            <a:t> March 2020</a:t>
          </a:r>
        </a:p>
      </dsp:txBody>
      <dsp:txXfrm>
        <a:off x="8226929" y="1065283"/>
        <a:ext cx="1169247" cy="1209534"/>
      </dsp:txXfrm>
    </dsp:sp>
    <dsp:sp modelId="{645A4ED4-FB61-4835-B95F-CE013CDC5376}">
      <dsp:nvSpPr>
        <dsp:cNvPr id="0" name=""/>
        <dsp:cNvSpPr/>
      </dsp:nvSpPr>
      <dsp:spPr>
        <a:xfrm>
          <a:off x="9524217" y="1002030"/>
          <a:ext cx="1295753" cy="133604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Assignment 2 Submission Week ending 20</a:t>
          </a:r>
          <a:r>
            <a:rPr lang="en-GB" sz="1100" kern="1200" baseline="30000" dirty="0"/>
            <a:t>th</a:t>
          </a:r>
          <a:r>
            <a:rPr lang="en-GB" sz="1100" kern="1200" dirty="0"/>
            <a:t> April 2020</a:t>
          </a:r>
        </a:p>
      </dsp:txBody>
      <dsp:txXfrm>
        <a:off x="9587470" y="1065283"/>
        <a:ext cx="1169247" cy="1209534"/>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60BE51-F083-4DC6-B376-119A143352B8}">
      <dsp:nvSpPr>
        <dsp:cNvPr id="0" name=""/>
        <dsp:cNvSpPr/>
      </dsp:nvSpPr>
      <dsp:spPr>
        <a:xfrm>
          <a:off x="0" y="79144"/>
          <a:ext cx="6403994" cy="2424240"/>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(Moser, 2010) defines Epistemology as the theory of knowledge, the philosophical study of the nature, origin and scope of knowledge.</a:t>
          </a:r>
          <a:endParaRPr lang="en-US" sz="2800" kern="1200"/>
        </a:p>
      </dsp:txBody>
      <dsp:txXfrm>
        <a:off x="118342" y="197486"/>
        <a:ext cx="6167310" cy="2187556"/>
      </dsp:txXfrm>
    </dsp:sp>
    <dsp:sp modelId="{9A4C2768-2854-4FE7-9D80-8BAC0036CA3F}">
      <dsp:nvSpPr>
        <dsp:cNvPr id="0" name=""/>
        <dsp:cNvSpPr/>
      </dsp:nvSpPr>
      <dsp:spPr>
        <a:xfrm>
          <a:off x="0" y="2584024"/>
          <a:ext cx="6403994" cy="2424240"/>
        </a:xfrm>
        <a:prstGeom prst="roundRect">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b="1" kern="1200" dirty="0"/>
            <a:t>Moser, P. (2010). Epistemology. </a:t>
          </a:r>
          <a:r>
            <a:rPr lang="en-GB" sz="2800" b="1" kern="1200" dirty="0" err="1"/>
            <a:t>Encyclopedia</a:t>
          </a:r>
          <a:r>
            <a:rPr lang="en-GB" sz="2800" b="1" kern="1200" dirty="0"/>
            <a:t> of Library and Information Sciences. 3</a:t>
          </a:r>
          <a:r>
            <a:rPr lang="en-GB" sz="2800" b="1" kern="1200" baseline="30000" dirty="0"/>
            <a:t>rd</a:t>
          </a:r>
          <a:r>
            <a:rPr lang="en-GB" sz="2800" b="1" kern="1200" dirty="0"/>
            <a:t> Edition</a:t>
          </a:r>
          <a:endParaRPr lang="en-US" sz="2800" kern="1200" dirty="0"/>
        </a:p>
      </dsp:txBody>
      <dsp:txXfrm>
        <a:off x="118342" y="2702366"/>
        <a:ext cx="6167310" cy="2187556"/>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D9BFBD-B7D3-47DD-8D76-1A39D7EDBDBF}">
      <dsp:nvSpPr>
        <dsp:cNvPr id="0" name=""/>
        <dsp:cNvSpPr/>
      </dsp:nvSpPr>
      <dsp:spPr>
        <a:xfrm>
          <a:off x="0" y="4712325"/>
          <a:ext cx="7208856" cy="1546690"/>
        </a:xfrm>
        <a:prstGeom prst="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t>Given this insight to Interpretivism it helps to form part of my research, as it seeks to obtain the ideas and views of different social and geographic demographics on the perceived benefits of football for children participating in my study.</a:t>
          </a:r>
          <a:endParaRPr lang="en-US" sz="1800" kern="1200" dirty="0"/>
        </a:p>
      </dsp:txBody>
      <dsp:txXfrm>
        <a:off x="0" y="4712325"/>
        <a:ext cx="7208856" cy="1546690"/>
      </dsp:txXfrm>
    </dsp:sp>
    <dsp:sp modelId="{00258F2A-AEDA-4131-9A0E-5E12EE318E12}">
      <dsp:nvSpPr>
        <dsp:cNvPr id="0" name=""/>
        <dsp:cNvSpPr/>
      </dsp:nvSpPr>
      <dsp:spPr>
        <a:xfrm rot="10800000">
          <a:off x="0" y="2356715"/>
          <a:ext cx="7208856" cy="2378809"/>
        </a:xfrm>
        <a:prstGeom prst="upArrowCallout">
          <a:avLst/>
        </a:prstGeom>
        <a:gradFill rotWithShape="0">
          <a:gsLst>
            <a:gs pos="0">
              <a:schemeClr val="accent2">
                <a:hueOff val="-1279471"/>
                <a:satOff val="-14424"/>
                <a:lumOff val="1766"/>
                <a:alphaOff val="0"/>
                <a:tint val="96000"/>
                <a:satMod val="100000"/>
                <a:lumMod val="104000"/>
              </a:schemeClr>
            </a:gs>
            <a:gs pos="78000">
              <a:schemeClr val="accent2">
                <a:hueOff val="-1279471"/>
                <a:satOff val="-14424"/>
                <a:lumOff val="1766"/>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a:t>(Thomas, 2009: 75) suggests that “ in interpretivism we are interested in people and the way in which they inter-relate, on how they think and form ideas and how their worlds are constructed”.</a:t>
          </a:r>
          <a:endParaRPr lang="en-US" sz="1800" kern="1200"/>
        </a:p>
      </dsp:txBody>
      <dsp:txXfrm rot="10800000">
        <a:off x="0" y="2356715"/>
        <a:ext cx="7208856" cy="1545679"/>
      </dsp:txXfrm>
    </dsp:sp>
    <dsp:sp modelId="{E14EC71C-4E82-487C-9AEC-D1C1468FC1A3}">
      <dsp:nvSpPr>
        <dsp:cNvPr id="0" name=""/>
        <dsp:cNvSpPr/>
      </dsp:nvSpPr>
      <dsp:spPr>
        <a:xfrm rot="10800000">
          <a:off x="0" y="1106"/>
          <a:ext cx="7208856" cy="2378809"/>
        </a:xfrm>
        <a:prstGeom prst="upArrowCallout">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a:t>Interpretivsm accepts that the world is constantly changing and that meanings are shifting and contested</a:t>
          </a:r>
          <a:endParaRPr lang="en-US" sz="1800" kern="1200"/>
        </a:p>
      </dsp:txBody>
      <dsp:txXfrm rot="10800000">
        <a:off x="0" y="1106"/>
        <a:ext cx="7208856" cy="1545679"/>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2AB89C-764E-4F10-9DC8-C9144D9D12AD}">
      <dsp:nvSpPr>
        <dsp:cNvPr id="0" name=""/>
        <dsp:cNvSpPr/>
      </dsp:nvSpPr>
      <dsp:spPr>
        <a:xfrm>
          <a:off x="0" y="837"/>
          <a:ext cx="7500404" cy="195895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0D75E8-AAF2-43D1-B29D-3007A806DF4F}">
      <dsp:nvSpPr>
        <dsp:cNvPr id="0" name=""/>
        <dsp:cNvSpPr/>
      </dsp:nvSpPr>
      <dsp:spPr>
        <a:xfrm>
          <a:off x="592582" y="441600"/>
          <a:ext cx="1077422" cy="107742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744A234-74D7-4E29-A751-F5F6185FCE87}">
      <dsp:nvSpPr>
        <dsp:cNvPr id="0" name=""/>
        <dsp:cNvSpPr/>
      </dsp:nvSpPr>
      <dsp:spPr>
        <a:xfrm>
          <a:off x="2262587" y="837"/>
          <a:ext cx="5237816" cy="19589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7322" tIns="207322" rIns="207322" bIns="207322" numCol="1" spcCol="1270" anchor="ctr" anchorCtr="0">
          <a:noAutofit/>
        </a:bodyPr>
        <a:lstStyle/>
        <a:p>
          <a:pPr marL="0" lvl="0" indent="0" algn="l" defTabSz="800100">
            <a:lnSpc>
              <a:spcPct val="100000"/>
            </a:lnSpc>
            <a:spcBef>
              <a:spcPct val="0"/>
            </a:spcBef>
            <a:spcAft>
              <a:spcPct val="35000"/>
            </a:spcAft>
            <a:buNone/>
          </a:pPr>
          <a:r>
            <a:rPr lang="en-GB" sz="1800" b="1" u="sng" kern="1200" dirty="0"/>
            <a:t>What is it?</a:t>
          </a:r>
          <a:endParaRPr lang="en-US" sz="1800" b="1" u="sng" kern="1200" dirty="0"/>
        </a:p>
      </dsp:txBody>
      <dsp:txXfrm>
        <a:off x="2262587" y="837"/>
        <a:ext cx="5237816" cy="1958950"/>
      </dsp:txXfrm>
    </dsp:sp>
    <dsp:sp modelId="{CB850CF2-DF42-4740-A652-55CD6CA874C6}">
      <dsp:nvSpPr>
        <dsp:cNvPr id="0" name=""/>
        <dsp:cNvSpPr/>
      </dsp:nvSpPr>
      <dsp:spPr>
        <a:xfrm>
          <a:off x="0" y="2416203"/>
          <a:ext cx="7500404" cy="195895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2C013E-03BA-42D2-823F-33611BF527D9}">
      <dsp:nvSpPr>
        <dsp:cNvPr id="0" name=""/>
        <dsp:cNvSpPr/>
      </dsp:nvSpPr>
      <dsp:spPr>
        <a:xfrm>
          <a:off x="592582" y="2890288"/>
          <a:ext cx="1077422" cy="107742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F2698A0-3A69-44F0-A79A-E5F3AA2FAF5B}">
      <dsp:nvSpPr>
        <dsp:cNvPr id="0" name=""/>
        <dsp:cNvSpPr/>
      </dsp:nvSpPr>
      <dsp:spPr>
        <a:xfrm>
          <a:off x="2262587" y="2449524"/>
          <a:ext cx="5237816" cy="19589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7322" tIns="207322" rIns="207322" bIns="207322" numCol="1" spcCol="1270" anchor="ctr" anchorCtr="0">
          <a:noAutofit/>
        </a:bodyPr>
        <a:lstStyle/>
        <a:p>
          <a:pPr marL="0" lvl="0" indent="0" algn="l" defTabSz="800100">
            <a:lnSpc>
              <a:spcPct val="100000"/>
            </a:lnSpc>
            <a:spcBef>
              <a:spcPct val="0"/>
            </a:spcBef>
            <a:spcAft>
              <a:spcPct val="35000"/>
            </a:spcAft>
            <a:buNone/>
          </a:pPr>
          <a:r>
            <a:rPr lang="en-GB" sz="1800" kern="1200"/>
            <a:t>Applied research aims at finding a solution for a problem that faces society, or a business organisation, whereas fundamental research is concerned with the formulation of a theory</a:t>
          </a:r>
          <a:endParaRPr lang="en-US" sz="1800" kern="1200"/>
        </a:p>
      </dsp:txBody>
      <dsp:txXfrm>
        <a:off x="2262587" y="2449524"/>
        <a:ext cx="5237816" cy="1958950"/>
      </dsp:txXfrm>
    </dsp:sp>
    <dsp:sp modelId="{5E112782-6593-4931-8045-6315FD3614A8}">
      <dsp:nvSpPr>
        <dsp:cNvPr id="0" name=""/>
        <dsp:cNvSpPr/>
      </dsp:nvSpPr>
      <dsp:spPr>
        <a:xfrm>
          <a:off x="0" y="4898212"/>
          <a:ext cx="7500404" cy="195895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9CCF1D-25D1-4498-9034-37539F94D9E2}">
      <dsp:nvSpPr>
        <dsp:cNvPr id="0" name=""/>
        <dsp:cNvSpPr/>
      </dsp:nvSpPr>
      <dsp:spPr>
        <a:xfrm>
          <a:off x="592582" y="5338976"/>
          <a:ext cx="1077422" cy="107742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BAB1478-5633-4442-834F-C6CE1DB51C71}">
      <dsp:nvSpPr>
        <dsp:cNvPr id="0" name=""/>
        <dsp:cNvSpPr/>
      </dsp:nvSpPr>
      <dsp:spPr>
        <a:xfrm>
          <a:off x="2262587" y="4898212"/>
          <a:ext cx="5237816" cy="19589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7322" tIns="207322" rIns="207322" bIns="207322" numCol="1" spcCol="1270" anchor="ctr" anchorCtr="0">
          <a:noAutofit/>
        </a:bodyPr>
        <a:lstStyle/>
        <a:p>
          <a:pPr marL="0" lvl="0" indent="0" algn="l" defTabSz="800100">
            <a:lnSpc>
              <a:spcPct val="100000"/>
            </a:lnSpc>
            <a:spcBef>
              <a:spcPct val="0"/>
            </a:spcBef>
            <a:spcAft>
              <a:spcPct val="35000"/>
            </a:spcAft>
            <a:buNone/>
          </a:pPr>
          <a:r>
            <a:rPr lang="en-GB" sz="1800" b="1" kern="1200" dirty="0"/>
            <a:t>Kothari, C.R. (2008) “Research Methodology: Methods and Techniques” New Age International</a:t>
          </a:r>
          <a:endParaRPr lang="en-US" sz="1800" kern="1200" dirty="0"/>
        </a:p>
      </dsp:txBody>
      <dsp:txXfrm>
        <a:off x="2262587" y="4898212"/>
        <a:ext cx="5237816" cy="1958950"/>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213273-290A-4C81-954E-46BCE1242B80}">
      <dsp:nvSpPr>
        <dsp:cNvPr id="0" name=""/>
        <dsp:cNvSpPr/>
      </dsp:nvSpPr>
      <dsp:spPr>
        <a:xfrm>
          <a:off x="0" y="578695"/>
          <a:ext cx="6403994" cy="1275446"/>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Quantitative Design will be used – (Frequency,  Variety of sports experience,  duration and participation) </a:t>
          </a:r>
          <a:endParaRPr lang="en-US" sz="1800" kern="1200"/>
        </a:p>
      </dsp:txBody>
      <dsp:txXfrm>
        <a:off x="62262" y="640957"/>
        <a:ext cx="6279470" cy="1150922"/>
      </dsp:txXfrm>
    </dsp:sp>
    <dsp:sp modelId="{9263BD74-53B4-4115-A196-AD16295C2EA6}">
      <dsp:nvSpPr>
        <dsp:cNvPr id="0" name=""/>
        <dsp:cNvSpPr/>
      </dsp:nvSpPr>
      <dsp:spPr>
        <a:xfrm>
          <a:off x="0" y="1905981"/>
          <a:ext cx="6403994" cy="1275446"/>
        </a:xfrm>
        <a:prstGeom prst="roundRect">
          <a:avLst/>
        </a:prstGeom>
        <a:gradFill rotWithShape="0">
          <a:gsLst>
            <a:gs pos="0">
              <a:schemeClr val="accent2">
                <a:hueOff val="-1279471"/>
                <a:satOff val="-14424"/>
                <a:lumOff val="1766"/>
                <a:alphaOff val="0"/>
                <a:tint val="96000"/>
                <a:satMod val="100000"/>
                <a:lumMod val="104000"/>
              </a:schemeClr>
            </a:gs>
            <a:gs pos="78000">
              <a:schemeClr val="accent2">
                <a:hueOff val="-1279471"/>
                <a:satOff val="-14424"/>
                <a:lumOff val="1766"/>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Questionnaire will be non-random, non-probability sampling (Access to Parents)</a:t>
          </a:r>
          <a:endParaRPr lang="en-US" sz="1800" kern="1200"/>
        </a:p>
      </dsp:txBody>
      <dsp:txXfrm>
        <a:off x="62262" y="1968243"/>
        <a:ext cx="6279470" cy="1150922"/>
      </dsp:txXfrm>
    </dsp:sp>
    <dsp:sp modelId="{66287973-F828-43C6-9459-CA982E43CB21}">
      <dsp:nvSpPr>
        <dsp:cNvPr id="0" name=""/>
        <dsp:cNvSpPr/>
      </dsp:nvSpPr>
      <dsp:spPr>
        <a:xfrm>
          <a:off x="0" y="3233267"/>
          <a:ext cx="6403994" cy="1275446"/>
        </a:xfrm>
        <a:prstGeom prst="roundRect">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To secure validity and generalisability the questionnaire will ensure a variety of parents participate in the questionnaire from the different age-related groups at the West Wales Girls Performance Centre. </a:t>
          </a:r>
          <a:endParaRPr lang="en-US" sz="1800" kern="1200" dirty="0"/>
        </a:p>
      </dsp:txBody>
      <dsp:txXfrm>
        <a:off x="62262" y="3295529"/>
        <a:ext cx="6279470" cy="1150922"/>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FDE8BC-B8FB-4C7C-B709-5524CBEFF4F6}">
      <dsp:nvSpPr>
        <dsp:cNvPr id="0" name=""/>
        <dsp:cNvSpPr/>
      </dsp:nvSpPr>
      <dsp:spPr>
        <a:xfrm>
          <a:off x="0" y="5357"/>
          <a:ext cx="7513656" cy="1141214"/>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7C4B0B-FA4D-428A-927A-9F8FEB96DF6A}">
      <dsp:nvSpPr>
        <dsp:cNvPr id="0" name=""/>
        <dsp:cNvSpPr/>
      </dsp:nvSpPr>
      <dsp:spPr>
        <a:xfrm>
          <a:off x="345217" y="262130"/>
          <a:ext cx="627667" cy="62766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3A7B449-3A0F-43D7-9BE1-789EA39A9228}">
      <dsp:nvSpPr>
        <dsp:cNvPr id="0" name=""/>
        <dsp:cNvSpPr/>
      </dsp:nvSpPr>
      <dsp:spPr>
        <a:xfrm>
          <a:off x="1318102" y="5357"/>
          <a:ext cx="6195553" cy="11412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778" tIns="120778" rIns="120778" bIns="120778" numCol="1" spcCol="1270" anchor="ctr" anchorCtr="0">
          <a:noAutofit/>
        </a:bodyPr>
        <a:lstStyle/>
        <a:p>
          <a:pPr marL="0" lvl="0" indent="0" algn="l" defTabSz="844550">
            <a:lnSpc>
              <a:spcPct val="90000"/>
            </a:lnSpc>
            <a:spcBef>
              <a:spcPct val="0"/>
            </a:spcBef>
            <a:spcAft>
              <a:spcPct val="35000"/>
            </a:spcAft>
            <a:buNone/>
          </a:pPr>
          <a:r>
            <a:rPr lang="en-GB" sz="1900" kern="1200"/>
            <a:t>Size of the Sample  will be at least 40 to secure validity of research </a:t>
          </a:r>
          <a:endParaRPr lang="en-US" sz="1900" kern="1200"/>
        </a:p>
      </dsp:txBody>
      <dsp:txXfrm>
        <a:off x="1318102" y="5357"/>
        <a:ext cx="6195553" cy="1141214"/>
      </dsp:txXfrm>
    </dsp:sp>
    <dsp:sp modelId="{F4AF3A55-D36C-4835-8ECE-620BB2C0754E}">
      <dsp:nvSpPr>
        <dsp:cNvPr id="0" name=""/>
        <dsp:cNvSpPr/>
      </dsp:nvSpPr>
      <dsp:spPr>
        <a:xfrm>
          <a:off x="0" y="1431875"/>
          <a:ext cx="7513656" cy="1141214"/>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B6682A-89A8-45E7-B97E-F84F2C4C1624}">
      <dsp:nvSpPr>
        <dsp:cNvPr id="0" name=""/>
        <dsp:cNvSpPr/>
      </dsp:nvSpPr>
      <dsp:spPr>
        <a:xfrm>
          <a:off x="345217" y="1688648"/>
          <a:ext cx="627667" cy="62766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708F401-5012-4F0A-B486-BC5A30542CF9}">
      <dsp:nvSpPr>
        <dsp:cNvPr id="0" name=""/>
        <dsp:cNvSpPr/>
      </dsp:nvSpPr>
      <dsp:spPr>
        <a:xfrm>
          <a:off x="1318102" y="1431875"/>
          <a:ext cx="6195553" cy="11412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778" tIns="120778" rIns="120778" bIns="120778" numCol="1" spcCol="1270" anchor="ctr" anchorCtr="0">
          <a:noAutofit/>
        </a:bodyPr>
        <a:lstStyle/>
        <a:p>
          <a:pPr marL="0" lvl="0" indent="0" algn="l" defTabSz="844550">
            <a:lnSpc>
              <a:spcPct val="90000"/>
            </a:lnSpc>
            <a:spcBef>
              <a:spcPct val="0"/>
            </a:spcBef>
            <a:spcAft>
              <a:spcPct val="35000"/>
            </a:spcAft>
            <a:buNone/>
          </a:pPr>
          <a:r>
            <a:rPr lang="en-GB" sz="1900" kern="1200"/>
            <a:t>Participants will be parents of players at the West Wales Girls Performance Centre </a:t>
          </a:r>
          <a:endParaRPr lang="en-US" sz="1900" kern="1200"/>
        </a:p>
      </dsp:txBody>
      <dsp:txXfrm>
        <a:off x="1318102" y="1431875"/>
        <a:ext cx="6195553" cy="1141214"/>
      </dsp:txXfrm>
    </dsp:sp>
    <dsp:sp modelId="{A3DC24A6-31ED-4C9A-B159-8C48A35469E5}">
      <dsp:nvSpPr>
        <dsp:cNvPr id="0" name=""/>
        <dsp:cNvSpPr/>
      </dsp:nvSpPr>
      <dsp:spPr>
        <a:xfrm>
          <a:off x="0" y="2858392"/>
          <a:ext cx="7513656" cy="1141214"/>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DC84EE-A4C9-438A-A298-9871AFCDD668}">
      <dsp:nvSpPr>
        <dsp:cNvPr id="0" name=""/>
        <dsp:cNvSpPr/>
      </dsp:nvSpPr>
      <dsp:spPr>
        <a:xfrm>
          <a:off x="345217" y="3115166"/>
          <a:ext cx="627667" cy="62766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204D8AD-EFB2-49E6-B64E-7A09194E16DF}">
      <dsp:nvSpPr>
        <dsp:cNvPr id="0" name=""/>
        <dsp:cNvSpPr/>
      </dsp:nvSpPr>
      <dsp:spPr>
        <a:xfrm>
          <a:off x="1318102" y="2858392"/>
          <a:ext cx="6195553" cy="11412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778" tIns="120778" rIns="120778" bIns="120778" numCol="1" spcCol="1270" anchor="ctr" anchorCtr="0">
          <a:noAutofit/>
        </a:bodyPr>
        <a:lstStyle/>
        <a:p>
          <a:pPr marL="0" lvl="0" indent="0" algn="l" defTabSz="844550">
            <a:lnSpc>
              <a:spcPct val="90000"/>
            </a:lnSpc>
            <a:spcBef>
              <a:spcPct val="0"/>
            </a:spcBef>
            <a:spcAft>
              <a:spcPct val="35000"/>
            </a:spcAft>
            <a:buNone/>
          </a:pPr>
          <a:r>
            <a:rPr lang="en-GB" sz="1900" kern="1200"/>
            <a:t>The Questionnaire will be hand-distributed by myself for the possibility of a high return rate</a:t>
          </a:r>
          <a:endParaRPr lang="en-US" sz="1900" kern="1200"/>
        </a:p>
      </dsp:txBody>
      <dsp:txXfrm>
        <a:off x="1318102" y="2858392"/>
        <a:ext cx="6195553" cy="1141214"/>
      </dsp:txXfrm>
    </dsp:sp>
    <dsp:sp modelId="{9D95F730-42AF-4CC3-B9AA-EEE32B2AAF2B}">
      <dsp:nvSpPr>
        <dsp:cNvPr id="0" name=""/>
        <dsp:cNvSpPr/>
      </dsp:nvSpPr>
      <dsp:spPr>
        <a:xfrm>
          <a:off x="0" y="4284910"/>
          <a:ext cx="7513656" cy="1141214"/>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133D82-6C87-4717-B024-417789CF8D7C}">
      <dsp:nvSpPr>
        <dsp:cNvPr id="0" name=""/>
        <dsp:cNvSpPr/>
      </dsp:nvSpPr>
      <dsp:spPr>
        <a:xfrm>
          <a:off x="345217" y="4541683"/>
          <a:ext cx="627667" cy="62766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E0CA28D-59E2-45A3-88D3-1740746A74FE}">
      <dsp:nvSpPr>
        <dsp:cNvPr id="0" name=""/>
        <dsp:cNvSpPr/>
      </dsp:nvSpPr>
      <dsp:spPr>
        <a:xfrm>
          <a:off x="1318102" y="4284910"/>
          <a:ext cx="6195553" cy="11412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778" tIns="120778" rIns="120778" bIns="120778" numCol="1" spcCol="1270" anchor="ctr" anchorCtr="0">
          <a:noAutofit/>
        </a:bodyPr>
        <a:lstStyle/>
        <a:p>
          <a:pPr marL="0" lvl="0" indent="0" algn="l" defTabSz="844550">
            <a:lnSpc>
              <a:spcPct val="90000"/>
            </a:lnSpc>
            <a:spcBef>
              <a:spcPct val="0"/>
            </a:spcBef>
            <a:spcAft>
              <a:spcPct val="35000"/>
            </a:spcAft>
            <a:buNone/>
          </a:pPr>
          <a:r>
            <a:rPr lang="en-GB" sz="1900" kern="1200"/>
            <a:t>Closed questions, such as yes or no will be asked</a:t>
          </a:r>
          <a:endParaRPr lang="en-US" sz="1900" kern="1200"/>
        </a:p>
      </dsp:txBody>
      <dsp:txXfrm>
        <a:off x="1318102" y="4284910"/>
        <a:ext cx="6195553" cy="1141214"/>
      </dsp:txXfrm>
    </dsp:sp>
    <dsp:sp modelId="{A643F960-FB39-43E5-B3DC-B23BD99BC0D8}">
      <dsp:nvSpPr>
        <dsp:cNvPr id="0" name=""/>
        <dsp:cNvSpPr/>
      </dsp:nvSpPr>
      <dsp:spPr>
        <a:xfrm>
          <a:off x="0" y="5711428"/>
          <a:ext cx="7513656" cy="1141214"/>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223998-C33D-4235-9123-DD1717F3C3FA}">
      <dsp:nvSpPr>
        <dsp:cNvPr id="0" name=""/>
        <dsp:cNvSpPr/>
      </dsp:nvSpPr>
      <dsp:spPr>
        <a:xfrm>
          <a:off x="345217" y="5968201"/>
          <a:ext cx="627667" cy="62766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1A1215D-C4FA-4C0C-B4BE-41834F2F8866}">
      <dsp:nvSpPr>
        <dsp:cNvPr id="0" name=""/>
        <dsp:cNvSpPr/>
      </dsp:nvSpPr>
      <dsp:spPr>
        <a:xfrm>
          <a:off x="1318102" y="5711428"/>
          <a:ext cx="6195553" cy="11412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778" tIns="120778" rIns="120778" bIns="120778" numCol="1" spcCol="1270" anchor="ctr" anchorCtr="0">
          <a:noAutofit/>
        </a:bodyPr>
        <a:lstStyle/>
        <a:p>
          <a:pPr marL="0" lvl="0" indent="0" algn="l" defTabSz="844550">
            <a:lnSpc>
              <a:spcPct val="90000"/>
            </a:lnSpc>
            <a:spcBef>
              <a:spcPct val="0"/>
            </a:spcBef>
            <a:spcAft>
              <a:spcPct val="35000"/>
            </a:spcAft>
            <a:buNone/>
          </a:pPr>
          <a:r>
            <a:rPr lang="en-GB" sz="1900" kern="1200" dirty="0"/>
            <a:t>Numerical data will also be collected based on the frequency, period and length of time sport has been undertaken</a:t>
          </a:r>
          <a:endParaRPr lang="en-US" sz="1900" kern="1200" dirty="0"/>
        </a:p>
      </dsp:txBody>
      <dsp:txXfrm>
        <a:off x="1318102" y="5711428"/>
        <a:ext cx="6195553" cy="1141214"/>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5C5E9A-9F65-433F-A87F-EC8D2061BC08}">
      <dsp:nvSpPr>
        <dsp:cNvPr id="0" name=""/>
        <dsp:cNvSpPr/>
      </dsp:nvSpPr>
      <dsp:spPr>
        <a:xfrm>
          <a:off x="0" y="6192"/>
          <a:ext cx="7555992" cy="128105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39C26F-897A-4D11-ABFD-45984BA56940}">
      <dsp:nvSpPr>
        <dsp:cNvPr id="0" name=""/>
        <dsp:cNvSpPr/>
      </dsp:nvSpPr>
      <dsp:spPr>
        <a:xfrm>
          <a:off x="387517" y="294428"/>
          <a:ext cx="705266" cy="70457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4243178-FE28-4390-95F4-423856170367}">
      <dsp:nvSpPr>
        <dsp:cNvPr id="0" name=""/>
        <dsp:cNvSpPr/>
      </dsp:nvSpPr>
      <dsp:spPr>
        <a:xfrm>
          <a:off x="1480302" y="6192"/>
          <a:ext cx="5986773" cy="14411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525" tIns="152525" rIns="152525" bIns="152525" numCol="1" spcCol="1270" anchor="ctr" anchorCtr="0">
          <a:noAutofit/>
        </a:bodyPr>
        <a:lstStyle/>
        <a:p>
          <a:pPr marL="0" lvl="0" indent="0" algn="l" defTabSz="933450">
            <a:lnSpc>
              <a:spcPct val="100000"/>
            </a:lnSpc>
            <a:spcBef>
              <a:spcPct val="0"/>
            </a:spcBef>
            <a:spcAft>
              <a:spcPct val="35000"/>
            </a:spcAft>
            <a:buNone/>
          </a:pPr>
          <a:r>
            <a:rPr lang="en-GB" sz="2100" b="1" u="sng" kern="1200"/>
            <a:t>Informed Consent </a:t>
          </a:r>
          <a:endParaRPr lang="en-US" sz="2100" kern="1200"/>
        </a:p>
      </dsp:txBody>
      <dsp:txXfrm>
        <a:off x="1480302" y="6192"/>
        <a:ext cx="5986773" cy="1441182"/>
      </dsp:txXfrm>
    </dsp:sp>
    <dsp:sp modelId="{EF14F864-58B2-4AE8-876E-F732E086C76C}">
      <dsp:nvSpPr>
        <dsp:cNvPr id="0" name=""/>
        <dsp:cNvSpPr/>
      </dsp:nvSpPr>
      <dsp:spPr>
        <a:xfrm>
          <a:off x="0" y="1807669"/>
          <a:ext cx="7555992" cy="128105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0B0027-455C-4435-A117-E1725FA9FED8}">
      <dsp:nvSpPr>
        <dsp:cNvPr id="0" name=""/>
        <dsp:cNvSpPr/>
      </dsp:nvSpPr>
      <dsp:spPr>
        <a:xfrm>
          <a:off x="387517" y="2095906"/>
          <a:ext cx="705266" cy="70457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03D1C70-9853-4583-8A67-13FF91A3BD11}">
      <dsp:nvSpPr>
        <dsp:cNvPr id="0" name=""/>
        <dsp:cNvSpPr/>
      </dsp:nvSpPr>
      <dsp:spPr>
        <a:xfrm>
          <a:off x="1480302" y="1807669"/>
          <a:ext cx="5986773" cy="14411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525" tIns="152525" rIns="152525" bIns="152525" numCol="1" spcCol="1270" anchor="ctr" anchorCtr="0">
          <a:noAutofit/>
        </a:bodyPr>
        <a:lstStyle/>
        <a:p>
          <a:pPr marL="0" lvl="0" indent="0" algn="l" defTabSz="933450">
            <a:lnSpc>
              <a:spcPct val="100000"/>
            </a:lnSpc>
            <a:spcBef>
              <a:spcPct val="0"/>
            </a:spcBef>
            <a:spcAft>
              <a:spcPct val="35000"/>
            </a:spcAft>
            <a:buNone/>
          </a:pPr>
          <a:r>
            <a:rPr lang="en-GB" sz="2100" kern="1200"/>
            <a:t>Providing my name and current position could allow for a positive effect on quality and quantity of questionnaires returned.</a:t>
          </a:r>
          <a:endParaRPr lang="en-US" sz="2100" kern="1200"/>
        </a:p>
      </dsp:txBody>
      <dsp:txXfrm>
        <a:off x="1480302" y="1807669"/>
        <a:ext cx="5986773" cy="1441182"/>
      </dsp:txXfrm>
    </dsp:sp>
    <dsp:sp modelId="{CE4EBC85-8864-4221-806F-7362769EEA58}">
      <dsp:nvSpPr>
        <dsp:cNvPr id="0" name=""/>
        <dsp:cNvSpPr/>
      </dsp:nvSpPr>
      <dsp:spPr>
        <a:xfrm>
          <a:off x="0" y="3609147"/>
          <a:ext cx="7555992" cy="128105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87AD2E-4DBF-441D-BC8A-3802645BFB4A}">
      <dsp:nvSpPr>
        <dsp:cNvPr id="0" name=""/>
        <dsp:cNvSpPr/>
      </dsp:nvSpPr>
      <dsp:spPr>
        <a:xfrm>
          <a:off x="387517" y="3897384"/>
          <a:ext cx="705266" cy="70457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76533BB-A71D-496B-880D-1B18F074B565}">
      <dsp:nvSpPr>
        <dsp:cNvPr id="0" name=""/>
        <dsp:cNvSpPr/>
      </dsp:nvSpPr>
      <dsp:spPr>
        <a:xfrm>
          <a:off x="1460007" y="3547580"/>
          <a:ext cx="5986773" cy="14411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525" tIns="152525" rIns="152525" bIns="152525" numCol="1" spcCol="1270" anchor="ctr" anchorCtr="0">
          <a:noAutofit/>
        </a:bodyPr>
        <a:lstStyle/>
        <a:p>
          <a:pPr marL="0" lvl="0" indent="0" algn="l" defTabSz="711200">
            <a:lnSpc>
              <a:spcPct val="100000"/>
            </a:lnSpc>
            <a:spcBef>
              <a:spcPct val="0"/>
            </a:spcBef>
            <a:spcAft>
              <a:spcPct val="35000"/>
            </a:spcAft>
            <a:buNone/>
          </a:pPr>
          <a:r>
            <a:rPr lang="en-GB" sz="1600" b="0" kern="1200" dirty="0">
              <a:solidFill>
                <a:schemeClr val="bg1"/>
              </a:solidFill>
            </a:rPr>
            <a:t>Secure Confidence under the (Data Protection Act, 1998) as personal information such age of child will be taken.  Questionnaire will be anonymous, and all data collected will be used for only this research (For the use of researcher and Tutor)</a:t>
          </a:r>
          <a:endParaRPr lang="en-US" sz="1600" b="0" kern="1200" dirty="0">
            <a:solidFill>
              <a:schemeClr val="bg1"/>
            </a:solidFill>
          </a:endParaRPr>
        </a:p>
      </dsp:txBody>
      <dsp:txXfrm>
        <a:off x="1460007" y="3547580"/>
        <a:ext cx="5986773" cy="1441182"/>
      </dsp:txXfrm>
    </dsp:sp>
    <dsp:sp modelId="{8FC55AD1-B582-456A-8402-8C67E951DA1F}">
      <dsp:nvSpPr>
        <dsp:cNvPr id="0" name=""/>
        <dsp:cNvSpPr/>
      </dsp:nvSpPr>
      <dsp:spPr>
        <a:xfrm>
          <a:off x="0" y="5410625"/>
          <a:ext cx="7555992" cy="1281050"/>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D841AD-D175-4B8B-AC5E-1AA2FACDFED5}">
      <dsp:nvSpPr>
        <dsp:cNvPr id="0" name=""/>
        <dsp:cNvSpPr/>
      </dsp:nvSpPr>
      <dsp:spPr>
        <a:xfrm>
          <a:off x="387517" y="5698862"/>
          <a:ext cx="705266" cy="70457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C57F6B7-BE73-43EC-9BCE-87337ED92BA5}">
      <dsp:nvSpPr>
        <dsp:cNvPr id="0" name=""/>
        <dsp:cNvSpPr/>
      </dsp:nvSpPr>
      <dsp:spPr>
        <a:xfrm>
          <a:off x="1480302" y="5410625"/>
          <a:ext cx="5986773" cy="14411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525" tIns="152525" rIns="152525" bIns="152525" numCol="1" spcCol="1270" anchor="ctr" anchorCtr="0">
          <a:noAutofit/>
        </a:bodyPr>
        <a:lstStyle/>
        <a:p>
          <a:pPr marL="0" lvl="0" indent="0" algn="l" defTabSz="711200">
            <a:lnSpc>
              <a:spcPct val="100000"/>
            </a:lnSpc>
            <a:spcBef>
              <a:spcPct val="0"/>
            </a:spcBef>
            <a:spcAft>
              <a:spcPct val="35000"/>
            </a:spcAft>
            <a:buNone/>
          </a:pPr>
          <a:r>
            <a:rPr lang="en-GB" sz="1600" b="0" kern="1200" dirty="0">
              <a:solidFill>
                <a:schemeClr val="bg1"/>
              </a:solidFill>
            </a:rPr>
            <a:t>Introduction of questionnaire will be undertaken with full explanation for each participant– To avoid any unnecessary feedback</a:t>
          </a:r>
          <a:endParaRPr lang="en-US" sz="1600" b="0" kern="1200" dirty="0">
            <a:solidFill>
              <a:schemeClr val="bg1"/>
            </a:solidFill>
          </a:endParaRPr>
        </a:p>
      </dsp:txBody>
      <dsp:txXfrm>
        <a:off x="1480302" y="5410625"/>
        <a:ext cx="5986773" cy="144118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4091"/>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5179484" y="0"/>
            <a:ext cx="3962400" cy="344091"/>
          </a:xfrm>
          <a:prstGeom prst="rect">
            <a:avLst/>
          </a:prstGeom>
        </p:spPr>
        <p:txBody>
          <a:bodyPr vert="horz" lIns="91440" tIns="45720" rIns="91440" bIns="45720" rtlCol="0"/>
          <a:lstStyle>
            <a:lvl1pPr algn="r">
              <a:defRPr sz="1200"/>
            </a:lvl1pPr>
          </a:lstStyle>
          <a:p>
            <a:fld id="{1A9BCE0C-CD74-4A59-802C-6D2F8C15331A}" type="datetimeFigureOut">
              <a:rPr lang="en-US" smtClean="0"/>
              <a:t>20-Nov-19</a:t>
            </a:fld>
            <a:endParaRPr lang="en-US"/>
          </a:p>
        </p:txBody>
      </p:sp>
      <p:sp>
        <p:nvSpPr>
          <p:cNvPr id="4" name="Footer Placeholder 3"/>
          <p:cNvSpPr>
            <a:spLocks noGrp="1"/>
          </p:cNvSpPr>
          <p:nvPr>
            <p:ph type="ftr" sz="quarter" idx="2"/>
          </p:nvPr>
        </p:nvSpPr>
        <p:spPr>
          <a:xfrm>
            <a:off x="0" y="6513910"/>
            <a:ext cx="3962400" cy="34409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5179484" y="6513910"/>
            <a:ext cx="3962400" cy="344090"/>
          </a:xfrm>
          <a:prstGeom prst="rect">
            <a:avLst/>
          </a:prstGeom>
        </p:spPr>
        <p:txBody>
          <a:bodyPr vert="horz" lIns="91440" tIns="45720" rIns="91440" bIns="45720" rtlCol="0" anchor="b"/>
          <a:lstStyle>
            <a:lvl1pPr algn="r">
              <a:defRPr sz="1200"/>
            </a:lvl1pPr>
          </a:lstStyle>
          <a:p>
            <a:fld id="{7798501B-77B5-4365-9881-C6E19A3C1E42}" type="slidenum">
              <a:rPr lang="en-US" smtClean="0"/>
              <a:t>‹#›</a:t>
            </a:fld>
            <a:endParaRPr lang="en-US"/>
          </a:p>
        </p:txBody>
      </p:sp>
    </p:spTree>
    <p:extLst>
      <p:ext uri="{BB962C8B-B14F-4D97-AF65-F5344CB8AC3E}">
        <p14:creationId xmlns:p14="http://schemas.microsoft.com/office/powerpoint/2010/main" val="285145615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4091"/>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5179484" y="0"/>
            <a:ext cx="3962400" cy="344091"/>
          </a:xfrm>
          <a:prstGeom prst="rect">
            <a:avLst/>
          </a:prstGeom>
        </p:spPr>
        <p:txBody>
          <a:bodyPr vert="horz" lIns="91440" tIns="45720" rIns="91440" bIns="45720" rtlCol="0"/>
          <a:lstStyle>
            <a:lvl1pPr algn="r">
              <a:defRPr sz="1200"/>
            </a:lvl1pPr>
          </a:lstStyle>
          <a:p>
            <a:fld id="{F04FDEA8-CBB8-46CC-9562-028963DBC55A}" type="datetimeFigureOut">
              <a:rPr lang="en-US" smtClean="0"/>
              <a:t>20-Nov-19</a:t>
            </a:fld>
            <a:endParaRPr lang="en-US"/>
          </a:p>
        </p:txBody>
      </p:sp>
      <p:sp>
        <p:nvSpPr>
          <p:cNvPr id="4" name="Slide Image Placeholder 3"/>
          <p:cNvSpPr>
            <a:spLocks noGrp="1" noRot="1" noChangeAspect="1"/>
          </p:cNvSpPr>
          <p:nvPr>
            <p:ph type="sldImg" idx="2"/>
          </p:nvPr>
        </p:nvSpPr>
        <p:spPr>
          <a:xfrm>
            <a:off x="2514600" y="857250"/>
            <a:ext cx="4114800" cy="231457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914400" y="3300412"/>
            <a:ext cx="7315200" cy="2700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6513910"/>
            <a:ext cx="3962400" cy="34409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5179484" y="6513910"/>
            <a:ext cx="3962400" cy="344090"/>
          </a:xfrm>
          <a:prstGeom prst="rect">
            <a:avLst/>
          </a:prstGeom>
        </p:spPr>
        <p:txBody>
          <a:bodyPr vert="horz" lIns="91440" tIns="45720" rIns="91440" bIns="45720" rtlCol="0" anchor="b"/>
          <a:lstStyle>
            <a:lvl1pPr algn="r">
              <a:defRPr sz="1200"/>
            </a:lvl1pPr>
          </a:lstStyle>
          <a:p>
            <a:fld id="{FC8BD8E7-1312-41F3-99C4-6DA5AF891969}" type="slidenum">
              <a:rPr lang="en-US" smtClean="0"/>
              <a:t>‹#›</a:t>
            </a:fld>
            <a:endParaRPr lang="en-US"/>
          </a:p>
        </p:txBody>
      </p:sp>
    </p:spTree>
    <p:extLst>
      <p:ext uri="{BB962C8B-B14F-4D97-AF65-F5344CB8AC3E}">
        <p14:creationId xmlns:p14="http://schemas.microsoft.com/office/powerpoint/2010/main" val="28920842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83284890-85D2-4D7B-8EF5-15A9C1DB8F42}" type="datetimeFigureOut">
              <a:rPr lang="en-US" smtClean="0"/>
              <a:t>20-Nov-19</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4FAB73BC-B049-4115-A692-8D63A059BFB8}" type="slidenum">
              <a:rPr lang="en-US" smtClean="0"/>
              <a:pPr/>
              <a:t>‹#›</a:t>
            </a:fld>
            <a:endParaRPr lang="en-US" dirty="0"/>
          </a:p>
        </p:txBody>
      </p:sp>
      <p:sp>
        <p:nvSpPr>
          <p:cNvPr id="9" name="Rectangle 8">
            <a:extLst>
              <a:ext uri="{FF2B5EF4-FFF2-40B4-BE49-F238E27FC236}">
                <a16:creationId xmlns:a16="http://schemas.microsoft.com/office/drawing/2014/main" id="{F85CD8C8-58FE-4DBE-BFD7-D3715FC69F74}"/>
              </a:ext>
            </a:extLst>
          </p:cNvPr>
          <p:cNvSpPr/>
          <p:nvPr userDrawn="1"/>
        </p:nvSpPr>
        <p:spPr>
          <a:xfrm>
            <a:off x="304800" y="304800"/>
            <a:ext cx="11582400" cy="6248400"/>
          </a:xfrm>
          <a:prstGeom prst="rect">
            <a:avLst/>
          </a:prstGeom>
          <a:noFill/>
          <a:ln w="50800">
            <a:solidFill>
              <a:schemeClr val="bg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684612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CC0096-1860-4642-9CD2-0079EA5E7CD1}" type="datetimeFigureOut">
              <a:rPr lang="en-US" smtClean="0"/>
              <a:t>20-Nov-19</a:t>
            </a:fld>
            <a:endParaRPr lang="en-US"/>
          </a:p>
        </p:txBody>
      </p:sp>
      <p:sp>
        <p:nvSpPr>
          <p:cNvPr id="5" name="Footer Placeholder 4"/>
          <p:cNvSpPr>
            <a:spLocks noGrp="1"/>
          </p:cNvSpPr>
          <p:nvPr>
            <p:ph type="ftr" sz="quarter" idx="11"/>
          </p:nvPr>
        </p:nvSpPr>
        <p:spPr/>
        <p:txBody>
          <a:bodyPr/>
          <a:lstStyle/>
          <a:p>
            <a:r>
              <a:rPr lang="en-US"/>
              <a:t>Add a footer</a:t>
            </a:r>
            <a:endParaRPr lang="en-US" dirty="0"/>
          </a:p>
        </p:txBody>
      </p:sp>
      <p:sp>
        <p:nvSpPr>
          <p:cNvPr id="6" name="Slide Number Placeholder 5"/>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12482620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37CC0096-1860-4642-9CD2-0079EA5E7CD1}" type="datetimeFigureOut">
              <a:rPr lang="en-US" smtClean="0"/>
              <a:pPr/>
              <a:t>20-Nov-19</a:t>
            </a:fld>
            <a:endParaRPr lang="en-US"/>
          </a:p>
        </p:txBody>
      </p:sp>
      <p:sp>
        <p:nvSpPr>
          <p:cNvPr id="5" name="Footer Placeholder 4"/>
          <p:cNvSpPr>
            <a:spLocks noGrp="1"/>
          </p:cNvSpPr>
          <p:nvPr>
            <p:ph type="ftr" sz="quarter" idx="11"/>
          </p:nvPr>
        </p:nvSpPr>
        <p:spPr>
          <a:xfrm>
            <a:off x="685800" y="381001"/>
            <a:ext cx="6991492" cy="364065"/>
          </a:xfrm>
        </p:spPr>
        <p:txBody>
          <a:bodyPr/>
          <a:lstStyle/>
          <a:p>
            <a:r>
              <a:rPr lang="en-US"/>
              <a:t>Add a footer</a:t>
            </a:r>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E31375A4-56A4-47D6-9801-1991572033F7}" type="slidenum">
              <a:rPr lang="en-US" smtClean="0"/>
              <a:pPr/>
              <a:t>‹#›</a:t>
            </a:fld>
            <a:endParaRPr lang="en-US"/>
          </a:p>
        </p:txBody>
      </p:sp>
    </p:spTree>
    <p:extLst>
      <p:ext uri="{BB962C8B-B14F-4D97-AF65-F5344CB8AC3E}">
        <p14:creationId xmlns:p14="http://schemas.microsoft.com/office/powerpoint/2010/main" val="16500486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7CC0096-1860-4642-9CD2-0079EA5E7CD1}" type="datetimeFigureOut">
              <a:rPr lang="en-US" smtClean="0"/>
              <a:t>20-Nov-19</a:t>
            </a:fld>
            <a:endParaRPr lang="en-US"/>
          </a:p>
        </p:txBody>
      </p:sp>
      <p:sp>
        <p:nvSpPr>
          <p:cNvPr id="6" name="Footer Placeholder 5"/>
          <p:cNvSpPr>
            <a:spLocks noGrp="1"/>
          </p:cNvSpPr>
          <p:nvPr>
            <p:ph type="ftr" sz="quarter" idx="11"/>
          </p:nvPr>
        </p:nvSpPr>
        <p:spPr/>
        <p:txBody>
          <a:bodyPr/>
          <a:lstStyle/>
          <a:p>
            <a:r>
              <a:rPr lang="en-US"/>
              <a:t>Add a footer</a:t>
            </a:r>
            <a:endParaRPr lang="en-US" dirty="0"/>
          </a:p>
        </p:txBody>
      </p:sp>
      <p:sp>
        <p:nvSpPr>
          <p:cNvPr id="7" name="Slide Number Placeholder 6"/>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3172064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7CC0096-1860-4642-9CD2-0079EA5E7CD1}" type="datetimeFigureOut">
              <a:rPr lang="en-US" smtClean="0"/>
              <a:t>20-Nov-19</a:t>
            </a:fld>
            <a:endParaRPr lang="en-US"/>
          </a:p>
        </p:txBody>
      </p:sp>
      <p:sp>
        <p:nvSpPr>
          <p:cNvPr id="8" name="Footer Placeholder 7"/>
          <p:cNvSpPr>
            <a:spLocks noGrp="1"/>
          </p:cNvSpPr>
          <p:nvPr>
            <p:ph type="ftr" sz="quarter" idx="11"/>
          </p:nvPr>
        </p:nvSpPr>
        <p:spPr/>
        <p:txBody>
          <a:bodyPr/>
          <a:lstStyle/>
          <a:p>
            <a:r>
              <a:rPr lang="en-US"/>
              <a:t>Add a footer</a:t>
            </a:r>
            <a:endParaRPr lang="en-US" dirty="0"/>
          </a:p>
        </p:txBody>
      </p:sp>
      <p:sp>
        <p:nvSpPr>
          <p:cNvPr id="9" name="Slide Number Placeholder 8"/>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35136617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7CC0096-1860-4642-9CD2-0079EA5E7CD1}" type="datetimeFigureOut">
              <a:rPr lang="en-US" smtClean="0"/>
              <a:t>20-Nov-19</a:t>
            </a:fld>
            <a:endParaRPr lang="en-US"/>
          </a:p>
        </p:txBody>
      </p:sp>
      <p:sp>
        <p:nvSpPr>
          <p:cNvPr id="4" name="Footer Placeholder 3"/>
          <p:cNvSpPr>
            <a:spLocks noGrp="1"/>
          </p:cNvSpPr>
          <p:nvPr>
            <p:ph type="ftr" sz="quarter" idx="11"/>
          </p:nvPr>
        </p:nvSpPr>
        <p:spPr/>
        <p:txBody>
          <a:bodyPr/>
          <a:lstStyle/>
          <a:p>
            <a:r>
              <a:rPr lang="en-US"/>
              <a:t>Add a footer</a:t>
            </a:r>
            <a:endParaRPr lang="en-US" dirty="0"/>
          </a:p>
        </p:txBody>
      </p:sp>
      <p:sp>
        <p:nvSpPr>
          <p:cNvPr id="5" name="Slide Number Placeholder 4"/>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15424469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4E7D1B-D673-4CF6-8672-009D42ABD2A0}" type="datetimeFigureOut">
              <a:rPr lang="en-US" smtClean="0"/>
              <a:t>20-Nov-19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3231970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7CC0096-1860-4642-9CD2-0079EA5E7CD1}" type="datetimeFigureOut">
              <a:rPr lang="en-US" smtClean="0"/>
              <a:t>20-Nov-19</a:t>
            </a:fld>
            <a:endParaRPr lang="en-US"/>
          </a:p>
        </p:txBody>
      </p:sp>
      <p:sp>
        <p:nvSpPr>
          <p:cNvPr id="6" name="Footer Placeholder 5"/>
          <p:cNvSpPr>
            <a:spLocks noGrp="1"/>
          </p:cNvSpPr>
          <p:nvPr>
            <p:ph type="ftr" sz="quarter" idx="11"/>
          </p:nvPr>
        </p:nvSpPr>
        <p:spPr/>
        <p:txBody>
          <a:bodyPr/>
          <a:lstStyle/>
          <a:p>
            <a:r>
              <a:rPr lang="en-US"/>
              <a:t>Add a footer</a:t>
            </a:r>
            <a:endParaRPr lang="en-US" dirty="0"/>
          </a:p>
        </p:txBody>
      </p:sp>
      <p:sp>
        <p:nvSpPr>
          <p:cNvPr id="7" name="Slide Number Placeholder 6"/>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2528391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772C379-9A7C-4C87-A116-CBE9F58B04C5}" type="datetimeFigureOut">
              <a:rPr lang="en-US" smtClean="0"/>
              <a:t>20-Nov-19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
        <p:nvSpPr>
          <p:cNvPr id="8" name="Rectangle 7">
            <a:extLst>
              <a:ext uri="{FF2B5EF4-FFF2-40B4-BE49-F238E27FC236}">
                <a16:creationId xmlns:a16="http://schemas.microsoft.com/office/drawing/2014/main" id="{E77CC18D-B7AB-48C7-B328-E61236AB4751}"/>
              </a:ext>
            </a:extLst>
          </p:cNvPr>
          <p:cNvSpPr/>
          <p:nvPr userDrawn="1"/>
        </p:nvSpPr>
        <p:spPr>
          <a:xfrm>
            <a:off x="8153400" y="0"/>
            <a:ext cx="40386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25324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7CC0096-1860-4642-9CD2-0079EA5E7CD1}" type="datetimeFigureOut">
              <a:rPr lang="en-US" smtClean="0"/>
              <a:pPr/>
              <a:t>20-Nov-19</a:t>
            </a:fld>
            <a:endParaRPr lang="en-US"/>
          </a:p>
        </p:txBody>
      </p:sp>
      <p:sp>
        <p:nvSpPr>
          <p:cNvPr id="6" name="Footer Placeholder 5"/>
          <p:cNvSpPr>
            <a:spLocks noGrp="1"/>
          </p:cNvSpPr>
          <p:nvPr>
            <p:ph type="ftr" sz="quarter" idx="11"/>
          </p:nvPr>
        </p:nvSpPr>
        <p:spPr/>
        <p:txBody>
          <a:bodyPr/>
          <a:lstStyle/>
          <a:p>
            <a:r>
              <a:rPr lang="en-US"/>
              <a:t>Add a footer</a:t>
            </a:r>
            <a:endParaRPr lang="en-US" dirty="0"/>
          </a:p>
        </p:txBody>
      </p:sp>
      <p:sp>
        <p:nvSpPr>
          <p:cNvPr id="7" name="Slide Number Placeholder 6"/>
          <p:cNvSpPr>
            <a:spLocks noGrp="1"/>
          </p:cNvSpPr>
          <p:nvPr>
            <p:ph type="sldNum" sz="quarter" idx="12"/>
          </p:nvPr>
        </p:nvSpPr>
        <p:spPr/>
        <p:txBody>
          <a:bodyPr/>
          <a:lstStyle/>
          <a:p>
            <a:fld id="{E31375A4-56A4-47D6-9801-1991572033F7}" type="slidenum">
              <a:rPr lang="en-US" smtClean="0"/>
              <a:pPr/>
              <a:t>‹#›</a:t>
            </a:fld>
            <a:endParaRPr lang="en-US"/>
          </a:p>
        </p:txBody>
      </p:sp>
    </p:spTree>
    <p:extLst>
      <p:ext uri="{BB962C8B-B14F-4D97-AF65-F5344CB8AC3E}">
        <p14:creationId xmlns:p14="http://schemas.microsoft.com/office/powerpoint/2010/main" val="4064514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37CC0096-1860-4642-9CD2-0079EA5E7CD1}" type="datetimeFigureOut">
              <a:rPr lang="en-US" smtClean="0"/>
              <a:pPr/>
              <a:t>20-Nov-19</a:t>
            </a:fld>
            <a:endParaRPr lang="en-US"/>
          </a:p>
        </p:txBody>
      </p:sp>
      <p:sp>
        <p:nvSpPr>
          <p:cNvPr id="6" name="Footer Placeholder 5"/>
          <p:cNvSpPr>
            <a:spLocks noGrp="1"/>
          </p:cNvSpPr>
          <p:nvPr>
            <p:ph type="ftr" sz="quarter" idx="11"/>
          </p:nvPr>
        </p:nvSpPr>
        <p:spPr>
          <a:xfrm>
            <a:off x="685800" y="379941"/>
            <a:ext cx="6991492" cy="365125"/>
          </a:xfrm>
        </p:spPr>
        <p:txBody>
          <a:bodyPr/>
          <a:lstStyle/>
          <a:p>
            <a:r>
              <a:rPr lang="en-US"/>
              <a:t>Add a footer</a:t>
            </a:r>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E31375A4-56A4-47D6-9801-1991572033F7}" type="slidenum">
              <a:rPr lang="en-US" smtClean="0"/>
              <a:pPr/>
              <a:t>‹#›</a:t>
            </a:fld>
            <a:endParaRPr lang="en-US"/>
          </a:p>
        </p:txBody>
      </p:sp>
    </p:spTree>
    <p:extLst>
      <p:ext uri="{BB962C8B-B14F-4D97-AF65-F5344CB8AC3E}">
        <p14:creationId xmlns:p14="http://schemas.microsoft.com/office/powerpoint/2010/main" val="11954203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37CC0096-1860-4642-9CD2-0079EA5E7CD1}" type="datetimeFigureOut">
              <a:rPr lang="en-US" smtClean="0"/>
              <a:pPr/>
              <a:t>20-Nov-19</a:t>
            </a:fld>
            <a:endParaRPr lang="en-US"/>
          </a:p>
        </p:txBody>
      </p:sp>
      <p:sp>
        <p:nvSpPr>
          <p:cNvPr id="6" name="Footer Placeholder 5"/>
          <p:cNvSpPr>
            <a:spLocks noGrp="1"/>
          </p:cNvSpPr>
          <p:nvPr>
            <p:ph type="ftr" sz="quarter" idx="11"/>
          </p:nvPr>
        </p:nvSpPr>
        <p:spPr>
          <a:xfrm>
            <a:off x="685800" y="379941"/>
            <a:ext cx="6991492" cy="365125"/>
          </a:xfrm>
        </p:spPr>
        <p:txBody>
          <a:bodyPr/>
          <a:lstStyle/>
          <a:p>
            <a:r>
              <a:rPr lang="en-US"/>
              <a:t>Add a footer</a:t>
            </a:r>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E31375A4-56A4-47D6-9801-1991572033F7}" type="slidenum">
              <a:rPr lang="en-US" smtClean="0"/>
              <a:pPr/>
              <a:t>‹#›</a:t>
            </a:fld>
            <a:endParaRPr lang="en-US"/>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73706853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37CC0096-1860-4642-9CD2-0079EA5E7CD1}" type="datetimeFigureOut">
              <a:rPr lang="en-US" smtClean="0"/>
              <a:pPr/>
              <a:t>20-Nov-19</a:t>
            </a:fld>
            <a:endParaRPr lang="en-US"/>
          </a:p>
        </p:txBody>
      </p:sp>
      <p:sp>
        <p:nvSpPr>
          <p:cNvPr id="6" name="Footer Placeholder 5"/>
          <p:cNvSpPr>
            <a:spLocks noGrp="1"/>
          </p:cNvSpPr>
          <p:nvPr>
            <p:ph type="ftr" sz="quarter" idx="11"/>
          </p:nvPr>
        </p:nvSpPr>
        <p:spPr>
          <a:xfrm>
            <a:off x="685800" y="378883"/>
            <a:ext cx="6991492" cy="365125"/>
          </a:xfrm>
        </p:spPr>
        <p:txBody>
          <a:bodyPr/>
          <a:lstStyle/>
          <a:p>
            <a:r>
              <a:rPr lang="en-US"/>
              <a:t>Add a footer</a:t>
            </a:r>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E31375A4-56A4-47D6-9801-1991572033F7}" type="slidenum">
              <a:rPr lang="en-US" smtClean="0"/>
              <a:pPr/>
              <a:t>‹#›</a:t>
            </a:fld>
            <a:endParaRPr lang="en-US"/>
          </a:p>
        </p:txBody>
      </p:sp>
    </p:spTree>
    <p:extLst>
      <p:ext uri="{BB962C8B-B14F-4D97-AF65-F5344CB8AC3E}">
        <p14:creationId xmlns:p14="http://schemas.microsoft.com/office/powerpoint/2010/main" val="5378963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7CC0096-1860-4642-9CD2-0079EA5E7CD1}" type="datetimeFigureOut">
              <a:rPr lang="en-US" smtClean="0"/>
              <a:pPr/>
              <a:t>20-Nov-19</a:t>
            </a:fld>
            <a:endParaRPr lang="en-US"/>
          </a:p>
        </p:txBody>
      </p:sp>
      <p:sp>
        <p:nvSpPr>
          <p:cNvPr id="4" name="Footer Placeholder 3"/>
          <p:cNvSpPr>
            <a:spLocks noGrp="1"/>
          </p:cNvSpPr>
          <p:nvPr>
            <p:ph type="ftr" sz="quarter" idx="11"/>
          </p:nvPr>
        </p:nvSpPr>
        <p:spPr/>
        <p:txBody>
          <a:bodyPr/>
          <a:lstStyle/>
          <a:p>
            <a:r>
              <a:rPr lang="en-US"/>
              <a:t>Add a footer</a:t>
            </a:r>
            <a:endParaRPr lang="en-US" dirty="0"/>
          </a:p>
        </p:txBody>
      </p:sp>
      <p:sp>
        <p:nvSpPr>
          <p:cNvPr id="5" name="Slide Number Placeholder 4"/>
          <p:cNvSpPr>
            <a:spLocks noGrp="1"/>
          </p:cNvSpPr>
          <p:nvPr>
            <p:ph type="sldNum" sz="quarter" idx="12"/>
          </p:nvPr>
        </p:nvSpPr>
        <p:spPr/>
        <p:txBody>
          <a:bodyPr/>
          <a:lstStyle/>
          <a:p>
            <a:fld id="{E31375A4-56A4-47D6-9801-1991572033F7}" type="slidenum">
              <a:rPr lang="en-US" smtClean="0"/>
              <a:pPr/>
              <a:t>‹#›</a:t>
            </a:fld>
            <a:endParaRPr lang="en-US"/>
          </a:p>
        </p:txBody>
      </p:sp>
    </p:spTree>
    <p:extLst>
      <p:ext uri="{BB962C8B-B14F-4D97-AF65-F5344CB8AC3E}">
        <p14:creationId xmlns:p14="http://schemas.microsoft.com/office/powerpoint/2010/main" val="337988973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7CC0096-1860-4642-9CD2-0079EA5E7CD1}" type="datetimeFigureOut">
              <a:rPr lang="en-US" smtClean="0"/>
              <a:pPr/>
              <a:t>20-Nov-19</a:t>
            </a:fld>
            <a:endParaRPr lang="en-US"/>
          </a:p>
        </p:txBody>
      </p:sp>
      <p:sp>
        <p:nvSpPr>
          <p:cNvPr id="4" name="Footer Placeholder 3"/>
          <p:cNvSpPr>
            <a:spLocks noGrp="1"/>
          </p:cNvSpPr>
          <p:nvPr>
            <p:ph type="ftr" sz="quarter" idx="11"/>
          </p:nvPr>
        </p:nvSpPr>
        <p:spPr/>
        <p:txBody>
          <a:bodyPr/>
          <a:lstStyle/>
          <a:p>
            <a:r>
              <a:rPr lang="en-US"/>
              <a:t>Add a footer</a:t>
            </a:r>
            <a:endParaRPr lang="en-US" dirty="0"/>
          </a:p>
        </p:txBody>
      </p:sp>
      <p:sp>
        <p:nvSpPr>
          <p:cNvPr id="5" name="Slide Number Placeholder 4"/>
          <p:cNvSpPr>
            <a:spLocks noGrp="1"/>
          </p:cNvSpPr>
          <p:nvPr>
            <p:ph type="sldNum" sz="quarter" idx="12"/>
          </p:nvPr>
        </p:nvSpPr>
        <p:spPr/>
        <p:txBody>
          <a:bodyPr/>
          <a:lstStyle/>
          <a:p>
            <a:fld id="{E31375A4-56A4-47D6-9801-1991572033F7}" type="slidenum">
              <a:rPr lang="en-US" smtClean="0"/>
              <a:pPr/>
              <a:t>‹#›</a:t>
            </a:fld>
            <a:endParaRPr lang="en-US"/>
          </a:p>
        </p:txBody>
      </p:sp>
    </p:spTree>
    <p:extLst>
      <p:ext uri="{BB962C8B-B14F-4D97-AF65-F5344CB8AC3E}">
        <p14:creationId xmlns:p14="http://schemas.microsoft.com/office/powerpoint/2010/main" val="288848776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CC0096-1860-4642-9CD2-0079EA5E7CD1}" type="datetimeFigureOut">
              <a:rPr lang="en-US" smtClean="0"/>
              <a:t>20-Nov-19</a:t>
            </a:fld>
            <a:endParaRPr lang="en-US"/>
          </a:p>
        </p:txBody>
      </p:sp>
      <p:sp>
        <p:nvSpPr>
          <p:cNvPr id="5" name="Footer Placeholder 4"/>
          <p:cNvSpPr>
            <a:spLocks noGrp="1"/>
          </p:cNvSpPr>
          <p:nvPr>
            <p:ph type="ftr" sz="quarter" idx="11"/>
          </p:nvPr>
        </p:nvSpPr>
        <p:spPr/>
        <p:txBody>
          <a:bodyPr/>
          <a:lstStyle/>
          <a:p>
            <a:r>
              <a:rPr lang="en-US"/>
              <a:t>Add a footer</a:t>
            </a:r>
            <a:endParaRPr lang="en-US" dirty="0"/>
          </a:p>
        </p:txBody>
      </p:sp>
      <p:sp>
        <p:nvSpPr>
          <p:cNvPr id="6" name="Slide Number Placeholder 5"/>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12867778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37CC0096-1860-4642-9CD2-0079EA5E7CD1}" type="datetimeFigureOut">
              <a:rPr lang="en-US" smtClean="0"/>
              <a:t>20-Nov-19</a:t>
            </a:fld>
            <a:endParaRPr lang="en-US"/>
          </a:p>
        </p:txBody>
      </p:sp>
      <p:sp>
        <p:nvSpPr>
          <p:cNvPr id="5" name="Footer Placeholder 4"/>
          <p:cNvSpPr>
            <a:spLocks noGrp="1"/>
          </p:cNvSpPr>
          <p:nvPr>
            <p:ph type="ftr" sz="quarter" idx="11"/>
          </p:nvPr>
        </p:nvSpPr>
        <p:spPr>
          <a:xfrm>
            <a:off x="685800" y="381000"/>
            <a:ext cx="6991492" cy="365125"/>
          </a:xfrm>
        </p:spPr>
        <p:txBody>
          <a:bodyPr/>
          <a:lstStyle/>
          <a:p>
            <a:r>
              <a:rPr lang="en-US"/>
              <a:t>Add a footer</a:t>
            </a:r>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31523534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userDrawn="1">
  <p:cSld name="Title Slide with Pictures">
    <p:bg>
      <p:bgRef idx="1001">
        <a:schemeClr val="bg1"/>
      </p:bgRef>
    </p:bg>
    <p:spTree>
      <p:nvGrpSpPr>
        <p:cNvPr id="1" name=""/>
        <p:cNvGrpSpPr/>
        <p:nvPr/>
      </p:nvGrpSpPr>
      <p:grpSpPr>
        <a:xfrm>
          <a:off x="0" y="0"/>
          <a:ext cx="0" cy="0"/>
          <a:chOff x="0" y="0"/>
          <a:chExt cx="0" cy="0"/>
        </a:xfrm>
      </p:grpSpPr>
      <p:sp>
        <p:nvSpPr>
          <p:cNvPr id="8" name="Rectangle 7"/>
          <p:cNvSpPr/>
          <p:nvPr userDrawn="1"/>
        </p:nvSpPr>
        <p:spPr>
          <a:xfrm>
            <a:off x="0" y="4800600"/>
            <a:ext cx="12192000" cy="20574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33400" y="5084483"/>
            <a:ext cx="11125200" cy="914400"/>
          </a:xfrm>
        </p:spPr>
        <p:txBody>
          <a:bodyPr anchor="b">
            <a:normAutofit/>
          </a:bodyPr>
          <a:lstStyle>
            <a:lvl1pPr algn="ctr">
              <a:defRPr sz="4400" spc="-50" baseline="0">
                <a:solidFill>
                  <a:schemeClr val="bg1"/>
                </a:solidFill>
              </a:defRPr>
            </a:lvl1pPr>
          </a:lstStyle>
          <a:p>
            <a:r>
              <a:rPr lang="en-US"/>
              <a:t>Click to edit Master title style</a:t>
            </a:r>
            <a:endParaRPr lang="en-US" dirty="0"/>
          </a:p>
        </p:txBody>
      </p:sp>
      <p:sp>
        <p:nvSpPr>
          <p:cNvPr id="9" name="Picture Placeholder 2" descr="An empty placeholder to add an image. Click on the placeholder and select the image that you wish to add"/>
          <p:cNvSpPr>
            <a:spLocks noGrp="1"/>
          </p:cNvSpPr>
          <p:nvPr>
            <p:ph type="pic" idx="10"/>
          </p:nvPr>
        </p:nvSpPr>
        <p:spPr>
          <a:xfrm>
            <a:off x="1" y="1"/>
            <a:ext cx="4023360" cy="4745736"/>
          </a:xfrm>
        </p:spPr>
        <p:txBody>
          <a:bodyPr tIns="45720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13" name="Picture Placeholder 2" descr="An empty placeholder to add an image. Click on the placeholder and select the image that you wish to add"/>
          <p:cNvSpPr>
            <a:spLocks noGrp="1"/>
          </p:cNvSpPr>
          <p:nvPr>
            <p:ph type="pic" idx="11"/>
          </p:nvPr>
        </p:nvSpPr>
        <p:spPr>
          <a:xfrm>
            <a:off x="4084320" y="1"/>
            <a:ext cx="4023360" cy="4745736"/>
          </a:xfrm>
        </p:spPr>
        <p:txBody>
          <a:bodyPr tIns="45720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14" name="Picture Placeholder 2" descr="An empty placeholder to add an image. Click on the placeholder and select the image that you wish to add"/>
          <p:cNvSpPr>
            <a:spLocks noGrp="1"/>
          </p:cNvSpPr>
          <p:nvPr>
            <p:ph type="pic" idx="12"/>
          </p:nvPr>
        </p:nvSpPr>
        <p:spPr>
          <a:xfrm>
            <a:off x="8168640" y="1"/>
            <a:ext cx="4023360" cy="4745736"/>
          </a:xfrm>
        </p:spPr>
        <p:txBody>
          <a:bodyPr tIns="45720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3" name="Subtitle 2"/>
          <p:cNvSpPr>
            <a:spLocks noGrp="1"/>
          </p:cNvSpPr>
          <p:nvPr>
            <p:ph type="subTitle" idx="1"/>
          </p:nvPr>
        </p:nvSpPr>
        <p:spPr>
          <a:xfrm>
            <a:off x="533400" y="6043123"/>
            <a:ext cx="11125200" cy="571500"/>
          </a:xfrm>
        </p:spPr>
        <p:txBody>
          <a:bodyPr>
            <a:normAutofit/>
          </a:bodyPr>
          <a:lstStyle>
            <a:lvl1pPr marL="0" indent="0" algn="ctr">
              <a:spcBef>
                <a:spcPts val="0"/>
              </a:spcBef>
              <a:buNone/>
              <a:defRPr sz="2000" cap="all" spc="5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13367508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userDrawn="1">
  <p:cSld name="1_Section Header">
    <p:bg>
      <p:bgPr>
        <a:solidFill>
          <a:schemeClr val="accent1">
            <a:lumMod val="75000"/>
          </a:schemeClr>
        </a:solidFill>
        <a:effectLst/>
      </p:bgPr>
    </p:bg>
    <p:spTree>
      <p:nvGrpSpPr>
        <p:cNvPr id="1" name=""/>
        <p:cNvGrpSpPr/>
        <p:nvPr/>
      </p:nvGrpSpPr>
      <p:grpSpPr>
        <a:xfrm>
          <a:off x="0" y="0"/>
          <a:ext cx="0" cy="0"/>
          <a:chOff x="0" y="0"/>
          <a:chExt cx="0" cy="0"/>
        </a:xfrm>
      </p:grpSpPr>
      <p:sp>
        <p:nvSpPr>
          <p:cNvPr id="7" name="Rectangle 6"/>
          <p:cNvSpPr/>
          <p:nvPr userDrawn="1"/>
        </p:nvSpPr>
        <p:spPr>
          <a:xfrm>
            <a:off x="304800" y="304800"/>
            <a:ext cx="11582400" cy="6248400"/>
          </a:xfrm>
          <a:prstGeom prst="rect">
            <a:avLst/>
          </a:prstGeom>
          <a:noFill/>
          <a:ln w="50800">
            <a:solidFill>
              <a:schemeClr val="bg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1850" y="2483427"/>
            <a:ext cx="10515600" cy="2743200"/>
          </a:xfrm>
        </p:spPr>
        <p:txBody>
          <a:bodyPr anchor="b">
            <a:normAutofit/>
          </a:bodyPr>
          <a:lstStyle>
            <a:lvl1pPr algn="ctr">
              <a:defRPr sz="4400" spc="-50" baseline="0">
                <a:solidFill>
                  <a:schemeClr val="bg1"/>
                </a:solidFill>
              </a:defRPr>
            </a:lvl1pPr>
          </a:lstStyle>
          <a:p>
            <a:r>
              <a:rPr lang="en-US"/>
              <a:t>Click to edit Master title style</a:t>
            </a:r>
          </a:p>
        </p:txBody>
      </p:sp>
      <p:sp>
        <p:nvSpPr>
          <p:cNvPr id="5" name="Text Placeholder 4"/>
          <p:cNvSpPr>
            <a:spLocks noGrp="1"/>
          </p:cNvSpPr>
          <p:nvPr>
            <p:ph type="body" sz="quarter" idx="10"/>
          </p:nvPr>
        </p:nvSpPr>
        <p:spPr>
          <a:xfrm>
            <a:off x="835025" y="5257800"/>
            <a:ext cx="10515600" cy="914400"/>
          </a:xfrm>
        </p:spPr>
        <p:txBody>
          <a:bodyPr>
            <a:normAutofit/>
          </a:bodyPr>
          <a:lstStyle>
            <a:lvl1pPr marL="0" indent="0" algn="ctr">
              <a:spcBef>
                <a:spcPts val="0"/>
              </a:spcBef>
              <a:buFontTx/>
              <a:buNone/>
              <a:defRPr sz="2000" cap="all" spc="50" baseline="0">
                <a:solidFill>
                  <a:schemeClr val="bg1"/>
                </a:solidFill>
              </a:defRPr>
            </a:lvl1pPr>
            <a:lvl2pPr marL="365760" indent="0" algn="ctr">
              <a:buNone/>
              <a:defRPr sz="2000" cap="all" spc="50" baseline="0">
                <a:solidFill>
                  <a:schemeClr val="bg1"/>
                </a:solidFill>
              </a:defRPr>
            </a:lvl2pPr>
            <a:lvl3pPr algn="ctr">
              <a:defRPr sz="2000" cap="all" spc="50" baseline="0">
                <a:solidFill>
                  <a:schemeClr val="bg1"/>
                </a:solidFill>
              </a:defRPr>
            </a:lvl3pPr>
            <a:lvl4pPr algn="ctr">
              <a:defRPr sz="2000" cap="all" spc="50" baseline="0">
                <a:solidFill>
                  <a:schemeClr val="bg1"/>
                </a:solidFill>
              </a:defRPr>
            </a:lvl4pPr>
            <a:lvl5pPr algn="ctr">
              <a:defRPr sz="2000" cap="all" spc="50" baseline="0">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84266115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51812" y="1672934"/>
            <a:ext cx="3506788" cy="2880360"/>
          </a:xfrm>
        </p:spPr>
        <p:txBody>
          <a:bodyPr anchor="b">
            <a:normAutofit/>
          </a:bodyPr>
          <a:lstStyle>
            <a:lvl1pPr>
              <a:defRPr sz="3000"/>
            </a:lvl1pPr>
          </a:lstStyle>
          <a:p>
            <a:r>
              <a:rPr lang="en-US"/>
              <a:t>Click to edit Master title style</a:t>
            </a:r>
            <a:endParaRPr lang="en-US" dirty="0"/>
          </a:p>
        </p:txBody>
      </p:sp>
      <p:sp>
        <p:nvSpPr>
          <p:cNvPr id="3" name="Content Placeholder 2"/>
          <p:cNvSpPr>
            <a:spLocks noGrp="1"/>
          </p:cNvSpPr>
          <p:nvPr>
            <p:ph idx="1"/>
          </p:nvPr>
        </p:nvSpPr>
        <p:spPr>
          <a:xfrm>
            <a:off x="530352" y="457200"/>
            <a:ext cx="7242111" cy="57150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151812" y="4590288"/>
            <a:ext cx="3514564" cy="1581912"/>
          </a:xfrm>
        </p:spPr>
        <p:txBody>
          <a:bodyPr/>
          <a:lstStyle>
            <a:lvl1pPr marL="0" indent="0">
              <a:spcBef>
                <a:spcPts val="8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p>
            <a:fld id="{37CC0096-1860-4642-9CD2-0079EA5E7CD1}" type="datetimeFigureOut">
              <a:rPr lang="en-US" smtClean="0"/>
              <a:t>20-Nov-19</a:t>
            </a:fld>
            <a:endParaRPr lang="en-US"/>
          </a:p>
        </p:txBody>
      </p:sp>
      <p:sp>
        <p:nvSpPr>
          <p:cNvPr id="7" name="Slide Number Placeholder 6"/>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1667374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userDrawn="1">
  <p:cSld name="1_Picture with Caption">
    <p:spTree>
      <p:nvGrpSpPr>
        <p:cNvPr id="1" name=""/>
        <p:cNvGrpSpPr/>
        <p:nvPr/>
      </p:nvGrpSpPr>
      <p:grpSpPr>
        <a:xfrm>
          <a:off x="0" y="0"/>
          <a:ext cx="0" cy="0"/>
          <a:chOff x="0" y="0"/>
          <a:chExt cx="0" cy="0"/>
        </a:xfrm>
      </p:grpSpPr>
      <p:sp>
        <p:nvSpPr>
          <p:cNvPr id="8" name="Rectangle 7"/>
          <p:cNvSpPr/>
          <p:nvPr userDrawn="1"/>
        </p:nvSpPr>
        <p:spPr>
          <a:xfrm>
            <a:off x="8153400" y="0"/>
            <a:ext cx="40386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32813" y="1683327"/>
            <a:ext cx="3125787" cy="2877260"/>
          </a:xfrm>
        </p:spPr>
        <p:txBody>
          <a:bodyPr anchor="b">
            <a:normAutofit/>
          </a:bodyPr>
          <a:lstStyle>
            <a:lvl1pPr>
              <a:defRPr sz="3000">
                <a:solidFill>
                  <a:schemeClr val="bg1"/>
                </a:solidFill>
              </a:defRPr>
            </a:lvl1pPr>
          </a:lstStyle>
          <a:p>
            <a:r>
              <a:rPr lang="en-US"/>
              <a:t>Click to edit Master title style</a:t>
            </a:r>
          </a:p>
        </p:txBody>
      </p:sp>
      <p:sp>
        <p:nvSpPr>
          <p:cNvPr id="6" name="Picture Placeholder 2" descr="An empty placeholder to add an image. Click on the placeholder and select the image that you wish to add"/>
          <p:cNvSpPr>
            <a:spLocks noGrp="1"/>
          </p:cNvSpPr>
          <p:nvPr>
            <p:ph type="pic" idx="1"/>
          </p:nvPr>
        </p:nvSpPr>
        <p:spPr>
          <a:xfrm>
            <a:off x="0" y="0"/>
            <a:ext cx="8101584" cy="6857999"/>
          </a:xfrm>
        </p:spPr>
        <p:txBody>
          <a:bodyPr tIns="45720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532813" y="4591761"/>
            <a:ext cx="3125787" cy="1580440"/>
          </a:xfrm>
        </p:spPr>
        <p:txBody>
          <a:bodyPr/>
          <a:lstStyle>
            <a:lvl1pPr marL="0" indent="0">
              <a:spcBef>
                <a:spcPts val="800"/>
              </a:spcBef>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9772497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1.png"/><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2-HD-TOP.png"/>
          <p:cNvPicPr>
            <a:picLocks noChangeAspect="1"/>
          </p:cNvPicPr>
          <p:nvPr/>
        </p:nvPicPr>
        <p:blipFill>
          <a:blip r:embed="rId23">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37CC0096-1860-4642-9CD2-0079EA5E7CD1}" type="datetimeFigureOut">
              <a:rPr lang="en-US" smtClean="0"/>
              <a:pPr/>
              <a:t>20-Nov-19</a:t>
            </a:fld>
            <a:endParaRPr lang="en-US"/>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r>
              <a:rPr lang="en-US"/>
              <a:t>Add a footer</a:t>
            </a:r>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E31375A4-56A4-47D6-9801-1991572033F7}" type="slidenum">
              <a:rPr lang="en-US" smtClean="0"/>
              <a:pPr/>
              <a:t>‹#›</a:t>
            </a:fld>
            <a:endParaRPr lang="en-US"/>
          </a:p>
        </p:txBody>
      </p:sp>
      <p:sp>
        <p:nvSpPr>
          <p:cNvPr id="9" name="Rectangle 8">
            <a:extLst>
              <a:ext uri="{FF2B5EF4-FFF2-40B4-BE49-F238E27FC236}">
                <a16:creationId xmlns:a16="http://schemas.microsoft.com/office/drawing/2014/main" id="{74185359-356C-4882-B7E2-0679699A1B6D}"/>
              </a:ext>
            </a:extLst>
          </p:cNvPr>
          <p:cNvSpPr/>
          <p:nvPr userDrawn="1"/>
        </p:nvSpPr>
        <p:spPr>
          <a:xfrm>
            <a:off x="0" y="6583680"/>
            <a:ext cx="12192000" cy="27432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93635481"/>
      </p:ext>
    </p:extLst>
  </p:cSld>
  <p:clrMap bg1="lt1" tx1="dk1" bg2="lt2" tx2="dk2" accent1="accent1" accent2="accent2" accent3="accent3" accent4="accent4" accent5="accent5" accent6="accent6" hlink="hlink" folHlink="folHlink"/>
  <p:sldLayoutIdLst>
    <p:sldLayoutId id="2147483923" r:id="rId1"/>
    <p:sldLayoutId id="2147483924" r:id="rId2"/>
    <p:sldLayoutId id="2147483925" r:id="rId3"/>
    <p:sldLayoutId id="2147483926" r:id="rId4"/>
    <p:sldLayoutId id="2147483927" r:id="rId5"/>
    <p:sldLayoutId id="2147483928" r:id="rId6"/>
    <p:sldLayoutId id="2147483929" r:id="rId7"/>
    <p:sldLayoutId id="2147483930" r:id="rId8"/>
    <p:sldLayoutId id="2147483931" r:id="rId9"/>
    <p:sldLayoutId id="2147483932" r:id="rId10"/>
    <p:sldLayoutId id="2147483933" r:id="rId11"/>
    <p:sldLayoutId id="2147483934" r:id="rId12"/>
    <p:sldLayoutId id="2147483935" r:id="rId13"/>
    <p:sldLayoutId id="2147483936" r:id="rId14"/>
    <p:sldLayoutId id="2147483937" r:id="rId15"/>
    <p:sldLayoutId id="2147483938" r:id="rId16"/>
    <p:sldLayoutId id="2147483939" r:id="rId17"/>
    <p:sldLayoutId id="2147483940" r:id="rId18"/>
    <p:sldLayoutId id="2147483941" r:id="rId19"/>
    <p:sldLayoutId id="2147483656" r:id="rId20"/>
    <p:sldLayoutId id="2147483657" r:id="rId2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840" userDrawn="1">
          <p15:clr>
            <a:srgbClr val="F26B43"/>
          </p15:clr>
        </p15:guide>
        <p15:guide id="2" orient="horz" pos="216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8.xml"/><Relationship Id="rId5" Type="http://schemas.openxmlformats.org/officeDocument/2006/relationships/image" Target="../media/image4.jp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4.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png"/><Relationship Id="rId1" Type="http://schemas.openxmlformats.org/officeDocument/2006/relationships/slideLayout" Target="../slideLayouts/slideLayout4.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4.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4.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1.png"/><Relationship Id="rId1" Type="http://schemas.openxmlformats.org/officeDocument/2006/relationships/slideLayout" Target="../slideLayouts/slideLayout4.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1.png"/><Relationship Id="rId1" Type="http://schemas.openxmlformats.org/officeDocument/2006/relationships/slideLayout" Target="../slideLayouts/slideLayout4.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image" Target="../media/image1.png"/><Relationship Id="rId1" Type="http://schemas.openxmlformats.org/officeDocument/2006/relationships/slideLayout" Target="../slideLayouts/slideLayout4.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4.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image" Target="../media/image1.png"/><Relationship Id="rId1" Type="http://schemas.openxmlformats.org/officeDocument/2006/relationships/slideLayout" Target="../slideLayouts/slideLayout4.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image" Target="../media/image1.png"/><Relationship Id="rId1" Type="http://schemas.openxmlformats.org/officeDocument/2006/relationships/slideLayout" Target="../slideLayouts/slideLayout4.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4.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image" Target="../media/image1.png"/><Relationship Id="rId1" Type="http://schemas.openxmlformats.org/officeDocument/2006/relationships/slideLayout" Target="../slideLayouts/slideLayout4.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4.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24.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4.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2" name="Picture 26">
            <a:extLst>
              <a:ext uri="{FF2B5EF4-FFF2-40B4-BE49-F238E27FC236}">
                <a16:creationId xmlns:a16="http://schemas.microsoft.com/office/drawing/2014/main" id="{5625F917-F103-4246-B4D2-9DE6B3E5E7E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54" name="Picture 28">
            <a:extLst>
              <a:ext uri="{FF2B5EF4-FFF2-40B4-BE49-F238E27FC236}">
                <a16:creationId xmlns:a16="http://schemas.microsoft.com/office/drawing/2014/main" id="{5715F970-5C79-49EE-AF16-7C7453346CC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useBgFill="1">
        <p:nvSpPr>
          <p:cNvPr id="56" name="Rectangle 30">
            <a:extLst>
              <a:ext uri="{FF2B5EF4-FFF2-40B4-BE49-F238E27FC236}">
                <a16:creationId xmlns:a16="http://schemas.microsoft.com/office/drawing/2014/main" id="{BD70F04F-936D-4251-95AD-EA7BFDEEF5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1999" cy="454372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615888" y="673240"/>
            <a:ext cx="5951914" cy="3446373"/>
          </a:xfrm>
          <a:noFill/>
          <a:ln w="19050">
            <a:noFill/>
            <a:prstDash val="dash"/>
          </a:ln>
        </p:spPr>
        <p:txBody>
          <a:bodyPr vert="horz" lIns="91440" tIns="45720" rIns="91440" bIns="45720" rtlCol="0" anchor="b">
            <a:normAutofit/>
          </a:bodyPr>
          <a:lstStyle/>
          <a:p>
            <a:pPr algn="l"/>
            <a:r>
              <a:rPr lang="en-US" sz="4100" b="1" dirty="0">
                <a:solidFill>
                  <a:schemeClr val="tx1"/>
                </a:solidFill>
              </a:rPr>
              <a:t>Is it Really worth it? A Parents’ Perspectives on the Benefits of Football excellence</a:t>
            </a:r>
          </a:p>
        </p:txBody>
      </p:sp>
      <p:sp>
        <p:nvSpPr>
          <p:cNvPr id="58" name="Rectangle 32">
            <a:extLst>
              <a:ext uri="{FF2B5EF4-FFF2-40B4-BE49-F238E27FC236}">
                <a16:creationId xmlns:a16="http://schemas.microsoft.com/office/drawing/2014/main" id="{4A51B55E-251D-4DBD-80AD-1B1231AABF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2794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34">
            <a:extLst>
              <a:ext uri="{FF2B5EF4-FFF2-40B4-BE49-F238E27FC236}">
                <a16:creationId xmlns:a16="http://schemas.microsoft.com/office/drawing/2014/main" id="{2AEDC3D6-736A-4425-B48C-8C77FA504B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46782" y="-1"/>
            <a:ext cx="4245218" cy="53671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ounded Rectangle 11">
            <a:extLst>
              <a:ext uri="{FF2B5EF4-FFF2-40B4-BE49-F238E27FC236}">
                <a16:creationId xmlns:a16="http://schemas.microsoft.com/office/drawing/2014/main" id="{E11F1300-DDFA-4CEB-927C-0655D2E718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8" y="643464"/>
            <a:ext cx="3992668" cy="5571072"/>
          </a:xfrm>
          <a:prstGeom prst="roundRect">
            <a:avLst>
              <a:gd name="adj" fmla="val 2403"/>
            </a:avLst>
          </a:prstGeom>
          <a:solidFill>
            <a:srgbClr val="FFFFFF"/>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1" descr="A close up of a logo&#10;&#10;Description automatically generated">
            <a:extLst>
              <a:ext uri="{FF2B5EF4-FFF2-40B4-BE49-F238E27FC236}">
                <a16:creationId xmlns:a16="http://schemas.microsoft.com/office/drawing/2014/main" id="{09EC2ADE-942A-4342-BBD0-02869B5521D4}"/>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127969" y="1708160"/>
            <a:ext cx="3023403" cy="1058191"/>
          </a:xfrm>
          <a:prstGeom prst="rect">
            <a:avLst/>
          </a:prstGeom>
        </p:spPr>
      </p:pic>
      <p:pic>
        <p:nvPicPr>
          <p:cNvPr id="14" name="Picture Placeholder 13" descr="A close up of a sign&#10;&#10;Description automatically generated">
            <a:extLst>
              <a:ext uri="{FF2B5EF4-FFF2-40B4-BE49-F238E27FC236}">
                <a16:creationId xmlns:a16="http://schemas.microsoft.com/office/drawing/2014/main" id="{E9E1101D-2675-4772-A910-AF533821DD42}"/>
              </a:ext>
            </a:extLst>
          </p:cNvPr>
          <p:cNvPicPr>
            <a:picLocks noGrp="1" noChangeAspect="1"/>
          </p:cNvPicPr>
          <p:nvPr>
            <p:ph type="pic" idx="10"/>
          </p:nvPr>
        </p:nvPicPr>
        <p:blipFill rotWithShape="1">
          <a:blip r:embed="rId5">
            <a:extLst>
              <a:ext uri="{28A0092B-C50C-407E-A947-70E740481C1C}">
                <a14:useLocalDpi xmlns:a14="http://schemas.microsoft.com/office/drawing/2010/main" val="0"/>
              </a:ext>
            </a:extLst>
          </a:blip>
          <a:srcRect l="7611" r="7611"/>
          <a:stretch/>
        </p:blipFill>
        <p:spPr>
          <a:xfrm>
            <a:off x="1687589" y="3509433"/>
            <a:ext cx="1904163" cy="2246057"/>
          </a:xfrm>
          <a:prstGeom prst="rect">
            <a:avLst/>
          </a:prstGeom>
        </p:spPr>
      </p:pic>
    </p:spTree>
    <p:extLst>
      <p:ext uri="{BB962C8B-B14F-4D97-AF65-F5344CB8AC3E}">
        <p14:creationId xmlns:p14="http://schemas.microsoft.com/office/powerpoint/2010/main" val="30346877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3466" y="804334"/>
            <a:ext cx="3471333" cy="5249333"/>
          </a:xfrm>
        </p:spPr>
        <p:txBody>
          <a:bodyPr>
            <a:normAutofit/>
          </a:bodyPr>
          <a:lstStyle/>
          <a:p>
            <a:r>
              <a:rPr lang="en-US" b="1" u="sng" dirty="0"/>
              <a:t>Research aims</a:t>
            </a:r>
          </a:p>
        </p:txBody>
      </p:sp>
      <p:sp>
        <p:nvSpPr>
          <p:cNvPr id="3" name="Content Placeholder 2"/>
          <p:cNvSpPr>
            <a:spLocks noGrp="1"/>
          </p:cNvSpPr>
          <p:nvPr>
            <p:ph idx="1"/>
          </p:nvPr>
        </p:nvSpPr>
        <p:spPr>
          <a:xfrm>
            <a:off x="5234722" y="804334"/>
            <a:ext cx="6271477" cy="5249333"/>
          </a:xfrm>
        </p:spPr>
        <p:txBody>
          <a:bodyPr anchor="ctr">
            <a:normAutofit/>
          </a:bodyPr>
          <a:lstStyle/>
          <a:p>
            <a:pPr marL="331470" indent="-285750"/>
            <a:r>
              <a:rPr lang="en-US" dirty="0">
                <a:solidFill>
                  <a:schemeClr val="tx2"/>
                </a:solidFill>
              </a:rPr>
              <a:t>To evaluate the rationale, perceived benefits and likely continuation  for parents attending the West Wales Girls Performance Centre</a:t>
            </a:r>
          </a:p>
        </p:txBody>
      </p:sp>
    </p:spTree>
    <p:extLst>
      <p:ext uri="{BB962C8B-B14F-4D97-AF65-F5344CB8AC3E}">
        <p14:creationId xmlns:p14="http://schemas.microsoft.com/office/powerpoint/2010/main" val="28369708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85800" y="1066163"/>
            <a:ext cx="3306744" cy="5148371"/>
          </a:xfrm>
        </p:spPr>
        <p:txBody>
          <a:bodyPr>
            <a:normAutofit/>
          </a:bodyPr>
          <a:lstStyle/>
          <a:p>
            <a:r>
              <a:rPr lang="en-US" b="1" u="sng" dirty="0"/>
              <a:t>Objectives</a:t>
            </a:r>
          </a:p>
        </p:txBody>
      </p:sp>
      <p:graphicFrame>
        <p:nvGraphicFramePr>
          <p:cNvPr id="5" name="Content Placeholder 2">
            <a:extLst>
              <a:ext uri="{FF2B5EF4-FFF2-40B4-BE49-F238E27FC236}">
                <a16:creationId xmlns:a16="http://schemas.microsoft.com/office/drawing/2014/main" id="{5D71D963-95C1-4B9D-A92B-B6BA1D7494B7}"/>
              </a:ext>
            </a:extLst>
          </p:cNvPr>
          <p:cNvGraphicFramePr>
            <a:graphicFrameLocks noGrp="1"/>
          </p:cNvGraphicFramePr>
          <p:nvPr>
            <p:ph idx="1"/>
            <p:extLst>
              <p:ext uri="{D42A27DB-BD31-4B8C-83A1-F6EECF244321}">
                <p14:modId xmlns:p14="http://schemas.microsoft.com/office/powerpoint/2010/main" val="1011534699"/>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145947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C3ECB-95AE-4BE4-B21B-D3674B75B75B}"/>
              </a:ext>
            </a:extLst>
          </p:cNvPr>
          <p:cNvSpPr>
            <a:spLocks noGrp="1"/>
          </p:cNvSpPr>
          <p:nvPr>
            <p:ph type="title"/>
          </p:nvPr>
        </p:nvSpPr>
        <p:spPr>
          <a:xfrm>
            <a:off x="685800" y="1066163"/>
            <a:ext cx="3306744" cy="5148371"/>
          </a:xfrm>
        </p:spPr>
        <p:txBody>
          <a:bodyPr>
            <a:normAutofit/>
          </a:bodyPr>
          <a:lstStyle/>
          <a:p>
            <a:r>
              <a:rPr lang="en-GB" b="1" u="sng" dirty="0"/>
              <a:t>Rationale</a:t>
            </a:r>
          </a:p>
        </p:txBody>
      </p:sp>
      <p:graphicFrame>
        <p:nvGraphicFramePr>
          <p:cNvPr id="14" name="Content Placeholder 2">
            <a:extLst>
              <a:ext uri="{FF2B5EF4-FFF2-40B4-BE49-F238E27FC236}">
                <a16:creationId xmlns:a16="http://schemas.microsoft.com/office/drawing/2014/main" id="{CB7C860F-0407-4A0F-98AA-547496630536}"/>
              </a:ext>
            </a:extLst>
          </p:cNvPr>
          <p:cNvGraphicFramePr>
            <a:graphicFrameLocks noGrp="1"/>
          </p:cNvGraphicFramePr>
          <p:nvPr>
            <p:ph idx="1"/>
            <p:extLst>
              <p:ext uri="{D42A27DB-BD31-4B8C-83A1-F6EECF244321}">
                <p14:modId xmlns:p14="http://schemas.microsoft.com/office/powerpoint/2010/main" val="1209367292"/>
              </p:ext>
            </p:extLst>
          </p:nvPr>
        </p:nvGraphicFramePr>
        <p:xfrm>
          <a:off x="4673654" y="0"/>
          <a:ext cx="7518345" cy="68579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390456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D1643F-10E2-441A-BD9B-685B7C75E205}"/>
              </a:ext>
            </a:extLst>
          </p:cNvPr>
          <p:cNvSpPr>
            <a:spLocks noGrp="1"/>
          </p:cNvSpPr>
          <p:nvPr>
            <p:ph type="title"/>
          </p:nvPr>
        </p:nvSpPr>
        <p:spPr/>
        <p:txBody>
          <a:bodyPr>
            <a:normAutofit/>
          </a:bodyPr>
          <a:lstStyle/>
          <a:p>
            <a:r>
              <a:rPr lang="en-GB" sz="2400" b="1" u="sng" dirty="0"/>
              <a:t>Where will the Study Take Place?</a:t>
            </a:r>
          </a:p>
        </p:txBody>
      </p:sp>
      <p:sp>
        <p:nvSpPr>
          <p:cNvPr id="3" name="Content Placeholder 2">
            <a:extLst>
              <a:ext uri="{FF2B5EF4-FFF2-40B4-BE49-F238E27FC236}">
                <a16:creationId xmlns:a16="http://schemas.microsoft.com/office/drawing/2014/main" id="{DEE63FF2-6A30-4B37-B490-EB5C9EE80CF8}"/>
              </a:ext>
            </a:extLst>
          </p:cNvPr>
          <p:cNvSpPr>
            <a:spLocks noGrp="1"/>
          </p:cNvSpPr>
          <p:nvPr>
            <p:ph idx="1"/>
          </p:nvPr>
        </p:nvSpPr>
        <p:spPr>
          <a:xfrm>
            <a:off x="685800" y="2194560"/>
            <a:ext cx="4439873" cy="4024125"/>
          </a:xfrm>
        </p:spPr>
        <p:txBody>
          <a:bodyPr>
            <a:normAutofit fontScale="92500"/>
          </a:bodyPr>
          <a:lstStyle/>
          <a:p>
            <a:r>
              <a:rPr lang="en-GB" dirty="0"/>
              <a:t>The performance centre is the link between club football and the Wales National Squads at junior year groups.</a:t>
            </a:r>
          </a:p>
          <a:p>
            <a:r>
              <a:rPr lang="en-GB" dirty="0"/>
              <a:t>Players get selected into the performance centre then picked up by the regional squad with potential selection for the National squads. </a:t>
            </a:r>
          </a:p>
          <a:p>
            <a:r>
              <a:rPr lang="en-GB" dirty="0"/>
              <a:t>The study is designed to be taken place at the West Wales Girls Performance Centre.</a:t>
            </a:r>
          </a:p>
          <a:p>
            <a:endParaRPr lang="en-GB" dirty="0"/>
          </a:p>
          <a:p>
            <a:endParaRPr lang="en-GB" dirty="0"/>
          </a:p>
        </p:txBody>
      </p:sp>
      <p:pic>
        <p:nvPicPr>
          <p:cNvPr id="4" name="Picture 3">
            <a:extLst>
              <a:ext uri="{FF2B5EF4-FFF2-40B4-BE49-F238E27FC236}">
                <a16:creationId xmlns:a16="http://schemas.microsoft.com/office/drawing/2014/main" id="{89AC3491-70CD-46F5-B34D-843872E00748}"/>
              </a:ext>
            </a:extLst>
          </p:cNvPr>
          <p:cNvPicPr>
            <a:picLocks noChangeAspect="1"/>
          </p:cNvPicPr>
          <p:nvPr/>
        </p:nvPicPr>
        <p:blipFill rotWithShape="1">
          <a:blip r:embed="rId2"/>
          <a:srcRect l="31240" t="6239" r="14677" b="47401"/>
          <a:stretch/>
        </p:blipFill>
        <p:spPr>
          <a:xfrm>
            <a:off x="5433390" y="2194561"/>
            <a:ext cx="6072809" cy="4060568"/>
          </a:xfrm>
          <a:prstGeom prst="rect">
            <a:avLst/>
          </a:prstGeom>
        </p:spPr>
      </p:pic>
    </p:spTree>
    <p:extLst>
      <p:ext uri="{BB962C8B-B14F-4D97-AF65-F5344CB8AC3E}">
        <p14:creationId xmlns:p14="http://schemas.microsoft.com/office/powerpoint/2010/main" val="32909024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42E4E90-C1BC-4F27-B69E-95B5D84025C7}"/>
              </a:ext>
            </a:extLst>
          </p:cNvPr>
          <p:cNvPicPr>
            <a:picLocks noChangeAspect="1"/>
          </p:cNvPicPr>
          <p:nvPr/>
        </p:nvPicPr>
        <p:blipFill rotWithShape="1">
          <a:blip r:embed="rId2"/>
          <a:srcRect l="44050" t="20655" r="17083" b="17348"/>
          <a:stretch/>
        </p:blipFill>
        <p:spPr>
          <a:xfrm>
            <a:off x="8380341" y="2057401"/>
            <a:ext cx="3573971" cy="3842159"/>
          </a:xfrm>
          <a:prstGeom prst="rect">
            <a:avLst/>
          </a:prstGeom>
        </p:spPr>
      </p:pic>
      <p:pic>
        <p:nvPicPr>
          <p:cNvPr id="4" name="Picture 3">
            <a:extLst>
              <a:ext uri="{FF2B5EF4-FFF2-40B4-BE49-F238E27FC236}">
                <a16:creationId xmlns:a16="http://schemas.microsoft.com/office/drawing/2014/main" id="{AF93073D-FF02-4F42-BA63-8C2A303DE76E}"/>
              </a:ext>
            </a:extLst>
          </p:cNvPr>
          <p:cNvPicPr>
            <a:picLocks noChangeAspect="1"/>
          </p:cNvPicPr>
          <p:nvPr/>
        </p:nvPicPr>
        <p:blipFill rotWithShape="1">
          <a:blip r:embed="rId3"/>
          <a:srcRect l="4772" t="11906" r="57554" b="3093"/>
          <a:stretch/>
        </p:blipFill>
        <p:spPr>
          <a:xfrm>
            <a:off x="369115" y="2057401"/>
            <a:ext cx="3442545" cy="3806504"/>
          </a:xfrm>
          <a:prstGeom prst="rect">
            <a:avLst/>
          </a:prstGeom>
        </p:spPr>
      </p:pic>
      <p:sp>
        <p:nvSpPr>
          <p:cNvPr id="2" name="Title 1">
            <a:extLst>
              <a:ext uri="{FF2B5EF4-FFF2-40B4-BE49-F238E27FC236}">
                <a16:creationId xmlns:a16="http://schemas.microsoft.com/office/drawing/2014/main" id="{ADFA160E-C679-4F70-AD85-19461ACABC0B}"/>
              </a:ext>
            </a:extLst>
          </p:cNvPr>
          <p:cNvSpPr>
            <a:spLocks noGrp="1"/>
          </p:cNvSpPr>
          <p:nvPr>
            <p:ph type="title"/>
          </p:nvPr>
        </p:nvSpPr>
        <p:spPr/>
        <p:txBody>
          <a:bodyPr>
            <a:normAutofit/>
          </a:bodyPr>
          <a:lstStyle/>
          <a:p>
            <a:r>
              <a:rPr lang="en-GB" sz="2400" b="1" dirty="0"/>
              <a:t>Football Association Key Figures for Women’s and Girl’s Football</a:t>
            </a:r>
          </a:p>
        </p:txBody>
      </p:sp>
      <p:pic>
        <p:nvPicPr>
          <p:cNvPr id="6" name="Picture 5">
            <a:extLst>
              <a:ext uri="{FF2B5EF4-FFF2-40B4-BE49-F238E27FC236}">
                <a16:creationId xmlns:a16="http://schemas.microsoft.com/office/drawing/2014/main" id="{4ED1CB4F-331C-4ED2-88CA-74C68D45D6C6}"/>
              </a:ext>
            </a:extLst>
          </p:cNvPr>
          <p:cNvPicPr>
            <a:picLocks noChangeAspect="1"/>
          </p:cNvPicPr>
          <p:nvPr/>
        </p:nvPicPr>
        <p:blipFill rotWithShape="1">
          <a:blip r:embed="rId4"/>
          <a:srcRect l="28968" t="15657" r="30396" b="11145"/>
          <a:stretch/>
        </p:blipFill>
        <p:spPr>
          <a:xfrm>
            <a:off x="3811660" y="2021746"/>
            <a:ext cx="4280571" cy="3842159"/>
          </a:xfrm>
          <a:prstGeom prst="rect">
            <a:avLst/>
          </a:prstGeom>
        </p:spPr>
      </p:pic>
      <p:sp>
        <p:nvSpPr>
          <p:cNvPr id="7" name="TextBox 6">
            <a:extLst>
              <a:ext uri="{FF2B5EF4-FFF2-40B4-BE49-F238E27FC236}">
                <a16:creationId xmlns:a16="http://schemas.microsoft.com/office/drawing/2014/main" id="{B9360BA5-8AE6-44E2-8D54-C8D2609CADA5}"/>
              </a:ext>
            </a:extLst>
          </p:cNvPr>
          <p:cNvSpPr txBox="1"/>
          <p:nvPr/>
        </p:nvSpPr>
        <p:spPr>
          <a:xfrm>
            <a:off x="581025" y="5935215"/>
            <a:ext cx="10935749" cy="707886"/>
          </a:xfrm>
          <a:prstGeom prst="rect">
            <a:avLst/>
          </a:prstGeom>
          <a:noFill/>
        </p:spPr>
        <p:txBody>
          <a:bodyPr wrap="square" rtlCol="0">
            <a:spAutoFit/>
          </a:bodyPr>
          <a:lstStyle/>
          <a:p>
            <a:r>
              <a:rPr lang="en-GB" sz="2000" b="1" dirty="0"/>
              <a:t>Are these the reasons that are driving parent’s motivation to send girl’s on the sporting pathway? (This is why I am undertaking this study, to find out… Why?)</a:t>
            </a:r>
          </a:p>
        </p:txBody>
      </p:sp>
    </p:spTree>
    <p:extLst>
      <p:ext uri="{BB962C8B-B14F-4D97-AF65-F5344CB8AC3E}">
        <p14:creationId xmlns:p14="http://schemas.microsoft.com/office/powerpoint/2010/main" val="29425621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B023D44-06E4-4C32-8E4E-713245376CA5}"/>
              </a:ext>
            </a:extLst>
          </p:cNvPr>
          <p:cNvPicPr>
            <a:picLocks noChangeAspect="1"/>
          </p:cNvPicPr>
          <p:nvPr/>
        </p:nvPicPr>
        <p:blipFill>
          <a:blip r:embed="rId2"/>
          <a:stretch>
            <a:fillRect/>
          </a:stretch>
        </p:blipFill>
        <p:spPr>
          <a:xfrm>
            <a:off x="0" y="0"/>
            <a:ext cx="12192000" cy="6858000"/>
          </a:xfrm>
          <a:prstGeom prst="rect">
            <a:avLst/>
          </a:prstGeom>
        </p:spPr>
      </p:pic>
      <p:sp>
        <p:nvSpPr>
          <p:cNvPr id="2" name="Title 1"/>
          <p:cNvSpPr>
            <a:spLocks noGrp="1"/>
          </p:cNvSpPr>
          <p:nvPr>
            <p:ph type="title"/>
          </p:nvPr>
        </p:nvSpPr>
        <p:spPr/>
        <p:txBody>
          <a:bodyPr>
            <a:normAutofit/>
          </a:bodyPr>
          <a:lstStyle/>
          <a:p>
            <a:r>
              <a:rPr lang="en-US" sz="2400" b="1" u="sng" dirty="0"/>
              <a:t>Miniature Literature Review</a:t>
            </a:r>
            <a:br>
              <a:rPr lang="en-US" sz="2400" b="1" u="sng" dirty="0"/>
            </a:br>
            <a:r>
              <a:rPr lang="en-US" sz="2400" b="1" u="sng" dirty="0"/>
              <a:t>1-10</a:t>
            </a:r>
          </a:p>
        </p:txBody>
      </p:sp>
    </p:spTree>
    <p:extLst>
      <p:ext uri="{BB962C8B-B14F-4D97-AF65-F5344CB8AC3E}">
        <p14:creationId xmlns:p14="http://schemas.microsoft.com/office/powerpoint/2010/main" val="42604649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448167-9441-4103-813A-73E529181ABC}"/>
              </a:ext>
            </a:extLst>
          </p:cNvPr>
          <p:cNvSpPr>
            <a:spLocks noGrp="1"/>
          </p:cNvSpPr>
          <p:nvPr>
            <p:ph type="title"/>
          </p:nvPr>
        </p:nvSpPr>
        <p:spPr>
          <a:xfrm>
            <a:off x="3581400" y="274321"/>
            <a:ext cx="8610600" cy="1293028"/>
          </a:xfrm>
        </p:spPr>
        <p:txBody>
          <a:bodyPr vert="horz" lIns="91440" tIns="45720" rIns="91440" bIns="45720" rtlCol="0" anchor="ctr">
            <a:normAutofit/>
          </a:bodyPr>
          <a:lstStyle/>
          <a:p>
            <a:r>
              <a:rPr lang="en-US" sz="2400" b="1" dirty="0"/>
              <a:t>1. A grounded theory of positive youth development through sport based on results from a qualitative meta-study</a:t>
            </a:r>
          </a:p>
        </p:txBody>
      </p:sp>
      <p:graphicFrame>
        <p:nvGraphicFramePr>
          <p:cNvPr id="5" name="Content Placeholder 2">
            <a:extLst>
              <a:ext uri="{FF2B5EF4-FFF2-40B4-BE49-F238E27FC236}">
                <a16:creationId xmlns:a16="http://schemas.microsoft.com/office/drawing/2014/main" id="{ADFCDB00-765B-43CD-AAC7-53C69CB84E01}"/>
              </a:ext>
            </a:extLst>
          </p:cNvPr>
          <p:cNvGraphicFramePr>
            <a:graphicFrameLocks noGrp="1"/>
          </p:cNvGraphicFramePr>
          <p:nvPr>
            <p:ph sz="half" idx="1"/>
            <p:extLst>
              <p:ext uri="{D42A27DB-BD31-4B8C-83A1-F6EECF244321}">
                <p14:modId xmlns:p14="http://schemas.microsoft.com/office/powerpoint/2010/main" val="2776401662"/>
              </p:ext>
            </p:extLst>
          </p:nvPr>
        </p:nvGraphicFramePr>
        <p:xfrm>
          <a:off x="0" y="1715772"/>
          <a:ext cx="12192000" cy="48679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878166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Rounded Corners 8">
            <a:extLst>
              <a:ext uri="{FF2B5EF4-FFF2-40B4-BE49-F238E27FC236}">
                <a16:creationId xmlns:a16="http://schemas.microsoft.com/office/drawing/2014/main" id="{CFB6499D-1289-41F2-92D3-C2529C95EE12}"/>
              </a:ext>
            </a:extLst>
          </p:cNvPr>
          <p:cNvSpPr/>
          <p:nvPr/>
        </p:nvSpPr>
        <p:spPr>
          <a:xfrm>
            <a:off x="0" y="5446643"/>
            <a:ext cx="12192000" cy="112643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Rounded Corners 7">
            <a:extLst>
              <a:ext uri="{FF2B5EF4-FFF2-40B4-BE49-F238E27FC236}">
                <a16:creationId xmlns:a16="http://schemas.microsoft.com/office/drawing/2014/main" id="{19EA626A-9875-427B-807B-B31350DC3E40}"/>
              </a:ext>
            </a:extLst>
          </p:cNvPr>
          <p:cNvSpPr/>
          <p:nvPr/>
        </p:nvSpPr>
        <p:spPr>
          <a:xfrm>
            <a:off x="0" y="4041187"/>
            <a:ext cx="12192000" cy="1236663"/>
          </a:xfrm>
          <a:prstGeom prst="roundRect">
            <a:avLst/>
          </a:prstGeom>
          <a:solidFill>
            <a:schemeClr val="accent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Rounded Corners 6">
            <a:extLst>
              <a:ext uri="{FF2B5EF4-FFF2-40B4-BE49-F238E27FC236}">
                <a16:creationId xmlns:a16="http://schemas.microsoft.com/office/drawing/2014/main" id="{98D645E4-FBB6-4C67-914D-083408193007}"/>
              </a:ext>
            </a:extLst>
          </p:cNvPr>
          <p:cNvSpPr/>
          <p:nvPr/>
        </p:nvSpPr>
        <p:spPr>
          <a:xfrm>
            <a:off x="0" y="2492865"/>
            <a:ext cx="12192000" cy="1456283"/>
          </a:xfrm>
          <a:prstGeom prst="round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F6B4E21E-ED5F-4893-B10E-93C1EC60621F}"/>
              </a:ext>
            </a:extLst>
          </p:cNvPr>
          <p:cNvSpPr>
            <a:spLocks noGrp="1"/>
          </p:cNvSpPr>
          <p:nvPr>
            <p:ph type="title"/>
          </p:nvPr>
        </p:nvSpPr>
        <p:spPr/>
        <p:txBody>
          <a:bodyPr>
            <a:normAutofit fontScale="90000"/>
          </a:bodyPr>
          <a:lstStyle/>
          <a:p>
            <a:r>
              <a:rPr lang="en-GB" dirty="0"/>
              <a:t>2. Parent’s Perspectives on the Benefits of Sport Participation for Young Children (2014)</a:t>
            </a:r>
          </a:p>
        </p:txBody>
      </p:sp>
      <p:sp>
        <p:nvSpPr>
          <p:cNvPr id="6" name="Rectangle 5">
            <a:extLst>
              <a:ext uri="{FF2B5EF4-FFF2-40B4-BE49-F238E27FC236}">
                <a16:creationId xmlns:a16="http://schemas.microsoft.com/office/drawing/2014/main" id="{81739079-581A-47EE-B531-02471F0DA4E6}"/>
              </a:ext>
            </a:extLst>
          </p:cNvPr>
          <p:cNvSpPr/>
          <p:nvPr/>
        </p:nvSpPr>
        <p:spPr>
          <a:xfrm>
            <a:off x="132522" y="2481069"/>
            <a:ext cx="12059478" cy="4247317"/>
          </a:xfrm>
          <a:prstGeom prst="rect">
            <a:avLst/>
          </a:prstGeom>
        </p:spPr>
        <p:txBody>
          <a:bodyPr wrap="square">
            <a:spAutoFit/>
          </a:bodyPr>
          <a:lstStyle/>
          <a:p>
            <a:pPr marL="285750" indent="-285750">
              <a:buFont typeface="Arial" panose="020B0604020202020204" pitchFamily="34" charset="0"/>
              <a:buChar char="•"/>
            </a:pPr>
            <a:r>
              <a:rPr lang="en-GB" dirty="0">
                <a:solidFill>
                  <a:schemeClr val="bg1"/>
                </a:solidFill>
              </a:rPr>
              <a:t>The purpose of this study was to examine parents’ perspectives on the benefits of sports participation for their young children. This study relates to my study, as the associated questions to my research correlate to what the study based its research around.</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endParaRPr lang="en-GB" dirty="0"/>
          </a:p>
          <a:p>
            <a:pPr marL="285750" indent="-285750">
              <a:buFont typeface="Arial" panose="020B0604020202020204" pitchFamily="34" charset="0"/>
              <a:buChar char="•"/>
            </a:pPr>
            <a:r>
              <a:rPr lang="en-GB" dirty="0">
                <a:solidFill>
                  <a:schemeClr val="bg1"/>
                </a:solidFill>
              </a:rPr>
              <a:t> Parents influence their children’s involvement in sport in several ways. In Fredricks and Eccles’ (2004) model of parental influence on children’s motivation and achievement, it is suggested that parents fulfil three crucial roles: provider, interpreter, and role model.</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r>
              <a:rPr lang="en-GB" b="1" dirty="0">
                <a:solidFill>
                  <a:schemeClr val="bg1"/>
                </a:solidFill>
              </a:rPr>
              <a:t>Reference: Neely, K.C. and Holt, N.L. (2014). Parents’ Perspective on the Benefits of Sport Participation for Young Children. The Sports Psychologist. Human Kinetics</a:t>
            </a:r>
          </a:p>
          <a:p>
            <a:pPr marL="285750" indent="-285750">
              <a:buFont typeface="Arial" panose="020B0604020202020204" pitchFamily="34" charset="0"/>
              <a:buChar char="•"/>
            </a:pPr>
            <a:endParaRPr lang="en-GB" dirty="0">
              <a:solidFill>
                <a:schemeClr val="bg1"/>
              </a:solidFill>
            </a:endParaRPr>
          </a:p>
        </p:txBody>
      </p:sp>
    </p:spTree>
    <p:extLst>
      <p:ext uri="{BB962C8B-B14F-4D97-AF65-F5344CB8AC3E}">
        <p14:creationId xmlns:p14="http://schemas.microsoft.com/office/powerpoint/2010/main" val="35555648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9">
            <a:extLst>
              <a:ext uri="{FF2B5EF4-FFF2-40B4-BE49-F238E27FC236}">
                <a16:creationId xmlns:a16="http://schemas.microsoft.com/office/drawing/2014/main" id="{87DAFC35-E613-4B02-AA9A-C1D2192DC0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2DD3EFC4-9AFE-4042-8410-57D1DEEA4056}"/>
              </a:ext>
            </a:extLst>
          </p:cNvPr>
          <p:cNvSpPr>
            <a:spLocks noGrp="1"/>
          </p:cNvSpPr>
          <p:nvPr>
            <p:ph type="title"/>
          </p:nvPr>
        </p:nvSpPr>
        <p:spPr>
          <a:xfrm>
            <a:off x="3581400" y="203983"/>
            <a:ext cx="8610600" cy="1293028"/>
          </a:xfrm>
        </p:spPr>
        <p:txBody>
          <a:bodyPr vert="horz" lIns="91440" tIns="45720" rIns="91440" bIns="45720" rtlCol="0" anchor="ctr">
            <a:normAutofit/>
          </a:bodyPr>
          <a:lstStyle/>
          <a:p>
            <a:r>
              <a:rPr lang="en-US" sz="2400" b="1" dirty="0"/>
              <a:t>3. Parental Involvement and athletes’ career in youth Sport (2004)</a:t>
            </a:r>
          </a:p>
        </p:txBody>
      </p:sp>
      <p:graphicFrame>
        <p:nvGraphicFramePr>
          <p:cNvPr id="5" name="Content Placeholder 2">
            <a:extLst>
              <a:ext uri="{FF2B5EF4-FFF2-40B4-BE49-F238E27FC236}">
                <a16:creationId xmlns:a16="http://schemas.microsoft.com/office/drawing/2014/main" id="{0E3A22F1-C109-49F9-8E89-1A2B8F8D8F56}"/>
              </a:ext>
            </a:extLst>
          </p:cNvPr>
          <p:cNvGraphicFramePr>
            <a:graphicFrameLocks noGrp="1"/>
          </p:cNvGraphicFramePr>
          <p:nvPr>
            <p:ph sz="half" idx="1"/>
            <p:extLst>
              <p:ext uri="{D42A27DB-BD31-4B8C-83A1-F6EECF244321}">
                <p14:modId xmlns:p14="http://schemas.microsoft.com/office/powerpoint/2010/main" val="1858791916"/>
              </p:ext>
            </p:extLst>
          </p:nvPr>
        </p:nvGraphicFramePr>
        <p:xfrm>
          <a:off x="37514" y="1272210"/>
          <a:ext cx="12154486" cy="53818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371602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C47E3-E0A7-404B-BC84-8E03702449F9}"/>
              </a:ext>
            </a:extLst>
          </p:cNvPr>
          <p:cNvSpPr>
            <a:spLocks noGrp="1"/>
          </p:cNvSpPr>
          <p:nvPr>
            <p:ph type="title"/>
          </p:nvPr>
        </p:nvSpPr>
        <p:spPr>
          <a:xfrm>
            <a:off x="3050345" y="148422"/>
            <a:ext cx="8610600" cy="1293028"/>
          </a:xfrm>
        </p:spPr>
        <p:txBody>
          <a:bodyPr vert="horz" lIns="91440" tIns="45720" rIns="91440" bIns="45720" rtlCol="0" anchor="ctr">
            <a:normAutofit/>
          </a:bodyPr>
          <a:lstStyle/>
          <a:p>
            <a:r>
              <a:rPr lang="en-US" sz="2400" dirty="0"/>
              <a:t>4.</a:t>
            </a:r>
            <a:r>
              <a:rPr lang="en-US" sz="2400" b="1" dirty="0"/>
              <a:t>Young peoples’ experiences of parental involvement in youth sport (2019) </a:t>
            </a:r>
          </a:p>
        </p:txBody>
      </p:sp>
      <p:graphicFrame>
        <p:nvGraphicFramePr>
          <p:cNvPr id="5" name="Content Placeholder 2">
            <a:extLst>
              <a:ext uri="{FF2B5EF4-FFF2-40B4-BE49-F238E27FC236}">
                <a16:creationId xmlns:a16="http://schemas.microsoft.com/office/drawing/2014/main" id="{A235C3BF-30B1-4869-B63D-789A56B4D9CC}"/>
              </a:ext>
            </a:extLst>
          </p:cNvPr>
          <p:cNvGraphicFramePr>
            <a:graphicFrameLocks noGrp="1"/>
          </p:cNvGraphicFramePr>
          <p:nvPr>
            <p:ph sz="half" idx="1"/>
            <p:extLst>
              <p:ext uri="{D42A27DB-BD31-4B8C-83A1-F6EECF244321}">
                <p14:modId xmlns:p14="http://schemas.microsoft.com/office/powerpoint/2010/main" val="3578858633"/>
              </p:ext>
            </p:extLst>
          </p:nvPr>
        </p:nvGraphicFramePr>
        <p:xfrm>
          <a:off x="0" y="1252026"/>
          <a:ext cx="12192000" cy="53457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7825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EFDA0A-7218-4D0F-AFD9-764DCA60F04B}"/>
              </a:ext>
            </a:extLst>
          </p:cNvPr>
          <p:cNvSpPr>
            <a:spLocks noGrp="1"/>
          </p:cNvSpPr>
          <p:nvPr>
            <p:ph type="title"/>
          </p:nvPr>
        </p:nvSpPr>
        <p:spPr>
          <a:xfrm>
            <a:off x="3452192" y="393312"/>
            <a:ext cx="8610600" cy="1293028"/>
          </a:xfrm>
        </p:spPr>
        <p:txBody>
          <a:bodyPr vert="horz" lIns="91440" tIns="45720" rIns="91440" bIns="45720" rtlCol="0" anchor="ctr">
            <a:normAutofit/>
          </a:bodyPr>
          <a:lstStyle/>
          <a:p>
            <a:r>
              <a:rPr lang="en-US" sz="2400" b="1" dirty="0"/>
              <a:t>5. More than just Letting them Play: Parental Influence on Women’s Lifetime Sport Involvement (2008</a:t>
            </a:r>
            <a:r>
              <a:rPr lang="en-US" sz="2800" dirty="0"/>
              <a:t>)</a:t>
            </a:r>
          </a:p>
        </p:txBody>
      </p:sp>
      <p:graphicFrame>
        <p:nvGraphicFramePr>
          <p:cNvPr id="5" name="Content Placeholder 2">
            <a:extLst>
              <a:ext uri="{FF2B5EF4-FFF2-40B4-BE49-F238E27FC236}">
                <a16:creationId xmlns:a16="http://schemas.microsoft.com/office/drawing/2014/main" id="{C6A4C249-86D1-408D-94B5-2B439B05B1BC}"/>
              </a:ext>
            </a:extLst>
          </p:cNvPr>
          <p:cNvGraphicFramePr>
            <a:graphicFrameLocks noGrp="1"/>
          </p:cNvGraphicFramePr>
          <p:nvPr>
            <p:ph sz="half" idx="1"/>
            <p:extLst>
              <p:ext uri="{D42A27DB-BD31-4B8C-83A1-F6EECF244321}">
                <p14:modId xmlns:p14="http://schemas.microsoft.com/office/powerpoint/2010/main" val="3008793864"/>
              </p:ext>
            </p:extLst>
          </p:nvPr>
        </p:nvGraphicFramePr>
        <p:xfrm>
          <a:off x="-1" y="1686340"/>
          <a:ext cx="12191999" cy="48867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305513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9">
            <a:extLst>
              <a:ext uri="{FF2B5EF4-FFF2-40B4-BE49-F238E27FC236}">
                <a16:creationId xmlns:a16="http://schemas.microsoft.com/office/drawing/2014/main" id="{87DAFC35-E613-4B02-AA9A-C1D2192DC0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AED93760-3F86-4B99-998D-A860D3831B14}"/>
              </a:ext>
            </a:extLst>
          </p:cNvPr>
          <p:cNvSpPr>
            <a:spLocks noGrp="1"/>
          </p:cNvSpPr>
          <p:nvPr>
            <p:ph type="title"/>
          </p:nvPr>
        </p:nvSpPr>
        <p:spPr>
          <a:xfrm>
            <a:off x="3581400" y="240373"/>
            <a:ext cx="8610600" cy="1293028"/>
          </a:xfrm>
        </p:spPr>
        <p:txBody>
          <a:bodyPr vert="horz" lIns="91440" tIns="45720" rIns="91440" bIns="45720" rtlCol="0" anchor="ctr">
            <a:normAutofit/>
          </a:bodyPr>
          <a:lstStyle/>
          <a:p>
            <a:r>
              <a:rPr lang="en-US" sz="2400" b="1" dirty="0"/>
              <a:t>6. Parenting in relation to children’s sports participation: Generational changes and Potential Implications (2014)</a:t>
            </a:r>
          </a:p>
        </p:txBody>
      </p:sp>
      <p:graphicFrame>
        <p:nvGraphicFramePr>
          <p:cNvPr id="5" name="Content Placeholder 2">
            <a:extLst>
              <a:ext uri="{FF2B5EF4-FFF2-40B4-BE49-F238E27FC236}">
                <a16:creationId xmlns:a16="http://schemas.microsoft.com/office/drawing/2014/main" id="{DEE951BD-8614-409A-AB3D-A4B46698DBFE}"/>
              </a:ext>
            </a:extLst>
          </p:cNvPr>
          <p:cNvGraphicFramePr>
            <a:graphicFrameLocks noGrp="1"/>
          </p:cNvGraphicFramePr>
          <p:nvPr>
            <p:ph sz="half" idx="1"/>
            <p:extLst>
              <p:ext uri="{D42A27DB-BD31-4B8C-83A1-F6EECF244321}">
                <p14:modId xmlns:p14="http://schemas.microsoft.com/office/powerpoint/2010/main" val="1282495455"/>
              </p:ext>
            </p:extLst>
          </p:nvPr>
        </p:nvGraphicFramePr>
        <p:xfrm>
          <a:off x="0" y="1441451"/>
          <a:ext cx="12192000" cy="51761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813856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9">
            <a:extLst>
              <a:ext uri="{FF2B5EF4-FFF2-40B4-BE49-F238E27FC236}">
                <a16:creationId xmlns:a16="http://schemas.microsoft.com/office/drawing/2014/main" id="{87DAFC35-E613-4B02-AA9A-C1D2192DC0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D7454E69-B738-42B9-9F33-FF15610DCD33}"/>
              </a:ext>
            </a:extLst>
          </p:cNvPr>
          <p:cNvSpPr>
            <a:spLocks noGrp="1"/>
          </p:cNvSpPr>
          <p:nvPr>
            <p:ph type="title"/>
          </p:nvPr>
        </p:nvSpPr>
        <p:spPr>
          <a:xfrm>
            <a:off x="3581400" y="148422"/>
            <a:ext cx="8610600" cy="1293028"/>
          </a:xfrm>
        </p:spPr>
        <p:txBody>
          <a:bodyPr vert="horz" lIns="91440" tIns="45720" rIns="91440" bIns="45720" rtlCol="0" anchor="ctr">
            <a:normAutofit/>
          </a:bodyPr>
          <a:lstStyle/>
          <a:p>
            <a:r>
              <a:rPr lang="en-US" sz="2400" b="1" dirty="0"/>
              <a:t>7. Parents perspectives and young athletes’ perceptions of social support (2014)</a:t>
            </a:r>
          </a:p>
        </p:txBody>
      </p:sp>
      <p:graphicFrame>
        <p:nvGraphicFramePr>
          <p:cNvPr id="5" name="Content Placeholder 2">
            <a:extLst>
              <a:ext uri="{FF2B5EF4-FFF2-40B4-BE49-F238E27FC236}">
                <a16:creationId xmlns:a16="http://schemas.microsoft.com/office/drawing/2014/main" id="{EA664AF2-2AF9-45E4-9681-981CC47AD0A1}"/>
              </a:ext>
            </a:extLst>
          </p:cNvPr>
          <p:cNvGraphicFramePr>
            <a:graphicFrameLocks noGrp="1"/>
          </p:cNvGraphicFramePr>
          <p:nvPr>
            <p:ph sz="half" idx="1"/>
            <p:extLst>
              <p:ext uri="{D42A27DB-BD31-4B8C-83A1-F6EECF244321}">
                <p14:modId xmlns:p14="http://schemas.microsoft.com/office/powerpoint/2010/main" val="1586923735"/>
              </p:ext>
            </p:extLst>
          </p:nvPr>
        </p:nvGraphicFramePr>
        <p:xfrm>
          <a:off x="0" y="1252025"/>
          <a:ext cx="12192000" cy="52753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140274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9">
            <a:extLst>
              <a:ext uri="{FF2B5EF4-FFF2-40B4-BE49-F238E27FC236}">
                <a16:creationId xmlns:a16="http://schemas.microsoft.com/office/drawing/2014/main" id="{87DAFC35-E613-4B02-AA9A-C1D2192DC0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2F8C654A-3595-4AF8-AC6F-BD756B542257}"/>
              </a:ext>
            </a:extLst>
          </p:cNvPr>
          <p:cNvSpPr>
            <a:spLocks noGrp="1"/>
          </p:cNvSpPr>
          <p:nvPr>
            <p:ph type="title"/>
          </p:nvPr>
        </p:nvSpPr>
        <p:spPr>
          <a:xfrm>
            <a:off x="3581400" y="240373"/>
            <a:ext cx="8610600" cy="1293028"/>
          </a:xfrm>
        </p:spPr>
        <p:txBody>
          <a:bodyPr vert="horz" lIns="91440" tIns="45720" rIns="91440" bIns="45720" rtlCol="0" anchor="ctr">
            <a:normAutofit/>
          </a:bodyPr>
          <a:lstStyle/>
          <a:p>
            <a:r>
              <a:rPr lang="en-US" sz="2400" b="1" dirty="0"/>
              <a:t>8. Youth Sport: Positive and negative impact on young athletes, (2013</a:t>
            </a:r>
            <a:r>
              <a:rPr lang="en-US" sz="2800" b="1" dirty="0"/>
              <a:t>)</a:t>
            </a:r>
          </a:p>
        </p:txBody>
      </p:sp>
      <p:graphicFrame>
        <p:nvGraphicFramePr>
          <p:cNvPr id="5" name="Content Placeholder 2">
            <a:extLst>
              <a:ext uri="{FF2B5EF4-FFF2-40B4-BE49-F238E27FC236}">
                <a16:creationId xmlns:a16="http://schemas.microsoft.com/office/drawing/2014/main" id="{333854E5-6FF6-4D51-9077-A83D40E55D3B}"/>
              </a:ext>
            </a:extLst>
          </p:cNvPr>
          <p:cNvGraphicFramePr>
            <a:graphicFrameLocks noGrp="1"/>
          </p:cNvGraphicFramePr>
          <p:nvPr>
            <p:ph sz="half" idx="1"/>
            <p:extLst>
              <p:ext uri="{D42A27DB-BD31-4B8C-83A1-F6EECF244321}">
                <p14:modId xmlns:p14="http://schemas.microsoft.com/office/powerpoint/2010/main" val="2222969057"/>
              </p:ext>
            </p:extLst>
          </p:nvPr>
        </p:nvGraphicFramePr>
        <p:xfrm>
          <a:off x="0" y="1237957"/>
          <a:ext cx="12192000" cy="53796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031126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846E386-FBFE-4706-AFCF-8A1FB0C61BFD}"/>
              </a:ext>
            </a:extLst>
          </p:cNvPr>
          <p:cNvSpPr/>
          <p:nvPr/>
        </p:nvSpPr>
        <p:spPr>
          <a:xfrm>
            <a:off x="2895600" y="764373"/>
            <a:ext cx="8610600" cy="1293028"/>
          </a:xfrm>
          <a:prstGeom prst="rect">
            <a:avLst/>
          </a:prstGeom>
        </p:spPr>
        <p:txBody>
          <a:bodyPr vert="horz" lIns="91440" tIns="45720" rIns="91440" bIns="45720" rtlCol="0" anchor="ctr">
            <a:normAutofit/>
          </a:bodyPr>
          <a:lstStyle/>
          <a:p>
            <a:pPr algn="r" defTabSz="914400">
              <a:lnSpc>
                <a:spcPct val="90000"/>
              </a:lnSpc>
              <a:spcBef>
                <a:spcPct val="0"/>
              </a:spcBef>
              <a:spcAft>
                <a:spcPts val="600"/>
              </a:spcAft>
            </a:pPr>
            <a:r>
              <a:rPr lang="en-US" sz="4000" b="1" cap="all" spc="0">
                <a:ln w="22225">
                  <a:solidFill>
                    <a:schemeClr val="accent2"/>
                  </a:solidFill>
                  <a:prstDash val="solid"/>
                </a:ln>
                <a:solidFill>
                  <a:schemeClr val="bg1"/>
                </a:solidFill>
                <a:effectLst/>
                <a:latin typeface="+mj-lt"/>
                <a:ea typeface="+mj-ea"/>
                <a:cs typeface="+mj-cs"/>
              </a:rPr>
              <a:t>Timeline for Project Submission</a:t>
            </a:r>
          </a:p>
        </p:txBody>
      </p:sp>
      <p:graphicFrame>
        <p:nvGraphicFramePr>
          <p:cNvPr id="5" name="Diagram 4">
            <a:extLst>
              <a:ext uri="{FF2B5EF4-FFF2-40B4-BE49-F238E27FC236}">
                <a16:creationId xmlns:a16="http://schemas.microsoft.com/office/drawing/2014/main" id="{E608CDBC-020E-4B95-8726-44C9D5E3F259}"/>
              </a:ext>
            </a:extLst>
          </p:cNvPr>
          <p:cNvGraphicFramePr/>
          <p:nvPr>
            <p:extLst>
              <p:ext uri="{D42A27DB-BD31-4B8C-83A1-F6EECF244321}">
                <p14:modId xmlns:p14="http://schemas.microsoft.com/office/powerpoint/2010/main" val="1437705269"/>
              </p:ext>
            </p:extLst>
          </p:nvPr>
        </p:nvGraphicFramePr>
        <p:xfrm>
          <a:off x="685800" y="2878138"/>
          <a:ext cx="10820400" cy="33401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193764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95DD5BC2-A8E7-4CAD-955A-3807355EC97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useBgFill="1">
        <p:nvSpPr>
          <p:cNvPr id="19" name="Rectangle 18">
            <a:extLst>
              <a:ext uri="{FF2B5EF4-FFF2-40B4-BE49-F238E27FC236}">
                <a16:creationId xmlns:a16="http://schemas.microsoft.com/office/drawing/2014/main" id="{7D993AC9-3A4A-4CF2-9BEF-8002E58F6B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ounded Rectangle 11">
            <a:extLst>
              <a:ext uri="{FF2B5EF4-FFF2-40B4-BE49-F238E27FC236}">
                <a16:creationId xmlns:a16="http://schemas.microsoft.com/office/drawing/2014/main" id="{DE4144AD-8278-4A35-8DF4-1629E28960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03" y="643464"/>
            <a:ext cx="10905195" cy="5571072"/>
          </a:xfrm>
          <a:prstGeom prst="roundRect">
            <a:avLst>
              <a:gd name="adj" fmla="val 2403"/>
            </a:avLst>
          </a:prstGeom>
          <a:solidFill>
            <a:srgbClr val="FFFFFF"/>
          </a:solidFill>
          <a:ln w="31750">
            <a:solidFill>
              <a:srgbClr val="01D1FF"/>
            </a:solid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C2742BD2-A8EF-43D9-B2A7-6678C63462B4}"/>
              </a:ext>
            </a:extLst>
          </p:cNvPr>
          <p:cNvPicPr>
            <a:picLocks noChangeAspect="1"/>
          </p:cNvPicPr>
          <p:nvPr/>
        </p:nvPicPr>
        <p:blipFill rotWithShape="1">
          <a:blip r:embed="rId3"/>
          <a:srcRect l="1731" t="28503" r="28923" b="12392"/>
          <a:stretch/>
        </p:blipFill>
        <p:spPr>
          <a:xfrm>
            <a:off x="1" y="0"/>
            <a:ext cx="12192000" cy="6857999"/>
          </a:xfrm>
          <a:prstGeom prst="rect">
            <a:avLst/>
          </a:prstGeom>
          <a:ln w="31750" cap="sq">
            <a:noFill/>
            <a:miter lim="800000"/>
          </a:ln>
        </p:spPr>
      </p:pic>
    </p:spTree>
    <p:extLst>
      <p:ext uri="{BB962C8B-B14F-4D97-AF65-F5344CB8AC3E}">
        <p14:creationId xmlns:p14="http://schemas.microsoft.com/office/powerpoint/2010/main" val="187318364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4DC09C-DA1A-4BE5-9464-1DCF8DDA4294}"/>
              </a:ext>
            </a:extLst>
          </p:cNvPr>
          <p:cNvSpPr>
            <a:spLocks noGrp="1"/>
          </p:cNvSpPr>
          <p:nvPr>
            <p:ph type="title"/>
          </p:nvPr>
        </p:nvSpPr>
        <p:spPr/>
        <p:txBody>
          <a:bodyPr/>
          <a:lstStyle/>
          <a:p>
            <a:r>
              <a:rPr lang="en-GB" dirty="0"/>
              <a:t>Access to Resources</a:t>
            </a:r>
          </a:p>
        </p:txBody>
      </p:sp>
      <p:sp>
        <p:nvSpPr>
          <p:cNvPr id="3" name="Content Placeholder 2">
            <a:extLst>
              <a:ext uri="{FF2B5EF4-FFF2-40B4-BE49-F238E27FC236}">
                <a16:creationId xmlns:a16="http://schemas.microsoft.com/office/drawing/2014/main" id="{B67AEFA9-C9CF-4768-85D8-BD7D6F46B29F}"/>
              </a:ext>
            </a:extLst>
          </p:cNvPr>
          <p:cNvSpPr>
            <a:spLocks noGrp="1"/>
          </p:cNvSpPr>
          <p:nvPr>
            <p:ph sz="half" idx="1"/>
          </p:nvPr>
        </p:nvSpPr>
        <p:spPr/>
        <p:txBody>
          <a:bodyPr>
            <a:normAutofit/>
          </a:bodyPr>
          <a:lstStyle/>
          <a:p>
            <a:r>
              <a:rPr lang="en-GB" dirty="0"/>
              <a:t>Journals</a:t>
            </a:r>
          </a:p>
          <a:p>
            <a:r>
              <a:rPr lang="en-GB" dirty="0"/>
              <a:t>Articles</a:t>
            </a:r>
          </a:p>
          <a:p>
            <a:r>
              <a:rPr lang="en-GB" dirty="0"/>
              <a:t>Websites</a:t>
            </a:r>
          </a:p>
          <a:p>
            <a:r>
              <a:rPr lang="en-GB" dirty="0"/>
              <a:t>Football Association of Wales</a:t>
            </a:r>
          </a:p>
          <a:p>
            <a:r>
              <a:rPr lang="en-GB" dirty="0"/>
              <a:t>Newspaper articles</a:t>
            </a:r>
          </a:p>
          <a:p>
            <a:r>
              <a:rPr lang="en-GB" dirty="0"/>
              <a:t>Social Media (Facebook, Twitter)</a:t>
            </a:r>
          </a:p>
          <a:p>
            <a:r>
              <a:rPr lang="en-GB" dirty="0"/>
              <a:t>Past Student Dissertations</a:t>
            </a:r>
          </a:p>
          <a:p>
            <a:r>
              <a:rPr lang="en-GB" dirty="0"/>
              <a:t>University of Wales Trinity Saint David Library (Business Campus)</a:t>
            </a:r>
          </a:p>
        </p:txBody>
      </p:sp>
      <p:sp>
        <p:nvSpPr>
          <p:cNvPr id="4" name="Content Placeholder 3">
            <a:extLst>
              <a:ext uri="{FF2B5EF4-FFF2-40B4-BE49-F238E27FC236}">
                <a16:creationId xmlns:a16="http://schemas.microsoft.com/office/drawing/2014/main" id="{E2E6CAD7-4FD4-449C-A7B6-D096BCCEAECB}"/>
              </a:ext>
            </a:extLst>
          </p:cNvPr>
          <p:cNvSpPr>
            <a:spLocks noGrp="1"/>
          </p:cNvSpPr>
          <p:nvPr>
            <p:ph sz="half" idx="2"/>
          </p:nvPr>
        </p:nvSpPr>
        <p:spPr/>
        <p:txBody>
          <a:bodyPr>
            <a:normAutofit/>
          </a:bodyPr>
          <a:lstStyle/>
          <a:p>
            <a:r>
              <a:rPr lang="en-GB" dirty="0"/>
              <a:t>Film, Videos and Interviews</a:t>
            </a:r>
          </a:p>
          <a:p>
            <a:r>
              <a:rPr lang="en-GB" dirty="0"/>
              <a:t>Questionnaires</a:t>
            </a:r>
          </a:p>
          <a:p>
            <a:r>
              <a:rPr lang="en-GB" dirty="0"/>
              <a:t>Surveys</a:t>
            </a:r>
          </a:p>
          <a:p>
            <a:r>
              <a:rPr lang="en-GB" dirty="0"/>
              <a:t>Books</a:t>
            </a:r>
          </a:p>
          <a:p>
            <a:r>
              <a:rPr lang="en-GB" dirty="0"/>
              <a:t>Bookshops (Waterstones, etc)</a:t>
            </a:r>
          </a:p>
          <a:p>
            <a:r>
              <a:rPr lang="en-GB" dirty="0"/>
              <a:t>Internet shops (Amazon, </a:t>
            </a:r>
            <a:r>
              <a:rPr lang="en-GB" dirty="0" err="1"/>
              <a:t>Ebay</a:t>
            </a:r>
            <a:r>
              <a:rPr lang="en-GB" dirty="0"/>
              <a:t>)</a:t>
            </a:r>
          </a:p>
          <a:p>
            <a:pPr marL="0" indent="0">
              <a:buNone/>
            </a:pPr>
            <a:endParaRPr lang="en-GB" dirty="0"/>
          </a:p>
        </p:txBody>
      </p:sp>
    </p:spTree>
    <p:extLst>
      <p:ext uri="{BB962C8B-B14F-4D97-AF65-F5344CB8AC3E}">
        <p14:creationId xmlns:p14="http://schemas.microsoft.com/office/powerpoint/2010/main" val="25096839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87DAFC35-E613-4B02-AA9A-C1D2192DC0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useBgFill="1">
        <p:nvSpPr>
          <p:cNvPr id="12" name="Rectangle 11">
            <a:extLst>
              <a:ext uri="{FF2B5EF4-FFF2-40B4-BE49-F238E27FC236}">
                <a16:creationId xmlns:a16="http://schemas.microsoft.com/office/drawing/2014/main" id="{6CFF51E2-169D-4F85-A842-E8413F664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D0E2A6FF-057A-4920-923D-05A12E99EA8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0C26BB7E-FD1E-4CCA-BBAA-D19347CAA889}"/>
              </a:ext>
            </a:extLst>
          </p:cNvPr>
          <p:cNvSpPr>
            <a:spLocks noGrp="1"/>
          </p:cNvSpPr>
          <p:nvPr>
            <p:ph type="title"/>
          </p:nvPr>
        </p:nvSpPr>
        <p:spPr>
          <a:xfrm>
            <a:off x="685800" y="1066163"/>
            <a:ext cx="3306744" cy="5148371"/>
          </a:xfrm>
        </p:spPr>
        <p:txBody>
          <a:bodyPr vert="horz" lIns="91440" tIns="45720" rIns="91440" bIns="45720" rtlCol="0" anchor="ctr">
            <a:normAutofit/>
          </a:bodyPr>
          <a:lstStyle/>
          <a:p>
            <a:r>
              <a:rPr lang="en-US" sz="3200" b="1"/>
              <a:t>   Epistemology </a:t>
            </a:r>
          </a:p>
        </p:txBody>
      </p:sp>
      <p:graphicFrame>
        <p:nvGraphicFramePr>
          <p:cNvPr id="5" name="Content Placeholder 2">
            <a:extLst>
              <a:ext uri="{FF2B5EF4-FFF2-40B4-BE49-F238E27FC236}">
                <a16:creationId xmlns:a16="http://schemas.microsoft.com/office/drawing/2014/main" id="{0E677495-3109-435A-834D-2ADD99897ACB}"/>
              </a:ext>
            </a:extLst>
          </p:cNvPr>
          <p:cNvGraphicFramePr>
            <a:graphicFrameLocks noGrp="1"/>
          </p:cNvGraphicFramePr>
          <p:nvPr>
            <p:ph sz="half" idx="1"/>
            <p:extLst>
              <p:ext uri="{D42A27DB-BD31-4B8C-83A1-F6EECF244321}">
                <p14:modId xmlns:p14="http://schemas.microsoft.com/office/powerpoint/2010/main" val="3516850213"/>
              </p:ext>
            </p:extLst>
          </p:nvPr>
        </p:nvGraphicFramePr>
        <p:xfrm>
          <a:off x="4678344" y="1127125"/>
          <a:ext cx="6403994" cy="50874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914082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87DAFC35-E613-4B02-AA9A-C1D2192DC0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useBgFill="1">
        <p:nvSpPr>
          <p:cNvPr id="12" name="Rectangle 11">
            <a:extLst>
              <a:ext uri="{FF2B5EF4-FFF2-40B4-BE49-F238E27FC236}">
                <a16:creationId xmlns:a16="http://schemas.microsoft.com/office/drawing/2014/main" id="{6CFF51E2-169D-4F85-A842-E8413F664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D0E2A6FF-057A-4920-923D-05A12E99EA8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067F9FEA-3BA7-42D8-9A1D-85CE3DBBC06A}"/>
              </a:ext>
            </a:extLst>
          </p:cNvPr>
          <p:cNvSpPr>
            <a:spLocks noGrp="1"/>
          </p:cNvSpPr>
          <p:nvPr>
            <p:ph type="title"/>
          </p:nvPr>
        </p:nvSpPr>
        <p:spPr>
          <a:xfrm>
            <a:off x="685800" y="1066163"/>
            <a:ext cx="3306744" cy="5148371"/>
          </a:xfrm>
        </p:spPr>
        <p:txBody>
          <a:bodyPr vert="horz" lIns="91440" tIns="45720" rIns="91440" bIns="45720" rtlCol="0" anchor="ctr">
            <a:normAutofit/>
          </a:bodyPr>
          <a:lstStyle/>
          <a:p>
            <a:r>
              <a:rPr lang="en-US" sz="3200"/>
              <a:t>interpretivism</a:t>
            </a:r>
          </a:p>
        </p:txBody>
      </p:sp>
      <p:graphicFrame>
        <p:nvGraphicFramePr>
          <p:cNvPr id="5" name="Content Placeholder 2">
            <a:extLst>
              <a:ext uri="{FF2B5EF4-FFF2-40B4-BE49-F238E27FC236}">
                <a16:creationId xmlns:a16="http://schemas.microsoft.com/office/drawing/2014/main" id="{964884B5-BDBA-4B8E-BA76-2B5A27101168}"/>
              </a:ext>
            </a:extLst>
          </p:cNvPr>
          <p:cNvGraphicFramePr>
            <a:graphicFrameLocks noGrp="1"/>
          </p:cNvGraphicFramePr>
          <p:nvPr>
            <p:ph sz="half" idx="1"/>
            <p:extLst>
              <p:ext uri="{D42A27DB-BD31-4B8C-83A1-F6EECF244321}">
                <p14:modId xmlns:p14="http://schemas.microsoft.com/office/powerpoint/2010/main" val="2575103498"/>
              </p:ext>
            </p:extLst>
          </p:nvPr>
        </p:nvGraphicFramePr>
        <p:xfrm>
          <a:off x="4678344" y="450167"/>
          <a:ext cx="7208856" cy="62601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654346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689E08-FC4B-48DF-B376-B55458FC90AA}"/>
              </a:ext>
            </a:extLst>
          </p:cNvPr>
          <p:cNvSpPr>
            <a:spLocks noGrp="1"/>
          </p:cNvSpPr>
          <p:nvPr>
            <p:ph type="title"/>
          </p:nvPr>
        </p:nvSpPr>
        <p:spPr>
          <a:xfrm>
            <a:off x="685800" y="1066163"/>
            <a:ext cx="3306744" cy="5148371"/>
          </a:xfrm>
        </p:spPr>
        <p:txBody>
          <a:bodyPr vert="horz" lIns="91440" tIns="45720" rIns="91440" bIns="45720" rtlCol="0" anchor="ctr">
            <a:normAutofit/>
          </a:bodyPr>
          <a:lstStyle/>
          <a:p>
            <a:r>
              <a:rPr lang="en-US" b="1" dirty="0"/>
              <a:t>Applied research</a:t>
            </a:r>
          </a:p>
        </p:txBody>
      </p:sp>
      <p:graphicFrame>
        <p:nvGraphicFramePr>
          <p:cNvPr id="5" name="Content Placeholder 2">
            <a:extLst>
              <a:ext uri="{FF2B5EF4-FFF2-40B4-BE49-F238E27FC236}">
                <a16:creationId xmlns:a16="http://schemas.microsoft.com/office/drawing/2014/main" id="{1AE2CEAE-66AD-43C5-ABAB-4FD262CAE62C}"/>
              </a:ext>
            </a:extLst>
          </p:cNvPr>
          <p:cNvGraphicFramePr>
            <a:graphicFrameLocks noGrp="1"/>
          </p:cNvGraphicFramePr>
          <p:nvPr>
            <p:ph sz="half" idx="1"/>
            <p:extLst>
              <p:ext uri="{D42A27DB-BD31-4B8C-83A1-F6EECF244321}">
                <p14:modId xmlns:p14="http://schemas.microsoft.com/office/powerpoint/2010/main" val="1880028741"/>
              </p:ext>
            </p:extLst>
          </p:nvPr>
        </p:nvGraphicFramePr>
        <p:xfrm>
          <a:off x="4691596" y="0"/>
          <a:ext cx="7500404" cy="685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959940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 name="Picture 13">
            <a:extLst>
              <a:ext uri="{FF2B5EF4-FFF2-40B4-BE49-F238E27FC236}">
                <a16:creationId xmlns:a16="http://schemas.microsoft.com/office/drawing/2014/main" id="{87DAFC35-E613-4B02-AA9A-C1D2192DC0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useBgFill="1">
        <p:nvSpPr>
          <p:cNvPr id="13" name="Rectangle 15">
            <a:extLst>
              <a:ext uri="{FF2B5EF4-FFF2-40B4-BE49-F238E27FC236}">
                <a16:creationId xmlns:a16="http://schemas.microsoft.com/office/drawing/2014/main" id="{6CFF51E2-169D-4F85-A842-E8413F664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7">
            <a:extLst>
              <a:ext uri="{FF2B5EF4-FFF2-40B4-BE49-F238E27FC236}">
                <a16:creationId xmlns:a16="http://schemas.microsoft.com/office/drawing/2014/main" id="{D0E2A6FF-057A-4920-923D-05A12E99EA8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9329D0DB-7EE5-468A-ADE8-B1A20E1B2C7C}"/>
              </a:ext>
            </a:extLst>
          </p:cNvPr>
          <p:cNvSpPr>
            <a:spLocks noGrp="1"/>
          </p:cNvSpPr>
          <p:nvPr>
            <p:ph type="title"/>
          </p:nvPr>
        </p:nvSpPr>
        <p:spPr>
          <a:xfrm>
            <a:off x="685800" y="1066163"/>
            <a:ext cx="3306744" cy="5148371"/>
          </a:xfrm>
        </p:spPr>
        <p:txBody>
          <a:bodyPr vert="horz" lIns="91440" tIns="45720" rIns="91440" bIns="45720" rtlCol="0" anchor="ctr">
            <a:normAutofit/>
          </a:bodyPr>
          <a:lstStyle/>
          <a:p>
            <a:r>
              <a:rPr lang="en-US" sz="3200" b="1" u="sng"/>
              <a:t>Methodology</a:t>
            </a:r>
          </a:p>
        </p:txBody>
      </p:sp>
      <p:graphicFrame>
        <p:nvGraphicFramePr>
          <p:cNvPr id="9" name="TextBox 6">
            <a:extLst>
              <a:ext uri="{FF2B5EF4-FFF2-40B4-BE49-F238E27FC236}">
                <a16:creationId xmlns:a16="http://schemas.microsoft.com/office/drawing/2014/main" id="{5EEDFB11-4FD9-4FE3-84B7-BC3BDC76FA69}"/>
              </a:ext>
            </a:extLst>
          </p:cNvPr>
          <p:cNvGraphicFramePr/>
          <p:nvPr>
            <p:extLst>
              <p:ext uri="{D42A27DB-BD31-4B8C-83A1-F6EECF244321}">
                <p14:modId xmlns:p14="http://schemas.microsoft.com/office/powerpoint/2010/main" val="2876483813"/>
              </p:ext>
            </p:extLst>
          </p:nvPr>
        </p:nvGraphicFramePr>
        <p:xfrm>
          <a:off x="4678344" y="1127125"/>
          <a:ext cx="6403994" cy="50874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2050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DCFDB-F066-4AED-AC3B-F84A47DA51F1}"/>
              </a:ext>
            </a:extLst>
          </p:cNvPr>
          <p:cNvSpPr>
            <a:spLocks noGrp="1"/>
          </p:cNvSpPr>
          <p:nvPr>
            <p:ph type="title"/>
          </p:nvPr>
        </p:nvSpPr>
        <p:spPr>
          <a:xfrm>
            <a:off x="685800" y="1066163"/>
            <a:ext cx="3306744" cy="5148371"/>
          </a:xfrm>
        </p:spPr>
        <p:txBody>
          <a:bodyPr vert="horz" lIns="91440" tIns="45720" rIns="91440" bIns="45720" rtlCol="0" anchor="ctr">
            <a:normAutofit/>
          </a:bodyPr>
          <a:lstStyle/>
          <a:p>
            <a:r>
              <a:rPr lang="en-US" b="1" u="sng" dirty="0"/>
              <a:t>Research Method</a:t>
            </a:r>
          </a:p>
        </p:txBody>
      </p:sp>
      <p:graphicFrame>
        <p:nvGraphicFramePr>
          <p:cNvPr id="5" name="Content Placeholder 2">
            <a:extLst>
              <a:ext uri="{FF2B5EF4-FFF2-40B4-BE49-F238E27FC236}">
                <a16:creationId xmlns:a16="http://schemas.microsoft.com/office/drawing/2014/main" id="{B31F53DC-2353-4D65-A8B0-AD3AD5D23065}"/>
              </a:ext>
            </a:extLst>
          </p:cNvPr>
          <p:cNvGraphicFramePr>
            <a:graphicFrameLocks noGrp="1"/>
          </p:cNvGraphicFramePr>
          <p:nvPr>
            <p:ph sz="half" idx="1"/>
            <p:extLst>
              <p:ext uri="{D42A27DB-BD31-4B8C-83A1-F6EECF244321}">
                <p14:modId xmlns:p14="http://schemas.microsoft.com/office/powerpoint/2010/main" val="2141359506"/>
              </p:ext>
            </p:extLst>
          </p:nvPr>
        </p:nvGraphicFramePr>
        <p:xfrm>
          <a:off x="4678344" y="0"/>
          <a:ext cx="7513656" cy="685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849485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DB753D-3861-4E8E-96CD-70B3126CC7D7}"/>
              </a:ext>
            </a:extLst>
          </p:cNvPr>
          <p:cNvSpPr>
            <a:spLocks noGrp="1"/>
          </p:cNvSpPr>
          <p:nvPr>
            <p:ph type="title"/>
          </p:nvPr>
        </p:nvSpPr>
        <p:spPr>
          <a:xfrm>
            <a:off x="3369212" y="0"/>
            <a:ext cx="8610600" cy="1293028"/>
          </a:xfrm>
        </p:spPr>
        <p:txBody>
          <a:bodyPr/>
          <a:lstStyle/>
          <a:p>
            <a:r>
              <a:rPr lang="en-GB" b="1" u="sng" dirty="0"/>
              <a:t>Ethical Questions</a:t>
            </a:r>
          </a:p>
        </p:txBody>
      </p:sp>
      <p:pic>
        <p:nvPicPr>
          <p:cNvPr id="5" name="Picture 4">
            <a:extLst>
              <a:ext uri="{FF2B5EF4-FFF2-40B4-BE49-F238E27FC236}">
                <a16:creationId xmlns:a16="http://schemas.microsoft.com/office/drawing/2014/main" id="{9DD2121C-E260-4EC0-850F-10978CBE6505}"/>
              </a:ext>
            </a:extLst>
          </p:cNvPr>
          <p:cNvPicPr>
            <a:picLocks noChangeAspect="1"/>
          </p:cNvPicPr>
          <p:nvPr/>
        </p:nvPicPr>
        <p:blipFill rotWithShape="1">
          <a:blip r:embed="rId2"/>
          <a:srcRect l="27115" t="22140" r="25462" b="5824"/>
          <a:stretch/>
        </p:blipFill>
        <p:spPr>
          <a:xfrm>
            <a:off x="478302" y="984739"/>
            <a:ext cx="11501510" cy="5363910"/>
          </a:xfrm>
          <a:prstGeom prst="rect">
            <a:avLst/>
          </a:prstGeom>
        </p:spPr>
      </p:pic>
    </p:spTree>
    <p:extLst>
      <p:ext uri="{BB962C8B-B14F-4D97-AF65-F5344CB8AC3E}">
        <p14:creationId xmlns:p14="http://schemas.microsoft.com/office/powerpoint/2010/main" val="5735204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D1FF24-7CF6-4441-A9E3-B3DFB6D9E5B5}"/>
              </a:ext>
            </a:extLst>
          </p:cNvPr>
          <p:cNvSpPr>
            <a:spLocks noGrp="1"/>
          </p:cNvSpPr>
          <p:nvPr>
            <p:ph type="title"/>
          </p:nvPr>
        </p:nvSpPr>
        <p:spPr>
          <a:xfrm>
            <a:off x="3247293" y="-337025"/>
            <a:ext cx="8610600" cy="1293028"/>
          </a:xfrm>
        </p:spPr>
        <p:txBody>
          <a:bodyPr/>
          <a:lstStyle/>
          <a:p>
            <a:r>
              <a:rPr lang="en-GB" dirty="0"/>
              <a:t>Ethical form</a:t>
            </a:r>
          </a:p>
        </p:txBody>
      </p:sp>
      <p:pic>
        <p:nvPicPr>
          <p:cNvPr id="5" name="Picture 4">
            <a:extLst>
              <a:ext uri="{FF2B5EF4-FFF2-40B4-BE49-F238E27FC236}">
                <a16:creationId xmlns:a16="http://schemas.microsoft.com/office/drawing/2014/main" id="{506E113D-F700-43DE-A284-070505CF05B3}"/>
              </a:ext>
            </a:extLst>
          </p:cNvPr>
          <p:cNvPicPr>
            <a:picLocks noChangeAspect="1"/>
          </p:cNvPicPr>
          <p:nvPr/>
        </p:nvPicPr>
        <p:blipFill rotWithShape="1">
          <a:blip r:embed="rId2"/>
          <a:srcRect l="27000" t="20498" r="27999" b="7261"/>
          <a:stretch/>
        </p:blipFill>
        <p:spPr>
          <a:xfrm>
            <a:off x="107852" y="590843"/>
            <a:ext cx="5842782" cy="5771873"/>
          </a:xfrm>
          <a:prstGeom prst="rect">
            <a:avLst/>
          </a:prstGeom>
        </p:spPr>
      </p:pic>
      <p:pic>
        <p:nvPicPr>
          <p:cNvPr id="6" name="Picture 5">
            <a:extLst>
              <a:ext uri="{FF2B5EF4-FFF2-40B4-BE49-F238E27FC236}">
                <a16:creationId xmlns:a16="http://schemas.microsoft.com/office/drawing/2014/main" id="{A97889A0-575C-42BF-AC13-784BED5FE2EE}"/>
              </a:ext>
            </a:extLst>
          </p:cNvPr>
          <p:cNvPicPr>
            <a:picLocks noChangeAspect="1"/>
          </p:cNvPicPr>
          <p:nvPr/>
        </p:nvPicPr>
        <p:blipFill rotWithShape="1">
          <a:blip r:embed="rId3"/>
          <a:srcRect l="27577" t="20699" r="27770" b="7223"/>
          <a:stretch/>
        </p:blipFill>
        <p:spPr>
          <a:xfrm>
            <a:off x="5950634" y="829694"/>
            <a:ext cx="6133514" cy="5659332"/>
          </a:xfrm>
          <a:prstGeom prst="rect">
            <a:avLst/>
          </a:prstGeom>
        </p:spPr>
      </p:pic>
    </p:spTree>
    <p:extLst>
      <p:ext uri="{BB962C8B-B14F-4D97-AF65-F5344CB8AC3E}">
        <p14:creationId xmlns:p14="http://schemas.microsoft.com/office/powerpoint/2010/main" val="4806155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85800" y="1066163"/>
            <a:ext cx="3306744" cy="5148371"/>
          </a:xfrm>
        </p:spPr>
        <p:txBody>
          <a:bodyPr vert="horz" lIns="91440" tIns="45720" rIns="91440" bIns="45720" rtlCol="0" anchor="ctr">
            <a:normAutofit/>
          </a:bodyPr>
          <a:lstStyle/>
          <a:p>
            <a:r>
              <a:rPr lang="en-US" sz="2800" b="1" u="sng" dirty="0"/>
              <a:t>Ethical Considerations </a:t>
            </a:r>
          </a:p>
        </p:txBody>
      </p:sp>
      <p:graphicFrame>
        <p:nvGraphicFramePr>
          <p:cNvPr id="25" name="Content Placeholder 2">
            <a:extLst>
              <a:ext uri="{FF2B5EF4-FFF2-40B4-BE49-F238E27FC236}">
                <a16:creationId xmlns:a16="http://schemas.microsoft.com/office/drawing/2014/main" id="{2918211C-482E-4C51-9B14-59EC0CB5A9F6}"/>
              </a:ext>
            </a:extLst>
          </p:cNvPr>
          <p:cNvGraphicFramePr>
            <a:graphicFrameLocks noGrp="1"/>
          </p:cNvGraphicFramePr>
          <p:nvPr>
            <p:ph sz="half" idx="1"/>
            <p:extLst>
              <p:ext uri="{D42A27DB-BD31-4B8C-83A1-F6EECF244321}">
                <p14:modId xmlns:p14="http://schemas.microsoft.com/office/powerpoint/2010/main" val="1397293573"/>
              </p:ext>
            </p:extLst>
          </p:nvPr>
        </p:nvGraphicFramePr>
        <p:xfrm>
          <a:off x="4636008" y="92767"/>
          <a:ext cx="7555992" cy="685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82416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84ADCD-E89E-4D48-B382-5CC270CF8263}"/>
              </a:ext>
            </a:extLst>
          </p:cNvPr>
          <p:cNvSpPr>
            <a:spLocks noGrp="1"/>
          </p:cNvSpPr>
          <p:nvPr>
            <p:ph type="title"/>
          </p:nvPr>
        </p:nvSpPr>
        <p:spPr>
          <a:xfrm>
            <a:off x="7739267" y="228498"/>
            <a:ext cx="3501887" cy="397565"/>
          </a:xfrm>
        </p:spPr>
        <p:txBody>
          <a:bodyPr>
            <a:normAutofit fontScale="90000"/>
          </a:bodyPr>
          <a:lstStyle/>
          <a:p>
            <a:r>
              <a:rPr lang="en-GB" sz="2400" dirty="0"/>
              <a:t>References</a:t>
            </a:r>
          </a:p>
        </p:txBody>
      </p:sp>
      <p:sp>
        <p:nvSpPr>
          <p:cNvPr id="3" name="Content Placeholder 2">
            <a:extLst>
              <a:ext uri="{FF2B5EF4-FFF2-40B4-BE49-F238E27FC236}">
                <a16:creationId xmlns:a16="http://schemas.microsoft.com/office/drawing/2014/main" id="{D4FE2E92-100F-4149-9820-E36286573049}"/>
              </a:ext>
            </a:extLst>
          </p:cNvPr>
          <p:cNvSpPr>
            <a:spLocks noGrp="1"/>
          </p:cNvSpPr>
          <p:nvPr>
            <p:ph idx="1"/>
          </p:nvPr>
        </p:nvSpPr>
        <p:spPr>
          <a:xfrm>
            <a:off x="0" y="1179444"/>
            <a:ext cx="12192000" cy="5327374"/>
          </a:xfrm>
        </p:spPr>
        <p:txBody>
          <a:bodyPr>
            <a:noAutofit/>
          </a:bodyPr>
          <a:lstStyle/>
          <a:p>
            <a:r>
              <a:rPr lang="en-GB" sz="1400" b="1" dirty="0"/>
              <a:t>Dixon, M.A., and Warner, S.M. (2008). More than just letting them play: Parental influence on Women’s Lifetime Sport Involvement. Sociology of </a:t>
            </a:r>
            <a:r>
              <a:rPr lang="en-GB" sz="1400" b="1" dirty="0" err="1"/>
              <a:t>Dport</a:t>
            </a:r>
            <a:r>
              <a:rPr lang="en-GB" sz="1400" b="1" dirty="0"/>
              <a:t> Journal. Human Kinetics. 25, 538-559</a:t>
            </a:r>
          </a:p>
          <a:p>
            <a:endParaRPr lang="en-GB" sz="1400" b="1" dirty="0"/>
          </a:p>
          <a:p>
            <a:r>
              <a:rPr lang="en-GB" sz="1400" b="1" dirty="0"/>
              <a:t>Gould, D. and </a:t>
            </a:r>
            <a:r>
              <a:rPr lang="en-GB" sz="1400" b="1" dirty="0" err="1"/>
              <a:t>Petlichkoff</a:t>
            </a:r>
            <a:r>
              <a:rPr lang="en-GB" sz="1400" b="1" dirty="0"/>
              <a:t>, L. (1998). Participation, motivation and attrition in young athletes. In: </a:t>
            </a:r>
            <a:r>
              <a:rPr lang="en-GB" sz="1400" b="1" dirty="0" err="1"/>
              <a:t>Smoll</a:t>
            </a:r>
            <a:r>
              <a:rPr lang="en-GB" sz="1400" b="1" dirty="0"/>
              <a:t>, F.L., Magill R.A. and Ash, M.J. Children in Sport. Human Kinetics 3rd Edition. Champaign, IL</a:t>
            </a:r>
          </a:p>
          <a:p>
            <a:r>
              <a:rPr lang="en-GB" sz="1400" b="1" dirty="0"/>
              <a:t>Holt N. L., Neely K. C. (2011). Positive youth development through sport: A review. </a:t>
            </a:r>
            <a:r>
              <a:rPr lang="en-GB" sz="1400" b="1" dirty="0" err="1"/>
              <a:t>Revista</a:t>
            </a:r>
            <a:r>
              <a:rPr lang="en-GB" sz="1400" b="1" dirty="0"/>
              <a:t> de </a:t>
            </a:r>
            <a:r>
              <a:rPr lang="en-GB" sz="1400" b="1" dirty="0" err="1"/>
              <a:t>Iberoamericana</a:t>
            </a:r>
            <a:r>
              <a:rPr lang="en-GB" sz="1400" b="1" dirty="0"/>
              <a:t> de </a:t>
            </a:r>
            <a:r>
              <a:rPr lang="en-GB" sz="1400" b="1" dirty="0" err="1"/>
              <a:t>Psicología</a:t>
            </a:r>
            <a:r>
              <a:rPr lang="en-GB" sz="1400" b="1" dirty="0"/>
              <a:t> del </a:t>
            </a:r>
            <a:r>
              <a:rPr lang="en-GB" sz="1400" b="1" dirty="0" err="1"/>
              <a:t>Ejercicio</a:t>
            </a:r>
            <a:r>
              <a:rPr lang="en-GB" sz="1400" b="1" dirty="0"/>
              <a:t> y el </a:t>
            </a:r>
            <a:r>
              <a:rPr lang="en-GB" sz="1400" b="1" dirty="0" err="1"/>
              <a:t>Deporte</a:t>
            </a:r>
            <a:r>
              <a:rPr lang="en-GB" sz="1400" b="1" dirty="0"/>
              <a:t> (English version) :299–316</a:t>
            </a:r>
          </a:p>
          <a:p>
            <a:r>
              <a:rPr lang="en-GB" sz="1400" b="1" dirty="0"/>
              <a:t>Lerner R. M., Brown J. D., Kier C. (2005) Adolescence: Development, diversity, context, and application. Toronto: Pearson (Canadian Ed)</a:t>
            </a:r>
          </a:p>
          <a:p>
            <a:r>
              <a:rPr lang="en-GB" sz="1400" b="1" dirty="0"/>
              <a:t>Lerner R. M., </a:t>
            </a:r>
            <a:r>
              <a:rPr lang="en-GB" sz="1400" b="1" dirty="0" err="1"/>
              <a:t>Castellino</a:t>
            </a:r>
            <a:r>
              <a:rPr lang="en-GB" sz="1400" b="1" dirty="0"/>
              <a:t> D. R. (2002). Contemporary developmental theory and adolescence: Developmental systems and applied developmental science. Journal of Adolescent Health. 122–135. </a:t>
            </a:r>
            <a:r>
              <a:rPr lang="en-GB" sz="1400" b="1" dirty="0" err="1"/>
              <a:t>doi</a:t>
            </a:r>
            <a:r>
              <a:rPr lang="en-GB" sz="1400" b="1" dirty="0"/>
              <a:t>: 10.1016/S1054-139X(02)00495-0.</a:t>
            </a:r>
          </a:p>
          <a:p>
            <a:r>
              <a:rPr lang="en-GB" sz="1400" b="1" dirty="0"/>
              <a:t>Kothari, C.R. (2008) “Research Methodology: Methods and Techniques” New Age International</a:t>
            </a:r>
          </a:p>
          <a:p>
            <a:r>
              <a:rPr lang="en-GB" sz="1400" b="1" dirty="0"/>
              <a:t>Merkel, D.L. (2013). Youth Sport: Positive and Negative Impact on young athletes. Open Access Journal Sports Medicine. Dove Medical Press Ltd </a:t>
            </a:r>
          </a:p>
          <a:p>
            <a:endParaRPr lang="en-GB" sz="1400" b="1" dirty="0"/>
          </a:p>
          <a:p>
            <a:r>
              <a:rPr lang="en-GB" sz="1400" b="1" dirty="0"/>
              <a:t>Moser, P. (2010). Epistemology. </a:t>
            </a:r>
            <a:r>
              <a:rPr lang="en-GB" sz="1400" b="1" dirty="0" err="1"/>
              <a:t>Encyclopedia</a:t>
            </a:r>
            <a:r>
              <a:rPr lang="en-GB" sz="1400" b="1" dirty="0"/>
              <a:t> of Library and Information Sciences. 3rd Edition</a:t>
            </a:r>
          </a:p>
          <a:p>
            <a:r>
              <a:rPr lang="en-GB" sz="1400" b="1" dirty="0"/>
              <a:t>Neely, K.C. and Holt, N.L. (2014). Parents’ Perspective on the Benefits of Sport Participation for Young Children. The Sports Psychologist. Human Kinetics</a:t>
            </a:r>
          </a:p>
          <a:p>
            <a:endParaRPr lang="en-GB" sz="1400" b="1" dirty="0"/>
          </a:p>
          <a:p>
            <a:r>
              <a:rPr lang="en-GB" sz="1400" b="1" dirty="0"/>
              <a:t>Park, S. and Kim, S. (2014). Parents Perspectives and young athletes perceptions of social support. Journal of Exercise Rehabilitation, 10(2): 118-123.</a:t>
            </a:r>
          </a:p>
          <a:p>
            <a:endParaRPr lang="en-GB" sz="1400" b="1" dirty="0"/>
          </a:p>
          <a:p>
            <a:endParaRPr lang="en-GB" sz="1400" b="1" dirty="0"/>
          </a:p>
          <a:p>
            <a:endParaRPr lang="en-GB" sz="1400" dirty="0"/>
          </a:p>
          <a:p>
            <a:pPr marL="0" indent="0">
              <a:buNone/>
            </a:pPr>
            <a:endParaRPr lang="en-GB" sz="1400" dirty="0"/>
          </a:p>
        </p:txBody>
      </p:sp>
    </p:spTree>
    <p:extLst>
      <p:ext uri="{BB962C8B-B14F-4D97-AF65-F5344CB8AC3E}">
        <p14:creationId xmlns:p14="http://schemas.microsoft.com/office/powerpoint/2010/main" val="10624837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5876C-7B1B-4CBD-99E4-48F1BC704E02}"/>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BCBE053B-F5A2-4328-AA42-C87332D84701}"/>
              </a:ext>
            </a:extLst>
          </p:cNvPr>
          <p:cNvSpPr>
            <a:spLocks noGrp="1"/>
          </p:cNvSpPr>
          <p:nvPr>
            <p:ph idx="1"/>
          </p:nvPr>
        </p:nvSpPr>
        <p:spPr/>
        <p:txBody>
          <a:bodyPr>
            <a:normAutofit/>
          </a:bodyPr>
          <a:lstStyle/>
          <a:p>
            <a:r>
              <a:rPr lang="en-GB" sz="1600" b="1" dirty="0"/>
              <a:t>Purcell, L.K. (2005). Sport Readiness in children and youth. Paediatric Child Health. 10: 343-344</a:t>
            </a:r>
          </a:p>
          <a:p>
            <a:r>
              <a:rPr lang="en-GB" sz="1600" b="1" dirty="0" err="1"/>
              <a:t>Sieppel</a:t>
            </a:r>
            <a:r>
              <a:rPr lang="en-GB" sz="1600" b="1" dirty="0"/>
              <a:t>, O. (2008). The fine art of coaching: instructions, social support or demographic participation? European Journal for Sport and Society. 5(2), 169-185</a:t>
            </a:r>
          </a:p>
          <a:p>
            <a:endParaRPr lang="en-GB" sz="1600" b="1" dirty="0"/>
          </a:p>
          <a:p>
            <a:r>
              <a:rPr lang="en-GB" sz="1600" b="1" dirty="0"/>
              <a:t>Strandbu, A., </a:t>
            </a:r>
            <a:r>
              <a:rPr lang="en-GB" sz="1600" b="1" dirty="0" err="1"/>
              <a:t>Stefansen</a:t>
            </a:r>
            <a:r>
              <a:rPr lang="en-GB" sz="1600" b="1" dirty="0"/>
              <a:t>, K., </a:t>
            </a:r>
            <a:r>
              <a:rPr lang="en-GB" sz="1600" b="1" dirty="0" err="1"/>
              <a:t>Smette</a:t>
            </a:r>
            <a:r>
              <a:rPr lang="en-GB" sz="1600" b="1" dirty="0"/>
              <a:t>, I., and Sandvik, M.R. (2019). Young peoples experiences of parental involvement in youth sport. Sport, Education and Society. Volume 24:1 66-77.</a:t>
            </a:r>
          </a:p>
          <a:p>
            <a:endParaRPr lang="en-GB" sz="1600" b="1" dirty="0"/>
          </a:p>
          <a:p>
            <a:r>
              <a:rPr lang="en-GB" sz="1600" b="1" dirty="0"/>
              <a:t>Thomas, G. (2009). How to do your research project. London: Sage</a:t>
            </a:r>
          </a:p>
          <a:p>
            <a:endParaRPr lang="en-GB" sz="1600" b="1" dirty="0"/>
          </a:p>
          <a:p>
            <a:r>
              <a:rPr lang="en-GB" sz="1600" b="1" dirty="0"/>
              <a:t>Wheeler, S &amp; Green, K. (2014). Parenting in relation to children’s sports participation: generational changes and potential implications. Leisure Studies, 33:3, 267-284, DOI: 10.1080/02614367.2012.707227</a:t>
            </a:r>
          </a:p>
          <a:p>
            <a:r>
              <a:rPr lang="en-GB" sz="1600" b="1" dirty="0"/>
              <a:t>Wuerth, S., Lee, M.J., and Alfermann, D. (2004). Parental involvement and athletes’ career in youth sport. Psychology of Sport and Exercise. 5. 21-33. Elsevier</a:t>
            </a:r>
          </a:p>
          <a:p>
            <a:endParaRPr lang="en-GB" dirty="0"/>
          </a:p>
          <a:p>
            <a:endParaRPr lang="en-GB" dirty="0"/>
          </a:p>
        </p:txBody>
      </p:sp>
    </p:spTree>
    <p:extLst>
      <p:ext uri="{BB962C8B-B14F-4D97-AF65-F5344CB8AC3E}">
        <p14:creationId xmlns:p14="http://schemas.microsoft.com/office/powerpoint/2010/main" val="18361405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B47D8C2-2C57-4C1C-8955-12E182EF7125}"/>
              </a:ext>
            </a:extLst>
          </p:cNvPr>
          <p:cNvSpPr/>
          <p:nvPr/>
        </p:nvSpPr>
        <p:spPr>
          <a:xfrm>
            <a:off x="1608218" y="1061791"/>
            <a:ext cx="9828408" cy="3847207"/>
          </a:xfrm>
          <a:prstGeom prst="rect">
            <a:avLst/>
          </a:prstGeom>
          <a:noFill/>
        </p:spPr>
        <p:txBody>
          <a:bodyPr wrap="square" lIns="91440" tIns="45720" rIns="91440" bIns="45720">
            <a:spAutoFit/>
          </a:bodyPr>
          <a:lstStyle/>
          <a:p>
            <a:pPr algn="ctr"/>
            <a:r>
              <a:rPr lang="en-GB" sz="40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“My Parents didn’t go to University, so it is only right to truly show them what I can do academically. To show them that all the hard work and dedication of getting to this stage, leads me on to the future and what it </a:t>
            </a:r>
            <a:r>
              <a:rPr lang="en-GB" sz="4400" b="1"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holds</a:t>
            </a:r>
            <a:r>
              <a:rPr lang="en-GB" sz="44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a:t>
            </a:r>
            <a:endParaRPr lang="en-GB" sz="54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endParaRPr>
          </a:p>
        </p:txBody>
      </p:sp>
    </p:spTree>
    <p:extLst>
      <p:ext uri="{BB962C8B-B14F-4D97-AF65-F5344CB8AC3E}">
        <p14:creationId xmlns:p14="http://schemas.microsoft.com/office/powerpoint/2010/main" val="18038683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A0FBD3D-02AA-4DF7-A86E-C565FD78370A}"/>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5622469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E5224E"/>
      </a:accent1>
      <a:accent2>
        <a:srgbClr val="9D074E"/>
      </a:accent2>
      <a:accent3>
        <a:srgbClr val="7F2294"/>
      </a:accent3>
      <a:accent4>
        <a:srgbClr val="8D65EA"/>
      </a:accent4>
      <a:accent5>
        <a:srgbClr val="588FE2"/>
      </a:accent5>
      <a:accent6>
        <a:srgbClr val="127CA4"/>
      </a:accent6>
      <a:hlink>
        <a:srgbClr val="FB4AB6"/>
      </a:hlink>
      <a:folHlink>
        <a:srgbClr val="F98FE9"/>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6DB8EB18-3657-4051-A897-2ED38832359E}"/>
    </a:ext>
  </a:extLst>
</a:theme>
</file>

<file path=ppt/theme/theme2.xml><?xml version="1.0" encoding="utf-8"?>
<a:theme xmlns:a="http://schemas.openxmlformats.org/drawingml/2006/main" name="Office Theme">
  <a:themeElements>
    <a:clrScheme name="HealthFitness">
      <a:dk1>
        <a:srgbClr val="595959"/>
      </a:dk1>
      <a:lt1>
        <a:sysClr val="window" lastClr="FFFFFF"/>
      </a:lt1>
      <a:dk2>
        <a:srgbClr val="000000"/>
      </a:dk2>
      <a:lt2>
        <a:srgbClr val="DDDDDD"/>
      </a:lt2>
      <a:accent1>
        <a:srgbClr val="87A91B"/>
      </a:accent1>
      <a:accent2>
        <a:srgbClr val="FBCE11"/>
      </a:accent2>
      <a:accent3>
        <a:srgbClr val="446ED8"/>
      </a:accent3>
      <a:accent4>
        <a:srgbClr val="9D22E2"/>
      </a:accent4>
      <a:accent5>
        <a:srgbClr val="FE9E00"/>
      </a:accent5>
      <a:accent6>
        <a:srgbClr val="DF5327"/>
      </a:accent6>
      <a:hlink>
        <a:srgbClr val="446ED8"/>
      </a:hlink>
      <a:folHlink>
        <a:srgbClr val="828282"/>
      </a:folHlink>
    </a:clrScheme>
    <a:fontScheme name="Calibri Light">
      <a:majorFont>
        <a:latin typeface="Calibri Light"/>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HealthFitness">
      <a:dk1>
        <a:srgbClr val="595959"/>
      </a:dk1>
      <a:lt1>
        <a:sysClr val="window" lastClr="FFFFFF"/>
      </a:lt1>
      <a:dk2>
        <a:srgbClr val="000000"/>
      </a:dk2>
      <a:lt2>
        <a:srgbClr val="DDDDDD"/>
      </a:lt2>
      <a:accent1>
        <a:srgbClr val="87A91B"/>
      </a:accent1>
      <a:accent2>
        <a:srgbClr val="FBCE11"/>
      </a:accent2>
      <a:accent3>
        <a:srgbClr val="446ED8"/>
      </a:accent3>
      <a:accent4>
        <a:srgbClr val="9D22E2"/>
      </a:accent4>
      <a:accent5>
        <a:srgbClr val="FE9E00"/>
      </a:accent5>
      <a:accent6>
        <a:srgbClr val="DF5327"/>
      </a:accent6>
      <a:hlink>
        <a:srgbClr val="446ED8"/>
      </a:hlink>
      <a:folHlink>
        <a:srgbClr val="828282"/>
      </a:folHlink>
    </a:clrScheme>
    <a:fontScheme name="Calibri Light">
      <a:majorFont>
        <a:latin typeface="Calibri Light"/>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87</TotalTime>
  <Words>2902</Words>
  <Application>Microsoft Office PowerPoint</Application>
  <PresentationFormat>Widescreen</PresentationFormat>
  <Paragraphs>144</Paragraphs>
  <Slides>30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30</vt:i4>
      </vt:variant>
    </vt:vector>
  </HeadingPairs>
  <TitlesOfParts>
    <vt:vector size="34" baseType="lpstr">
      <vt:lpstr>Arial</vt:lpstr>
      <vt:lpstr>Calibri</vt:lpstr>
      <vt:lpstr>Century Gothic</vt:lpstr>
      <vt:lpstr>Vapor Trail</vt:lpstr>
      <vt:lpstr>Is it Really worth it? A Parents’ Perspectives on the Benefits of Football excellence</vt:lpstr>
      <vt:lpstr>Research aims</vt:lpstr>
      <vt:lpstr>Objectives</vt:lpstr>
      <vt:lpstr>Rationale</vt:lpstr>
      <vt:lpstr>Where will the Study Take Place?</vt:lpstr>
      <vt:lpstr>Football Association Key Figures for Women’s and Girl’s Football</vt:lpstr>
      <vt:lpstr>Miniature Literature Review 1-10</vt:lpstr>
      <vt:lpstr>1. A grounded theory of positive youth development through sport based on results from a qualitative meta-study</vt:lpstr>
      <vt:lpstr>2. Parent’s Perspectives on the Benefits of Sport Participation for Young Children (2014)</vt:lpstr>
      <vt:lpstr>3. Parental Involvement and athletes’ career in youth Sport (2004)</vt:lpstr>
      <vt:lpstr>4.Young peoples’ experiences of parental involvement in youth sport (2019) </vt:lpstr>
      <vt:lpstr>5. More than just Letting them Play: Parental Influence on Women’s Lifetime Sport Involvement (2008)</vt:lpstr>
      <vt:lpstr>6. Parenting in relation to children’s sports participation: Generational changes and Potential Implications (2014)</vt:lpstr>
      <vt:lpstr>7. Parents perspectives and young athletes’ perceptions of social support (2014)</vt:lpstr>
      <vt:lpstr>8. Youth Sport: Positive and negative impact on young athletes, (2013)</vt:lpstr>
      <vt:lpstr>PowerPoint Presentation</vt:lpstr>
      <vt:lpstr>PowerPoint Presentation</vt:lpstr>
      <vt:lpstr>Access to Resources</vt:lpstr>
      <vt:lpstr>   Epistemology </vt:lpstr>
      <vt:lpstr>interpretivism</vt:lpstr>
      <vt:lpstr>Applied research</vt:lpstr>
      <vt:lpstr>Methodology</vt:lpstr>
      <vt:lpstr>Research Method</vt:lpstr>
      <vt:lpstr>Ethical Questions</vt:lpstr>
      <vt:lpstr>Ethical form</vt:lpstr>
      <vt:lpstr>Ethical Considerations </vt:lpstr>
      <vt:lpstr>References</vt:lpstr>
      <vt:lpstr>References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Is it Really worth it? A Parents’ Perspectives on the Benefits of Football excellence</dc:title>
  <dc:creator>chris yyy</dc:creator>
  <cp:lastModifiedBy>Andrew Thomas</cp:lastModifiedBy>
  <cp:revision>1</cp:revision>
  <dcterms:created xsi:type="dcterms:W3CDTF">2019-11-15T08:44:27Z</dcterms:created>
  <dcterms:modified xsi:type="dcterms:W3CDTF">2019-11-20T12:59:26Z</dcterms:modified>
</cp:coreProperties>
</file>