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9" r:id="rId4"/>
    <p:sldId id="260" r:id="rId5"/>
    <p:sldId id="273" r:id="rId6"/>
    <p:sldId id="261" r:id="rId7"/>
    <p:sldId id="275" r:id="rId8"/>
    <p:sldId id="262" r:id="rId9"/>
    <p:sldId id="263" r:id="rId10"/>
    <p:sldId id="276" r:id="rId11"/>
    <p:sldId id="264" r:id="rId12"/>
    <p:sldId id="265" r:id="rId13"/>
    <p:sldId id="266" r:id="rId14"/>
    <p:sldId id="274" r:id="rId15"/>
    <p:sldId id="267" r:id="rId16"/>
    <p:sldId id="277" r:id="rId17"/>
    <p:sldId id="272" r:id="rId18"/>
    <p:sldId id="268" r:id="rId19"/>
    <p:sldId id="269" r:id="rId20"/>
    <p:sldId id="270" r:id="rId21"/>
    <p:sldId id="271" r:id="rId22"/>
    <p:sldId id="278"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E29357-B813-D54F-B16D-CED1B81F9B34}" v="591" dt="2025-07-13T14:10:38.413"/>
    <p1510:client id="{CC39BABC-541D-EA64-0025-C84F53E3F9FF}" v="890" dt="2025-07-13T14:31:27.9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een Arshad (2426598)" userId="S::2426598@student.uwtsd.ac.uk::c95054fb-239a-42ff-9b82-adc8a1d9ec44" providerId="AD" clId="Web-{849E4E3B-3896-48E3-DD5F-3C628082353F}"/>
    <pc:docChg chg="modSld">
      <pc:chgData name="Noreen Arshad (2426598)" userId="S::2426598@student.uwtsd.ac.uk::c95054fb-239a-42ff-9b82-adc8a1d9ec44" providerId="AD" clId="Web-{849E4E3B-3896-48E3-DD5F-3C628082353F}" dt="2025-07-02T16:05:37.058" v="11"/>
      <pc:docMkLst>
        <pc:docMk/>
      </pc:docMkLst>
      <pc:sldChg chg="delSp modSp">
        <pc:chgData name="Noreen Arshad (2426598)" userId="S::2426598@student.uwtsd.ac.uk::c95054fb-239a-42ff-9b82-adc8a1d9ec44" providerId="AD" clId="Web-{849E4E3B-3896-48E3-DD5F-3C628082353F}" dt="2025-07-02T16:05:37.058" v="11"/>
        <pc:sldMkLst>
          <pc:docMk/>
          <pc:sldMk cId="2081442140" sldId="258"/>
        </pc:sldMkLst>
      </pc:sldChg>
    </pc:docChg>
  </pc:docChgLst>
  <pc:docChgLst>
    <pc:chgData name="Noreen Arshad (2426598)" userId="S::2426598@student.uwtsd.ac.uk::c95054fb-239a-42ff-9b82-adc8a1d9ec44" providerId="AD" clId="Web-{E6245380-05DC-0303-61BC-75228AD4586B}"/>
    <pc:docChg chg="modSld">
      <pc:chgData name="Noreen Arshad (2426598)" userId="S::2426598@student.uwtsd.ac.uk::c95054fb-239a-42ff-9b82-adc8a1d9ec44" providerId="AD" clId="Web-{E6245380-05DC-0303-61BC-75228AD4586B}" dt="2025-07-11T21:20:12.502" v="505" actId="20577"/>
      <pc:docMkLst>
        <pc:docMk/>
      </pc:docMkLst>
      <pc:sldChg chg="modSp">
        <pc:chgData name="Noreen Arshad (2426598)" userId="S::2426598@student.uwtsd.ac.uk::c95054fb-239a-42ff-9b82-adc8a1d9ec44" providerId="AD" clId="Web-{E6245380-05DC-0303-61BC-75228AD4586B}" dt="2025-07-11T20:39:09.980" v="65" actId="20577"/>
        <pc:sldMkLst>
          <pc:docMk/>
          <pc:sldMk cId="109857222" sldId="256"/>
        </pc:sldMkLst>
        <pc:spChg chg="mod">
          <ac:chgData name="Noreen Arshad (2426598)" userId="S::2426598@student.uwtsd.ac.uk::c95054fb-239a-42ff-9b82-adc8a1d9ec44" providerId="AD" clId="Web-{E6245380-05DC-0303-61BC-75228AD4586B}" dt="2025-07-11T20:39:09.980" v="65" actId="20577"/>
          <ac:spMkLst>
            <pc:docMk/>
            <pc:sldMk cId="109857222" sldId="256"/>
            <ac:spMk id="3" creationId="{00000000-0000-0000-0000-000000000000}"/>
          </ac:spMkLst>
        </pc:spChg>
      </pc:sldChg>
      <pc:sldChg chg="modSp">
        <pc:chgData name="Noreen Arshad (2426598)" userId="S::2426598@student.uwtsd.ac.uk::c95054fb-239a-42ff-9b82-adc8a1d9ec44" providerId="AD" clId="Web-{E6245380-05DC-0303-61BC-75228AD4586B}" dt="2025-07-11T20:39:22.981" v="66" actId="14100"/>
        <pc:sldMkLst>
          <pc:docMk/>
          <pc:sldMk cId="2050006324" sldId="257"/>
        </pc:sldMkLst>
        <pc:picChg chg="mod">
          <ac:chgData name="Noreen Arshad (2426598)" userId="S::2426598@student.uwtsd.ac.uk::c95054fb-239a-42ff-9b82-adc8a1d9ec44" providerId="AD" clId="Web-{E6245380-05DC-0303-61BC-75228AD4586B}" dt="2025-07-11T20:39:22.981" v="66" actId="14100"/>
          <ac:picMkLst>
            <pc:docMk/>
            <pc:sldMk cId="2050006324" sldId="257"/>
            <ac:picMk id="14" creationId="{2857E827-A11D-E3CF-9792-EE38118F366E}"/>
          </ac:picMkLst>
        </pc:picChg>
      </pc:sldChg>
      <pc:sldChg chg="modSp">
        <pc:chgData name="Noreen Arshad (2426598)" userId="S::2426598@student.uwtsd.ac.uk::c95054fb-239a-42ff-9b82-adc8a1d9ec44" providerId="AD" clId="Web-{E6245380-05DC-0303-61BC-75228AD4586B}" dt="2025-07-11T20:55:50.704" v="375" actId="20577"/>
        <pc:sldMkLst>
          <pc:docMk/>
          <pc:sldMk cId="2000695119" sldId="261"/>
        </pc:sldMkLst>
        <pc:spChg chg="mod">
          <ac:chgData name="Noreen Arshad (2426598)" userId="S::2426598@student.uwtsd.ac.uk::c95054fb-239a-42ff-9b82-adc8a1d9ec44" providerId="AD" clId="Web-{E6245380-05DC-0303-61BC-75228AD4586B}" dt="2025-07-11T20:55:50.704" v="375" actId="20577"/>
          <ac:spMkLst>
            <pc:docMk/>
            <pc:sldMk cId="2000695119" sldId="261"/>
            <ac:spMk id="3" creationId="{AB38820D-5144-9995-1724-BD8DEDEF1189}"/>
          </ac:spMkLst>
        </pc:spChg>
      </pc:sldChg>
      <pc:sldChg chg="modSp">
        <pc:chgData name="Noreen Arshad (2426598)" userId="S::2426598@student.uwtsd.ac.uk::c95054fb-239a-42ff-9b82-adc8a1d9ec44" providerId="AD" clId="Web-{E6245380-05DC-0303-61BC-75228AD4586B}" dt="2025-07-11T19:07:02.854" v="46" actId="1076"/>
        <pc:sldMkLst>
          <pc:docMk/>
          <pc:sldMk cId="1310011379" sldId="262"/>
        </pc:sldMkLst>
        <pc:spChg chg="mod">
          <ac:chgData name="Noreen Arshad (2426598)" userId="S::2426598@student.uwtsd.ac.uk::c95054fb-239a-42ff-9b82-adc8a1d9ec44" providerId="AD" clId="Web-{E6245380-05DC-0303-61BC-75228AD4586B}" dt="2025-07-11T17:29:40.022" v="1" actId="20577"/>
          <ac:spMkLst>
            <pc:docMk/>
            <pc:sldMk cId="1310011379" sldId="262"/>
            <ac:spMk id="3" creationId="{6D543DDC-558F-F68C-A306-5B22EAC5891C}"/>
          </ac:spMkLst>
        </pc:spChg>
        <pc:picChg chg="mod">
          <ac:chgData name="Noreen Arshad (2426598)" userId="S::2426598@student.uwtsd.ac.uk::c95054fb-239a-42ff-9b82-adc8a1d9ec44" providerId="AD" clId="Web-{E6245380-05DC-0303-61BC-75228AD4586B}" dt="2025-07-11T19:07:02.854" v="46" actId="1076"/>
          <ac:picMkLst>
            <pc:docMk/>
            <pc:sldMk cId="1310011379" sldId="262"/>
            <ac:picMk id="5" creationId="{DE4C1B0C-F6A6-7EA4-C221-412BC7F6755C}"/>
          </ac:picMkLst>
        </pc:picChg>
      </pc:sldChg>
      <pc:sldChg chg="modSp">
        <pc:chgData name="Noreen Arshad (2426598)" userId="S::2426598@student.uwtsd.ac.uk::c95054fb-239a-42ff-9b82-adc8a1d9ec44" providerId="AD" clId="Web-{E6245380-05DC-0303-61BC-75228AD4586B}" dt="2025-07-11T19:08:42.209" v="50" actId="20577"/>
        <pc:sldMkLst>
          <pc:docMk/>
          <pc:sldMk cId="1355063097" sldId="264"/>
        </pc:sldMkLst>
        <pc:spChg chg="mod">
          <ac:chgData name="Noreen Arshad (2426598)" userId="S::2426598@student.uwtsd.ac.uk::c95054fb-239a-42ff-9b82-adc8a1d9ec44" providerId="AD" clId="Web-{E6245380-05DC-0303-61BC-75228AD4586B}" dt="2025-07-11T19:08:42.209" v="50" actId="20577"/>
          <ac:spMkLst>
            <pc:docMk/>
            <pc:sldMk cId="1355063097" sldId="264"/>
            <ac:spMk id="3" creationId="{456B4B5F-BAAD-A2FC-5EA6-DF5A6E3EE736}"/>
          </ac:spMkLst>
        </pc:spChg>
      </pc:sldChg>
      <pc:sldChg chg="modSp">
        <pc:chgData name="Noreen Arshad (2426598)" userId="S::2426598@student.uwtsd.ac.uk::c95054fb-239a-42ff-9b82-adc8a1d9ec44" providerId="AD" clId="Web-{E6245380-05DC-0303-61BC-75228AD4586B}" dt="2025-07-11T21:16:45.947" v="492" actId="20577"/>
        <pc:sldMkLst>
          <pc:docMk/>
          <pc:sldMk cId="61874904" sldId="265"/>
        </pc:sldMkLst>
        <pc:spChg chg="mod">
          <ac:chgData name="Noreen Arshad (2426598)" userId="S::2426598@student.uwtsd.ac.uk::c95054fb-239a-42ff-9b82-adc8a1d9ec44" providerId="AD" clId="Web-{E6245380-05DC-0303-61BC-75228AD4586B}" dt="2025-07-11T21:16:45.947" v="492" actId="20577"/>
          <ac:spMkLst>
            <pc:docMk/>
            <pc:sldMk cId="61874904" sldId="265"/>
            <ac:spMk id="3" creationId="{DF0D5B09-02B0-E76E-ED72-B3139CC19D65}"/>
          </ac:spMkLst>
        </pc:spChg>
      </pc:sldChg>
      <pc:sldChg chg="modSp">
        <pc:chgData name="Noreen Arshad (2426598)" userId="S::2426598@student.uwtsd.ac.uk::c95054fb-239a-42ff-9b82-adc8a1d9ec44" providerId="AD" clId="Web-{E6245380-05DC-0303-61BC-75228AD4586B}" dt="2025-07-11T21:17:55.934" v="497" actId="20577"/>
        <pc:sldMkLst>
          <pc:docMk/>
          <pc:sldMk cId="4134376772" sldId="266"/>
        </pc:sldMkLst>
        <pc:spChg chg="mod">
          <ac:chgData name="Noreen Arshad (2426598)" userId="S::2426598@student.uwtsd.ac.uk::c95054fb-239a-42ff-9b82-adc8a1d9ec44" providerId="AD" clId="Web-{E6245380-05DC-0303-61BC-75228AD4586B}" dt="2025-07-11T21:17:55.934" v="497" actId="20577"/>
          <ac:spMkLst>
            <pc:docMk/>
            <pc:sldMk cId="4134376772" sldId="266"/>
            <ac:spMk id="6" creationId="{52A94BB8-49A1-2A7C-13A0-B1901D76D4D3}"/>
          </ac:spMkLst>
        </pc:spChg>
      </pc:sldChg>
      <pc:sldChg chg="addSp delSp modSp mod setBg">
        <pc:chgData name="Noreen Arshad (2426598)" userId="S::2426598@student.uwtsd.ac.uk::c95054fb-239a-42ff-9b82-adc8a1d9ec44" providerId="AD" clId="Web-{E6245380-05DC-0303-61BC-75228AD4586B}" dt="2025-07-11T21:20:12.502" v="505" actId="20577"/>
        <pc:sldMkLst>
          <pc:docMk/>
          <pc:sldMk cId="3128195426" sldId="268"/>
        </pc:sldMkLst>
        <pc:spChg chg="mod">
          <ac:chgData name="Noreen Arshad (2426598)" userId="S::2426598@student.uwtsd.ac.uk::c95054fb-239a-42ff-9b82-adc8a1d9ec44" providerId="AD" clId="Web-{E6245380-05DC-0303-61BC-75228AD4586B}" dt="2025-07-11T17:43:14.881" v="17"/>
          <ac:spMkLst>
            <pc:docMk/>
            <pc:sldMk cId="3128195426" sldId="268"/>
            <ac:spMk id="2" creationId="{52A3DBF4-1B3A-5749-BC3B-C5BC4DB1CDA1}"/>
          </ac:spMkLst>
        </pc:spChg>
        <pc:spChg chg="mod ord">
          <ac:chgData name="Noreen Arshad (2426598)" userId="S::2426598@student.uwtsd.ac.uk::c95054fb-239a-42ff-9b82-adc8a1d9ec44" providerId="AD" clId="Web-{E6245380-05DC-0303-61BC-75228AD4586B}" dt="2025-07-11T21:20:12.502" v="505" actId="20577"/>
          <ac:spMkLst>
            <pc:docMk/>
            <pc:sldMk cId="3128195426" sldId="268"/>
            <ac:spMk id="3" creationId="{EBD7A261-1B71-316D-32F8-7B8631412D43}"/>
          </ac:spMkLst>
        </pc:spChg>
        <pc:spChg chg="add del">
          <ac:chgData name="Noreen Arshad (2426598)" userId="S::2426598@student.uwtsd.ac.uk::c95054fb-239a-42ff-9b82-adc8a1d9ec44" providerId="AD" clId="Web-{E6245380-05DC-0303-61BC-75228AD4586B}" dt="2025-07-11T17:43:03.568" v="14"/>
          <ac:spMkLst>
            <pc:docMk/>
            <pc:sldMk cId="3128195426" sldId="268"/>
            <ac:spMk id="10" creationId="{744CAA32-F237-419C-A2DD-43C28D920D3C}"/>
          </ac:spMkLst>
        </pc:spChg>
        <pc:spChg chg="add del">
          <ac:chgData name="Noreen Arshad (2426598)" userId="S::2426598@student.uwtsd.ac.uk::c95054fb-239a-42ff-9b82-adc8a1d9ec44" providerId="AD" clId="Web-{E6245380-05DC-0303-61BC-75228AD4586B}" dt="2025-07-11T17:43:14.881" v="16"/>
          <ac:spMkLst>
            <pc:docMk/>
            <pc:sldMk cId="3128195426" sldId="268"/>
            <ac:spMk id="14" creationId="{744CAA32-F237-419C-A2DD-43C28D920D3C}"/>
          </ac:spMkLst>
        </pc:spChg>
        <pc:spChg chg="add">
          <ac:chgData name="Noreen Arshad (2426598)" userId="S::2426598@student.uwtsd.ac.uk::c95054fb-239a-42ff-9b82-adc8a1d9ec44" providerId="AD" clId="Web-{E6245380-05DC-0303-61BC-75228AD4586B}" dt="2025-07-11T17:43:14.881" v="17"/>
          <ac:spMkLst>
            <pc:docMk/>
            <pc:sldMk cId="3128195426" sldId="268"/>
            <ac:spMk id="17" creationId="{744CAA32-F237-419C-A2DD-43C28D920D3C}"/>
          </ac:spMkLst>
        </pc:spChg>
        <pc:picChg chg="mod ord">
          <ac:chgData name="Noreen Arshad (2426598)" userId="S::2426598@student.uwtsd.ac.uk::c95054fb-239a-42ff-9b82-adc8a1d9ec44" providerId="AD" clId="Web-{E6245380-05DC-0303-61BC-75228AD4586B}" dt="2025-07-11T17:43:14.881" v="17"/>
          <ac:picMkLst>
            <pc:docMk/>
            <pc:sldMk cId="3128195426" sldId="268"/>
            <ac:picMk id="4" creationId="{382BEC01-7117-4810-3555-435958FCE5CE}"/>
          </ac:picMkLst>
        </pc:picChg>
        <pc:picChg chg="mod">
          <ac:chgData name="Noreen Arshad (2426598)" userId="S::2426598@student.uwtsd.ac.uk::c95054fb-239a-42ff-9b82-adc8a1d9ec44" providerId="AD" clId="Web-{E6245380-05DC-0303-61BC-75228AD4586B}" dt="2025-07-11T17:43:14.881" v="17"/>
          <ac:picMkLst>
            <pc:docMk/>
            <pc:sldMk cId="3128195426" sldId="268"/>
            <ac:picMk id="5" creationId="{D405ADD4-562B-023E-68FB-2522D6762523}"/>
          </ac:picMkLst>
        </pc:picChg>
        <pc:cxnChg chg="add del">
          <ac:chgData name="Noreen Arshad (2426598)" userId="S::2426598@student.uwtsd.ac.uk::c95054fb-239a-42ff-9b82-adc8a1d9ec44" providerId="AD" clId="Web-{E6245380-05DC-0303-61BC-75228AD4586B}" dt="2025-07-11T17:43:03.568" v="14"/>
          <ac:cxnSpMkLst>
            <pc:docMk/>
            <pc:sldMk cId="3128195426" sldId="268"/>
            <ac:cxnSpMk id="12" creationId="{691422F5-4221-4812-AFD9-5479C6D60AD9}"/>
          </ac:cxnSpMkLst>
        </pc:cxnChg>
        <pc:cxnChg chg="add del">
          <ac:chgData name="Noreen Arshad (2426598)" userId="S::2426598@student.uwtsd.ac.uk::c95054fb-239a-42ff-9b82-adc8a1d9ec44" providerId="AD" clId="Web-{E6245380-05DC-0303-61BC-75228AD4586B}" dt="2025-07-11T17:43:14.881" v="16"/>
          <ac:cxnSpMkLst>
            <pc:docMk/>
            <pc:sldMk cId="3128195426" sldId="268"/>
            <ac:cxnSpMk id="15" creationId="{0D7F0166-5104-70BA-EFEB-5271B630FDE0}"/>
          </ac:cxnSpMkLst>
        </pc:cxnChg>
        <pc:cxnChg chg="add">
          <ac:chgData name="Noreen Arshad (2426598)" userId="S::2426598@student.uwtsd.ac.uk::c95054fb-239a-42ff-9b82-adc8a1d9ec44" providerId="AD" clId="Web-{E6245380-05DC-0303-61BC-75228AD4586B}" dt="2025-07-11T17:43:14.881" v="17"/>
          <ac:cxnSpMkLst>
            <pc:docMk/>
            <pc:sldMk cId="3128195426" sldId="268"/>
            <ac:cxnSpMk id="18" creationId="{A1DB5636-7209-441D-A20B-2A24C54D5CDB}"/>
          </ac:cxnSpMkLst>
        </pc:cxnChg>
      </pc:sldChg>
      <pc:sldChg chg="addSp delSp modSp mod setBg setClrOvrMap">
        <pc:chgData name="Noreen Arshad (2426598)" userId="S::2426598@student.uwtsd.ac.uk::c95054fb-239a-42ff-9b82-adc8a1d9ec44" providerId="AD" clId="Web-{E6245380-05DC-0303-61BC-75228AD4586B}" dt="2025-07-11T18:44:34.852" v="32" actId="20577"/>
        <pc:sldMkLst>
          <pc:docMk/>
          <pc:sldMk cId="489336608" sldId="269"/>
        </pc:sldMkLst>
        <pc:spChg chg="mod">
          <ac:chgData name="Noreen Arshad (2426598)" userId="S::2426598@student.uwtsd.ac.uk::c95054fb-239a-42ff-9b82-adc8a1d9ec44" providerId="AD" clId="Web-{E6245380-05DC-0303-61BC-75228AD4586B}" dt="2025-07-11T17:44:47.010" v="30"/>
          <ac:spMkLst>
            <pc:docMk/>
            <pc:sldMk cId="489336608" sldId="269"/>
            <ac:spMk id="2" creationId="{F628E4A5-4D22-FD51-19C5-63AE05521776}"/>
          </ac:spMkLst>
        </pc:spChg>
        <pc:spChg chg="mod">
          <ac:chgData name="Noreen Arshad (2426598)" userId="S::2426598@student.uwtsd.ac.uk::c95054fb-239a-42ff-9b82-adc8a1d9ec44" providerId="AD" clId="Web-{E6245380-05DC-0303-61BC-75228AD4586B}" dt="2025-07-11T18:44:34.852" v="32" actId="20577"/>
          <ac:spMkLst>
            <pc:docMk/>
            <pc:sldMk cId="489336608" sldId="269"/>
            <ac:spMk id="3" creationId="{7F2324F9-35AC-C565-9DC8-B5B768AF1AA9}"/>
          </ac:spMkLst>
        </pc:spChg>
        <pc:spChg chg="add del">
          <ac:chgData name="Noreen Arshad (2426598)" userId="S::2426598@student.uwtsd.ac.uk::c95054fb-239a-42ff-9b82-adc8a1d9ec44" providerId="AD" clId="Web-{E6245380-05DC-0303-61BC-75228AD4586B}" dt="2025-07-11T17:44:06.836" v="19"/>
          <ac:spMkLst>
            <pc:docMk/>
            <pc:sldMk cId="489336608" sldId="269"/>
            <ac:spMk id="8" creationId="{EEF92585-7A99-6108-9663-8C59032742EC}"/>
          </ac:spMkLst>
        </pc:spChg>
        <pc:spChg chg="add del">
          <ac:chgData name="Noreen Arshad (2426598)" userId="S::2426598@student.uwtsd.ac.uk::c95054fb-239a-42ff-9b82-adc8a1d9ec44" providerId="AD" clId="Web-{E6245380-05DC-0303-61BC-75228AD4586B}" dt="2025-07-11T17:44:08.852" v="21"/>
          <ac:spMkLst>
            <pc:docMk/>
            <pc:sldMk cId="489336608" sldId="269"/>
            <ac:spMk id="10" creationId="{1653AE3C-AC4F-907C-B473-B9A30D21506F}"/>
          </ac:spMkLst>
        </pc:spChg>
        <pc:spChg chg="add del">
          <ac:chgData name="Noreen Arshad (2426598)" userId="S::2426598@student.uwtsd.ac.uk::c95054fb-239a-42ff-9b82-adc8a1d9ec44" providerId="AD" clId="Web-{E6245380-05DC-0303-61BC-75228AD4586B}" dt="2025-07-11T17:44:41.322" v="27"/>
          <ac:spMkLst>
            <pc:docMk/>
            <pc:sldMk cId="489336608" sldId="269"/>
            <ac:spMk id="11" creationId="{19F9BF86-FE94-4517-B97D-026C7515E589}"/>
          </ac:spMkLst>
        </pc:spChg>
        <pc:spChg chg="add del">
          <ac:chgData name="Noreen Arshad (2426598)" userId="S::2426598@student.uwtsd.ac.uk::c95054fb-239a-42ff-9b82-adc8a1d9ec44" providerId="AD" clId="Web-{E6245380-05DC-0303-61BC-75228AD4586B}" dt="2025-07-11T17:44:13.321" v="23"/>
          <ac:spMkLst>
            <pc:docMk/>
            <pc:sldMk cId="489336608" sldId="269"/>
            <ac:spMk id="14" creationId="{19F9BF86-FE94-4517-B97D-026C7515E589}"/>
          </ac:spMkLst>
        </pc:spChg>
        <pc:spChg chg="add del">
          <ac:chgData name="Noreen Arshad (2426598)" userId="S::2426598@student.uwtsd.ac.uk::c95054fb-239a-42ff-9b82-adc8a1d9ec44" providerId="AD" clId="Web-{E6245380-05DC-0303-61BC-75228AD4586B}" dt="2025-07-11T17:44:26.587" v="25"/>
          <ac:spMkLst>
            <pc:docMk/>
            <pc:sldMk cId="489336608" sldId="269"/>
            <ac:spMk id="17" creationId="{19F9BF86-FE94-4517-B97D-026C7515E589}"/>
          </ac:spMkLst>
        </pc:spChg>
        <pc:spChg chg="add del">
          <ac:chgData name="Noreen Arshad (2426598)" userId="S::2426598@student.uwtsd.ac.uk::c95054fb-239a-42ff-9b82-adc8a1d9ec44" providerId="AD" clId="Web-{E6245380-05DC-0303-61BC-75228AD4586B}" dt="2025-07-11T17:44:41.322" v="27"/>
          <ac:spMkLst>
            <pc:docMk/>
            <pc:sldMk cId="489336608" sldId="269"/>
            <ac:spMk id="20" creationId="{9E9D00D9-C4F5-471E-BE2C-126CB112A6BD}"/>
          </ac:spMkLst>
        </pc:spChg>
        <pc:spChg chg="add del">
          <ac:chgData name="Noreen Arshad (2426598)" userId="S::2426598@student.uwtsd.ac.uk::c95054fb-239a-42ff-9b82-adc8a1d9ec44" providerId="AD" clId="Web-{E6245380-05DC-0303-61BC-75228AD4586B}" dt="2025-07-11T17:44:46.994" v="29"/>
          <ac:spMkLst>
            <pc:docMk/>
            <pc:sldMk cId="489336608" sldId="269"/>
            <ac:spMk id="23" creationId="{19F9BF86-FE94-4517-B97D-026C7515E589}"/>
          </ac:spMkLst>
        </pc:spChg>
        <pc:spChg chg="add del">
          <ac:chgData name="Noreen Arshad (2426598)" userId="S::2426598@student.uwtsd.ac.uk::c95054fb-239a-42ff-9b82-adc8a1d9ec44" providerId="AD" clId="Web-{E6245380-05DC-0303-61BC-75228AD4586B}" dt="2025-07-11T17:44:46.994" v="29"/>
          <ac:spMkLst>
            <pc:docMk/>
            <pc:sldMk cId="489336608" sldId="269"/>
            <ac:spMk id="25" creationId="{05DEC45B-BA77-21C0-3869-05DE7C92376D}"/>
          </ac:spMkLst>
        </pc:spChg>
        <pc:spChg chg="add">
          <ac:chgData name="Noreen Arshad (2426598)" userId="S::2426598@student.uwtsd.ac.uk::c95054fb-239a-42ff-9b82-adc8a1d9ec44" providerId="AD" clId="Web-{E6245380-05DC-0303-61BC-75228AD4586B}" dt="2025-07-11T17:44:47.010" v="30"/>
          <ac:spMkLst>
            <pc:docMk/>
            <pc:sldMk cId="489336608" sldId="269"/>
            <ac:spMk id="29" creationId="{19F9BF86-FE94-4517-B97D-026C7515E589}"/>
          </ac:spMkLst>
        </pc:spChg>
        <pc:picChg chg="add del">
          <ac:chgData name="Noreen Arshad (2426598)" userId="S::2426598@student.uwtsd.ac.uk::c95054fb-239a-42ff-9b82-adc8a1d9ec44" providerId="AD" clId="Web-{E6245380-05DC-0303-61BC-75228AD4586B}" dt="2025-07-11T17:44:41.322" v="27"/>
          <ac:picMkLst>
            <pc:docMk/>
            <pc:sldMk cId="489336608" sldId="269"/>
            <ac:picMk id="5" creationId="{E06E2518-4A9D-42CF-F1C8-3CAAE7B60549}"/>
          </ac:picMkLst>
        </pc:picChg>
        <pc:picChg chg="add del">
          <ac:chgData name="Noreen Arshad (2426598)" userId="S::2426598@student.uwtsd.ac.uk::c95054fb-239a-42ff-9b82-adc8a1d9ec44" providerId="AD" clId="Web-{E6245380-05DC-0303-61BC-75228AD4586B}" dt="2025-07-11T17:44:46.994" v="29"/>
          <ac:picMkLst>
            <pc:docMk/>
            <pc:sldMk cId="489336608" sldId="269"/>
            <ac:picMk id="24" creationId="{FAB80741-5169-5A7F-4A28-E447003EBE67}"/>
          </ac:picMkLst>
        </pc:picChg>
        <pc:cxnChg chg="add del">
          <ac:chgData name="Noreen Arshad (2426598)" userId="S::2426598@student.uwtsd.ac.uk::c95054fb-239a-42ff-9b82-adc8a1d9ec44" providerId="AD" clId="Web-{E6245380-05DC-0303-61BC-75228AD4586B}" dt="2025-07-11T17:44:41.322" v="27"/>
          <ac:cxnSpMkLst>
            <pc:docMk/>
            <pc:sldMk cId="489336608" sldId="269"/>
            <ac:cxnSpMk id="9" creationId="{118E06E4-607B-144B-382B-AD3D06B1EE8C}"/>
          </ac:cxnSpMkLst>
        </pc:cxnChg>
        <pc:cxnChg chg="add del">
          <ac:chgData name="Noreen Arshad (2426598)" userId="S::2426598@student.uwtsd.ac.uk::c95054fb-239a-42ff-9b82-adc8a1d9ec44" providerId="AD" clId="Web-{E6245380-05DC-0303-61BC-75228AD4586B}" dt="2025-07-11T17:44:13.321" v="23"/>
          <ac:cxnSpMkLst>
            <pc:docMk/>
            <pc:sldMk cId="489336608" sldId="269"/>
            <ac:cxnSpMk id="12" creationId="{84EE7F79-08E8-405E-9B6D-B1560F348480}"/>
          </ac:cxnSpMkLst>
        </pc:cxnChg>
        <pc:cxnChg chg="add del">
          <ac:chgData name="Noreen Arshad (2426598)" userId="S::2426598@student.uwtsd.ac.uk::c95054fb-239a-42ff-9b82-adc8a1d9ec44" providerId="AD" clId="Web-{E6245380-05DC-0303-61BC-75228AD4586B}" dt="2025-07-11T17:44:13.321" v="23"/>
          <ac:cxnSpMkLst>
            <pc:docMk/>
            <pc:sldMk cId="489336608" sldId="269"/>
            <ac:cxnSpMk id="13" creationId="{118E06E4-607B-144B-382B-AD3D06B1EE8C}"/>
          </ac:cxnSpMkLst>
        </pc:cxnChg>
        <pc:cxnChg chg="add del">
          <ac:chgData name="Noreen Arshad (2426598)" userId="S::2426598@student.uwtsd.ac.uk::c95054fb-239a-42ff-9b82-adc8a1d9ec44" providerId="AD" clId="Web-{E6245380-05DC-0303-61BC-75228AD4586B}" dt="2025-07-11T17:44:41.322" v="27"/>
          <ac:cxnSpMkLst>
            <pc:docMk/>
            <pc:sldMk cId="489336608" sldId="269"/>
            <ac:cxnSpMk id="15" creationId="{97CC2FE6-3AD0-4131-B4BC-1F4D65E25E13}"/>
          </ac:cxnSpMkLst>
        </pc:cxnChg>
        <pc:cxnChg chg="add del">
          <ac:chgData name="Noreen Arshad (2426598)" userId="S::2426598@student.uwtsd.ac.uk::c95054fb-239a-42ff-9b82-adc8a1d9ec44" providerId="AD" clId="Web-{E6245380-05DC-0303-61BC-75228AD4586B}" dt="2025-07-11T17:44:26.587" v="25"/>
          <ac:cxnSpMkLst>
            <pc:docMk/>
            <pc:sldMk cId="489336608" sldId="269"/>
            <ac:cxnSpMk id="16" creationId="{118E06E4-607B-144B-382B-AD3D06B1EE8C}"/>
          </ac:cxnSpMkLst>
        </pc:cxnChg>
        <pc:cxnChg chg="add del">
          <ac:chgData name="Noreen Arshad (2426598)" userId="S::2426598@student.uwtsd.ac.uk::c95054fb-239a-42ff-9b82-adc8a1d9ec44" providerId="AD" clId="Web-{E6245380-05DC-0303-61BC-75228AD4586B}" dt="2025-07-11T17:44:26.587" v="25"/>
          <ac:cxnSpMkLst>
            <pc:docMk/>
            <pc:sldMk cId="489336608" sldId="269"/>
            <ac:cxnSpMk id="18" creationId="{B51019FC-0FE0-4611-B71E-C03589FB6274}"/>
          </ac:cxnSpMkLst>
        </pc:cxnChg>
        <pc:cxnChg chg="add del">
          <ac:chgData name="Noreen Arshad (2426598)" userId="S::2426598@student.uwtsd.ac.uk::c95054fb-239a-42ff-9b82-adc8a1d9ec44" providerId="AD" clId="Web-{E6245380-05DC-0303-61BC-75228AD4586B}" dt="2025-07-11T17:44:46.994" v="29"/>
          <ac:cxnSpMkLst>
            <pc:docMk/>
            <pc:sldMk cId="489336608" sldId="269"/>
            <ac:cxnSpMk id="22" creationId="{118E06E4-607B-144B-382B-AD3D06B1EE8C}"/>
          </ac:cxnSpMkLst>
        </pc:cxnChg>
        <pc:cxnChg chg="add del">
          <ac:chgData name="Noreen Arshad (2426598)" userId="S::2426598@student.uwtsd.ac.uk::c95054fb-239a-42ff-9b82-adc8a1d9ec44" providerId="AD" clId="Web-{E6245380-05DC-0303-61BC-75228AD4586B}" dt="2025-07-11T17:44:46.994" v="29"/>
          <ac:cxnSpMkLst>
            <pc:docMk/>
            <pc:sldMk cId="489336608" sldId="269"/>
            <ac:cxnSpMk id="26" creationId="{6E25B8EB-C8DD-E579-2093-D182FC5B0F46}"/>
          </ac:cxnSpMkLst>
        </pc:cxnChg>
        <pc:cxnChg chg="add">
          <ac:chgData name="Noreen Arshad (2426598)" userId="S::2426598@student.uwtsd.ac.uk::c95054fb-239a-42ff-9b82-adc8a1d9ec44" providerId="AD" clId="Web-{E6245380-05DC-0303-61BC-75228AD4586B}" dt="2025-07-11T17:44:47.010" v="30"/>
          <ac:cxnSpMkLst>
            <pc:docMk/>
            <pc:sldMk cId="489336608" sldId="269"/>
            <ac:cxnSpMk id="28" creationId="{118E06E4-607B-144B-382B-AD3D06B1EE8C}"/>
          </ac:cxnSpMkLst>
        </pc:cxnChg>
        <pc:cxnChg chg="add">
          <ac:chgData name="Noreen Arshad (2426598)" userId="S::2426598@student.uwtsd.ac.uk::c95054fb-239a-42ff-9b82-adc8a1d9ec44" providerId="AD" clId="Web-{E6245380-05DC-0303-61BC-75228AD4586B}" dt="2025-07-11T17:44:47.010" v="30"/>
          <ac:cxnSpMkLst>
            <pc:docMk/>
            <pc:sldMk cId="489336608" sldId="269"/>
            <ac:cxnSpMk id="30" creationId="{59D7B6BE-A4E0-4483-BEC5-493AC3E5D2AD}"/>
          </ac:cxnSpMkLst>
        </pc:cxnChg>
      </pc:sldChg>
      <pc:sldChg chg="modSp">
        <pc:chgData name="Noreen Arshad (2426598)" userId="S::2426598@student.uwtsd.ac.uk::c95054fb-239a-42ff-9b82-adc8a1d9ec44" providerId="AD" clId="Web-{E6245380-05DC-0303-61BC-75228AD4586B}" dt="2025-07-11T19:03:42.494" v="41" actId="20577"/>
        <pc:sldMkLst>
          <pc:docMk/>
          <pc:sldMk cId="3668903920" sldId="271"/>
        </pc:sldMkLst>
        <pc:spChg chg="mod">
          <ac:chgData name="Noreen Arshad (2426598)" userId="S::2426598@student.uwtsd.ac.uk::c95054fb-239a-42ff-9b82-adc8a1d9ec44" providerId="AD" clId="Web-{E6245380-05DC-0303-61BC-75228AD4586B}" dt="2025-07-11T19:03:42.494" v="41" actId="20577"/>
          <ac:spMkLst>
            <pc:docMk/>
            <pc:sldMk cId="3668903920" sldId="271"/>
            <ac:spMk id="2" creationId="{BE9EC560-F906-4521-6F70-304812FEB6E9}"/>
          </ac:spMkLst>
        </pc:spChg>
      </pc:sldChg>
      <pc:sldChg chg="modSp">
        <pc:chgData name="Noreen Arshad (2426598)" userId="S::2426598@student.uwtsd.ac.uk::c95054fb-239a-42ff-9b82-adc8a1d9ec44" providerId="AD" clId="Web-{E6245380-05DC-0303-61BC-75228AD4586B}" dt="2025-07-11T21:18:51.108" v="500" actId="20577"/>
        <pc:sldMkLst>
          <pc:docMk/>
          <pc:sldMk cId="2447410078" sldId="272"/>
        </pc:sldMkLst>
        <pc:graphicFrameChg chg="modGraphic">
          <ac:chgData name="Noreen Arshad (2426598)" userId="S::2426598@student.uwtsd.ac.uk::c95054fb-239a-42ff-9b82-adc8a1d9ec44" providerId="AD" clId="Web-{E6245380-05DC-0303-61BC-75228AD4586B}" dt="2025-07-11T21:18:51.108" v="500" actId="20577"/>
          <ac:graphicFrameMkLst>
            <pc:docMk/>
            <pc:sldMk cId="2447410078" sldId="272"/>
            <ac:graphicFrameMk id="33" creationId="{9E36792D-AB80-671B-926B-E7D60635DA5C}"/>
          </ac:graphicFrameMkLst>
        </pc:graphicFrameChg>
      </pc:sldChg>
      <pc:sldChg chg="modSp">
        <pc:chgData name="Noreen Arshad (2426598)" userId="S::2426598@student.uwtsd.ac.uk::c95054fb-239a-42ff-9b82-adc8a1d9ec44" providerId="AD" clId="Web-{E6245380-05DC-0303-61BC-75228AD4586B}" dt="2025-07-11T21:15:43.007" v="491" actId="20577"/>
        <pc:sldMkLst>
          <pc:docMk/>
          <pc:sldMk cId="3759431733" sldId="274"/>
        </pc:sldMkLst>
        <pc:spChg chg="mod">
          <ac:chgData name="Noreen Arshad (2426598)" userId="S::2426598@student.uwtsd.ac.uk::c95054fb-239a-42ff-9b82-adc8a1d9ec44" providerId="AD" clId="Web-{E6245380-05DC-0303-61BC-75228AD4586B}" dt="2025-07-11T21:15:43.007" v="491" actId="20577"/>
          <ac:spMkLst>
            <pc:docMk/>
            <pc:sldMk cId="3759431733" sldId="274"/>
            <ac:spMk id="3" creationId="{ADB81413-3C76-42E1-514A-B8B9CF387B50}"/>
          </ac:spMkLst>
        </pc:spChg>
      </pc:sldChg>
      <pc:sldChg chg="addSp delSp modSp">
        <pc:chgData name="Noreen Arshad (2426598)" userId="S::2426598@student.uwtsd.ac.uk::c95054fb-239a-42ff-9b82-adc8a1d9ec44" providerId="AD" clId="Web-{E6245380-05DC-0303-61BC-75228AD4586B}" dt="2025-07-11T20:42:17.550" v="95" actId="20577"/>
        <pc:sldMkLst>
          <pc:docMk/>
          <pc:sldMk cId="750130986" sldId="275"/>
        </pc:sldMkLst>
        <pc:spChg chg="mod">
          <ac:chgData name="Noreen Arshad (2426598)" userId="S::2426598@student.uwtsd.ac.uk::c95054fb-239a-42ff-9b82-adc8a1d9ec44" providerId="AD" clId="Web-{E6245380-05DC-0303-61BC-75228AD4586B}" dt="2025-07-11T20:40:12.108" v="69"/>
          <ac:spMkLst>
            <pc:docMk/>
            <pc:sldMk cId="750130986" sldId="275"/>
            <ac:spMk id="2" creationId="{5D3146E9-5570-4EBD-F813-5E115B3B6B6D}"/>
          </ac:spMkLst>
        </pc:spChg>
        <pc:spChg chg="mod ord">
          <ac:chgData name="Noreen Arshad (2426598)" userId="S::2426598@student.uwtsd.ac.uk::c95054fb-239a-42ff-9b82-adc8a1d9ec44" providerId="AD" clId="Web-{E6245380-05DC-0303-61BC-75228AD4586B}" dt="2025-07-11T20:42:17.550" v="95" actId="20577"/>
          <ac:spMkLst>
            <pc:docMk/>
            <pc:sldMk cId="750130986" sldId="275"/>
            <ac:spMk id="8" creationId="{6B4E444F-C02E-1A38-1FE4-1E77959C3F4F}"/>
          </ac:spMkLst>
        </pc:spChg>
        <pc:spChg chg="add del">
          <ac:chgData name="Noreen Arshad (2426598)" userId="S::2426598@student.uwtsd.ac.uk::c95054fb-239a-42ff-9b82-adc8a1d9ec44" providerId="AD" clId="Web-{E6245380-05DC-0303-61BC-75228AD4586B}" dt="2025-07-11T20:40:12.108" v="69"/>
          <ac:spMkLst>
            <pc:docMk/>
            <pc:sldMk cId="750130986" sldId="275"/>
            <ac:spMk id="42" creationId="{19F9BF86-FE94-4517-B97D-026C7515E589}"/>
          </ac:spMkLst>
        </pc:spChg>
        <pc:spChg chg="add del">
          <ac:chgData name="Noreen Arshad (2426598)" userId="S::2426598@student.uwtsd.ac.uk::c95054fb-239a-42ff-9b82-adc8a1d9ec44" providerId="AD" clId="Web-{E6245380-05DC-0303-61BC-75228AD4586B}" dt="2025-07-11T20:40:12.108" v="68"/>
          <ac:spMkLst>
            <pc:docMk/>
            <pc:sldMk cId="750130986" sldId="275"/>
            <ac:spMk id="47" creationId="{744CAA32-F237-419C-A2DD-43C28D920D3C}"/>
          </ac:spMkLst>
        </pc:spChg>
        <pc:spChg chg="add">
          <ac:chgData name="Noreen Arshad (2426598)" userId="S::2426598@student.uwtsd.ac.uk::c95054fb-239a-42ff-9b82-adc8a1d9ec44" providerId="AD" clId="Web-{E6245380-05DC-0303-61BC-75228AD4586B}" dt="2025-07-11T20:40:12.108" v="69"/>
          <ac:spMkLst>
            <pc:docMk/>
            <pc:sldMk cId="750130986" sldId="275"/>
            <ac:spMk id="51" creationId="{8FCE029E-5073-4498-8104-8427AA987352}"/>
          </ac:spMkLst>
        </pc:spChg>
        <pc:picChg chg="mod">
          <ac:chgData name="Noreen Arshad (2426598)" userId="S::2426598@student.uwtsd.ac.uk::c95054fb-239a-42ff-9b82-adc8a1d9ec44" providerId="AD" clId="Web-{E6245380-05DC-0303-61BC-75228AD4586B}" dt="2025-07-11T20:40:12.108" v="69"/>
          <ac:picMkLst>
            <pc:docMk/>
            <pc:sldMk cId="750130986" sldId="275"/>
            <ac:picMk id="13" creationId="{137008D3-68EF-6F0E-546F-70C3983201E8}"/>
          </ac:picMkLst>
        </pc:picChg>
        <pc:picChg chg="mod">
          <ac:chgData name="Noreen Arshad (2426598)" userId="S::2426598@student.uwtsd.ac.uk::c95054fb-239a-42ff-9b82-adc8a1d9ec44" providerId="AD" clId="Web-{E6245380-05DC-0303-61BC-75228AD4586B}" dt="2025-07-11T20:40:12.108" v="69"/>
          <ac:picMkLst>
            <pc:docMk/>
            <pc:sldMk cId="750130986" sldId="275"/>
            <ac:picMk id="15" creationId="{6A306965-D4DE-8F3E-27FD-6B9661FDE463}"/>
          </ac:picMkLst>
        </pc:picChg>
        <pc:picChg chg="mod">
          <ac:chgData name="Noreen Arshad (2426598)" userId="S::2426598@student.uwtsd.ac.uk::c95054fb-239a-42ff-9b82-adc8a1d9ec44" providerId="AD" clId="Web-{E6245380-05DC-0303-61BC-75228AD4586B}" dt="2025-07-11T20:40:12.108" v="69"/>
          <ac:picMkLst>
            <pc:docMk/>
            <pc:sldMk cId="750130986" sldId="275"/>
            <ac:picMk id="16" creationId="{186F0B2E-330E-05C9-4E15-4E6CB13B8577}"/>
          </ac:picMkLst>
        </pc:picChg>
        <pc:cxnChg chg="add del">
          <ac:chgData name="Noreen Arshad (2426598)" userId="S::2426598@student.uwtsd.ac.uk::c95054fb-239a-42ff-9b82-adc8a1d9ec44" providerId="AD" clId="Web-{E6245380-05DC-0303-61BC-75228AD4586B}" dt="2025-07-11T20:40:12.108" v="69"/>
          <ac:cxnSpMkLst>
            <pc:docMk/>
            <pc:sldMk cId="750130986" sldId="275"/>
            <ac:cxnSpMk id="41" creationId="{118E06E4-607B-144B-382B-AD3D06B1EE8C}"/>
          </ac:cxnSpMkLst>
        </pc:cxnChg>
        <pc:cxnChg chg="add del">
          <ac:chgData name="Noreen Arshad (2426598)" userId="S::2426598@student.uwtsd.ac.uk::c95054fb-239a-42ff-9b82-adc8a1d9ec44" providerId="AD" clId="Web-{E6245380-05DC-0303-61BC-75228AD4586B}" dt="2025-07-11T20:40:12.108" v="68"/>
          <ac:cxnSpMkLst>
            <pc:docMk/>
            <pc:sldMk cId="750130986" sldId="275"/>
            <ac:cxnSpMk id="49" creationId="{5F36BA04-2CA4-4727-91BA-40C378D1403F}"/>
          </ac:cxnSpMkLst>
        </pc:cxnChg>
        <pc:cxnChg chg="add">
          <ac:chgData name="Noreen Arshad (2426598)" userId="S::2426598@student.uwtsd.ac.uk::c95054fb-239a-42ff-9b82-adc8a1d9ec44" providerId="AD" clId="Web-{E6245380-05DC-0303-61BC-75228AD4586B}" dt="2025-07-11T20:40:12.108" v="69"/>
          <ac:cxnSpMkLst>
            <pc:docMk/>
            <pc:sldMk cId="750130986" sldId="275"/>
            <ac:cxnSpMk id="52" creationId="{BEFF515C-2521-4964-9DAC-2BFB8EC86AE4}"/>
          </ac:cxnSpMkLst>
        </pc:cxnChg>
      </pc:sldChg>
      <pc:sldChg chg="addSp delSp modSp mod setBg">
        <pc:chgData name="Noreen Arshad (2426598)" userId="S::2426598@student.uwtsd.ac.uk::c95054fb-239a-42ff-9b82-adc8a1d9ec44" providerId="AD" clId="Web-{E6245380-05DC-0303-61BC-75228AD4586B}" dt="2025-07-11T17:33:57.250" v="6"/>
        <pc:sldMkLst>
          <pc:docMk/>
          <pc:sldMk cId="1845800677" sldId="276"/>
        </pc:sldMkLst>
        <pc:spChg chg="mod">
          <ac:chgData name="Noreen Arshad (2426598)" userId="S::2426598@student.uwtsd.ac.uk::c95054fb-239a-42ff-9b82-adc8a1d9ec44" providerId="AD" clId="Web-{E6245380-05DC-0303-61BC-75228AD4586B}" dt="2025-07-11T17:33:57.250" v="6"/>
          <ac:spMkLst>
            <pc:docMk/>
            <pc:sldMk cId="1845800677" sldId="276"/>
            <ac:spMk id="2" creationId="{0246E8C7-CACB-99E9-215C-38A7C18A313B}"/>
          </ac:spMkLst>
        </pc:spChg>
        <pc:spChg chg="mod ord">
          <ac:chgData name="Noreen Arshad (2426598)" userId="S::2426598@student.uwtsd.ac.uk::c95054fb-239a-42ff-9b82-adc8a1d9ec44" providerId="AD" clId="Web-{E6245380-05DC-0303-61BC-75228AD4586B}" dt="2025-07-11T17:33:57.250" v="6"/>
          <ac:spMkLst>
            <pc:docMk/>
            <pc:sldMk cId="1845800677" sldId="276"/>
            <ac:spMk id="3" creationId="{B6826738-05D6-E416-0486-1D1D6B17C781}"/>
          </ac:spMkLst>
        </pc:spChg>
        <pc:spChg chg="add del">
          <ac:chgData name="Noreen Arshad (2426598)" userId="S::2426598@student.uwtsd.ac.uk::c95054fb-239a-42ff-9b82-adc8a1d9ec44" providerId="AD" clId="Web-{E6245380-05DC-0303-61BC-75228AD4586B}" dt="2025-07-11T17:33:44.266" v="3"/>
          <ac:spMkLst>
            <pc:docMk/>
            <pc:sldMk cId="1845800677" sldId="276"/>
            <ac:spMk id="10" creationId="{063F27BC-7079-4FF7-8F7C-ABC82FA3C247}"/>
          </ac:spMkLst>
        </pc:spChg>
        <pc:spChg chg="add del">
          <ac:chgData name="Noreen Arshad (2426598)" userId="S::2426598@student.uwtsd.ac.uk::c95054fb-239a-42ff-9b82-adc8a1d9ec44" providerId="AD" clId="Web-{E6245380-05DC-0303-61BC-75228AD4586B}" dt="2025-07-11T17:33:57.250" v="6"/>
          <ac:spMkLst>
            <pc:docMk/>
            <pc:sldMk cId="1845800677" sldId="276"/>
            <ac:spMk id="14" creationId="{744CAA32-F237-419C-A2DD-43C28D920D3C}"/>
          </ac:spMkLst>
        </pc:spChg>
        <pc:spChg chg="add">
          <ac:chgData name="Noreen Arshad (2426598)" userId="S::2426598@student.uwtsd.ac.uk::c95054fb-239a-42ff-9b82-adc8a1d9ec44" providerId="AD" clId="Web-{E6245380-05DC-0303-61BC-75228AD4586B}" dt="2025-07-11T17:33:57.250" v="6"/>
          <ac:spMkLst>
            <pc:docMk/>
            <pc:sldMk cId="1845800677" sldId="276"/>
            <ac:spMk id="20" creationId="{744CAA32-F237-419C-A2DD-43C28D920D3C}"/>
          </ac:spMkLst>
        </pc:spChg>
        <pc:picChg chg="mod">
          <ac:chgData name="Noreen Arshad (2426598)" userId="S::2426598@student.uwtsd.ac.uk::c95054fb-239a-42ff-9b82-adc8a1d9ec44" providerId="AD" clId="Web-{E6245380-05DC-0303-61BC-75228AD4586B}" dt="2025-07-11T17:33:57.250" v="6"/>
          <ac:picMkLst>
            <pc:docMk/>
            <pc:sldMk cId="1845800677" sldId="276"/>
            <ac:picMk id="4" creationId="{7FC1684E-D636-5924-36FE-B512FD2E2EF2}"/>
          </ac:picMkLst>
        </pc:picChg>
        <pc:picChg chg="mod">
          <ac:chgData name="Noreen Arshad (2426598)" userId="S::2426598@student.uwtsd.ac.uk::c95054fb-239a-42ff-9b82-adc8a1d9ec44" providerId="AD" clId="Web-{E6245380-05DC-0303-61BC-75228AD4586B}" dt="2025-07-11T17:33:57.250" v="6"/>
          <ac:picMkLst>
            <pc:docMk/>
            <pc:sldMk cId="1845800677" sldId="276"/>
            <ac:picMk id="5" creationId="{C30EE818-315D-5FB9-4484-F8FCCD877B20}"/>
          </ac:picMkLst>
        </pc:picChg>
        <pc:cxnChg chg="add del">
          <ac:chgData name="Noreen Arshad (2426598)" userId="S::2426598@student.uwtsd.ac.uk::c95054fb-239a-42ff-9b82-adc8a1d9ec44" providerId="AD" clId="Web-{E6245380-05DC-0303-61BC-75228AD4586B}" dt="2025-07-11T17:33:44.266" v="3"/>
          <ac:cxnSpMkLst>
            <pc:docMk/>
            <pc:sldMk cId="1845800677" sldId="276"/>
            <ac:cxnSpMk id="12" creationId="{40BBF191-9CC8-4313-B1CA-8DF1A53AE4F9}"/>
          </ac:cxnSpMkLst>
        </pc:cxnChg>
        <pc:cxnChg chg="add del">
          <ac:chgData name="Noreen Arshad (2426598)" userId="S::2426598@student.uwtsd.ac.uk::c95054fb-239a-42ff-9b82-adc8a1d9ec44" providerId="AD" clId="Web-{E6245380-05DC-0303-61BC-75228AD4586B}" dt="2025-07-11T17:33:57.250" v="6"/>
          <ac:cxnSpMkLst>
            <pc:docMk/>
            <pc:sldMk cId="1845800677" sldId="276"/>
            <ac:cxnSpMk id="15" creationId="{691422F5-4221-4812-AFD9-5479C6D60AD9}"/>
          </ac:cxnSpMkLst>
        </pc:cxnChg>
        <pc:cxnChg chg="add">
          <ac:chgData name="Noreen Arshad (2426598)" userId="S::2426598@student.uwtsd.ac.uk::c95054fb-239a-42ff-9b82-adc8a1d9ec44" providerId="AD" clId="Web-{E6245380-05DC-0303-61BC-75228AD4586B}" dt="2025-07-11T17:33:57.250" v="6"/>
          <ac:cxnSpMkLst>
            <pc:docMk/>
            <pc:sldMk cId="1845800677" sldId="276"/>
            <ac:cxnSpMk id="22" creationId="{A1DB5636-7209-441D-A20B-2A24C54D5CDB}"/>
          </ac:cxnSpMkLst>
        </pc:cxnChg>
      </pc:sldChg>
      <pc:sldChg chg="addSp delSp modSp mod setBg">
        <pc:chgData name="Noreen Arshad (2426598)" userId="S::2426598@student.uwtsd.ac.uk::c95054fb-239a-42ff-9b82-adc8a1d9ec44" providerId="AD" clId="Web-{E6245380-05DC-0303-61BC-75228AD4586B}" dt="2025-07-11T21:02:46.376" v="446" actId="20577"/>
        <pc:sldMkLst>
          <pc:docMk/>
          <pc:sldMk cId="1316386991" sldId="277"/>
        </pc:sldMkLst>
        <pc:spChg chg="mod">
          <ac:chgData name="Noreen Arshad (2426598)" userId="S::2426598@student.uwtsd.ac.uk::c95054fb-239a-42ff-9b82-adc8a1d9ec44" providerId="AD" clId="Web-{E6245380-05DC-0303-61BC-75228AD4586B}" dt="2025-07-11T21:02:03.187" v="443"/>
          <ac:spMkLst>
            <pc:docMk/>
            <pc:sldMk cId="1316386991" sldId="277"/>
            <ac:spMk id="2" creationId="{2F3CF388-178F-C4DE-1D71-EDB887638E02}"/>
          </ac:spMkLst>
        </pc:spChg>
        <pc:spChg chg="mod ord">
          <ac:chgData name="Noreen Arshad (2426598)" userId="S::2426598@student.uwtsd.ac.uk::c95054fb-239a-42ff-9b82-adc8a1d9ec44" providerId="AD" clId="Web-{E6245380-05DC-0303-61BC-75228AD4586B}" dt="2025-07-11T21:02:46.376" v="446" actId="20577"/>
          <ac:spMkLst>
            <pc:docMk/>
            <pc:sldMk cId="1316386991" sldId="277"/>
            <ac:spMk id="3" creationId="{AD1A60F1-CF6C-15CC-0C0C-9F815792F1A9}"/>
          </ac:spMkLst>
        </pc:spChg>
        <pc:spChg chg="add del">
          <ac:chgData name="Noreen Arshad (2426598)" userId="S::2426598@student.uwtsd.ac.uk::c95054fb-239a-42ff-9b82-adc8a1d9ec44" providerId="AD" clId="Web-{E6245380-05DC-0303-61BC-75228AD4586B}" dt="2025-07-11T21:02:03.187" v="443"/>
          <ac:spMkLst>
            <pc:docMk/>
            <pc:sldMk cId="1316386991" sldId="277"/>
            <ac:spMk id="12" creationId="{744CAA32-F237-419C-A2DD-43C28D920D3C}"/>
          </ac:spMkLst>
        </pc:spChg>
        <pc:spChg chg="add del">
          <ac:chgData name="Noreen Arshad (2426598)" userId="S::2426598@student.uwtsd.ac.uk::c95054fb-239a-42ff-9b82-adc8a1d9ec44" providerId="AD" clId="Web-{E6245380-05DC-0303-61BC-75228AD4586B}" dt="2025-07-11T21:02:03.187" v="442"/>
          <ac:spMkLst>
            <pc:docMk/>
            <pc:sldMk cId="1316386991" sldId="277"/>
            <ac:spMk id="19" creationId="{744CAA32-F237-419C-A2DD-43C28D920D3C}"/>
          </ac:spMkLst>
        </pc:spChg>
        <pc:spChg chg="add">
          <ac:chgData name="Noreen Arshad (2426598)" userId="S::2426598@student.uwtsd.ac.uk::c95054fb-239a-42ff-9b82-adc8a1d9ec44" providerId="AD" clId="Web-{E6245380-05DC-0303-61BC-75228AD4586B}" dt="2025-07-11T21:02:03.187" v="443"/>
          <ac:spMkLst>
            <pc:docMk/>
            <pc:sldMk cId="1316386991" sldId="277"/>
            <ac:spMk id="23" creationId="{744CAA32-F237-419C-A2DD-43C28D920D3C}"/>
          </ac:spMkLst>
        </pc:spChg>
        <pc:picChg chg="mod ord">
          <ac:chgData name="Noreen Arshad (2426598)" userId="S::2426598@student.uwtsd.ac.uk::c95054fb-239a-42ff-9b82-adc8a1d9ec44" providerId="AD" clId="Web-{E6245380-05DC-0303-61BC-75228AD4586B}" dt="2025-07-11T21:02:03.187" v="443"/>
          <ac:picMkLst>
            <pc:docMk/>
            <pc:sldMk cId="1316386991" sldId="277"/>
            <ac:picMk id="4" creationId="{A5A91C3A-7E4E-80D6-E06E-7E6A7BE77EB7}"/>
          </ac:picMkLst>
        </pc:picChg>
        <pc:picChg chg="mod">
          <ac:chgData name="Noreen Arshad (2426598)" userId="S::2426598@student.uwtsd.ac.uk::c95054fb-239a-42ff-9b82-adc8a1d9ec44" providerId="AD" clId="Web-{E6245380-05DC-0303-61BC-75228AD4586B}" dt="2025-07-11T21:02:03.187" v="443"/>
          <ac:picMkLst>
            <pc:docMk/>
            <pc:sldMk cId="1316386991" sldId="277"/>
            <ac:picMk id="5" creationId="{055DC622-A88A-1969-31F5-B62BA7927A64}"/>
          </ac:picMkLst>
        </pc:picChg>
        <pc:picChg chg="mod ord">
          <ac:chgData name="Noreen Arshad (2426598)" userId="S::2426598@student.uwtsd.ac.uk::c95054fb-239a-42ff-9b82-adc8a1d9ec44" providerId="AD" clId="Web-{E6245380-05DC-0303-61BC-75228AD4586B}" dt="2025-07-11T21:02:03.187" v="443"/>
          <ac:picMkLst>
            <pc:docMk/>
            <pc:sldMk cId="1316386991" sldId="277"/>
            <ac:picMk id="6" creationId="{DD7E6046-BF75-F261-8F83-06390A31086E}"/>
          </ac:picMkLst>
        </pc:picChg>
        <pc:picChg chg="mod">
          <ac:chgData name="Noreen Arshad (2426598)" userId="S::2426598@student.uwtsd.ac.uk::c95054fb-239a-42ff-9b82-adc8a1d9ec44" providerId="AD" clId="Web-{E6245380-05DC-0303-61BC-75228AD4586B}" dt="2025-07-11T21:02:03.187" v="443"/>
          <ac:picMkLst>
            <pc:docMk/>
            <pc:sldMk cId="1316386991" sldId="277"/>
            <ac:picMk id="7" creationId="{6AF10CEB-D3B5-CBCD-C0FF-6965EA5A2479}"/>
          </ac:picMkLst>
        </pc:picChg>
        <pc:cxnChg chg="add del">
          <ac:chgData name="Noreen Arshad (2426598)" userId="S::2426598@student.uwtsd.ac.uk::c95054fb-239a-42ff-9b82-adc8a1d9ec44" providerId="AD" clId="Web-{E6245380-05DC-0303-61BC-75228AD4586B}" dt="2025-07-11T21:02:03.187" v="443"/>
          <ac:cxnSpMkLst>
            <pc:docMk/>
            <pc:sldMk cId="1316386991" sldId="277"/>
            <ac:cxnSpMk id="14" creationId="{5F36BA04-2CA4-4727-91BA-40C378D1403F}"/>
          </ac:cxnSpMkLst>
        </pc:cxnChg>
        <pc:cxnChg chg="add del">
          <ac:chgData name="Noreen Arshad (2426598)" userId="S::2426598@student.uwtsd.ac.uk::c95054fb-239a-42ff-9b82-adc8a1d9ec44" providerId="AD" clId="Web-{E6245380-05DC-0303-61BC-75228AD4586B}" dt="2025-07-11T21:02:03.187" v="442"/>
          <ac:cxnSpMkLst>
            <pc:docMk/>
            <pc:sldMk cId="1316386991" sldId="277"/>
            <ac:cxnSpMk id="21" creationId="{753FE100-D0AB-4AE2-824B-60CFA31EC6A2}"/>
          </ac:cxnSpMkLst>
        </pc:cxnChg>
        <pc:cxnChg chg="add">
          <ac:chgData name="Noreen Arshad (2426598)" userId="S::2426598@student.uwtsd.ac.uk::c95054fb-239a-42ff-9b82-adc8a1d9ec44" providerId="AD" clId="Web-{E6245380-05DC-0303-61BC-75228AD4586B}" dt="2025-07-11T21:02:03.187" v="443"/>
          <ac:cxnSpMkLst>
            <pc:docMk/>
            <pc:sldMk cId="1316386991" sldId="277"/>
            <ac:cxnSpMk id="24" creationId="{5F36BA04-2CA4-4727-91BA-40C378D1403F}"/>
          </ac:cxnSpMkLst>
        </pc:cxnChg>
      </pc:sldChg>
    </pc:docChg>
  </pc:docChgLst>
  <pc:docChgLst>
    <pc:chgData name="Noreen Arshad (2426598)" userId="S::2426598@student.uwtsd.ac.uk::c95054fb-239a-42ff-9b82-adc8a1d9ec44" providerId="AD" clId="Web-{7CFD6F2E-36DC-5931-5F5D-B9415E69AA7D}"/>
    <pc:docChg chg="modSld">
      <pc:chgData name="Noreen Arshad (2426598)" userId="S::2426598@student.uwtsd.ac.uk::c95054fb-239a-42ff-9b82-adc8a1d9ec44" providerId="AD" clId="Web-{7CFD6F2E-36DC-5931-5F5D-B9415E69AA7D}" dt="2025-07-10T16:35:53.168" v="366" actId="1076"/>
      <pc:docMkLst>
        <pc:docMk/>
      </pc:docMkLst>
      <pc:sldChg chg="modSp">
        <pc:chgData name="Noreen Arshad (2426598)" userId="S::2426598@student.uwtsd.ac.uk::c95054fb-239a-42ff-9b82-adc8a1d9ec44" providerId="AD" clId="Web-{7CFD6F2E-36DC-5931-5F5D-B9415E69AA7D}" dt="2025-07-10T16:25:02.343" v="325" actId="20577"/>
        <pc:sldMkLst>
          <pc:docMk/>
          <pc:sldMk cId="2050006324" sldId="257"/>
        </pc:sldMkLst>
        <pc:spChg chg="mod">
          <ac:chgData name="Noreen Arshad (2426598)" userId="S::2426598@student.uwtsd.ac.uk::c95054fb-239a-42ff-9b82-adc8a1d9ec44" providerId="AD" clId="Web-{7CFD6F2E-36DC-5931-5F5D-B9415E69AA7D}" dt="2025-07-10T16:25:02.343" v="325" actId="20577"/>
          <ac:spMkLst>
            <pc:docMk/>
            <pc:sldMk cId="2050006324" sldId="257"/>
            <ac:spMk id="3" creationId="{F2E78D95-DBAE-3237-7F2E-0A6E03AC6C7F}"/>
          </ac:spMkLst>
        </pc:spChg>
      </pc:sldChg>
      <pc:sldChg chg="modSp">
        <pc:chgData name="Noreen Arshad (2426598)" userId="S::2426598@student.uwtsd.ac.uk::c95054fb-239a-42ff-9b82-adc8a1d9ec44" providerId="AD" clId="Web-{7CFD6F2E-36DC-5931-5F5D-B9415E69AA7D}" dt="2025-07-10T16:35:53.168" v="366" actId="1076"/>
        <pc:sldMkLst>
          <pc:docMk/>
          <pc:sldMk cId="2081442140" sldId="258"/>
        </pc:sldMkLst>
        <pc:spChg chg="mod">
          <ac:chgData name="Noreen Arshad (2426598)" userId="S::2426598@student.uwtsd.ac.uk::c95054fb-239a-42ff-9b82-adc8a1d9ec44" providerId="AD" clId="Web-{7CFD6F2E-36DC-5931-5F5D-B9415E69AA7D}" dt="2025-07-10T16:33:29.940" v="353" actId="1076"/>
          <ac:spMkLst>
            <pc:docMk/>
            <pc:sldMk cId="2081442140" sldId="258"/>
            <ac:spMk id="7" creationId="{5D23BA37-01AE-8A77-740B-F03E9D0840F5}"/>
          </ac:spMkLst>
        </pc:spChg>
        <pc:picChg chg="mod">
          <ac:chgData name="Noreen Arshad (2426598)" userId="S::2426598@student.uwtsd.ac.uk::c95054fb-239a-42ff-9b82-adc8a1d9ec44" providerId="AD" clId="Web-{7CFD6F2E-36DC-5931-5F5D-B9415E69AA7D}" dt="2025-07-10T16:26:33.396" v="327" actId="1076"/>
          <ac:picMkLst>
            <pc:docMk/>
            <pc:sldMk cId="2081442140" sldId="258"/>
            <ac:picMk id="6" creationId="{D391E3F3-3C98-C4A8-903A-92F39DEC1FF8}"/>
          </ac:picMkLst>
        </pc:picChg>
        <pc:picChg chg="mod">
          <ac:chgData name="Noreen Arshad (2426598)" userId="S::2426598@student.uwtsd.ac.uk::c95054fb-239a-42ff-9b82-adc8a1d9ec44" providerId="AD" clId="Web-{7CFD6F2E-36DC-5931-5F5D-B9415E69AA7D}" dt="2025-07-10T16:35:23.557" v="361" actId="1076"/>
          <ac:picMkLst>
            <pc:docMk/>
            <pc:sldMk cId="2081442140" sldId="258"/>
            <ac:picMk id="8" creationId="{57D144B3-358C-7A37-1D6D-2CE84EC6852A}"/>
          </ac:picMkLst>
        </pc:picChg>
        <pc:picChg chg="mod modCrop">
          <ac:chgData name="Noreen Arshad (2426598)" userId="S::2426598@student.uwtsd.ac.uk::c95054fb-239a-42ff-9b82-adc8a1d9ec44" providerId="AD" clId="Web-{7CFD6F2E-36DC-5931-5F5D-B9415E69AA7D}" dt="2025-07-10T16:35:53.168" v="366" actId="1076"/>
          <ac:picMkLst>
            <pc:docMk/>
            <pc:sldMk cId="2081442140" sldId="258"/>
            <ac:picMk id="10" creationId="{E23BF3FD-B9F6-A4EA-251A-66AB1BAA01A5}"/>
          </ac:picMkLst>
        </pc:picChg>
      </pc:sldChg>
      <pc:sldChg chg="addSp delSp modSp mod setBg">
        <pc:chgData name="Noreen Arshad (2426598)" userId="S::2426598@student.uwtsd.ac.uk::c95054fb-239a-42ff-9b82-adc8a1d9ec44" providerId="AD" clId="Web-{7CFD6F2E-36DC-5931-5F5D-B9415E69AA7D}" dt="2025-07-10T15:53:11.246" v="9"/>
        <pc:sldMkLst>
          <pc:docMk/>
          <pc:sldMk cId="1310011379" sldId="262"/>
        </pc:sldMkLst>
        <pc:spChg chg="mod">
          <ac:chgData name="Noreen Arshad (2426598)" userId="S::2426598@student.uwtsd.ac.uk::c95054fb-239a-42ff-9b82-adc8a1d9ec44" providerId="AD" clId="Web-{7CFD6F2E-36DC-5931-5F5D-B9415E69AA7D}" dt="2025-07-10T15:53:11.246" v="9"/>
          <ac:spMkLst>
            <pc:docMk/>
            <pc:sldMk cId="1310011379" sldId="262"/>
            <ac:spMk id="2" creationId="{E30B8C46-FA34-9F72-875B-859E931CEBAC}"/>
          </ac:spMkLst>
        </pc:spChg>
        <pc:spChg chg="mod ord">
          <ac:chgData name="Noreen Arshad (2426598)" userId="S::2426598@student.uwtsd.ac.uk::c95054fb-239a-42ff-9b82-adc8a1d9ec44" providerId="AD" clId="Web-{7CFD6F2E-36DC-5931-5F5D-B9415E69AA7D}" dt="2025-07-10T15:53:11.246" v="9"/>
          <ac:spMkLst>
            <pc:docMk/>
            <pc:sldMk cId="1310011379" sldId="262"/>
            <ac:spMk id="3" creationId="{6D543DDC-558F-F68C-A306-5B22EAC5891C}"/>
          </ac:spMkLst>
        </pc:spChg>
        <pc:spChg chg="add del">
          <ac:chgData name="Noreen Arshad (2426598)" userId="S::2426598@student.uwtsd.ac.uk::c95054fb-239a-42ff-9b82-adc8a1d9ec44" providerId="AD" clId="Web-{7CFD6F2E-36DC-5931-5F5D-B9415E69AA7D}" dt="2025-07-10T15:51:50.975" v="3"/>
          <ac:spMkLst>
            <pc:docMk/>
            <pc:sldMk cId="1310011379" sldId="262"/>
            <ac:spMk id="12" creationId="{DBDA151C-5770-45E4-AAFF-59E7F403866D}"/>
          </ac:spMkLst>
        </pc:spChg>
        <pc:spChg chg="add del">
          <ac:chgData name="Noreen Arshad (2426598)" userId="S::2426598@student.uwtsd.ac.uk::c95054fb-239a-42ff-9b82-adc8a1d9ec44" providerId="AD" clId="Web-{7CFD6F2E-36DC-5931-5F5D-B9415E69AA7D}" dt="2025-07-10T15:53:11.246" v="9"/>
          <ac:spMkLst>
            <pc:docMk/>
            <pc:sldMk cId="1310011379" sldId="262"/>
            <ac:spMk id="17" creationId="{89BBA96D-760C-44C0-B94F-3FDC8357B2C8}"/>
          </ac:spMkLst>
        </pc:spChg>
        <pc:spChg chg="add del">
          <ac:chgData name="Noreen Arshad (2426598)" userId="S::2426598@student.uwtsd.ac.uk::c95054fb-239a-42ff-9b82-adc8a1d9ec44" providerId="AD" clId="Web-{7CFD6F2E-36DC-5931-5F5D-B9415E69AA7D}" dt="2025-07-10T15:53:11.246" v="9"/>
          <ac:spMkLst>
            <pc:docMk/>
            <pc:sldMk cId="1310011379" sldId="262"/>
            <ac:spMk id="18" creationId="{EC714A90-A852-BF6F-639B-7D24CBC23F7B}"/>
          </ac:spMkLst>
        </pc:spChg>
        <pc:spChg chg="add">
          <ac:chgData name="Noreen Arshad (2426598)" userId="S::2426598@student.uwtsd.ac.uk::c95054fb-239a-42ff-9b82-adc8a1d9ec44" providerId="AD" clId="Web-{7CFD6F2E-36DC-5931-5F5D-B9415E69AA7D}" dt="2025-07-10T15:53:11.246" v="9"/>
          <ac:spMkLst>
            <pc:docMk/>
            <pc:sldMk cId="1310011379" sldId="262"/>
            <ac:spMk id="23" creationId="{744CAA32-F237-419C-A2DD-43C28D920D3C}"/>
          </ac:spMkLst>
        </pc:spChg>
        <pc:picChg chg="mod">
          <ac:chgData name="Noreen Arshad (2426598)" userId="S::2426598@student.uwtsd.ac.uk::c95054fb-239a-42ff-9b82-adc8a1d9ec44" providerId="AD" clId="Web-{7CFD6F2E-36DC-5931-5F5D-B9415E69AA7D}" dt="2025-07-10T15:53:11.246" v="9"/>
          <ac:picMkLst>
            <pc:docMk/>
            <pc:sldMk cId="1310011379" sldId="262"/>
            <ac:picMk id="4" creationId="{83BD152F-F2DB-709E-34BB-C25844BAD23D}"/>
          </ac:picMkLst>
        </pc:picChg>
        <pc:picChg chg="mod ord">
          <ac:chgData name="Noreen Arshad (2426598)" userId="S::2426598@student.uwtsd.ac.uk::c95054fb-239a-42ff-9b82-adc8a1d9ec44" providerId="AD" clId="Web-{7CFD6F2E-36DC-5931-5F5D-B9415E69AA7D}" dt="2025-07-10T15:53:11.246" v="9"/>
          <ac:picMkLst>
            <pc:docMk/>
            <pc:sldMk cId="1310011379" sldId="262"/>
            <ac:picMk id="5" creationId="{DE4C1B0C-F6A6-7EA4-C221-412BC7F6755C}"/>
          </ac:picMkLst>
        </pc:picChg>
        <pc:cxnChg chg="add del">
          <ac:chgData name="Noreen Arshad (2426598)" userId="S::2426598@student.uwtsd.ac.uk::c95054fb-239a-42ff-9b82-adc8a1d9ec44" providerId="AD" clId="Web-{7CFD6F2E-36DC-5931-5F5D-B9415E69AA7D}" dt="2025-07-10T15:51:50.975" v="3"/>
          <ac:cxnSpMkLst>
            <pc:docMk/>
            <pc:sldMk cId="1310011379" sldId="262"/>
            <ac:cxnSpMk id="14" creationId="{0130CBB7-4979-FF4A-1BED-023871C588A4}"/>
          </ac:cxnSpMkLst>
        </pc:cxnChg>
        <pc:cxnChg chg="add del">
          <ac:chgData name="Noreen Arshad (2426598)" userId="S::2426598@student.uwtsd.ac.uk::c95054fb-239a-42ff-9b82-adc8a1d9ec44" providerId="AD" clId="Web-{7CFD6F2E-36DC-5931-5F5D-B9415E69AA7D}" dt="2025-07-10T15:53:11.246" v="9"/>
          <ac:cxnSpMkLst>
            <pc:docMk/>
            <pc:sldMk cId="1310011379" sldId="262"/>
            <ac:cxnSpMk id="16" creationId="{5B8AFD4B-291E-3DAC-7845-0BD045EDCCF2}"/>
          </ac:cxnSpMkLst>
        </pc:cxnChg>
        <pc:cxnChg chg="add">
          <ac:chgData name="Noreen Arshad (2426598)" userId="S::2426598@student.uwtsd.ac.uk::c95054fb-239a-42ff-9b82-adc8a1d9ec44" providerId="AD" clId="Web-{7CFD6F2E-36DC-5931-5F5D-B9415E69AA7D}" dt="2025-07-10T15:53:11.246" v="9"/>
          <ac:cxnSpMkLst>
            <pc:docMk/>
            <pc:sldMk cId="1310011379" sldId="262"/>
            <ac:cxnSpMk id="25" creationId="{753FE100-D0AB-4AE2-824B-60CFA31EC6A2}"/>
          </ac:cxnSpMkLst>
        </pc:cxnChg>
      </pc:sldChg>
      <pc:sldChg chg="modSp">
        <pc:chgData name="Noreen Arshad (2426598)" userId="S::2426598@student.uwtsd.ac.uk::c95054fb-239a-42ff-9b82-adc8a1d9ec44" providerId="AD" clId="Web-{7CFD6F2E-36DC-5931-5F5D-B9415E69AA7D}" dt="2025-07-10T16:21:48.596" v="289" actId="20577"/>
        <pc:sldMkLst>
          <pc:docMk/>
          <pc:sldMk cId="3829296854" sldId="263"/>
        </pc:sldMkLst>
        <pc:spChg chg="mod">
          <ac:chgData name="Noreen Arshad (2426598)" userId="S::2426598@student.uwtsd.ac.uk::c95054fb-239a-42ff-9b82-adc8a1d9ec44" providerId="AD" clId="Web-{7CFD6F2E-36DC-5931-5F5D-B9415E69AA7D}" dt="2025-07-10T16:21:48.596" v="289" actId="20577"/>
          <ac:spMkLst>
            <pc:docMk/>
            <pc:sldMk cId="3829296854" sldId="263"/>
            <ac:spMk id="9" creationId="{DC5471F3-BA00-3835-4232-7FA57CFA2816}"/>
          </ac:spMkLst>
        </pc:spChg>
      </pc:sldChg>
    </pc:docChg>
  </pc:docChgLst>
  <pc:docChgLst>
    <pc:chgData name="Noreen Arshad (2426598)" userId="S::2426598@student.uwtsd.ac.uk::c95054fb-239a-42ff-9b82-adc8a1d9ec44" providerId="AD" clId="Web-{08EA1C05-FBDC-8669-04D0-496412B718E2}"/>
    <pc:docChg chg="addSld modSld addMainMaster delMainMaster">
      <pc:chgData name="Noreen Arshad (2426598)" userId="S::2426598@student.uwtsd.ac.uk::c95054fb-239a-42ff-9b82-adc8a1d9ec44" providerId="AD" clId="Web-{08EA1C05-FBDC-8669-04D0-496412B718E2}" dt="2025-07-01T23:35:27.544" v="1192" actId="20577"/>
      <pc:docMkLst>
        <pc:docMk/>
      </pc:docMkLst>
      <pc:sldChg chg="addSp delSp modSp mod setBg modClrScheme setClrOvrMap chgLayout">
        <pc:chgData name="Noreen Arshad (2426598)" userId="S::2426598@student.uwtsd.ac.uk::c95054fb-239a-42ff-9b82-adc8a1d9ec44" providerId="AD" clId="Web-{08EA1C05-FBDC-8669-04D0-496412B718E2}" dt="2025-07-01T22:49:41.128" v="47"/>
        <pc:sldMkLst>
          <pc:docMk/>
          <pc:sldMk cId="109857222" sldId="256"/>
        </pc:sldMkLst>
        <pc:spChg chg="mod">
          <ac:chgData name="Noreen Arshad (2426598)" userId="S::2426598@student.uwtsd.ac.uk::c95054fb-239a-42ff-9b82-adc8a1d9ec44" providerId="AD" clId="Web-{08EA1C05-FBDC-8669-04D0-496412B718E2}" dt="2025-07-01T22:49:41.128" v="47"/>
          <ac:spMkLst>
            <pc:docMk/>
            <pc:sldMk cId="109857222" sldId="256"/>
            <ac:spMk id="2" creationId="{00000000-0000-0000-0000-000000000000}"/>
          </ac:spMkLst>
        </pc:spChg>
        <pc:spChg chg="mod">
          <ac:chgData name="Noreen Arshad (2426598)" userId="S::2426598@student.uwtsd.ac.uk::c95054fb-239a-42ff-9b82-adc8a1d9ec44" providerId="AD" clId="Web-{08EA1C05-FBDC-8669-04D0-496412B718E2}" dt="2025-07-01T22:49:41.128" v="47"/>
          <ac:spMkLst>
            <pc:docMk/>
            <pc:sldMk cId="109857222" sldId="256"/>
            <ac:spMk id="3" creationId="{00000000-0000-0000-0000-000000000000}"/>
          </ac:spMkLst>
        </pc:spChg>
        <pc:spChg chg="add">
          <ac:chgData name="Noreen Arshad (2426598)" userId="S::2426598@student.uwtsd.ac.uk::c95054fb-239a-42ff-9b82-adc8a1d9ec44" providerId="AD" clId="Web-{08EA1C05-FBDC-8669-04D0-496412B718E2}" dt="2025-07-01T22:49:41.128" v="47"/>
          <ac:spMkLst>
            <pc:docMk/>
            <pc:sldMk cId="109857222" sldId="256"/>
            <ac:spMk id="72" creationId="{CFD1D2CD-954D-4C4D-B505-05EAD159B230}"/>
          </ac:spMkLst>
        </pc:spChg>
        <pc:picChg chg="add mod ord">
          <ac:chgData name="Noreen Arshad (2426598)" userId="S::2426598@student.uwtsd.ac.uk::c95054fb-239a-42ff-9b82-adc8a1d9ec44" providerId="AD" clId="Web-{08EA1C05-FBDC-8669-04D0-496412B718E2}" dt="2025-07-01T22:49:41.128" v="47"/>
          <ac:picMkLst>
            <pc:docMk/>
            <pc:sldMk cId="109857222" sldId="256"/>
            <ac:picMk id="14" creationId="{519536E9-64E3-991A-72D0-9C1A3D544D88}"/>
          </ac:picMkLst>
        </pc:picChg>
        <pc:cxnChg chg="add">
          <ac:chgData name="Noreen Arshad (2426598)" userId="S::2426598@student.uwtsd.ac.uk::c95054fb-239a-42ff-9b82-adc8a1d9ec44" providerId="AD" clId="Web-{08EA1C05-FBDC-8669-04D0-496412B718E2}" dt="2025-07-01T22:49:41.128" v="47"/>
          <ac:cxnSpMkLst>
            <pc:docMk/>
            <pc:sldMk cId="109857222" sldId="256"/>
            <ac:cxnSpMk id="73" creationId="{A2D508B3-A66C-833E-D929-8DC211635676}"/>
          </ac:cxnSpMkLst>
        </pc:cxnChg>
      </pc:sldChg>
      <pc:sldChg chg="modSp new">
        <pc:chgData name="Noreen Arshad (2426598)" userId="S::2426598@student.uwtsd.ac.uk::c95054fb-239a-42ff-9b82-adc8a1d9ec44" providerId="AD" clId="Web-{08EA1C05-FBDC-8669-04D0-496412B718E2}" dt="2025-07-01T23:15:35.510" v="593" actId="20577"/>
        <pc:sldMkLst>
          <pc:docMk/>
          <pc:sldMk cId="2050006324" sldId="257"/>
        </pc:sldMkLst>
        <pc:spChg chg="mod">
          <ac:chgData name="Noreen Arshad (2426598)" userId="S::2426598@student.uwtsd.ac.uk::c95054fb-239a-42ff-9b82-adc8a1d9ec44" providerId="AD" clId="Web-{08EA1C05-FBDC-8669-04D0-496412B718E2}" dt="2025-07-01T22:52:52.141" v="94" actId="20577"/>
          <ac:spMkLst>
            <pc:docMk/>
            <pc:sldMk cId="2050006324" sldId="257"/>
            <ac:spMk id="2" creationId="{1DF20A07-A66B-27A4-A9E1-E6D2AD39DCEA}"/>
          </ac:spMkLst>
        </pc:spChg>
        <pc:spChg chg="mod">
          <ac:chgData name="Noreen Arshad (2426598)" userId="S::2426598@student.uwtsd.ac.uk::c95054fb-239a-42ff-9b82-adc8a1d9ec44" providerId="AD" clId="Web-{08EA1C05-FBDC-8669-04D0-496412B718E2}" dt="2025-07-01T23:15:35.510" v="593" actId="20577"/>
          <ac:spMkLst>
            <pc:docMk/>
            <pc:sldMk cId="2050006324" sldId="257"/>
            <ac:spMk id="3" creationId="{F2E78D95-DBAE-3237-7F2E-0A6E03AC6C7F}"/>
          </ac:spMkLst>
        </pc:spChg>
      </pc:sldChg>
      <pc:sldChg chg="modSp new">
        <pc:chgData name="Noreen Arshad (2426598)" userId="S::2426598@student.uwtsd.ac.uk::c95054fb-239a-42ff-9b82-adc8a1d9ec44" providerId="AD" clId="Web-{08EA1C05-FBDC-8669-04D0-496412B718E2}" dt="2025-07-01T23:15:53.371" v="595" actId="20577"/>
        <pc:sldMkLst>
          <pc:docMk/>
          <pc:sldMk cId="2081442140" sldId="258"/>
        </pc:sldMkLst>
      </pc:sldChg>
      <pc:sldChg chg="modSp new">
        <pc:chgData name="Noreen Arshad (2426598)" userId="S::2426598@student.uwtsd.ac.uk::c95054fb-239a-42ff-9b82-adc8a1d9ec44" providerId="AD" clId="Web-{08EA1C05-FBDC-8669-04D0-496412B718E2}" dt="2025-07-01T23:21:00.069" v="635" actId="20577"/>
        <pc:sldMkLst>
          <pc:docMk/>
          <pc:sldMk cId="1529114196" sldId="259"/>
        </pc:sldMkLst>
        <pc:spChg chg="mod">
          <ac:chgData name="Noreen Arshad (2426598)" userId="S::2426598@student.uwtsd.ac.uk::c95054fb-239a-42ff-9b82-adc8a1d9ec44" providerId="AD" clId="Web-{08EA1C05-FBDC-8669-04D0-496412B718E2}" dt="2025-07-01T23:21:00.069" v="635" actId="20577"/>
          <ac:spMkLst>
            <pc:docMk/>
            <pc:sldMk cId="1529114196" sldId="259"/>
            <ac:spMk id="2" creationId="{490B3EAC-FD23-E86D-BA9A-977E5922BA11}"/>
          </ac:spMkLst>
        </pc:spChg>
      </pc:sldChg>
      <pc:sldChg chg="modSp new">
        <pc:chgData name="Noreen Arshad (2426598)" userId="S::2426598@student.uwtsd.ac.uk::c95054fb-239a-42ff-9b82-adc8a1d9ec44" providerId="AD" clId="Web-{08EA1C05-FBDC-8669-04D0-496412B718E2}" dt="2025-07-01T23:21:41.978" v="672" actId="20577"/>
        <pc:sldMkLst>
          <pc:docMk/>
          <pc:sldMk cId="182226867" sldId="260"/>
        </pc:sldMkLst>
        <pc:spChg chg="mod">
          <ac:chgData name="Noreen Arshad (2426598)" userId="S::2426598@student.uwtsd.ac.uk::c95054fb-239a-42ff-9b82-adc8a1d9ec44" providerId="AD" clId="Web-{08EA1C05-FBDC-8669-04D0-496412B718E2}" dt="2025-07-01T23:21:41.978" v="672" actId="20577"/>
          <ac:spMkLst>
            <pc:docMk/>
            <pc:sldMk cId="182226867" sldId="260"/>
            <ac:spMk id="2" creationId="{EECB0D81-29CE-55DA-DFC9-84DAB528E980}"/>
          </ac:spMkLst>
        </pc:spChg>
      </pc:sldChg>
      <pc:sldChg chg="modSp new">
        <pc:chgData name="Noreen Arshad (2426598)" userId="S::2426598@student.uwtsd.ac.uk::c95054fb-239a-42ff-9b82-adc8a1d9ec44" providerId="AD" clId="Web-{08EA1C05-FBDC-8669-04D0-496412B718E2}" dt="2025-07-01T23:23:44.019" v="721" actId="20577"/>
        <pc:sldMkLst>
          <pc:docMk/>
          <pc:sldMk cId="2000695119" sldId="261"/>
        </pc:sldMkLst>
        <pc:spChg chg="mod">
          <ac:chgData name="Noreen Arshad (2426598)" userId="S::2426598@student.uwtsd.ac.uk::c95054fb-239a-42ff-9b82-adc8a1d9ec44" providerId="AD" clId="Web-{08EA1C05-FBDC-8669-04D0-496412B718E2}" dt="2025-07-01T23:23:05.001" v="689" actId="20577"/>
          <ac:spMkLst>
            <pc:docMk/>
            <pc:sldMk cId="2000695119" sldId="261"/>
            <ac:spMk id="2" creationId="{0C71DF5C-77B8-51BF-542A-C85A49D7EDE0}"/>
          </ac:spMkLst>
        </pc:spChg>
        <pc:spChg chg="mod">
          <ac:chgData name="Noreen Arshad (2426598)" userId="S::2426598@student.uwtsd.ac.uk::c95054fb-239a-42ff-9b82-adc8a1d9ec44" providerId="AD" clId="Web-{08EA1C05-FBDC-8669-04D0-496412B718E2}" dt="2025-07-01T23:23:44.019" v="721" actId="20577"/>
          <ac:spMkLst>
            <pc:docMk/>
            <pc:sldMk cId="2000695119" sldId="261"/>
            <ac:spMk id="3" creationId="{AB38820D-5144-9995-1724-BD8DEDEF1189}"/>
          </ac:spMkLst>
        </pc:spChg>
      </pc:sldChg>
      <pc:sldChg chg="modSp new">
        <pc:chgData name="Noreen Arshad (2426598)" userId="S::2426598@student.uwtsd.ac.uk::c95054fb-239a-42ff-9b82-adc8a1d9ec44" providerId="AD" clId="Web-{08EA1C05-FBDC-8669-04D0-496412B718E2}" dt="2025-07-01T23:25:05.588" v="780" actId="20577"/>
        <pc:sldMkLst>
          <pc:docMk/>
          <pc:sldMk cId="1310011379" sldId="262"/>
        </pc:sldMkLst>
        <pc:spChg chg="mod">
          <ac:chgData name="Noreen Arshad (2426598)" userId="S::2426598@student.uwtsd.ac.uk::c95054fb-239a-42ff-9b82-adc8a1d9ec44" providerId="AD" clId="Web-{08EA1C05-FBDC-8669-04D0-496412B718E2}" dt="2025-07-01T23:24:13.802" v="740" actId="20577"/>
          <ac:spMkLst>
            <pc:docMk/>
            <pc:sldMk cId="1310011379" sldId="262"/>
            <ac:spMk id="2" creationId="{E30B8C46-FA34-9F72-875B-859E931CEBAC}"/>
          </ac:spMkLst>
        </pc:spChg>
        <pc:spChg chg="mod">
          <ac:chgData name="Noreen Arshad (2426598)" userId="S::2426598@student.uwtsd.ac.uk::c95054fb-239a-42ff-9b82-adc8a1d9ec44" providerId="AD" clId="Web-{08EA1C05-FBDC-8669-04D0-496412B718E2}" dt="2025-07-01T23:25:05.588" v="780" actId="20577"/>
          <ac:spMkLst>
            <pc:docMk/>
            <pc:sldMk cId="1310011379" sldId="262"/>
            <ac:spMk id="3" creationId="{6D543DDC-558F-F68C-A306-5B22EAC5891C}"/>
          </ac:spMkLst>
        </pc:spChg>
      </pc:sldChg>
      <pc:sldChg chg="modSp new">
        <pc:chgData name="Noreen Arshad (2426598)" userId="S::2426598@student.uwtsd.ac.uk::c95054fb-239a-42ff-9b82-adc8a1d9ec44" providerId="AD" clId="Web-{08EA1C05-FBDC-8669-04D0-496412B718E2}" dt="2025-07-01T23:25:35.856" v="786" actId="20577"/>
        <pc:sldMkLst>
          <pc:docMk/>
          <pc:sldMk cId="3829296854" sldId="263"/>
        </pc:sldMkLst>
        <pc:spChg chg="mod">
          <ac:chgData name="Noreen Arshad (2426598)" userId="S::2426598@student.uwtsd.ac.uk::c95054fb-239a-42ff-9b82-adc8a1d9ec44" providerId="AD" clId="Web-{08EA1C05-FBDC-8669-04D0-496412B718E2}" dt="2025-07-01T23:25:35.856" v="786" actId="20577"/>
          <ac:spMkLst>
            <pc:docMk/>
            <pc:sldMk cId="3829296854" sldId="263"/>
            <ac:spMk id="2" creationId="{454C0F40-C560-81D5-D170-EF460D745865}"/>
          </ac:spMkLst>
        </pc:spChg>
      </pc:sldChg>
      <pc:sldChg chg="modSp new">
        <pc:chgData name="Noreen Arshad (2426598)" userId="S::2426598@student.uwtsd.ac.uk::c95054fb-239a-42ff-9b82-adc8a1d9ec44" providerId="AD" clId="Web-{08EA1C05-FBDC-8669-04D0-496412B718E2}" dt="2025-07-01T23:26:53.799" v="839" actId="20577"/>
        <pc:sldMkLst>
          <pc:docMk/>
          <pc:sldMk cId="1355063097" sldId="264"/>
        </pc:sldMkLst>
        <pc:spChg chg="mod">
          <ac:chgData name="Noreen Arshad (2426598)" userId="S::2426598@student.uwtsd.ac.uk::c95054fb-239a-42ff-9b82-adc8a1d9ec44" providerId="AD" clId="Web-{08EA1C05-FBDC-8669-04D0-496412B718E2}" dt="2025-07-01T23:26:07.889" v="809" actId="20577"/>
          <ac:spMkLst>
            <pc:docMk/>
            <pc:sldMk cId="1355063097" sldId="264"/>
            <ac:spMk id="2" creationId="{901AC507-4E5A-BD69-78F8-D1D10D3304F7}"/>
          </ac:spMkLst>
        </pc:spChg>
        <pc:spChg chg="mod">
          <ac:chgData name="Noreen Arshad (2426598)" userId="S::2426598@student.uwtsd.ac.uk::c95054fb-239a-42ff-9b82-adc8a1d9ec44" providerId="AD" clId="Web-{08EA1C05-FBDC-8669-04D0-496412B718E2}" dt="2025-07-01T23:26:53.799" v="839" actId="20577"/>
          <ac:spMkLst>
            <pc:docMk/>
            <pc:sldMk cId="1355063097" sldId="264"/>
            <ac:spMk id="3" creationId="{456B4B5F-BAAD-A2FC-5EA6-DF5A6E3EE736}"/>
          </ac:spMkLst>
        </pc:spChg>
      </pc:sldChg>
      <pc:sldChg chg="modSp new">
        <pc:chgData name="Noreen Arshad (2426598)" userId="S::2426598@student.uwtsd.ac.uk::c95054fb-239a-42ff-9b82-adc8a1d9ec44" providerId="AD" clId="Web-{08EA1C05-FBDC-8669-04D0-496412B718E2}" dt="2025-07-01T23:27:35.395" v="886" actId="20577"/>
        <pc:sldMkLst>
          <pc:docMk/>
          <pc:sldMk cId="61874904" sldId="265"/>
        </pc:sldMkLst>
        <pc:spChg chg="mod">
          <ac:chgData name="Noreen Arshad (2426598)" userId="S::2426598@student.uwtsd.ac.uk::c95054fb-239a-42ff-9b82-adc8a1d9ec44" providerId="AD" clId="Web-{08EA1C05-FBDC-8669-04D0-496412B718E2}" dt="2025-07-01T23:27:05.518" v="866" actId="20577"/>
          <ac:spMkLst>
            <pc:docMk/>
            <pc:sldMk cId="61874904" sldId="265"/>
            <ac:spMk id="2" creationId="{11AB7CA1-F426-1BD7-E0CB-CB0020C76510}"/>
          </ac:spMkLst>
        </pc:spChg>
        <pc:spChg chg="mod">
          <ac:chgData name="Noreen Arshad (2426598)" userId="S::2426598@student.uwtsd.ac.uk::c95054fb-239a-42ff-9b82-adc8a1d9ec44" providerId="AD" clId="Web-{08EA1C05-FBDC-8669-04D0-496412B718E2}" dt="2025-07-01T23:27:35.395" v="886" actId="20577"/>
          <ac:spMkLst>
            <pc:docMk/>
            <pc:sldMk cId="61874904" sldId="265"/>
            <ac:spMk id="3" creationId="{DF0D5B09-02B0-E76E-ED72-B3139CC19D65}"/>
          </ac:spMkLst>
        </pc:spChg>
      </pc:sldChg>
      <pc:sldChg chg="modSp new">
        <pc:chgData name="Noreen Arshad (2426598)" userId="S::2426598@student.uwtsd.ac.uk::c95054fb-239a-42ff-9b82-adc8a1d9ec44" providerId="AD" clId="Web-{08EA1C05-FBDC-8669-04D0-496412B718E2}" dt="2025-07-01T23:28:53.432" v="945" actId="20577"/>
        <pc:sldMkLst>
          <pc:docMk/>
          <pc:sldMk cId="4134376772" sldId="266"/>
        </pc:sldMkLst>
      </pc:sldChg>
      <pc:sldChg chg="modSp new">
        <pc:chgData name="Noreen Arshad (2426598)" userId="S::2426598@student.uwtsd.ac.uk::c95054fb-239a-42ff-9b82-adc8a1d9ec44" providerId="AD" clId="Web-{08EA1C05-FBDC-8669-04D0-496412B718E2}" dt="2025-07-01T23:30:14.125" v="980" actId="20577"/>
        <pc:sldMkLst>
          <pc:docMk/>
          <pc:sldMk cId="1151052877" sldId="267"/>
        </pc:sldMkLst>
        <pc:spChg chg="mod">
          <ac:chgData name="Noreen Arshad (2426598)" userId="S::2426598@student.uwtsd.ac.uk::c95054fb-239a-42ff-9b82-adc8a1d9ec44" providerId="AD" clId="Web-{08EA1C05-FBDC-8669-04D0-496412B718E2}" dt="2025-07-01T23:29:35.154" v="953" actId="20577"/>
          <ac:spMkLst>
            <pc:docMk/>
            <pc:sldMk cId="1151052877" sldId="267"/>
            <ac:spMk id="2" creationId="{2F92FBFA-C62E-7823-3FDE-B074D658BA38}"/>
          </ac:spMkLst>
        </pc:spChg>
        <pc:spChg chg="mod">
          <ac:chgData name="Noreen Arshad (2426598)" userId="S::2426598@student.uwtsd.ac.uk::c95054fb-239a-42ff-9b82-adc8a1d9ec44" providerId="AD" clId="Web-{08EA1C05-FBDC-8669-04D0-496412B718E2}" dt="2025-07-01T23:30:14.125" v="980" actId="20577"/>
          <ac:spMkLst>
            <pc:docMk/>
            <pc:sldMk cId="1151052877" sldId="267"/>
            <ac:spMk id="3" creationId="{49080D70-27DC-5E09-68FF-B88F797301CE}"/>
          </ac:spMkLst>
        </pc:spChg>
      </pc:sldChg>
      <pc:sldChg chg="modSp new">
        <pc:chgData name="Noreen Arshad (2426598)" userId="S::2426598@student.uwtsd.ac.uk::c95054fb-239a-42ff-9b82-adc8a1d9ec44" providerId="AD" clId="Web-{08EA1C05-FBDC-8669-04D0-496412B718E2}" dt="2025-07-01T23:31:32.693" v="1047" actId="20577"/>
        <pc:sldMkLst>
          <pc:docMk/>
          <pc:sldMk cId="3128195426" sldId="268"/>
        </pc:sldMkLst>
        <pc:spChg chg="mod">
          <ac:chgData name="Noreen Arshad (2426598)" userId="S::2426598@student.uwtsd.ac.uk::c95054fb-239a-42ff-9b82-adc8a1d9ec44" providerId="AD" clId="Web-{08EA1C05-FBDC-8669-04D0-496412B718E2}" dt="2025-07-01T23:31:32.693" v="1047" actId="20577"/>
          <ac:spMkLst>
            <pc:docMk/>
            <pc:sldMk cId="3128195426" sldId="268"/>
            <ac:spMk id="2" creationId="{52A3DBF4-1B3A-5749-BC3B-C5BC4DB1CDA1}"/>
          </ac:spMkLst>
        </pc:spChg>
        <pc:spChg chg="mod">
          <ac:chgData name="Noreen Arshad (2426598)" userId="S::2426598@student.uwtsd.ac.uk::c95054fb-239a-42ff-9b82-adc8a1d9ec44" providerId="AD" clId="Web-{08EA1C05-FBDC-8669-04D0-496412B718E2}" dt="2025-07-01T23:31:18.332" v="1045" actId="20577"/>
          <ac:spMkLst>
            <pc:docMk/>
            <pc:sldMk cId="3128195426" sldId="268"/>
            <ac:spMk id="3" creationId="{EBD7A261-1B71-316D-32F8-7B8631412D43}"/>
          </ac:spMkLst>
        </pc:spChg>
      </pc:sldChg>
      <pc:sldChg chg="modSp new">
        <pc:chgData name="Noreen Arshad (2426598)" userId="S::2426598@student.uwtsd.ac.uk::c95054fb-239a-42ff-9b82-adc8a1d9ec44" providerId="AD" clId="Web-{08EA1C05-FBDC-8669-04D0-496412B718E2}" dt="2025-07-01T23:32:25.134" v="1076" actId="20577"/>
        <pc:sldMkLst>
          <pc:docMk/>
          <pc:sldMk cId="489336608" sldId="269"/>
        </pc:sldMkLst>
        <pc:spChg chg="mod">
          <ac:chgData name="Noreen Arshad (2426598)" userId="S::2426598@student.uwtsd.ac.uk::c95054fb-239a-42ff-9b82-adc8a1d9ec44" providerId="AD" clId="Web-{08EA1C05-FBDC-8669-04D0-496412B718E2}" dt="2025-07-01T23:31:41.818" v="1055" actId="20577"/>
          <ac:spMkLst>
            <pc:docMk/>
            <pc:sldMk cId="489336608" sldId="269"/>
            <ac:spMk id="2" creationId="{F628E4A5-4D22-FD51-19C5-63AE05521776}"/>
          </ac:spMkLst>
        </pc:spChg>
      </pc:sldChg>
      <pc:sldChg chg="modSp new">
        <pc:chgData name="Noreen Arshad (2426598)" userId="S::2426598@student.uwtsd.ac.uk::c95054fb-239a-42ff-9b82-adc8a1d9ec44" providerId="AD" clId="Web-{08EA1C05-FBDC-8669-04D0-496412B718E2}" dt="2025-07-01T23:33:14.559" v="1104" actId="20577"/>
        <pc:sldMkLst>
          <pc:docMk/>
          <pc:sldMk cId="1987829067" sldId="270"/>
        </pc:sldMkLst>
        <pc:spChg chg="mod">
          <ac:chgData name="Noreen Arshad (2426598)" userId="S::2426598@student.uwtsd.ac.uk::c95054fb-239a-42ff-9b82-adc8a1d9ec44" providerId="AD" clId="Web-{08EA1C05-FBDC-8669-04D0-496412B718E2}" dt="2025-07-01T23:32:42.963" v="1079" actId="20577"/>
          <ac:spMkLst>
            <pc:docMk/>
            <pc:sldMk cId="1987829067" sldId="270"/>
            <ac:spMk id="2" creationId="{A7839CCE-078C-2191-8A0F-718C2E6128A0}"/>
          </ac:spMkLst>
        </pc:spChg>
        <pc:spChg chg="mod">
          <ac:chgData name="Noreen Arshad (2426598)" userId="S::2426598@student.uwtsd.ac.uk::c95054fb-239a-42ff-9b82-adc8a1d9ec44" providerId="AD" clId="Web-{08EA1C05-FBDC-8669-04D0-496412B718E2}" dt="2025-07-01T23:33:14.559" v="1104" actId="20577"/>
          <ac:spMkLst>
            <pc:docMk/>
            <pc:sldMk cId="1987829067" sldId="270"/>
            <ac:spMk id="3" creationId="{581FB369-C476-4DE0-BCD0-FF7C97F93ACC}"/>
          </ac:spMkLst>
        </pc:spChg>
      </pc:sldChg>
      <pc:sldChg chg="modSp new">
        <pc:chgData name="Noreen Arshad (2426598)" userId="S::2426598@student.uwtsd.ac.uk::c95054fb-239a-42ff-9b82-adc8a1d9ec44" providerId="AD" clId="Web-{08EA1C05-FBDC-8669-04D0-496412B718E2}" dt="2025-07-01T23:35:27.544" v="1192" actId="20577"/>
        <pc:sldMkLst>
          <pc:docMk/>
          <pc:sldMk cId="3668903920" sldId="271"/>
        </pc:sldMkLst>
        <pc:spChg chg="mod">
          <ac:chgData name="Noreen Arshad (2426598)" userId="S::2426598@student.uwtsd.ac.uk::c95054fb-239a-42ff-9b82-adc8a1d9ec44" providerId="AD" clId="Web-{08EA1C05-FBDC-8669-04D0-496412B718E2}" dt="2025-07-01T23:35:27.544" v="1192" actId="20577"/>
          <ac:spMkLst>
            <pc:docMk/>
            <pc:sldMk cId="3668903920" sldId="271"/>
            <ac:spMk id="2" creationId="{BE9EC560-F906-4521-6F70-304812FEB6E9}"/>
          </ac:spMkLst>
        </pc:spChg>
        <pc:spChg chg="mod">
          <ac:chgData name="Noreen Arshad (2426598)" userId="S::2426598@student.uwtsd.ac.uk::c95054fb-239a-42ff-9b82-adc8a1d9ec44" providerId="AD" clId="Web-{08EA1C05-FBDC-8669-04D0-496412B718E2}" dt="2025-07-01T23:33:52.568" v="1159" actId="20577"/>
          <ac:spMkLst>
            <pc:docMk/>
            <pc:sldMk cId="3668903920" sldId="271"/>
            <ac:spMk id="3" creationId="{709F4613-942C-24AC-4983-8249E2C853BB}"/>
          </ac:spMkLst>
        </pc:spChg>
      </pc:sldChg>
      <pc:sldChg chg="new">
        <pc:chgData name="Noreen Arshad (2426598)" userId="S::2426598@student.uwtsd.ac.uk::c95054fb-239a-42ff-9b82-adc8a1d9ec44" providerId="AD" clId="Web-{08EA1C05-FBDC-8669-04D0-496412B718E2}" dt="2025-07-01T23:33:54.850" v="1160"/>
        <pc:sldMkLst>
          <pc:docMk/>
          <pc:sldMk cId="2447410078" sldId="272"/>
        </pc:sldMkLst>
      </pc:sldChg>
      <pc:sldMasterChg chg="add del addSldLayout delSldLayout">
        <pc:chgData name="Noreen Arshad (2426598)" userId="S::2426598@student.uwtsd.ac.uk::c95054fb-239a-42ff-9b82-adc8a1d9ec44" providerId="AD" clId="Web-{08EA1C05-FBDC-8669-04D0-496412B718E2}" dt="2025-07-01T22:46:55.648" v="2"/>
        <pc:sldMasterMkLst>
          <pc:docMk/>
          <pc:sldMasterMk cId="2460954070" sldId="2147483660"/>
        </pc:sldMasterMkLst>
        <pc:sldLayoutChg chg="add del">
          <pc:chgData name="Noreen Arshad (2426598)" userId="S::2426598@student.uwtsd.ac.uk::c95054fb-239a-42ff-9b82-adc8a1d9ec44" providerId="AD" clId="Web-{08EA1C05-FBDC-8669-04D0-496412B718E2}" dt="2025-07-01T22:46:55.648" v="2"/>
          <pc:sldLayoutMkLst>
            <pc:docMk/>
            <pc:sldMasterMk cId="2460954070" sldId="2147483660"/>
            <pc:sldLayoutMk cId="2385387890" sldId="2147483661"/>
          </pc:sldLayoutMkLst>
        </pc:sldLayoutChg>
        <pc:sldLayoutChg chg="add del">
          <pc:chgData name="Noreen Arshad (2426598)" userId="S::2426598@student.uwtsd.ac.uk::c95054fb-239a-42ff-9b82-adc8a1d9ec44" providerId="AD" clId="Web-{08EA1C05-FBDC-8669-04D0-496412B718E2}" dt="2025-07-01T22:46:55.648" v="2"/>
          <pc:sldLayoutMkLst>
            <pc:docMk/>
            <pc:sldMasterMk cId="2460954070" sldId="2147483660"/>
            <pc:sldLayoutMk cId="949138452" sldId="2147483662"/>
          </pc:sldLayoutMkLst>
        </pc:sldLayoutChg>
        <pc:sldLayoutChg chg="add del">
          <pc:chgData name="Noreen Arshad (2426598)" userId="S::2426598@student.uwtsd.ac.uk::c95054fb-239a-42ff-9b82-adc8a1d9ec44" providerId="AD" clId="Web-{08EA1C05-FBDC-8669-04D0-496412B718E2}" dt="2025-07-01T22:46:55.648" v="2"/>
          <pc:sldLayoutMkLst>
            <pc:docMk/>
            <pc:sldMasterMk cId="2460954070" sldId="2147483660"/>
            <pc:sldLayoutMk cId="2591524520" sldId="2147483663"/>
          </pc:sldLayoutMkLst>
        </pc:sldLayoutChg>
        <pc:sldLayoutChg chg="add del">
          <pc:chgData name="Noreen Arshad (2426598)" userId="S::2426598@student.uwtsd.ac.uk::c95054fb-239a-42ff-9b82-adc8a1d9ec44" providerId="AD" clId="Web-{08EA1C05-FBDC-8669-04D0-496412B718E2}" dt="2025-07-01T22:46:55.648" v="2"/>
          <pc:sldLayoutMkLst>
            <pc:docMk/>
            <pc:sldMasterMk cId="2460954070" sldId="2147483660"/>
            <pc:sldLayoutMk cId="1203092039" sldId="2147483664"/>
          </pc:sldLayoutMkLst>
        </pc:sldLayoutChg>
        <pc:sldLayoutChg chg="add del">
          <pc:chgData name="Noreen Arshad (2426598)" userId="S::2426598@student.uwtsd.ac.uk::c95054fb-239a-42ff-9b82-adc8a1d9ec44" providerId="AD" clId="Web-{08EA1C05-FBDC-8669-04D0-496412B718E2}" dt="2025-07-01T22:46:55.648" v="2"/>
          <pc:sldLayoutMkLst>
            <pc:docMk/>
            <pc:sldMasterMk cId="2460954070" sldId="2147483660"/>
            <pc:sldLayoutMk cId="3733172339" sldId="2147483665"/>
          </pc:sldLayoutMkLst>
        </pc:sldLayoutChg>
        <pc:sldLayoutChg chg="add del">
          <pc:chgData name="Noreen Arshad (2426598)" userId="S::2426598@student.uwtsd.ac.uk::c95054fb-239a-42ff-9b82-adc8a1d9ec44" providerId="AD" clId="Web-{08EA1C05-FBDC-8669-04D0-496412B718E2}" dt="2025-07-01T22:46:55.648" v="2"/>
          <pc:sldLayoutMkLst>
            <pc:docMk/>
            <pc:sldMasterMk cId="2460954070" sldId="2147483660"/>
            <pc:sldLayoutMk cId="3210312558" sldId="2147483666"/>
          </pc:sldLayoutMkLst>
        </pc:sldLayoutChg>
        <pc:sldLayoutChg chg="add del">
          <pc:chgData name="Noreen Arshad (2426598)" userId="S::2426598@student.uwtsd.ac.uk::c95054fb-239a-42ff-9b82-adc8a1d9ec44" providerId="AD" clId="Web-{08EA1C05-FBDC-8669-04D0-496412B718E2}" dt="2025-07-01T22:46:55.648" v="2"/>
          <pc:sldLayoutMkLst>
            <pc:docMk/>
            <pc:sldMasterMk cId="2460954070" sldId="2147483660"/>
            <pc:sldLayoutMk cId="3146388984" sldId="2147483667"/>
          </pc:sldLayoutMkLst>
        </pc:sldLayoutChg>
        <pc:sldLayoutChg chg="add del">
          <pc:chgData name="Noreen Arshad (2426598)" userId="S::2426598@student.uwtsd.ac.uk::c95054fb-239a-42ff-9b82-adc8a1d9ec44" providerId="AD" clId="Web-{08EA1C05-FBDC-8669-04D0-496412B718E2}" dt="2025-07-01T22:46:55.648" v="2"/>
          <pc:sldLayoutMkLst>
            <pc:docMk/>
            <pc:sldMasterMk cId="2460954070" sldId="2147483660"/>
            <pc:sldLayoutMk cId="3171841454" sldId="2147483668"/>
          </pc:sldLayoutMkLst>
        </pc:sldLayoutChg>
        <pc:sldLayoutChg chg="add del">
          <pc:chgData name="Noreen Arshad (2426598)" userId="S::2426598@student.uwtsd.ac.uk::c95054fb-239a-42ff-9b82-adc8a1d9ec44" providerId="AD" clId="Web-{08EA1C05-FBDC-8669-04D0-496412B718E2}" dt="2025-07-01T22:46:55.648" v="2"/>
          <pc:sldLayoutMkLst>
            <pc:docMk/>
            <pc:sldMasterMk cId="2460954070" sldId="2147483660"/>
            <pc:sldLayoutMk cId="1718958274" sldId="2147483669"/>
          </pc:sldLayoutMkLst>
        </pc:sldLayoutChg>
        <pc:sldLayoutChg chg="add del">
          <pc:chgData name="Noreen Arshad (2426598)" userId="S::2426598@student.uwtsd.ac.uk::c95054fb-239a-42ff-9b82-adc8a1d9ec44" providerId="AD" clId="Web-{08EA1C05-FBDC-8669-04D0-496412B718E2}" dt="2025-07-01T22:46:55.648" v="2"/>
          <pc:sldLayoutMkLst>
            <pc:docMk/>
            <pc:sldMasterMk cId="2460954070" sldId="2147483660"/>
            <pc:sldLayoutMk cId="2202905451" sldId="2147483670"/>
          </pc:sldLayoutMkLst>
        </pc:sldLayoutChg>
        <pc:sldLayoutChg chg="add del">
          <pc:chgData name="Noreen Arshad (2426598)" userId="S::2426598@student.uwtsd.ac.uk::c95054fb-239a-42ff-9b82-adc8a1d9ec44" providerId="AD" clId="Web-{08EA1C05-FBDC-8669-04D0-496412B718E2}" dt="2025-07-01T22:46:55.648" v="2"/>
          <pc:sldLayoutMkLst>
            <pc:docMk/>
            <pc:sldMasterMk cId="2460954070" sldId="2147483660"/>
            <pc:sldLayoutMk cId="3479445657" sldId="2147483671"/>
          </pc:sldLayoutMkLst>
        </pc:sldLayoutChg>
      </pc:sldMasterChg>
      <pc:sldMasterChg chg="add del addSldLayout delSldLayout">
        <pc:chgData name="Noreen Arshad (2426598)" userId="S::2426598@student.uwtsd.ac.uk::c95054fb-239a-42ff-9b82-adc8a1d9ec44" providerId="AD" clId="Web-{08EA1C05-FBDC-8669-04D0-496412B718E2}" dt="2025-07-01T22:46:55.601" v="1"/>
        <pc:sldMasterMkLst>
          <pc:docMk/>
          <pc:sldMasterMk cId="866969" sldId="2147483672"/>
        </pc:sldMasterMkLst>
        <pc:sldLayoutChg chg="add del">
          <pc:chgData name="Noreen Arshad (2426598)" userId="S::2426598@student.uwtsd.ac.uk::c95054fb-239a-42ff-9b82-adc8a1d9ec44" providerId="AD" clId="Web-{08EA1C05-FBDC-8669-04D0-496412B718E2}" dt="2025-07-01T22:46:55.601" v="1"/>
          <pc:sldLayoutMkLst>
            <pc:docMk/>
            <pc:sldMasterMk cId="866969" sldId="2147483672"/>
            <pc:sldLayoutMk cId="1532972669" sldId="2147483673"/>
          </pc:sldLayoutMkLst>
        </pc:sldLayoutChg>
        <pc:sldLayoutChg chg="add del">
          <pc:chgData name="Noreen Arshad (2426598)" userId="S::2426598@student.uwtsd.ac.uk::c95054fb-239a-42ff-9b82-adc8a1d9ec44" providerId="AD" clId="Web-{08EA1C05-FBDC-8669-04D0-496412B718E2}" dt="2025-07-01T22:46:55.601" v="1"/>
          <pc:sldLayoutMkLst>
            <pc:docMk/>
            <pc:sldMasterMk cId="866969" sldId="2147483672"/>
            <pc:sldLayoutMk cId="2693089842" sldId="2147483674"/>
          </pc:sldLayoutMkLst>
        </pc:sldLayoutChg>
        <pc:sldLayoutChg chg="add del">
          <pc:chgData name="Noreen Arshad (2426598)" userId="S::2426598@student.uwtsd.ac.uk::c95054fb-239a-42ff-9b82-adc8a1d9ec44" providerId="AD" clId="Web-{08EA1C05-FBDC-8669-04D0-496412B718E2}" dt="2025-07-01T22:46:55.601" v="1"/>
          <pc:sldLayoutMkLst>
            <pc:docMk/>
            <pc:sldMasterMk cId="866969" sldId="2147483672"/>
            <pc:sldLayoutMk cId="2859889313" sldId="2147483675"/>
          </pc:sldLayoutMkLst>
        </pc:sldLayoutChg>
        <pc:sldLayoutChg chg="add del">
          <pc:chgData name="Noreen Arshad (2426598)" userId="S::2426598@student.uwtsd.ac.uk::c95054fb-239a-42ff-9b82-adc8a1d9ec44" providerId="AD" clId="Web-{08EA1C05-FBDC-8669-04D0-496412B718E2}" dt="2025-07-01T22:46:55.601" v="1"/>
          <pc:sldLayoutMkLst>
            <pc:docMk/>
            <pc:sldMasterMk cId="866969" sldId="2147483672"/>
            <pc:sldLayoutMk cId="3218090340" sldId="2147483676"/>
          </pc:sldLayoutMkLst>
        </pc:sldLayoutChg>
        <pc:sldLayoutChg chg="add del">
          <pc:chgData name="Noreen Arshad (2426598)" userId="S::2426598@student.uwtsd.ac.uk::c95054fb-239a-42ff-9b82-adc8a1d9ec44" providerId="AD" clId="Web-{08EA1C05-FBDC-8669-04D0-496412B718E2}" dt="2025-07-01T22:46:55.601" v="1"/>
          <pc:sldLayoutMkLst>
            <pc:docMk/>
            <pc:sldMasterMk cId="866969" sldId="2147483672"/>
            <pc:sldLayoutMk cId="1445898048" sldId="2147483677"/>
          </pc:sldLayoutMkLst>
        </pc:sldLayoutChg>
        <pc:sldLayoutChg chg="add del">
          <pc:chgData name="Noreen Arshad (2426598)" userId="S::2426598@student.uwtsd.ac.uk::c95054fb-239a-42ff-9b82-adc8a1d9ec44" providerId="AD" clId="Web-{08EA1C05-FBDC-8669-04D0-496412B718E2}" dt="2025-07-01T22:46:55.601" v="1"/>
          <pc:sldLayoutMkLst>
            <pc:docMk/>
            <pc:sldMasterMk cId="866969" sldId="2147483672"/>
            <pc:sldLayoutMk cId="3933929333" sldId="2147483678"/>
          </pc:sldLayoutMkLst>
        </pc:sldLayoutChg>
        <pc:sldLayoutChg chg="add del">
          <pc:chgData name="Noreen Arshad (2426598)" userId="S::2426598@student.uwtsd.ac.uk::c95054fb-239a-42ff-9b82-adc8a1d9ec44" providerId="AD" clId="Web-{08EA1C05-FBDC-8669-04D0-496412B718E2}" dt="2025-07-01T22:46:55.601" v="1"/>
          <pc:sldLayoutMkLst>
            <pc:docMk/>
            <pc:sldMasterMk cId="866969" sldId="2147483672"/>
            <pc:sldLayoutMk cId="3842267080" sldId="2147483679"/>
          </pc:sldLayoutMkLst>
        </pc:sldLayoutChg>
        <pc:sldLayoutChg chg="add del">
          <pc:chgData name="Noreen Arshad (2426598)" userId="S::2426598@student.uwtsd.ac.uk::c95054fb-239a-42ff-9b82-adc8a1d9ec44" providerId="AD" clId="Web-{08EA1C05-FBDC-8669-04D0-496412B718E2}" dt="2025-07-01T22:46:55.601" v="1"/>
          <pc:sldLayoutMkLst>
            <pc:docMk/>
            <pc:sldMasterMk cId="866969" sldId="2147483672"/>
            <pc:sldLayoutMk cId="2686602094" sldId="2147483680"/>
          </pc:sldLayoutMkLst>
        </pc:sldLayoutChg>
        <pc:sldLayoutChg chg="add del">
          <pc:chgData name="Noreen Arshad (2426598)" userId="S::2426598@student.uwtsd.ac.uk::c95054fb-239a-42ff-9b82-adc8a1d9ec44" providerId="AD" clId="Web-{08EA1C05-FBDC-8669-04D0-496412B718E2}" dt="2025-07-01T22:46:55.601" v="1"/>
          <pc:sldLayoutMkLst>
            <pc:docMk/>
            <pc:sldMasterMk cId="866969" sldId="2147483672"/>
            <pc:sldLayoutMk cId="3918260776" sldId="2147483681"/>
          </pc:sldLayoutMkLst>
        </pc:sldLayoutChg>
        <pc:sldLayoutChg chg="add del">
          <pc:chgData name="Noreen Arshad (2426598)" userId="S::2426598@student.uwtsd.ac.uk::c95054fb-239a-42ff-9b82-adc8a1d9ec44" providerId="AD" clId="Web-{08EA1C05-FBDC-8669-04D0-496412B718E2}" dt="2025-07-01T22:46:55.601" v="1"/>
          <pc:sldLayoutMkLst>
            <pc:docMk/>
            <pc:sldMasterMk cId="866969" sldId="2147483672"/>
            <pc:sldLayoutMk cId="1667076871" sldId="2147483682"/>
          </pc:sldLayoutMkLst>
        </pc:sldLayoutChg>
        <pc:sldLayoutChg chg="add del">
          <pc:chgData name="Noreen Arshad (2426598)" userId="S::2426598@student.uwtsd.ac.uk::c95054fb-239a-42ff-9b82-adc8a1d9ec44" providerId="AD" clId="Web-{08EA1C05-FBDC-8669-04D0-496412B718E2}" dt="2025-07-01T22:46:55.601" v="1"/>
          <pc:sldLayoutMkLst>
            <pc:docMk/>
            <pc:sldMasterMk cId="866969" sldId="2147483672"/>
            <pc:sldLayoutMk cId="2068183370" sldId="2147483683"/>
          </pc:sldLayoutMkLst>
        </pc:sldLayoutChg>
      </pc:sldMasterChg>
      <pc:sldMasterChg chg="add del addSldLayout delSldLayout">
        <pc:chgData name="Noreen Arshad (2426598)" userId="S::2426598@student.uwtsd.ac.uk::c95054fb-239a-42ff-9b82-adc8a1d9ec44" providerId="AD" clId="Web-{08EA1C05-FBDC-8669-04D0-496412B718E2}" dt="2025-07-01T22:48:47.296" v="34"/>
        <pc:sldMasterMkLst>
          <pc:docMk/>
          <pc:sldMasterMk cId="4240875594" sldId="2147483695"/>
        </pc:sldMasterMkLst>
        <pc:sldLayoutChg chg="add del">
          <pc:chgData name="Noreen Arshad (2426598)" userId="S::2426598@student.uwtsd.ac.uk::c95054fb-239a-42ff-9b82-adc8a1d9ec44" providerId="AD" clId="Web-{08EA1C05-FBDC-8669-04D0-496412B718E2}" dt="2025-07-01T22:48:47.296" v="34"/>
          <pc:sldLayoutMkLst>
            <pc:docMk/>
            <pc:sldMasterMk cId="4240875594" sldId="2147483695"/>
            <pc:sldLayoutMk cId="2476299949" sldId="2147483684"/>
          </pc:sldLayoutMkLst>
        </pc:sldLayoutChg>
        <pc:sldLayoutChg chg="add del">
          <pc:chgData name="Noreen Arshad (2426598)" userId="S::2426598@student.uwtsd.ac.uk::c95054fb-239a-42ff-9b82-adc8a1d9ec44" providerId="AD" clId="Web-{08EA1C05-FBDC-8669-04D0-496412B718E2}" dt="2025-07-01T22:48:47.296" v="34"/>
          <pc:sldLayoutMkLst>
            <pc:docMk/>
            <pc:sldMasterMk cId="4240875594" sldId="2147483695"/>
            <pc:sldLayoutMk cId="4027121801" sldId="2147483685"/>
          </pc:sldLayoutMkLst>
        </pc:sldLayoutChg>
        <pc:sldLayoutChg chg="add del">
          <pc:chgData name="Noreen Arshad (2426598)" userId="S::2426598@student.uwtsd.ac.uk::c95054fb-239a-42ff-9b82-adc8a1d9ec44" providerId="AD" clId="Web-{08EA1C05-FBDC-8669-04D0-496412B718E2}" dt="2025-07-01T22:48:47.296" v="34"/>
          <pc:sldLayoutMkLst>
            <pc:docMk/>
            <pc:sldMasterMk cId="4240875594" sldId="2147483695"/>
            <pc:sldLayoutMk cId="1507343178" sldId="2147483686"/>
          </pc:sldLayoutMkLst>
        </pc:sldLayoutChg>
        <pc:sldLayoutChg chg="add del">
          <pc:chgData name="Noreen Arshad (2426598)" userId="S::2426598@student.uwtsd.ac.uk::c95054fb-239a-42ff-9b82-adc8a1d9ec44" providerId="AD" clId="Web-{08EA1C05-FBDC-8669-04D0-496412B718E2}" dt="2025-07-01T22:48:47.296" v="34"/>
          <pc:sldLayoutMkLst>
            <pc:docMk/>
            <pc:sldMasterMk cId="4240875594" sldId="2147483695"/>
            <pc:sldLayoutMk cId="1570717643" sldId="2147483687"/>
          </pc:sldLayoutMkLst>
        </pc:sldLayoutChg>
        <pc:sldLayoutChg chg="add del">
          <pc:chgData name="Noreen Arshad (2426598)" userId="S::2426598@student.uwtsd.ac.uk::c95054fb-239a-42ff-9b82-adc8a1d9ec44" providerId="AD" clId="Web-{08EA1C05-FBDC-8669-04D0-496412B718E2}" dt="2025-07-01T22:48:47.296" v="34"/>
          <pc:sldLayoutMkLst>
            <pc:docMk/>
            <pc:sldMasterMk cId="4240875594" sldId="2147483695"/>
            <pc:sldLayoutMk cId="2436136094" sldId="2147483688"/>
          </pc:sldLayoutMkLst>
        </pc:sldLayoutChg>
        <pc:sldLayoutChg chg="add del">
          <pc:chgData name="Noreen Arshad (2426598)" userId="S::2426598@student.uwtsd.ac.uk::c95054fb-239a-42ff-9b82-adc8a1d9ec44" providerId="AD" clId="Web-{08EA1C05-FBDC-8669-04D0-496412B718E2}" dt="2025-07-01T22:48:47.296" v="34"/>
          <pc:sldLayoutMkLst>
            <pc:docMk/>
            <pc:sldMasterMk cId="4240875594" sldId="2147483695"/>
            <pc:sldLayoutMk cId="2593572712" sldId="2147483689"/>
          </pc:sldLayoutMkLst>
        </pc:sldLayoutChg>
        <pc:sldLayoutChg chg="add del">
          <pc:chgData name="Noreen Arshad (2426598)" userId="S::2426598@student.uwtsd.ac.uk::c95054fb-239a-42ff-9b82-adc8a1d9ec44" providerId="AD" clId="Web-{08EA1C05-FBDC-8669-04D0-496412B718E2}" dt="2025-07-01T22:48:47.296" v="34"/>
          <pc:sldLayoutMkLst>
            <pc:docMk/>
            <pc:sldMasterMk cId="4240875594" sldId="2147483695"/>
            <pc:sldLayoutMk cId="438264603" sldId="2147483690"/>
          </pc:sldLayoutMkLst>
        </pc:sldLayoutChg>
        <pc:sldLayoutChg chg="add del">
          <pc:chgData name="Noreen Arshad (2426598)" userId="S::2426598@student.uwtsd.ac.uk::c95054fb-239a-42ff-9b82-adc8a1d9ec44" providerId="AD" clId="Web-{08EA1C05-FBDC-8669-04D0-496412B718E2}" dt="2025-07-01T22:48:47.296" v="34"/>
          <pc:sldLayoutMkLst>
            <pc:docMk/>
            <pc:sldMasterMk cId="4240875594" sldId="2147483695"/>
            <pc:sldLayoutMk cId="1631772456" sldId="2147483691"/>
          </pc:sldLayoutMkLst>
        </pc:sldLayoutChg>
        <pc:sldLayoutChg chg="add del">
          <pc:chgData name="Noreen Arshad (2426598)" userId="S::2426598@student.uwtsd.ac.uk::c95054fb-239a-42ff-9b82-adc8a1d9ec44" providerId="AD" clId="Web-{08EA1C05-FBDC-8669-04D0-496412B718E2}" dt="2025-07-01T22:48:47.296" v="34"/>
          <pc:sldLayoutMkLst>
            <pc:docMk/>
            <pc:sldMasterMk cId="4240875594" sldId="2147483695"/>
            <pc:sldLayoutMk cId="3615015703" sldId="2147483692"/>
          </pc:sldLayoutMkLst>
        </pc:sldLayoutChg>
        <pc:sldLayoutChg chg="add del">
          <pc:chgData name="Noreen Arshad (2426598)" userId="S::2426598@student.uwtsd.ac.uk::c95054fb-239a-42ff-9b82-adc8a1d9ec44" providerId="AD" clId="Web-{08EA1C05-FBDC-8669-04D0-496412B718E2}" dt="2025-07-01T22:48:47.296" v="34"/>
          <pc:sldLayoutMkLst>
            <pc:docMk/>
            <pc:sldMasterMk cId="4240875594" sldId="2147483695"/>
            <pc:sldLayoutMk cId="3762642636" sldId="2147483693"/>
          </pc:sldLayoutMkLst>
        </pc:sldLayoutChg>
        <pc:sldLayoutChg chg="add del">
          <pc:chgData name="Noreen Arshad (2426598)" userId="S::2426598@student.uwtsd.ac.uk::c95054fb-239a-42ff-9b82-adc8a1d9ec44" providerId="AD" clId="Web-{08EA1C05-FBDC-8669-04D0-496412B718E2}" dt="2025-07-01T22:48:47.296" v="34"/>
          <pc:sldLayoutMkLst>
            <pc:docMk/>
            <pc:sldMasterMk cId="4240875594" sldId="2147483695"/>
            <pc:sldLayoutMk cId="3307360155" sldId="2147483694"/>
          </pc:sldLayoutMkLst>
        </pc:sldLayoutChg>
      </pc:sldMasterChg>
      <pc:sldMasterChg chg="add del addSldLayout delSldLayout">
        <pc:chgData name="Noreen Arshad (2426598)" userId="S::2426598@student.uwtsd.ac.uk::c95054fb-239a-42ff-9b82-adc8a1d9ec44" providerId="AD" clId="Web-{08EA1C05-FBDC-8669-04D0-496412B718E2}" dt="2025-07-01T22:49:41.128" v="47"/>
        <pc:sldMasterMkLst>
          <pc:docMk/>
          <pc:sldMasterMk cId="479227047" sldId="2147483696"/>
        </pc:sldMasterMkLst>
        <pc:sldLayoutChg chg="add del">
          <pc:chgData name="Noreen Arshad (2426598)" userId="S::2426598@student.uwtsd.ac.uk::c95054fb-239a-42ff-9b82-adc8a1d9ec44" providerId="AD" clId="Web-{08EA1C05-FBDC-8669-04D0-496412B718E2}" dt="2025-07-01T22:49:41.128" v="47"/>
          <pc:sldLayoutMkLst>
            <pc:docMk/>
            <pc:sldMasterMk cId="479227047" sldId="2147483696"/>
            <pc:sldLayoutMk cId="1614488644" sldId="2147483697"/>
          </pc:sldLayoutMkLst>
        </pc:sldLayoutChg>
        <pc:sldLayoutChg chg="add del">
          <pc:chgData name="Noreen Arshad (2426598)" userId="S::2426598@student.uwtsd.ac.uk::c95054fb-239a-42ff-9b82-adc8a1d9ec44" providerId="AD" clId="Web-{08EA1C05-FBDC-8669-04D0-496412B718E2}" dt="2025-07-01T22:49:41.128" v="47"/>
          <pc:sldLayoutMkLst>
            <pc:docMk/>
            <pc:sldMasterMk cId="479227047" sldId="2147483696"/>
            <pc:sldLayoutMk cId="213818971" sldId="2147483698"/>
          </pc:sldLayoutMkLst>
        </pc:sldLayoutChg>
        <pc:sldLayoutChg chg="add del">
          <pc:chgData name="Noreen Arshad (2426598)" userId="S::2426598@student.uwtsd.ac.uk::c95054fb-239a-42ff-9b82-adc8a1d9ec44" providerId="AD" clId="Web-{08EA1C05-FBDC-8669-04D0-496412B718E2}" dt="2025-07-01T22:49:41.128" v="47"/>
          <pc:sldLayoutMkLst>
            <pc:docMk/>
            <pc:sldMasterMk cId="479227047" sldId="2147483696"/>
            <pc:sldLayoutMk cId="3825317743" sldId="2147483699"/>
          </pc:sldLayoutMkLst>
        </pc:sldLayoutChg>
        <pc:sldLayoutChg chg="add del">
          <pc:chgData name="Noreen Arshad (2426598)" userId="S::2426598@student.uwtsd.ac.uk::c95054fb-239a-42ff-9b82-adc8a1d9ec44" providerId="AD" clId="Web-{08EA1C05-FBDC-8669-04D0-496412B718E2}" dt="2025-07-01T22:49:41.128" v="47"/>
          <pc:sldLayoutMkLst>
            <pc:docMk/>
            <pc:sldMasterMk cId="479227047" sldId="2147483696"/>
            <pc:sldLayoutMk cId="4008877295" sldId="2147483700"/>
          </pc:sldLayoutMkLst>
        </pc:sldLayoutChg>
        <pc:sldLayoutChg chg="add del">
          <pc:chgData name="Noreen Arshad (2426598)" userId="S::2426598@student.uwtsd.ac.uk::c95054fb-239a-42ff-9b82-adc8a1d9ec44" providerId="AD" clId="Web-{08EA1C05-FBDC-8669-04D0-496412B718E2}" dt="2025-07-01T22:49:41.128" v="47"/>
          <pc:sldLayoutMkLst>
            <pc:docMk/>
            <pc:sldMasterMk cId="479227047" sldId="2147483696"/>
            <pc:sldLayoutMk cId="2060479463" sldId="2147483701"/>
          </pc:sldLayoutMkLst>
        </pc:sldLayoutChg>
        <pc:sldLayoutChg chg="add del">
          <pc:chgData name="Noreen Arshad (2426598)" userId="S::2426598@student.uwtsd.ac.uk::c95054fb-239a-42ff-9b82-adc8a1d9ec44" providerId="AD" clId="Web-{08EA1C05-FBDC-8669-04D0-496412B718E2}" dt="2025-07-01T22:49:41.128" v="47"/>
          <pc:sldLayoutMkLst>
            <pc:docMk/>
            <pc:sldMasterMk cId="479227047" sldId="2147483696"/>
            <pc:sldLayoutMk cId="3662487816" sldId="2147483702"/>
          </pc:sldLayoutMkLst>
        </pc:sldLayoutChg>
        <pc:sldLayoutChg chg="add del">
          <pc:chgData name="Noreen Arshad (2426598)" userId="S::2426598@student.uwtsd.ac.uk::c95054fb-239a-42ff-9b82-adc8a1d9ec44" providerId="AD" clId="Web-{08EA1C05-FBDC-8669-04D0-496412B718E2}" dt="2025-07-01T22:49:41.128" v="47"/>
          <pc:sldLayoutMkLst>
            <pc:docMk/>
            <pc:sldMasterMk cId="479227047" sldId="2147483696"/>
            <pc:sldLayoutMk cId="3446825074" sldId="2147483703"/>
          </pc:sldLayoutMkLst>
        </pc:sldLayoutChg>
        <pc:sldLayoutChg chg="add del">
          <pc:chgData name="Noreen Arshad (2426598)" userId="S::2426598@student.uwtsd.ac.uk::c95054fb-239a-42ff-9b82-adc8a1d9ec44" providerId="AD" clId="Web-{08EA1C05-FBDC-8669-04D0-496412B718E2}" dt="2025-07-01T22:49:41.128" v="47"/>
          <pc:sldLayoutMkLst>
            <pc:docMk/>
            <pc:sldMasterMk cId="479227047" sldId="2147483696"/>
            <pc:sldLayoutMk cId="742028816" sldId="2147483704"/>
          </pc:sldLayoutMkLst>
        </pc:sldLayoutChg>
        <pc:sldLayoutChg chg="add del">
          <pc:chgData name="Noreen Arshad (2426598)" userId="S::2426598@student.uwtsd.ac.uk::c95054fb-239a-42ff-9b82-adc8a1d9ec44" providerId="AD" clId="Web-{08EA1C05-FBDC-8669-04D0-496412B718E2}" dt="2025-07-01T22:49:41.128" v="47"/>
          <pc:sldLayoutMkLst>
            <pc:docMk/>
            <pc:sldMasterMk cId="479227047" sldId="2147483696"/>
            <pc:sldLayoutMk cId="1658109389" sldId="2147483705"/>
          </pc:sldLayoutMkLst>
        </pc:sldLayoutChg>
        <pc:sldLayoutChg chg="add del">
          <pc:chgData name="Noreen Arshad (2426598)" userId="S::2426598@student.uwtsd.ac.uk::c95054fb-239a-42ff-9b82-adc8a1d9ec44" providerId="AD" clId="Web-{08EA1C05-FBDC-8669-04D0-496412B718E2}" dt="2025-07-01T22:49:41.128" v="47"/>
          <pc:sldLayoutMkLst>
            <pc:docMk/>
            <pc:sldMasterMk cId="479227047" sldId="2147483696"/>
            <pc:sldLayoutMk cId="3721882915" sldId="2147483706"/>
          </pc:sldLayoutMkLst>
        </pc:sldLayoutChg>
        <pc:sldLayoutChg chg="add del">
          <pc:chgData name="Noreen Arshad (2426598)" userId="S::2426598@student.uwtsd.ac.uk::c95054fb-239a-42ff-9b82-adc8a1d9ec44" providerId="AD" clId="Web-{08EA1C05-FBDC-8669-04D0-496412B718E2}" dt="2025-07-01T22:49:41.128" v="47"/>
          <pc:sldLayoutMkLst>
            <pc:docMk/>
            <pc:sldMasterMk cId="479227047" sldId="2147483696"/>
            <pc:sldLayoutMk cId="2800548973" sldId="2147483707"/>
          </pc:sldLayoutMkLst>
        </pc:sldLayoutChg>
      </pc:sldMasterChg>
      <pc:sldMasterChg chg="add del addSldLayout delSldLayout">
        <pc:chgData name="Noreen Arshad (2426598)" userId="S::2426598@student.uwtsd.ac.uk::c95054fb-239a-42ff-9b82-adc8a1d9ec44" providerId="AD" clId="Web-{08EA1C05-FBDC-8669-04D0-496412B718E2}" dt="2025-07-01T22:49:41.128" v="47"/>
        <pc:sldMasterMkLst>
          <pc:docMk/>
          <pc:sldMasterMk cId="566568309" sldId="2147483744"/>
        </pc:sldMasterMkLst>
        <pc:sldLayoutChg chg="add del">
          <pc:chgData name="Noreen Arshad (2426598)" userId="S::2426598@student.uwtsd.ac.uk::c95054fb-239a-42ff-9b82-adc8a1d9ec44" providerId="AD" clId="Web-{08EA1C05-FBDC-8669-04D0-496412B718E2}" dt="2025-07-01T22:49:41.128" v="47"/>
          <pc:sldLayoutMkLst>
            <pc:docMk/>
            <pc:sldMasterMk cId="566568309" sldId="2147483744"/>
            <pc:sldLayoutMk cId="2829105371" sldId="2147483733"/>
          </pc:sldLayoutMkLst>
        </pc:sldLayoutChg>
        <pc:sldLayoutChg chg="add del">
          <pc:chgData name="Noreen Arshad (2426598)" userId="S::2426598@student.uwtsd.ac.uk::c95054fb-239a-42ff-9b82-adc8a1d9ec44" providerId="AD" clId="Web-{08EA1C05-FBDC-8669-04D0-496412B718E2}" dt="2025-07-01T22:49:41.128" v="47"/>
          <pc:sldLayoutMkLst>
            <pc:docMk/>
            <pc:sldMasterMk cId="566568309" sldId="2147483744"/>
            <pc:sldLayoutMk cId="1270441306" sldId="2147483734"/>
          </pc:sldLayoutMkLst>
        </pc:sldLayoutChg>
        <pc:sldLayoutChg chg="add del">
          <pc:chgData name="Noreen Arshad (2426598)" userId="S::2426598@student.uwtsd.ac.uk::c95054fb-239a-42ff-9b82-adc8a1d9ec44" providerId="AD" clId="Web-{08EA1C05-FBDC-8669-04D0-496412B718E2}" dt="2025-07-01T22:49:41.128" v="47"/>
          <pc:sldLayoutMkLst>
            <pc:docMk/>
            <pc:sldMasterMk cId="566568309" sldId="2147483744"/>
            <pc:sldLayoutMk cId="1974022548" sldId="2147483735"/>
          </pc:sldLayoutMkLst>
        </pc:sldLayoutChg>
        <pc:sldLayoutChg chg="add del">
          <pc:chgData name="Noreen Arshad (2426598)" userId="S::2426598@student.uwtsd.ac.uk::c95054fb-239a-42ff-9b82-adc8a1d9ec44" providerId="AD" clId="Web-{08EA1C05-FBDC-8669-04D0-496412B718E2}" dt="2025-07-01T22:49:41.128" v="47"/>
          <pc:sldLayoutMkLst>
            <pc:docMk/>
            <pc:sldMasterMk cId="566568309" sldId="2147483744"/>
            <pc:sldLayoutMk cId="3949696791" sldId="2147483736"/>
          </pc:sldLayoutMkLst>
        </pc:sldLayoutChg>
        <pc:sldLayoutChg chg="add del">
          <pc:chgData name="Noreen Arshad (2426598)" userId="S::2426598@student.uwtsd.ac.uk::c95054fb-239a-42ff-9b82-adc8a1d9ec44" providerId="AD" clId="Web-{08EA1C05-FBDC-8669-04D0-496412B718E2}" dt="2025-07-01T22:49:41.128" v="47"/>
          <pc:sldLayoutMkLst>
            <pc:docMk/>
            <pc:sldMasterMk cId="566568309" sldId="2147483744"/>
            <pc:sldLayoutMk cId="2782712225" sldId="2147483737"/>
          </pc:sldLayoutMkLst>
        </pc:sldLayoutChg>
        <pc:sldLayoutChg chg="add del">
          <pc:chgData name="Noreen Arshad (2426598)" userId="S::2426598@student.uwtsd.ac.uk::c95054fb-239a-42ff-9b82-adc8a1d9ec44" providerId="AD" clId="Web-{08EA1C05-FBDC-8669-04D0-496412B718E2}" dt="2025-07-01T22:49:41.128" v="47"/>
          <pc:sldLayoutMkLst>
            <pc:docMk/>
            <pc:sldMasterMk cId="566568309" sldId="2147483744"/>
            <pc:sldLayoutMk cId="1353279603" sldId="2147483738"/>
          </pc:sldLayoutMkLst>
        </pc:sldLayoutChg>
        <pc:sldLayoutChg chg="add del">
          <pc:chgData name="Noreen Arshad (2426598)" userId="S::2426598@student.uwtsd.ac.uk::c95054fb-239a-42ff-9b82-adc8a1d9ec44" providerId="AD" clId="Web-{08EA1C05-FBDC-8669-04D0-496412B718E2}" dt="2025-07-01T22:49:41.128" v="47"/>
          <pc:sldLayoutMkLst>
            <pc:docMk/>
            <pc:sldMasterMk cId="566568309" sldId="2147483744"/>
            <pc:sldLayoutMk cId="1754011972" sldId="2147483739"/>
          </pc:sldLayoutMkLst>
        </pc:sldLayoutChg>
        <pc:sldLayoutChg chg="add del">
          <pc:chgData name="Noreen Arshad (2426598)" userId="S::2426598@student.uwtsd.ac.uk::c95054fb-239a-42ff-9b82-adc8a1d9ec44" providerId="AD" clId="Web-{08EA1C05-FBDC-8669-04D0-496412B718E2}" dt="2025-07-01T22:49:41.128" v="47"/>
          <pc:sldLayoutMkLst>
            <pc:docMk/>
            <pc:sldMasterMk cId="566568309" sldId="2147483744"/>
            <pc:sldLayoutMk cId="1427910083" sldId="2147483740"/>
          </pc:sldLayoutMkLst>
        </pc:sldLayoutChg>
        <pc:sldLayoutChg chg="add del">
          <pc:chgData name="Noreen Arshad (2426598)" userId="S::2426598@student.uwtsd.ac.uk::c95054fb-239a-42ff-9b82-adc8a1d9ec44" providerId="AD" clId="Web-{08EA1C05-FBDC-8669-04D0-496412B718E2}" dt="2025-07-01T22:49:41.128" v="47"/>
          <pc:sldLayoutMkLst>
            <pc:docMk/>
            <pc:sldMasterMk cId="566568309" sldId="2147483744"/>
            <pc:sldLayoutMk cId="4186687279" sldId="2147483741"/>
          </pc:sldLayoutMkLst>
        </pc:sldLayoutChg>
        <pc:sldLayoutChg chg="add del">
          <pc:chgData name="Noreen Arshad (2426598)" userId="S::2426598@student.uwtsd.ac.uk::c95054fb-239a-42ff-9b82-adc8a1d9ec44" providerId="AD" clId="Web-{08EA1C05-FBDC-8669-04D0-496412B718E2}" dt="2025-07-01T22:49:41.128" v="47"/>
          <pc:sldLayoutMkLst>
            <pc:docMk/>
            <pc:sldMasterMk cId="566568309" sldId="2147483744"/>
            <pc:sldLayoutMk cId="2695955322" sldId="2147483742"/>
          </pc:sldLayoutMkLst>
        </pc:sldLayoutChg>
        <pc:sldLayoutChg chg="add del">
          <pc:chgData name="Noreen Arshad (2426598)" userId="S::2426598@student.uwtsd.ac.uk::c95054fb-239a-42ff-9b82-adc8a1d9ec44" providerId="AD" clId="Web-{08EA1C05-FBDC-8669-04D0-496412B718E2}" dt="2025-07-01T22:49:41.128" v="47"/>
          <pc:sldLayoutMkLst>
            <pc:docMk/>
            <pc:sldMasterMk cId="566568309" sldId="2147483744"/>
            <pc:sldLayoutMk cId="3911857313" sldId="2147483743"/>
          </pc:sldLayoutMkLst>
        </pc:sldLayoutChg>
      </pc:sldMasterChg>
      <pc:sldMasterChg chg="add del addSldLayout delSldLayout">
        <pc:chgData name="Noreen Arshad (2426598)" userId="S::2426598@student.uwtsd.ac.uk::c95054fb-239a-42ff-9b82-adc8a1d9ec44" providerId="AD" clId="Web-{08EA1C05-FBDC-8669-04D0-496412B718E2}" dt="2025-07-01T22:49:41.081" v="46"/>
        <pc:sldMasterMkLst>
          <pc:docMk/>
          <pc:sldMasterMk cId="480158538" sldId="2147483770"/>
        </pc:sldMasterMkLst>
        <pc:sldLayoutChg chg="add del">
          <pc:chgData name="Noreen Arshad (2426598)" userId="S::2426598@student.uwtsd.ac.uk::c95054fb-239a-42ff-9b82-adc8a1d9ec44" providerId="AD" clId="Web-{08EA1C05-FBDC-8669-04D0-496412B718E2}" dt="2025-07-01T22:49:41.081" v="46"/>
          <pc:sldLayoutMkLst>
            <pc:docMk/>
            <pc:sldMasterMk cId="480158538" sldId="2147483770"/>
            <pc:sldLayoutMk cId="1533682039" sldId="2147483759"/>
          </pc:sldLayoutMkLst>
        </pc:sldLayoutChg>
        <pc:sldLayoutChg chg="add del">
          <pc:chgData name="Noreen Arshad (2426598)" userId="S::2426598@student.uwtsd.ac.uk::c95054fb-239a-42ff-9b82-adc8a1d9ec44" providerId="AD" clId="Web-{08EA1C05-FBDC-8669-04D0-496412B718E2}" dt="2025-07-01T22:49:41.081" v="46"/>
          <pc:sldLayoutMkLst>
            <pc:docMk/>
            <pc:sldMasterMk cId="480158538" sldId="2147483770"/>
            <pc:sldLayoutMk cId="2063654754" sldId="2147483760"/>
          </pc:sldLayoutMkLst>
        </pc:sldLayoutChg>
        <pc:sldLayoutChg chg="add del">
          <pc:chgData name="Noreen Arshad (2426598)" userId="S::2426598@student.uwtsd.ac.uk::c95054fb-239a-42ff-9b82-adc8a1d9ec44" providerId="AD" clId="Web-{08EA1C05-FBDC-8669-04D0-496412B718E2}" dt="2025-07-01T22:49:41.081" v="46"/>
          <pc:sldLayoutMkLst>
            <pc:docMk/>
            <pc:sldMasterMk cId="480158538" sldId="2147483770"/>
            <pc:sldLayoutMk cId="993267349" sldId="2147483761"/>
          </pc:sldLayoutMkLst>
        </pc:sldLayoutChg>
        <pc:sldLayoutChg chg="add del">
          <pc:chgData name="Noreen Arshad (2426598)" userId="S::2426598@student.uwtsd.ac.uk::c95054fb-239a-42ff-9b82-adc8a1d9ec44" providerId="AD" clId="Web-{08EA1C05-FBDC-8669-04D0-496412B718E2}" dt="2025-07-01T22:49:41.081" v="46"/>
          <pc:sldLayoutMkLst>
            <pc:docMk/>
            <pc:sldMasterMk cId="480158538" sldId="2147483770"/>
            <pc:sldLayoutMk cId="187061694" sldId="2147483762"/>
          </pc:sldLayoutMkLst>
        </pc:sldLayoutChg>
        <pc:sldLayoutChg chg="add del">
          <pc:chgData name="Noreen Arshad (2426598)" userId="S::2426598@student.uwtsd.ac.uk::c95054fb-239a-42ff-9b82-adc8a1d9ec44" providerId="AD" clId="Web-{08EA1C05-FBDC-8669-04D0-496412B718E2}" dt="2025-07-01T22:49:41.081" v="46"/>
          <pc:sldLayoutMkLst>
            <pc:docMk/>
            <pc:sldMasterMk cId="480158538" sldId="2147483770"/>
            <pc:sldLayoutMk cId="1005348487" sldId="2147483763"/>
          </pc:sldLayoutMkLst>
        </pc:sldLayoutChg>
        <pc:sldLayoutChg chg="add del">
          <pc:chgData name="Noreen Arshad (2426598)" userId="S::2426598@student.uwtsd.ac.uk::c95054fb-239a-42ff-9b82-adc8a1d9ec44" providerId="AD" clId="Web-{08EA1C05-FBDC-8669-04D0-496412B718E2}" dt="2025-07-01T22:49:41.081" v="46"/>
          <pc:sldLayoutMkLst>
            <pc:docMk/>
            <pc:sldMasterMk cId="480158538" sldId="2147483770"/>
            <pc:sldLayoutMk cId="766457540" sldId="2147483764"/>
          </pc:sldLayoutMkLst>
        </pc:sldLayoutChg>
        <pc:sldLayoutChg chg="add del">
          <pc:chgData name="Noreen Arshad (2426598)" userId="S::2426598@student.uwtsd.ac.uk::c95054fb-239a-42ff-9b82-adc8a1d9ec44" providerId="AD" clId="Web-{08EA1C05-FBDC-8669-04D0-496412B718E2}" dt="2025-07-01T22:49:41.081" v="46"/>
          <pc:sldLayoutMkLst>
            <pc:docMk/>
            <pc:sldMasterMk cId="480158538" sldId="2147483770"/>
            <pc:sldLayoutMk cId="3725335805" sldId="2147483765"/>
          </pc:sldLayoutMkLst>
        </pc:sldLayoutChg>
        <pc:sldLayoutChg chg="add del">
          <pc:chgData name="Noreen Arshad (2426598)" userId="S::2426598@student.uwtsd.ac.uk::c95054fb-239a-42ff-9b82-adc8a1d9ec44" providerId="AD" clId="Web-{08EA1C05-FBDC-8669-04D0-496412B718E2}" dt="2025-07-01T22:49:41.081" v="46"/>
          <pc:sldLayoutMkLst>
            <pc:docMk/>
            <pc:sldMasterMk cId="480158538" sldId="2147483770"/>
            <pc:sldLayoutMk cId="2228619162" sldId="2147483766"/>
          </pc:sldLayoutMkLst>
        </pc:sldLayoutChg>
        <pc:sldLayoutChg chg="add del">
          <pc:chgData name="Noreen Arshad (2426598)" userId="S::2426598@student.uwtsd.ac.uk::c95054fb-239a-42ff-9b82-adc8a1d9ec44" providerId="AD" clId="Web-{08EA1C05-FBDC-8669-04D0-496412B718E2}" dt="2025-07-01T22:49:41.081" v="46"/>
          <pc:sldLayoutMkLst>
            <pc:docMk/>
            <pc:sldMasterMk cId="480158538" sldId="2147483770"/>
            <pc:sldLayoutMk cId="2236333667" sldId="2147483767"/>
          </pc:sldLayoutMkLst>
        </pc:sldLayoutChg>
        <pc:sldLayoutChg chg="add del">
          <pc:chgData name="Noreen Arshad (2426598)" userId="S::2426598@student.uwtsd.ac.uk::c95054fb-239a-42ff-9b82-adc8a1d9ec44" providerId="AD" clId="Web-{08EA1C05-FBDC-8669-04D0-496412B718E2}" dt="2025-07-01T22:49:41.081" v="46"/>
          <pc:sldLayoutMkLst>
            <pc:docMk/>
            <pc:sldMasterMk cId="480158538" sldId="2147483770"/>
            <pc:sldLayoutMk cId="1457298860" sldId="2147483768"/>
          </pc:sldLayoutMkLst>
        </pc:sldLayoutChg>
        <pc:sldLayoutChg chg="add del">
          <pc:chgData name="Noreen Arshad (2426598)" userId="S::2426598@student.uwtsd.ac.uk::c95054fb-239a-42ff-9b82-adc8a1d9ec44" providerId="AD" clId="Web-{08EA1C05-FBDC-8669-04D0-496412B718E2}" dt="2025-07-01T22:49:41.081" v="46"/>
          <pc:sldLayoutMkLst>
            <pc:docMk/>
            <pc:sldMasterMk cId="480158538" sldId="2147483770"/>
            <pc:sldLayoutMk cId="3155330057" sldId="2147483769"/>
          </pc:sldLayoutMkLst>
        </pc:sldLayoutChg>
      </pc:sldMasterChg>
      <pc:sldMasterChg chg="add del addSldLayout delSldLayout">
        <pc:chgData name="Noreen Arshad (2426598)" userId="S::2426598@student.uwtsd.ac.uk::c95054fb-239a-42ff-9b82-adc8a1d9ec44" providerId="AD" clId="Web-{08EA1C05-FBDC-8669-04D0-496412B718E2}" dt="2025-07-01T22:49:37.596" v="44"/>
        <pc:sldMasterMkLst>
          <pc:docMk/>
          <pc:sldMasterMk cId="2694292807" sldId="2147483783"/>
        </pc:sldMasterMkLst>
        <pc:sldLayoutChg chg="add del">
          <pc:chgData name="Noreen Arshad (2426598)" userId="S::2426598@student.uwtsd.ac.uk::c95054fb-239a-42ff-9b82-adc8a1d9ec44" providerId="AD" clId="Web-{08EA1C05-FBDC-8669-04D0-496412B718E2}" dt="2025-07-01T22:49:37.596" v="44"/>
          <pc:sldLayoutMkLst>
            <pc:docMk/>
            <pc:sldMasterMk cId="2694292807" sldId="2147483783"/>
            <pc:sldLayoutMk cId="2758308986" sldId="2147483772"/>
          </pc:sldLayoutMkLst>
        </pc:sldLayoutChg>
        <pc:sldLayoutChg chg="add del">
          <pc:chgData name="Noreen Arshad (2426598)" userId="S::2426598@student.uwtsd.ac.uk::c95054fb-239a-42ff-9b82-adc8a1d9ec44" providerId="AD" clId="Web-{08EA1C05-FBDC-8669-04D0-496412B718E2}" dt="2025-07-01T22:49:37.596" v="44"/>
          <pc:sldLayoutMkLst>
            <pc:docMk/>
            <pc:sldMasterMk cId="2694292807" sldId="2147483783"/>
            <pc:sldLayoutMk cId="2863077505" sldId="2147483773"/>
          </pc:sldLayoutMkLst>
        </pc:sldLayoutChg>
        <pc:sldLayoutChg chg="add del">
          <pc:chgData name="Noreen Arshad (2426598)" userId="S::2426598@student.uwtsd.ac.uk::c95054fb-239a-42ff-9b82-adc8a1d9ec44" providerId="AD" clId="Web-{08EA1C05-FBDC-8669-04D0-496412B718E2}" dt="2025-07-01T22:49:37.596" v="44"/>
          <pc:sldLayoutMkLst>
            <pc:docMk/>
            <pc:sldMasterMk cId="2694292807" sldId="2147483783"/>
            <pc:sldLayoutMk cId="3674972483" sldId="2147483774"/>
          </pc:sldLayoutMkLst>
        </pc:sldLayoutChg>
        <pc:sldLayoutChg chg="add del">
          <pc:chgData name="Noreen Arshad (2426598)" userId="S::2426598@student.uwtsd.ac.uk::c95054fb-239a-42ff-9b82-adc8a1d9ec44" providerId="AD" clId="Web-{08EA1C05-FBDC-8669-04D0-496412B718E2}" dt="2025-07-01T22:49:37.596" v="44"/>
          <pc:sldLayoutMkLst>
            <pc:docMk/>
            <pc:sldMasterMk cId="2694292807" sldId="2147483783"/>
            <pc:sldLayoutMk cId="1014402232" sldId="2147483775"/>
          </pc:sldLayoutMkLst>
        </pc:sldLayoutChg>
        <pc:sldLayoutChg chg="add del">
          <pc:chgData name="Noreen Arshad (2426598)" userId="S::2426598@student.uwtsd.ac.uk::c95054fb-239a-42ff-9b82-adc8a1d9ec44" providerId="AD" clId="Web-{08EA1C05-FBDC-8669-04D0-496412B718E2}" dt="2025-07-01T22:49:37.596" v="44"/>
          <pc:sldLayoutMkLst>
            <pc:docMk/>
            <pc:sldMasterMk cId="2694292807" sldId="2147483783"/>
            <pc:sldLayoutMk cId="3093646143" sldId="2147483776"/>
          </pc:sldLayoutMkLst>
        </pc:sldLayoutChg>
        <pc:sldLayoutChg chg="add del">
          <pc:chgData name="Noreen Arshad (2426598)" userId="S::2426598@student.uwtsd.ac.uk::c95054fb-239a-42ff-9b82-adc8a1d9ec44" providerId="AD" clId="Web-{08EA1C05-FBDC-8669-04D0-496412B718E2}" dt="2025-07-01T22:49:37.596" v="44"/>
          <pc:sldLayoutMkLst>
            <pc:docMk/>
            <pc:sldMasterMk cId="2694292807" sldId="2147483783"/>
            <pc:sldLayoutMk cId="1696292940" sldId="2147483777"/>
          </pc:sldLayoutMkLst>
        </pc:sldLayoutChg>
        <pc:sldLayoutChg chg="add del">
          <pc:chgData name="Noreen Arshad (2426598)" userId="S::2426598@student.uwtsd.ac.uk::c95054fb-239a-42ff-9b82-adc8a1d9ec44" providerId="AD" clId="Web-{08EA1C05-FBDC-8669-04D0-496412B718E2}" dt="2025-07-01T22:49:37.596" v="44"/>
          <pc:sldLayoutMkLst>
            <pc:docMk/>
            <pc:sldMasterMk cId="2694292807" sldId="2147483783"/>
            <pc:sldLayoutMk cId="2476917016" sldId="2147483778"/>
          </pc:sldLayoutMkLst>
        </pc:sldLayoutChg>
        <pc:sldLayoutChg chg="add del">
          <pc:chgData name="Noreen Arshad (2426598)" userId="S::2426598@student.uwtsd.ac.uk::c95054fb-239a-42ff-9b82-adc8a1d9ec44" providerId="AD" clId="Web-{08EA1C05-FBDC-8669-04D0-496412B718E2}" dt="2025-07-01T22:49:37.596" v="44"/>
          <pc:sldLayoutMkLst>
            <pc:docMk/>
            <pc:sldMasterMk cId="2694292807" sldId="2147483783"/>
            <pc:sldLayoutMk cId="1914611847" sldId="2147483779"/>
          </pc:sldLayoutMkLst>
        </pc:sldLayoutChg>
        <pc:sldLayoutChg chg="add del">
          <pc:chgData name="Noreen Arshad (2426598)" userId="S::2426598@student.uwtsd.ac.uk::c95054fb-239a-42ff-9b82-adc8a1d9ec44" providerId="AD" clId="Web-{08EA1C05-FBDC-8669-04D0-496412B718E2}" dt="2025-07-01T22:49:37.596" v="44"/>
          <pc:sldLayoutMkLst>
            <pc:docMk/>
            <pc:sldMasterMk cId="2694292807" sldId="2147483783"/>
            <pc:sldLayoutMk cId="1359231615" sldId="2147483780"/>
          </pc:sldLayoutMkLst>
        </pc:sldLayoutChg>
        <pc:sldLayoutChg chg="add del">
          <pc:chgData name="Noreen Arshad (2426598)" userId="S::2426598@student.uwtsd.ac.uk::c95054fb-239a-42ff-9b82-adc8a1d9ec44" providerId="AD" clId="Web-{08EA1C05-FBDC-8669-04D0-496412B718E2}" dt="2025-07-01T22:49:37.596" v="44"/>
          <pc:sldLayoutMkLst>
            <pc:docMk/>
            <pc:sldMasterMk cId="2694292807" sldId="2147483783"/>
            <pc:sldLayoutMk cId="1378584479" sldId="2147483781"/>
          </pc:sldLayoutMkLst>
        </pc:sldLayoutChg>
        <pc:sldLayoutChg chg="add del">
          <pc:chgData name="Noreen Arshad (2426598)" userId="S::2426598@student.uwtsd.ac.uk::c95054fb-239a-42ff-9b82-adc8a1d9ec44" providerId="AD" clId="Web-{08EA1C05-FBDC-8669-04D0-496412B718E2}" dt="2025-07-01T22:49:37.596" v="44"/>
          <pc:sldLayoutMkLst>
            <pc:docMk/>
            <pc:sldMasterMk cId="2694292807" sldId="2147483783"/>
            <pc:sldLayoutMk cId="4211460461" sldId="2147483782"/>
          </pc:sldLayoutMkLst>
        </pc:sldLayoutChg>
      </pc:sldMasterChg>
      <pc:sldMasterChg chg="add del addSldLayout delSldLayout">
        <pc:chgData name="Noreen Arshad (2426598)" userId="S::2426598@student.uwtsd.ac.uk::c95054fb-239a-42ff-9b82-adc8a1d9ec44" providerId="AD" clId="Web-{08EA1C05-FBDC-8669-04D0-496412B718E2}" dt="2025-07-01T22:49:34.237" v="42"/>
        <pc:sldMasterMkLst>
          <pc:docMk/>
          <pc:sldMasterMk cId="553141061" sldId="2147483796"/>
        </pc:sldMasterMkLst>
        <pc:sldLayoutChg chg="add del">
          <pc:chgData name="Noreen Arshad (2426598)" userId="S::2426598@student.uwtsd.ac.uk::c95054fb-239a-42ff-9b82-adc8a1d9ec44" providerId="AD" clId="Web-{08EA1C05-FBDC-8669-04D0-496412B718E2}" dt="2025-07-01T22:49:34.237" v="42"/>
          <pc:sldLayoutMkLst>
            <pc:docMk/>
            <pc:sldMasterMk cId="553141061" sldId="2147483796"/>
            <pc:sldLayoutMk cId="578644142" sldId="2147483785"/>
          </pc:sldLayoutMkLst>
        </pc:sldLayoutChg>
        <pc:sldLayoutChg chg="add del">
          <pc:chgData name="Noreen Arshad (2426598)" userId="S::2426598@student.uwtsd.ac.uk::c95054fb-239a-42ff-9b82-adc8a1d9ec44" providerId="AD" clId="Web-{08EA1C05-FBDC-8669-04D0-496412B718E2}" dt="2025-07-01T22:49:34.237" v="42"/>
          <pc:sldLayoutMkLst>
            <pc:docMk/>
            <pc:sldMasterMk cId="553141061" sldId="2147483796"/>
            <pc:sldLayoutMk cId="1264612754" sldId="2147483786"/>
          </pc:sldLayoutMkLst>
        </pc:sldLayoutChg>
        <pc:sldLayoutChg chg="add del">
          <pc:chgData name="Noreen Arshad (2426598)" userId="S::2426598@student.uwtsd.ac.uk::c95054fb-239a-42ff-9b82-adc8a1d9ec44" providerId="AD" clId="Web-{08EA1C05-FBDC-8669-04D0-496412B718E2}" dt="2025-07-01T22:49:34.237" v="42"/>
          <pc:sldLayoutMkLst>
            <pc:docMk/>
            <pc:sldMasterMk cId="553141061" sldId="2147483796"/>
            <pc:sldLayoutMk cId="2762491698" sldId="2147483787"/>
          </pc:sldLayoutMkLst>
        </pc:sldLayoutChg>
        <pc:sldLayoutChg chg="add del">
          <pc:chgData name="Noreen Arshad (2426598)" userId="S::2426598@student.uwtsd.ac.uk::c95054fb-239a-42ff-9b82-adc8a1d9ec44" providerId="AD" clId="Web-{08EA1C05-FBDC-8669-04D0-496412B718E2}" dt="2025-07-01T22:49:34.237" v="42"/>
          <pc:sldLayoutMkLst>
            <pc:docMk/>
            <pc:sldMasterMk cId="553141061" sldId="2147483796"/>
            <pc:sldLayoutMk cId="1118977827" sldId="2147483788"/>
          </pc:sldLayoutMkLst>
        </pc:sldLayoutChg>
        <pc:sldLayoutChg chg="add del">
          <pc:chgData name="Noreen Arshad (2426598)" userId="S::2426598@student.uwtsd.ac.uk::c95054fb-239a-42ff-9b82-adc8a1d9ec44" providerId="AD" clId="Web-{08EA1C05-FBDC-8669-04D0-496412B718E2}" dt="2025-07-01T22:49:34.237" v="42"/>
          <pc:sldLayoutMkLst>
            <pc:docMk/>
            <pc:sldMasterMk cId="553141061" sldId="2147483796"/>
            <pc:sldLayoutMk cId="993513335" sldId="2147483789"/>
          </pc:sldLayoutMkLst>
        </pc:sldLayoutChg>
        <pc:sldLayoutChg chg="add del">
          <pc:chgData name="Noreen Arshad (2426598)" userId="S::2426598@student.uwtsd.ac.uk::c95054fb-239a-42ff-9b82-adc8a1d9ec44" providerId="AD" clId="Web-{08EA1C05-FBDC-8669-04D0-496412B718E2}" dt="2025-07-01T22:49:34.237" v="42"/>
          <pc:sldLayoutMkLst>
            <pc:docMk/>
            <pc:sldMasterMk cId="553141061" sldId="2147483796"/>
            <pc:sldLayoutMk cId="4113086249" sldId="2147483790"/>
          </pc:sldLayoutMkLst>
        </pc:sldLayoutChg>
        <pc:sldLayoutChg chg="add del">
          <pc:chgData name="Noreen Arshad (2426598)" userId="S::2426598@student.uwtsd.ac.uk::c95054fb-239a-42ff-9b82-adc8a1d9ec44" providerId="AD" clId="Web-{08EA1C05-FBDC-8669-04D0-496412B718E2}" dt="2025-07-01T22:49:34.237" v="42"/>
          <pc:sldLayoutMkLst>
            <pc:docMk/>
            <pc:sldMasterMk cId="553141061" sldId="2147483796"/>
            <pc:sldLayoutMk cId="2796744251" sldId="2147483791"/>
          </pc:sldLayoutMkLst>
        </pc:sldLayoutChg>
        <pc:sldLayoutChg chg="add del">
          <pc:chgData name="Noreen Arshad (2426598)" userId="S::2426598@student.uwtsd.ac.uk::c95054fb-239a-42ff-9b82-adc8a1d9ec44" providerId="AD" clId="Web-{08EA1C05-FBDC-8669-04D0-496412B718E2}" dt="2025-07-01T22:49:34.237" v="42"/>
          <pc:sldLayoutMkLst>
            <pc:docMk/>
            <pc:sldMasterMk cId="553141061" sldId="2147483796"/>
            <pc:sldLayoutMk cId="3245262336" sldId="2147483792"/>
          </pc:sldLayoutMkLst>
        </pc:sldLayoutChg>
        <pc:sldLayoutChg chg="add del">
          <pc:chgData name="Noreen Arshad (2426598)" userId="S::2426598@student.uwtsd.ac.uk::c95054fb-239a-42ff-9b82-adc8a1d9ec44" providerId="AD" clId="Web-{08EA1C05-FBDC-8669-04D0-496412B718E2}" dt="2025-07-01T22:49:34.237" v="42"/>
          <pc:sldLayoutMkLst>
            <pc:docMk/>
            <pc:sldMasterMk cId="553141061" sldId="2147483796"/>
            <pc:sldLayoutMk cId="1443545751" sldId="2147483793"/>
          </pc:sldLayoutMkLst>
        </pc:sldLayoutChg>
        <pc:sldLayoutChg chg="add del">
          <pc:chgData name="Noreen Arshad (2426598)" userId="S::2426598@student.uwtsd.ac.uk::c95054fb-239a-42ff-9b82-adc8a1d9ec44" providerId="AD" clId="Web-{08EA1C05-FBDC-8669-04D0-496412B718E2}" dt="2025-07-01T22:49:34.237" v="42"/>
          <pc:sldLayoutMkLst>
            <pc:docMk/>
            <pc:sldMasterMk cId="553141061" sldId="2147483796"/>
            <pc:sldLayoutMk cId="1386495147" sldId="2147483794"/>
          </pc:sldLayoutMkLst>
        </pc:sldLayoutChg>
        <pc:sldLayoutChg chg="add del">
          <pc:chgData name="Noreen Arshad (2426598)" userId="S::2426598@student.uwtsd.ac.uk::c95054fb-239a-42ff-9b82-adc8a1d9ec44" providerId="AD" clId="Web-{08EA1C05-FBDC-8669-04D0-496412B718E2}" dt="2025-07-01T22:49:34.237" v="42"/>
          <pc:sldLayoutMkLst>
            <pc:docMk/>
            <pc:sldMasterMk cId="553141061" sldId="2147483796"/>
            <pc:sldLayoutMk cId="2820959938" sldId="2147483795"/>
          </pc:sldLayoutMkLst>
        </pc:sldLayoutChg>
      </pc:sldMasterChg>
    </pc:docChg>
  </pc:docChgLst>
  <pc:docChgLst>
    <pc:chgData name="Noreen Arshad (2426598)" userId="c95054fb-239a-42ff-9b82-adc8a1d9ec44" providerId="ADAL" clId="{16E29357-B813-D54F-B16D-CED1B81F9B34}"/>
    <pc:docChg chg="undo custSel addSld delSld modSld">
      <pc:chgData name="Noreen Arshad (2426598)" userId="c95054fb-239a-42ff-9b82-adc8a1d9ec44" providerId="ADAL" clId="{16E29357-B813-D54F-B16D-CED1B81F9B34}" dt="2025-07-13T14:10:38.413" v="2101" actId="20577"/>
      <pc:docMkLst>
        <pc:docMk/>
      </pc:docMkLst>
      <pc:sldChg chg="addSp delSp modSp del">
        <pc:chgData name="Noreen Arshad (2426598)" userId="c95054fb-239a-42ff-9b82-adc8a1d9ec44" providerId="ADAL" clId="{16E29357-B813-D54F-B16D-CED1B81F9B34}" dt="2025-07-10T17:15:42.391" v="1054" actId="2696"/>
        <pc:sldMkLst>
          <pc:docMk/>
          <pc:sldMk cId="2081442140" sldId="258"/>
        </pc:sldMkLst>
        <pc:spChg chg="add mod">
          <ac:chgData name="Noreen Arshad (2426598)" userId="c95054fb-239a-42ff-9b82-adc8a1d9ec44" providerId="ADAL" clId="{16E29357-B813-D54F-B16D-CED1B81F9B34}" dt="2025-07-10T17:05:29.427" v="1043" actId="1076"/>
          <ac:spMkLst>
            <pc:docMk/>
            <pc:sldMk cId="2081442140" sldId="258"/>
            <ac:spMk id="2" creationId="{BFEB3974-AD88-785A-384B-1257CCD9CCDF}"/>
          </ac:spMkLst>
        </pc:spChg>
        <pc:spChg chg="add mod">
          <ac:chgData name="Noreen Arshad (2426598)" userId="c95054fb-239a-42ff-9b82-adc8a1d9ec44" providerId="ADAL" clId="{16E29357-B813-D54F-B16D-CED1B81F9B34}" dt="2025-07-10T17:05:07.162" v="1025" actId="1076"/>
          <ac:spMkLst>
            <pc:docMk/>
            <pc:sldMk cId="2081442140" sldId="258"/>
            <ac:spMk id="4" creationId="{BC294BE0-FD03-BE77-3478-28561ACCD0CE}"/>
          </ac:spMkLst>
        </pc:spChg>
        <pc:spChg chg="add del mod">
          <ac:chgData name="Noreen Arshad (2426598)" userId="c95054fb-239a-42ff-9b82-adc8a1d9ec44" providerId="ADAL" clId="{16E29357-B813-D54F-B16D-CED1B81F9B34}" dt="2025-07-10T17:02:23.035" v="984" actId="20577"/>
          <ac:spMkLst>
            <pc:docMk/>
            <pc:sldMk cId="2081442140" sldId="258"/>
            <ac:spMk id="7" creationId="{5D23BA37-01AE-8A77-740B-F03E9D0840F5}"/>
          </ac:spMkLst>
        </pc:spChg>
      </pc:sldChg>
      <pc:sldChg chg="addSp delSp modSp">
        <pc:chgData name="Noreen Arshad (2426598)" userId="c95054fb-239a-42ff-9b82-adc8a1d9ec44" providerId="ADAL" clId="{16E29357-B813-D54F-B16D-CED1B81F9B34}" dt="2025-07-11T19:49:16.592" v="1582" actId="20577"/>
        <pc:sldMkLst>
          <pc:docMk/>
          <pc:sldMk cId="1529114196" sldId="259"/>
        </pc:sldMkLst>
        <pc:spChg chg="mod">
          <ac:chgData name="Noreen Arshad (2426598)" userId="c95054fb-239a-42ff-9b82-adc8a1d9ec44" providerId="ADAL" clId="{16E29357-B813-D54F-B16D-CED1B81F9B34}" dt="2025-07-11T19:49:16.592" v="1582" actId="20577"/>
          <ac:spMkLst>
            <pc:docMk/>
            <pc:sldMk cId="1529114196" sldId="259"/>
            <ac:spMk id="2" creationId="{490B3EAC-FD23-E86D-BA9A-977E5922BA11}"/>
          </ac:spMkLst>
        </pc:spChg>
        <pc:picChg chg="add mod ord">
          <ac:chgData name="Noreen Arshad (2426598)" userId="c95054fb-239a-42ff-9b82-adc8a1d9ec44" providerId="ADAL" clId="{16E29357-B813-D54F-B16D-CED1B81F9B34}" dt="2025-07-02T17:27:15.675" v="105" actId="14100"/>
          <ac:picMkLst>
            <pc:docMk/>
            <pc:sldMk cId="1529114196" sldId="259"/>
            <ac:picMk id="4" creationId="{4647A4ED-7A5E-42F8-9C4E-6393FC31D72E}"/>
          </ac:picMkLst>
        </pc:picChg>
        <pc:picChg chg="add mod">
          <ac:chgData name="Noreen Arshad (2426598)" userId="c95054fb-239a-42ff-9b82-adc8a1d9ec44" providerId="ADAL" clId="{16E29357-B813-D54F-B16D-CED1B81F9B34}" dt="2025-07-02T17:26:37.288" v="99" actId="1076"/>
          <ac:picMkLst>
            <pc:docMk/>
            <pc:sldMk cId="1529114196" sldId="259"/>
            <ac:picMk id="5" creationId="{079E0C2D-38AD-251D-F74C-A3E929F9BE87}"/>
          </ac:picMkLst>
        </pc:picChg>
        <pc:picChg chg="add mod">
          <ac:chgData name="Noreen Arshad (2426598)" userId="c95054fb-239a-42ff-9b82-adc8a1d9ec44" providerId="ADAL" clId="{16E29357-B813-D54F-B16D-CED1B81F9B34}" dt="2025-07-02T17:26:17.374" v="92" actId="1076"/>
          <ac:picMkLst>
            <pc:docMk/>
            <pc:sldMk cId="1529114196" sldId="259"/>
            <ac:picMk id="6" creationId="{FC475BEA-235C-C399-5BBC-0C8CF3F46BEF}"/>
          </ac:picMkLst>
        </pc:picChg>
        <pc:picChg chg="add mod">
          <ac:chgData name="Noreen Arshad (2426598)" userId="c95054fb-239a-42ff-9b82-adc8a1d9ec44" providerId="ADAL" clId="{16E29357-B813-D54F-B16D-CED1B81F9B34}" dt="2025-07-02T17:26:31.111" v="97" actId="1076"/>
          <ac:picMkLst>
            <pc:docMk/>
            <pc:sldMk cId="1529114196" sldId="259"/>
            <ac:picMk id="7" creationId="{35B65C51-41AF-ECB6-9280-954CE4647F71}"/>
          </ac:picMkLst>
        </pc:picChg>
      </pc:sldChg>
      <pc:sldChg chg="addSp delSp modSp mod setBg">
        <pc:chgData name="Noreen Arshad (2426598)" userId="c95054fb-239a-42ff-9b82-adc8a1d9ec44" providerId="ADAL" clId="{16E29357-B813-D54F-B16D-CED1B81F9B34}" dt="2025-07-02T17:28:42.600" v="108" actId="26606"/>
        <pc:sldMkLst>
          <pc:docMk/>
          <pc:sldMk cId="182226867" sldId="260"/>
        </pc:sldMkLst>
        <pc:spChg chg="mod">
          <ac:chgData name="Noreen Arshad (2426598)" userId="c95054fb-239a-42ff-9b82-adc8a1d9ec44" providerId="ADAL" clId="{16E29357-B813-D54F-B16D-CED1B81F9B34}" dt="2025-07-02T17:28:42.600" v="108" actId="26606"/>
          <ac:spMkLst>
            <pc:docMk/>
            <pc:sldMk cId="182226867" sldId="260"/>
            <ac:spMk id="2" creationId="{EECB0D81-29CE-55DA-DFC9-84DAB528E980}"/>
          </ac:spMkLst>
        </pc:spChg>
        <pc:spChg chg="add">
          <ac:chgData name="Noreen Arshad (2426598)" userId="c95054fb-239a-42ff-9b82-adc8a1d9ec44" providerId="ADAL" clId="{16E29357-B813-D54F-B16D-CED1B81F9B34}" dt="2025-07-02T17:28:42.600" v="108" actId="26606"/>
          <ac:spMkLst>
            <pc:docMk/>
            <pc:sldMk cId="182226867" sldId="260"/>
            <ac:spMk id="13" creationId="{19F9BF86-FE94-4517-B97D-026C7515E589}"/>
          </ac:spMkLst>
        </pc:spChg>
        <pc:picChg chg="add mod ord">
          <ac:chgData name="Noreen Arshad (2426598)" userId="c95054fb-239a-42ff-9b82-adc8a1d9ec44" providerId="ADAL" clId="{16E29357-B813-D54F-B16D-CED1B81F9B34}" dt="2025-07-02T17:28:42.600" v="108" actId="26606"/>
          <ac:picMkLst>
            <pc:docMk/>
            <pc:sldMk cId="182226867" sldId="260"/>
            <ac:picMk id="4" creationId="{F102AB72-A653-FD71-3015-CE71D9A37A47}"/>
          </ac:picMkLst>
        </pc:picChg>
        <pc:picChg chg="add mod">
          <ac:chgData name="Noreen Arshad (2426598)" userId="c95054fb-239a-42ff-9b82-adc8a1d9ec44" providerId="ADAL" clId="{16E29357-B813-D54F-B16D-CED1B81F9B34}" dt="2025-07-02T17:28:42.600" v="108" actId="26606"/>
          <ac:picMkLst>
            <pc:docMk/>
            <pc:sldMk cId="182226867" sldId="260"/>
            <ac:picMk id="5" creationId="{37E9C949-94E4-61AA-A21F-610CF43270F7}"/>
          </ac:picMkLst>
        </pc:picChg>
        <pc:picChg chg="add mod">
          <ac:chgData name="Noreen Arshad (2426598)" userId="c95054fb-239a-42ff-9b82-adc8a1d9ec44" providerId="ADAL" clId="{16E29357-B813-D54F-B16D-CED1B81F9B34}" dt="2025-07-02T17:28:42.600" v="108" actId="26606"/>
          <ac:picMkLst>
            <pc:docMk/>
            <pc:sldMk cId="182226867" sldId="260"/>
            <ac:picMk id="6" creationId="{2997199D-EBF8-28B7-2D17-BD59521B8C93}"/>
          </ac:picMkLst>
        </pc:picChg>
        <pc:cxnChg chg="add">
          <ac:chgData name="Noreen Arshad (2426598)" userId="c95054fb-239a-42ff-9b82-adc8a1d9ec44" providerId="ADAL" clId="{16E29357-B813-D54F-B16D-CED1B81F9B34}" dt="2025-07-02T17:28:42.600" v="108" actId="26606"/>
          <ac:cxnSpMkLst>
            <pc:docMk/>
            <pc:sldMk cId="182226867" sldId="260"/>
            <ac:cxnSpMk id="11" creationId="{118E06E4-607B-144B-382B-AD3D06B1EE8C}"/>
          </ac:cxnSpMkLst>
        </pc:cxnChg>
        <pc:cxnChg chg="add">
          <ac:chgData name="Noreen Arshad (2426598)" userId="c95054fb-239a-42ff-9b82-adc8a1d9ec44" providerId="ADAL" clId="{16E29357-B813-D54F-B16D-CED1B81F9B34}" dt="2025-07-02T17:28:42.600" v="108" actId="26606"/>
          <ac:cxnSpMkLst>
            <pc:docMk/>
            <pc:sldMk cId="182226867" sldId="260"/>
            <ac:cxnSpMk id="15" creationId="{84EE7F79-08E8-405E-9B6D-B1560F348480}"/>
          </ac:cxnSpMkLst>
        </pc:cxnChg>
      </pc:sldChg>
      <pc:sldChg chg="addSp delSp modSp mod setBg">
        <pc:chgData name="Noreen Arshad (2426598)" userId="c95054fb-239a-42ff-9b82-adc8a1d9ec44" providerId="ADAL" clId="{16E29357-B813-D54F-B16D-CED1B81F9B34}" dt="2025-07-10T20:50:46.570" v="1460" actId="20577"/>
        <pc:sldMkLst>
          <pc:docMk/>
          <pc:sldMk cId="2000695119" sldId="261"/>
        </pc:sldMkLst>
        <pc:spChg chg="mod">
          <ac:chgData name="Noreen Arshad (2426598)" userId="c95054fb-239a-42ff-9b82-adc8a1d9ec44" providerId="ADAL" clId="{16E29357-B813-D54F-B16D-CED1B81F9B34}" dt="2025-07-10T17:08:45.071" v="1046" actId="26606"/>
          <ac:spMkLst>
            <pc:docMk/>
            <pc:sldMk cId="2000695119" sldId="261"/>
            <ac:spMk id="2" creationId="{0C71DF5C-77B8-51BF-542A-C85A49D7EDE0}"/>
          </ac:spMkLst>
        </pc:spChg>
        <pc:spChg chg="mod">
          <ac:chgData name="Noreen Arshad (2426598)" userId="c95054fb-239a-42ff-9b82-adc8a1d9ec44" providerId="ADAL" clId="{16E29357-B813-D54F-B16D-CED1B81F9B34}" dt="2025-07-10T20:50:46.570" v="1460" actId="20577"/>
          <ac:spMkLst>
            <pc:docMk/>
            <pc:sldMk cId="2000695119" sldId="261"/>
            <ac:spMk id="3" creationId="{AB38820D-5144-9995-1724-BD8DEDEF1189}"/>
          </ac:spMkLst>
        </pc:spChg>
        <pc:spChg chg="add mod ord">
          <ac:chgData name="Noreen Arshad (2426598)" userId="c95054fb-239a-42ff-9b82-adc8a1d9ec44" providerId="ADAL" clId="{16E29357-B813-D54F-B16D-CED1B81F9B34}" dt="2025-07-10T18:49:24.761" v="1439" actId="14100"/>
          <ac:spMkLst>
            <pc:docMk/>
            <pc:sldMk cId="2000695119" sldId="261"/>
            <ac:spMk id="4" creationId="{A517423C-3F32-29C4-04AC-0C882E511204}"/>
          </ac:spMkLst>
        </pc:spChg>
        <pc:spChg chg="add del">
          <ac:chgData name="Noreen Arshad (2426598)" userId="c95054fb-239a-42ff-9b82-adc8a1d9ec44" providerId="ADAL" clId="{16E29357-B813-D54F-B16D-CED1B81F9B34}" dt="2025-07-10T18:42:39.637" v="1426" actId="139"/>
          <ac:spMkLst>
            <pc:docMk/>
            <pc:sldMk cId="2000695119" sldId="261"/>
            <ac:spMk id="9" creationId="{BD8E90B0-710F-5A77-A8CB-1B4DC7001008}"/>
          </ac:spMkLst>
        </pc:spChg>
        <pc:spChg chg="add">
          <ac:chgData name="Noreen Arshad (2426598)" userId="c95054fb-239a-42ff-9b82-adc8a1d9ec44" providerId="ADAL" clId="{16E29357-B813-D54F-B16D-CED1B81F9B34}" dt="2025-07-10T18:51:02.427" v="1442" actId="22"/>
          <ac:spMkLst>
            <pc:docMk/>
            <pc:sldMk cId="2000695119" sldId="261"/>
            <ac:spMk id="12" creationId="{39C11EB1-D429-5B3C-D796-0CC47B7B28A9}"/>
          </ac:spMkLst>
        </pc:spChg>
        <pc:spChg chg="add">
          <ac:chgData name="Noreen Arshad (2426598)" userId="c95054fb-239a-42ff-9b82-adc8a1d9ec44" providerId="ADAL" clId="{16E29357-B813-D54F-B16D-CED1B81F9B34}" dt="2025-07-10T17:08:45.071" v="1046" actId="26606"/>
          <ac:spMkLst>
            <pc:docMk/>
            <pc:sldMk cId="2000695119" sldId="261"/>
            <ac:spMk id="13" creationId="{744CAA32-F237-419C-A2DD-43C28D920D3C}"/>
          </ac:spMkLst>
        </pc:spChg>
        <pc:graphicFrameChg chg="add del mod modGraphic">
          <ac:chgData name="Noreen Arshad (2426598)" userId="c95054fb-239a-42ff-9b82-adc8a1d9ec44" providerId="ADAL" clId="{16E29357-B813-D54F-B16D-CED1B81F9B34}" dt="2025-07-10T18:46:51.917" v="1438" actId="478"/>
          <ac:graphicFrameMkLst>
            <pc:docMk/>
            <pc:sldMk cId="2000695119" sldId="261"/>
            <ac:graphicFrameMk id="10" creationId="{25E948A3-5728-46D0-591A-B94003628D74}"/>
          </ac:graphicFrameMkLst>
        </pc:graphicFrameChg>
        <pc:picChg chg="add mod ord">
          <ac:chgData name="Noreen Arshad (2426598)" userId="c95054fb-239a-42ff-9b82-adc8a1d9ec44" providerId="ADAL" clId="{16E29357-B813-D54F-B16D-CED1B81F9B34}" dt="2025-07-10T17:08:45.071" v="1046" actId="26606"/>
          <ac:picMkLst>
            <pc:docMk/>
            <pc:sldMk cId="2000695119" sldId="261"/>
            <ac:picMk id="5" creationId="{C5D49824-F73D-C11F-DE71-F8A9AEB9A00F}"/>
          </ac:picMkLst>
        </pc:picChg>
        <pc:picChg chg="add mod">
          <ac:chgData name="Noreen Arshad (2426598)" userId="c95054fb-239a-42ff-9b82-adc8a1d9ec44" providerId="ADAL" clId="{16E29357-B813-D54F-B16D-CED1B81F9B34}" dt="2025-07-10T17:08:45.071" v="1046" actId="26606"/>
          <ac:picMkLst>
            <pc:docMk/>
            <pc:sldMk cId="2000695119" sldId="261"/>
            <ac:picMk id="6" creationId="{13C0247F-1C13-2AAD-5FED-B5022BF2C182}"/>
          </ac:picMkLst>
        </pc:picChg>
        <pc:picChg chg="add mod ord">
          <ac:chgData name="Noreen Arshad (2426598)" userId="c95054fb-239a-42ff-9b82-adc8a1d9ec44" providerId="ADAL" clId="{16E29357-B813-D54F-B16D-CED1B81F9B34}" dt="2025-07-10T17:08:45.071" v="1046" actId="26606"/>
          <ac:picMkLst>
            <pc:docMk/>
            <pc:sldMk cId="2000695119" sldId="261"/>
            <ac:picMk id="7" creationId="{C717D2C2-0C20-A41F-46F0-173BDFB942E3}"/>
          </ac:picMkLst>
        </pc:picChg>
        <pc:picChg chg="add mod">
          <ac:chgData name="Noreen Arshad (2426598)" userId="c95054fb-239a-42ff-9b82-adc8a1d9ec44" providerId="ADAL" clId="{16E29357-B813-D54F-B16D-CED1B81F9B34}" dt="2025-07-10T17:08:45.071" v="1046" actId="26606"/>
          <ac:picMkLst>
            <pc:docMk/>
            <pc:sldMk cId="2000695119" sldId="261"/>
            <ac:picMk id="8" creationId="{0DEF5921-D54B-2C42-C7B2-A697F3508017}"/>
          </ac:picMkLst>
        </pc:picChg>
        <pc:cxnChg chg="add">
          <ac:chgData name="Noreen Arshad (2426598)" userId="c95054fb-239a-42ff-9b82-adc8a1d9ec44" providerId="ADAL" clId="{16E29357-B813-D54F-B16D-CED1B81F9B34}" dt="2025-07-10T17:08:45.071" v="1046" actId="26606"/>
          <ac:cxnSpMkLst>
            <pc:docMk/>
            <pc:sldMk cId="2000695119" sldId="261"/>
            <ac:cxnSpMk id="15" creationId="{5F36BA04-2CA4-4727-91BA-40C378D1403F}"/>
          </ac:cxnSpMkLst>
        </pc:cxnChg>
      </pc:sldChg>
      <pc:sldChg chg="addSp delSp modSp">
        <pc:chgData name="Noreen Arshad (2426598)" userId="c95054fb-239a-42ff-9b82-adc8a1d9ec44" providerId="ADAL" clId="{16E29357-B813-D54F-B16D-CED1B81F9B34}" dt="2025-07-11T09:55:27.566" v="1470" actId="478"/>
        <pc:sldMkLst>
          <pc:docMk/>
          <pc:sldMk cId="1310011379" sldId="262"/>
        </pc:sldMkLst>
        <pc:spChg chg="mod">
          <ac:chgData name="Noreen Arshad (2426598)" userId="c95054fb-239a-42ff-9b82-adc8a1d9ec44" providerId="ADAL" clId="{16E29357-B813-D54F-B16D-CED1B81F9B34}" dt="2025-07-10T18:03:57.529" v="1423" actId="26606"/>
          <ac:spMkLst>
            <pc:docMk/>
            <pc:sldMk cId="1310011379" sldId="262"/>
            <ac:spMk id="2" creationId="{E30B8C46-FA34-9F72-875B-859E931CEBAC}"/>
          </ac:spMkLst>
        </pc:spChg>
        <pc:spChg chg="mod">
          <ac:chgData name="Noreen Arshad (2426598)" userId="c95054fb-239a-42ff-9b82-adc8a1d9ec44" providerId="ADAL" clId="{16E29357-B813-D54F-B16D-CED1B81F9B34}" dt="2025-07-10T18:03:57.529" v="1423" actId="26606"/>
          <ac:spMkLst>
            <pc:docMk/>
            <pc:sldMk cId="1310011379" sldId="262"/>
            <ac:spMk id="3" creationId="{6D543DDC-558F-F68C-A306-5B22EAC5891C}"/>
          </ac:spMkLst>
        </pc:spChg>
        <pc:spChg chg="add">
          <ac:chgData name="Noreen Arshad (2426598)" userId="c95054fb-239a-42ff-9b82-adc8a1d9ec44" providerId="ADAL" clId="{16E29357-B813-D54F-B16D-CED1B81F9B34}" dt="2025-07-10T10:41:31.099" v="953" actId="139"/>
          <ac:spMkLst>
            <pc:docMk/>
            <pc:sldMk cId="1310011379" sldId="262"/>
            <ac:spMk id="6" creationId="{F95CE68B-82F7-D017-430F-4F6A22563E4B}"/>
          </ac:spMkLst>
        </pc:spChg>
        <pc:spChg chg="add">
          <ac:chgData name="Noreen Arshad (2426598)" userId="c95054fb-239a-42ff-9b82-adc8a1d9ec44" providerId="ADAL" clId="{16E29357-B813-D54F-B16D-CED1B81F9B34}" dt="2025-07-10T10:42:24.005" v="955" actId="139"/>
          <ac:spMkLst>
            <pc:docMk/>
            <pc:sldMk cId="1310011379" sldId="262"/>
            <ac:spMk id="7" creationId="{8811CB30-3EB8-80BA-6D31-B606BC8472F5}"/>
          </ac:spMkLst>
        </pc:spChg>
        <pc:spChg chg="add">
          <ac:chgData name="Noreen Arshad (2426598)" userId="c95054fb-239a-42ff-9b82-adc8a1d9ec44" providerId="ADAL" clId="{16E29357-B813-D54F-B16D-CED1B81F9B34}" dt="2025-07-10T18:02:51.931" v="1420" actId="139"/>
          <ac:spMkLst>
            <pc:docMk/>
            <pc:sldMk cId="1310011379" sldId="262"/>
            <ac:spMk id="8" creationId="{561CD128-ABAB-6DE6-09F1-1792537E8047}"/>
          </ac:spMkLst>
        </pc:spChg>
        <pc:spChg chg="add mod">
          <ac:chgData name="Noreen Arshad (2426598)" userId="c95054fb-239a-42ff-9b82-adc8a1d9ec44" providerId="ADAL" clId="{16E29357-B813-D54F-B16D-CED1B81F9B34}" dt="2025-07-10T18:04:26.136" v="1424" actId="14100"/>
          <ac:spMkLst>
            <pc:docMk/>
            <pc:sldMk cId="1310011379" sldId="262"/>
            <ac:spMk id="9" creationId="{1E97F7AD-DA1F-E616-CF6B-AD8012331C7B}"/>
          </ac:spMkLst>
        </pc:spChg>
        <pc:spChg chg="del">
          <ac:chgData name="Noreen Arshad (2426598)" userId="c95054fb-239a-42ff-9b82-adc8a1d9ec44" providerId="ADAL" clId="{16E29357-B813-D54F-B16D-CED1B81F9B34}" dt="2025-07-10T18:03:57.529" v="1423" actId="26606"/>
          <ac:spMkLst>
            <pc:docMk/>
            <pc:sldMk cId="1310011379" sldId="262"/>
            <ac:spMk id="23" creationId="{744CAA32-F237-419C-A2DD-43C28D920D3C}"/>
          </ac:spMkLst>
        </pc:spChg>
        <pc:spChg chg="add">
          <ac:chgData name="Noreen Arshad (2426598)" userId="c95054fb-239a-42ff-9b82-adc8a1d9ec44" providerId="ADAL" clId="{16E29357-B813-D54F-B16D-CED1B81F9B34}" dt="2025-07-10T18:03:57.529" v="1423" actId="26606"/>
          <ac:spMkLst>
            <pc:docMk/>
            <pc:sldMk cId="1310011379" sldId="262"/>
            <ac:spMk id="30" creationId="{744CAA32-F237-419C-A2DD-43C28D920D3C}"/>
          </ac:spMkLst>
        </pc:spChg>
        <pc:picChg chg="add del mod">
          <ac:chgData name="Noreen Arshad (2426598)" userId="c95054fb-239a-42ff-9b82-adc8a1d9ec44" providerId="ADAL" clId="{16E29357-B813-D54F-B16D-CED1B81F9B34}" dt="2025-07-10T18:02:35.492" v="1419" actId="478"/>
          <ac:picMkLst>
            <pc:docMk/>
            <pc:sldMk cId="1310011379" sldId="262"/>
            <ac:picMk id="4" creationId="{83BD152F-F2DB-709E-34BB-C25844BAD23D}"/>
          </ac:picMkLst>
        </pc:picChg>
        <pc:picChg chg="add mod">
          <ac:chgData name="Noreen Arshad (2426598)" userId="c95054fb-239a-42ff-9b82-adc8a1d9ec44" providerId="ADAL" clId="{16E29357-B813-D54F-B16D-CED1B81F9B34}" dt="2025-07-10T18:03:57.529" v="1423" actId="26606"/>
          <ac:picMkLst>
            <pc:docMk/>
            <pc:sldMk cId="1310011379" sldId="262"/>
            <ac:picMk id="5" creationId="{DE4C1B0C-F6A6-7EA4-C221-412BC7F6755C}"/>
          </ac:picMkLst>
        </pc:picChg>
        <pc:picChg chg="add del mod ord">
          <ac:chgData name="Noreen Arshad (2426598)" userId="c95054fb-239a-42ff-9b82-adc8a1d9ec44" providerId="ADAL" clId="{16E29357-B813-D54F-B16D-CED1B81F9B34}" dt="2025-07-11T09:55:27.566" v="1470" actId="478"/>
          <ac:picMkLst>
            <pc:docMk/>
            <pc:sldMk cId="1310011379" sldId="262"/>
            <ac:picMk id="10" creationId="{780481DA-E961-7514-207E-4BEF3A8737C1}"/>
          </ac:picMkLst>
        </pc:picChg>
        <pc:cxnChg chg="del">
          <ac:chgData name="Noreen Arshad (2426598)" userId="c95054fb-239a-42ff-9b82-adc8a1d9ec44" providerId="ADAL" clId="{16E29357-B813-D54F-B16D-CED1B81F9B34}" dt="2025-07-10T18:03:57.529" v="1423" actId="26606"/>
          <ac:cxnSpMkLst>
            <pc:docMk/>
            <pc:sldMk cId="1310011379" sldId="262"/>
            <ac:cxnSpMk id="25" creationId="{753FE100-D0AB-4AE2-824B-60CFA31EC6A2}"/>
          </ac:cxnSpMkLst>
        </pc:cxnChg>
        <pc:cxnChg chg="add">
          <ac:chgData name="Noreen Arshad (2426598)" userId="c95054fb-239a-42ff-9b82-adc8a1d9ec44" providerId="ADAL" clId="{16E29357-B813-D54F-B16D-CED1B81F9B34}" dt="2025-07-10T18:03:57.529" v="1423" actId="26606"/>
          <ac:cxnSpMkLst>
            <pc:docMk/>
            <pc:sldMk cId="1310011379" sldId="262"/>
            <ac:cxnSpMk id="32" creationId="{A1DB5636-7209-441D-A20B-2A24C54D5CDB}"/>
          </ac:cxnSpMkLst>
        </pc:cxnChg>
      </pc:sldChg>
      <pc:sldChg chg="addSp delSp modSp mod setBg">
        <pc:chgData name="Noreen Arshad (2426598)" userId="c95054fb-239a-42ff-9b82-adc8a1d9ec44" providerId="ADAL" clId="{16E29357-B813-D54F-B16D-CED1B81F9B34}" dt="2025-07-10T16:11:47.237" v="959" actId="26606"/>
        <pc:sldMkLst>
          <pc:docMk/>
          <pc:sldMk cId="3829296854" sldId="263"/>
        </pc:sldMkLst>
        <pc:spChg chg="mod">
          <ac:chgData name="Noreen Arshad (2426598)" userId="c95054fb-239a-42ff-9b82-adc8a1d9ec44" providerId="ADAL" clId="{16E29357-B813-D54F-B16D-CED1B81F9B34}" dt="2025-07-10T16:11:47.237" v="959" actId="26606"/>
          <ac:spMkLst>
            <pc:docMk/>
            <pc:sldMk cId="3829296854" sldId="263"/>
            <ac:spMk id="2" creationId="{454C0F40-C560-81D5-D170-EF460D745865}"/>
          </ac:spMkLst>
        </pc:spChg>
        <pc:spChg chg="del">
          <ac:chgData name="Noreen Arshad (2426598)" userId="c95054fb-239a-42ff-9b82-adc8a1d9ec44" providerId="ADAL" clId="{16E29357-B813-D54F-B16D-CED1B81F9B34}" dt="2025-07-10T16:07:44.350" v="956" actId="931"/>
          <ac:spMkLst>
            <pc:docMk/>
            <pc:sldMk cId="3829296854" sldId="263"/>
            <ac:spMk id="3" creationId="{7AEC9B60-06EB-648A-8AE3-4133973E147C}"/>
          </ac:spMkLst>
        </pc:spChg>
        <pc:spChg chg="add">
          <ac:chgData name="Noreen Arshad (2426598)" userId="c95054fb-239a-42ff-9b82-adc8a1d9ec44" providerId="ADAL" clId="{16E29357-B813-D54F-B16D-CED1B81F9B34}" dt="2025-07-10T16:11:47.237" v="959" actId="26606"/>
          <ac:spMkLst>
            <pc:docMk/>
            <pc:sldMk cId="3829296854" sldId="263"/>
            <ac:spMk id="9" creationId="{DC5471F3-BA00-3835-4232-7FA57CFA2816}"/>
          </ac:spMkLst>
        </pc:spChg>
        <pc:spChg chg="add">
          <ac:chgData name="Noreen Arshad (2426598)" userId="c95054fb-239a-42ff-9b82-adc8a1d9ec44" providerId="ADAL" clId="{16E29357-B813-D54F-B16D-CED1B81F9B34}" dt="2025-07-10T16:11:47.237" v="959" actId="26606"/>
          <ac:spMkLst>
            <pc:docMk/>
            <pc:sldMk cId="3829296854" sldId="263"/>
            <ac:spMk id="12" creationId="{8FCE029E-5073-4498-8104-8427AA987352}"/>
          </ac:spMkLst>
        </pc:spChg>
        <pc:picChg chg="add mod ord">
          <ac:chgData name="Noreen Arshad (2426598)" userId="c95054fb-239a-42ff-9b82-adc8a1d9ec44" providerId="ADAL" clId="{16E29357-B813-D54F-B16D-CED1B81F9B34}" dt="2025-07-10T16:11:47.237" v="959" actId="26606"/>
          <ac:picMkLst>
            <pc:docMk/>
            <pc:sldMk cId="3829296854" sldId="263"/>
            <ac:picMk id="4" creationId="{7CD5ADB3-E1CF-805A-F686-0BBBE5F716A0}"/>
          </ac:picMkLst>
        </pc:picChg>
        <pc:picChg chg="add mod">
          <ac:chgData name="Noreen Arshad (2426598)" userId="c95054fb-239a-42ff-9b82-adc8a1d9ec44" providerId="ADAL" clId="{16E29357-B813-D54F-B16D-CED1B81F9B34}" dt="2025-07-10T16:11:47.237" v="959" actId="26606"/>
          <ac:picMkLst>
            <pc:docMk/>
            <pc:sldMk cId="3829296854" sldId="263"/>
            <ac:picMk id="5" creationId="{CFC85DA7-4215-A3C9-5F5B-D7647CF34893}"/>
          </ac:picMkLst>
        </pc:picChg>
        <pc:cxnChg chg="add">
          <ac:chgData name="Noreen Arshad (2426598)" userId="c95054fb-239a-42ff-9b82-adc8a1d9ec44" providerId="ADAL" clId="{16E29357-B813-D54F-B16D-CED1B81F9B34}" dt="2025-07-10T16:11:47.237" v="959" actId="26606"/>
          <ac:cxnSpMkLst>
            <pc:docMk/>
            <pc:sldMk cId="3829296854" sldId="263"/>
            <ac:cxnSpMk id="14" creationId="{BEFF515C-2521-4964-9DAC-2BFB8EC86AE4}"/>
          </ac:cxnSpMkLst>
        </pc:cxnChg>
      </pc:sldChg>
      <pc:sldChg chg="addSp modSp mod setBg">
        <pc:chgData name="Noreen Arshad (2426598)" userId="c95054fb-239a-42ff-9b82-adc8a1d9ec44" providerId="ADAL" clId="{16E29357-B813-D54F-B16D-CED1B81F9B34}" dt="2025-07-11T20:03:45.154" v="1832" actId="20577"/>
        <pc:sldMkLst>
          <pc:docMk/>
          <pc:sldMk cId="1355063097" sldId="264"/>
        </pc:sldMkLst>
        <pc:spChg chg="mod">
          <ac:chgData name="Noreen Arshad (2426598)" userId="c95054fb-239a-42ff-9b82-adc8a1d9ec44" providerId="ADAL" clId="{16E29357-B813-D54F-B16D-CED1B81F9B34}" dt="2025-07-11T20:03:45.154" v="1832" actId="20577"/>
          <ac:spMkLst>
            <pc:docMk/>
            <pc:sldMk cId="1355063097" sldId="264"/>
            <ac:spMk id="2" creationId="{901AC507-4E5A-BD69-78F8-D1D10D3304F7}"/>
          </ac:spMkLst>
        </pc:spChg>
        <pc:spChg chg="mod">
          <ac:chgData name="Noreen Arshad (2426598)" userId="c95054fb-239a-42ff-9b82-adc8a1d9ec44" providerId="ADAL" clId="{16E29357-B813-D54F-B16D-CED1B81F9B34}" dt="2025-07-10T17:11:14.613" v="1048" actId="26606"/>
          <ac:spMkLst>
            <pc:docMk/>
            <pc:sldMk cId="1355063097" sldId="264"/>
            <ac:spMk id="3" creationId="{456B4B5F-BAAD-A2FC-5EA6-DF5A6E3EE736}"/>
          </ac:spMkLst>
        </pc:spChg>
        <pc:spChg chg="add">
          <ac:chgData name="Noreen Arshad (2426598)" userId="c95054fb-239a-42ff-9b82-adc8a1d9ec44" providerId="ADAL" clId="{16E29357-B813-D54F-B16D-CED1B81F9B34}" dt="2025-07-10T17:11:14.613" v="1048" actId="26606"/>
          <ac:spMkLst>
            <pc:docMk/>
            <pc:sldMk cId="1355063097" sldId="264"/>
            <ac:spMk id="12" creationId="{744CAA32-F237-419C-A2DD-43C28D920D3C}"/>
          </ac:spMkLst>
        </pc:spChg>
        <pc:picChg chg="add mod ord">
          <ac:chgData name="Noreen Arshad (2426598)" userId="c95054fb-239a-42ff-9b82-adc8a1d9ec44" providerId="ADAL" clId="{16E29357-B813-D54F-B16D-CED1B81F9B34}" dt="2025-07-10T17:11:14.613" v="1048" actId="26606"/>
          <ac:picMkLst>
            <pc:docMk/>
            <pc:sldMk cId="1355063097" sldId="264"/>
            <ac:picMk id="4" creationId="{DE99E581-41C5-84E6-4D42-CFCD045039AE}"/>
          </ac:picMkLst>
        </pc:picChg>
        <pc:picChg chg="add mod">
          <ac:chgData name="Noreen Arshad (2426598)" userId="c95054fb-239a-42ff-9b82-adc8a1d9ec44" providerId="ADAL" clId="{16E29357-B813-D54F-B16D-CED1B81F9B34}" dt="2025-07-10T17:11:14.613" v="1048" actId="26606"/>
          <ac:picMkLst>
            <pc:docMk/>
            <pc:sldMk cId="1355063097" sldId="264"/>
            <ac:picMk id="5" creationId="{7D69BFFB-E45A-E897-FB3B-628CA2778D77}"/>
          </ac:picMkLst>
        </pc:picChg>
        <pc:picChg chg="add mod">
          <ac:chgData name="Noreen Arshad (2426598)" userId="c95054fb-239a-42ff-9b82-adc8a1d9ec44" providerId="ADAL" clId="{16E29357-B813-D54F-B16D-CED1B81F9B34}" dt="2025-07-10T17:11:14.613" v="1048" actId="26606"/>
          <ac:picMkLst>
            <pc:docMk/>
            <pc:sldMk cId="1355063097" sldId="264"/>
            <ac:picMk id="6" creationId="{4D40E926-46A8-78AA-53C7-86FCB4A50C3A}"/>
          </ac:picMkLst>
        </pc:picChg>
        <pc:picChg chg="add mod">
          <ac:chgData name="Noreen Arshad (2426598)" userId="c95054fb-239a-42ff-9b82-adc8a1d9ec44" providerId="ADAL" clId="{16E29357-B813-D54F-B16D-CED1B81F9B34}" dt="2025-07-10T17:11:14.613" v="1048" actId="26606"/>
          <ac:picMkLst>
            <pc:docMk/>
            <pc:sldMk cId="1355063097" sldId="264"/>
            <ac:picMk id="7" creationId="{13532744-959D-3534-8E21-6B3321B0E80A}"/>
          </ac:picMkLst>
        </pc:picChg>
        <pc:cxnChg chg="add">
          <ac:chgData name="Noreen Arshad (2426598)" userId="c95054fb-239a-42ff-9b82-adc8a1d9ec44" providerId="ADAL" clId="{16E29357-B813-D54F-B16D-CED1B81F9B34}" dt="2025-07-10T17:11:14.613" v="1048" actId="26606"/>
          <ac:cxnSpMkLst>
            <pc:docMk/>
            <pc:sldMk cId="1355063097" sldId="264"/>
            <ac:cxnSpMk id="14" creationId="{753FE100-D0AB-4AE2-824B-60CFA31EC6A2}"/>
          </ac:cxnSpMkLst>
        </pc:cxnChg>
      </pc:sldChg>
      <pc:sldChg chg="addSp modSp">
        <pc:chgData name="Noreen Arshad (2426598)" userId="c95054fb-239a-42ff-9b82-adc8a1d9ec44" providerId="ADAL" clId="{16E29357-B813-D54F-B16D-CED1B81F9B34}" dt="2025-07-10T17:52:23.672" v="1309" actId="139"/>
        <pc:sldMkLst>
          <pc:docMk/>
          <pc:sldMk cId="61874904" sldId="265"/>
        </pc:sldMkLst>
        <pc:spChg chg="mod">
          <ac:chgData name="Noreen Arshad (2426598)" userId="c95054fb-239a-42ff-9b82-adc8a1d9ec44" providerId="ADAL" clId="{16E29357-B813-D54F-B16D-CED1B81F9B34}" dt="2025-07-10T17:38:33.903" v="1215" actId="20577"/>
          <ac:spMkLst>
            <pc:docMk/>
            <pc:sldMk cId="61874904" sldId="265"/>
            <ac:spMk id="2" creationId="{11AB7CA1-F426-1BD7-E0CB-CB0020C76510}"/>
          </ac:spMkLst>
        </pc:spChg>
        <pc:spChg chg="mod">
          <ac:chgData name="Noreen Arshad (2426598)" userId="c95054fb-239a-42ff-9b82-adc8a1d9ec44" providerId="ADAL" clId="{16E29357-B813-D54F-B16D-CED1B81F9B34}" dt="2025-07-10T17:46:09.192" v="1242" actId="25668"/>
          <ac:spMkLst>
            <pc:docMk/>
            <pc:sldMk cId="61874904" sldId="265"/>
            <ac:spMk id="3" creationId="{DF0D5B09-02B0-E76E-ED72-B3139CC19D65}"/>
          </ac:spMkLst>
        </pc:spChg>
        <pc:spChg chg="add">
          <ac:chgData name="Noreen Arshad (2426598)" userId="c95054fb-239a-42ff-9b82-adc8a1d9ec44" providerId="ADAL" clId="{16E29357-B813-D54F-B16D-CED1B81F9B34}" dt="2025-07-10T17:52:23.672" v="1309" actId="139"/>
          <ac:spMkLst>
            <pc:docMk/>
            <pc:sldMk cId="61874904" sldId="265"/>
            <ac:spMk id="8" creationId="{DB915643-1644-A589-7B85-3117D217954C}"/>
          </ac:spMkLst>
        </pc:spChg>
        <pc:picChg chg="add">
          <ac:chgData name="Noreen Arshad (2426598)" userId="c95054fb-239a-42ff-9b82-adc8a1d9ec44" providerId="ADAL" clId="{16E29357-B813-D54F-B16D-CED1B81F9B34}" dt="2025-07-10T17:47:34.401" v="1243" actId="931"/>
          <ac:picMkLst>
            <pc:docMk/>
            <pc:sldMk cId="61874904" sldId="265"/>
            <ac:picMk id="4" creationId="{C6B6A130-A874-35FE-8469-002F95EDCABC}"/>
          </ac:picMkLst>
        </pc:picChg>
        <pc:picChg chg="add">
          <ac:chgData name="Noreen Arshad (2426598)" userId="c95054fb-239a-42ff-9b82-adc8a1d9ec44" providerId="ADAL" clId="{16E29357-B813-D54F-B16D-CED1B81F9B34}" dt="2025-07-10T17:47:34.401" v="1243" actId="931"/>
          <ac:picMkLst>
            <pc:docMk/>
            <pc:sldMk cId="61874904" sldId="265"/>
            <ac:picMk id="5" creationId="{4AADE3B3-5A1C-4966-468E-32F34480FC74}"/>
          </ac:picMkLst>
        </pc:picChg>
        <pc:picChg chg="add">
          <ac:chgData name="Noreen Arshad (2426598)" userId="c95054fb-239a-42ff-9b82-adc8a1d9ec44" providerId="ADAL" clId="{16E29357-B813-D54F-B16D-CED1B81F9B34}" dt="2025-07-10T17:47:34.401" v="1243" actId="931"/>
          <ac:picMkLst>
            <pc:docMk/>
            <pc:sldMk cId="61874904" sldId="265"/>
            <ac:picMk id="6" creationId="{04173027-0C92-8CF4-54CB-C5181D23606A}"/>
          </ac:picMkLst>
        </pc:picChg>
        <pc:picChg chg="add">
          <ac:chgData name="Noreen Arshad (2426598)" userId="c95054fb-239a-42ff-9b82-adc8a1d9ec44" providerId="ADAL" clId="{16E29357-B813-D54F-B16D-CED1B81F9B34}" dt="2025-07-10T17:47:34.401" v="1243" actId="931"/>
          <ac:picMkLst>
            <pc:docMk/>
            <pc:sldMk cId="61874904" sldId="265"/>
            <ac:picMk id="7" creationId="{4F888B9E-E6C4-0F3B-1B43-1E16FDF7E811}"/>
          </ac:picMkLst>
        </pc:picChg>
      </pc:sldChg>
      <pc:sldChg chg="addSp delSp modSp mod setBg">
        <pc:chgData name="Noreen Arshad (2426598)" userId="c95054fb-239a-42ff-9b82-adc8a1d9ec44" providerId="ADAL" clId="{16E29357-B813-D54F-B16D-CED1B81F9B34}" dt="2025-07-11T10:13:25.379" v="1478" actId="478"/>
        <pc:sldMkLst>
          <pc:docMk/>
          <pc:sldMk cId="4134376772" sldId="266"/>
        </pc:sldMkLst>
        <pc:spChg chg="mod">
          <ac:chgData name="Noreen Arshad (2426598)" userId="c95054fb-239a-42ff-9b82-adc8a1d9ec44" providerId="ADAL" clId="{16E29357-B813-D54F-B16D-CED1B81F9B34}" dt="2025-07-10T17:53:59.736" v="1311" actId="26606"/>
          <ac:spMkLst>
            <pc:docMk/>
            <pc:sldMk cId="4134376772" sldId="266"/>
            <ac:spMk id="2" creationId="{0B56FC3B-0987-D055-7BEE-3B326F734A23}"/>
          </ac:spMkLst>
        </pc:spChg>
        <pc:spChg chg="mod ord">
          <ac:chgData name="Noreen Arshad (2426598)" userId="c95054fb-239a-42ff-9b82-adc8a1d9ec44" providerId="ADAL" clId="{16E29357-B813-D54F-B16D-CED1B81F9B34}" dt="2025-07-10T17:53:59.736" v="1311" actId="26606"/>
          <ac:spMkLst>
            <pc:docMk/>
            <pc:sldMk cId="4134376772" sldId="266"/>
            <ac:spMk id="3" creationId="{E79BFACE-FB0C-0E01-8F67-FE31281BF9A7}"/>
          </ac:spMkLst>
        </pc:spChg>
        <pc:spChg chg="add">
          <ac:chgData name="Noreen Arshad (2426598)" userId="c95054fb-239a-42ff-9b82-adc8a1d9ec44" providerId="ADAL" clId="{16E29357-B813-D54F-B16D-CED1B81F9B34}" dt="2025-07-10T17:53:59.736" v="1311" actId="26606"/>
          <ac:spMkLst>
            <pc:docMk/>
            <pc:sldMk cId="4134376772" sldId="266"/>
            <ac:spMk id="10" creationId="{744CAA32-F237-419C-A2DD-43C28D920D3C}"/>
          </ac:spMkLst>
        </pc:spChg>
        <pc:picChg chg="add mod ord">
          <ac:chgData name="Noreen Arshad (2426598)" userId="c95054fb-239a-42ff-9b82-adc8a1d9ec44" providerId="ADAL" clId="{16E29357-B813-D54F-B16D-CED1B81F9B34}" dt="2025-07-10T17:53:59.736" v="1311" actId="26606"/>
          <ac:picMkLst>
            <pc:docMk/>
            <pc:sldMk cId="4134376772" sldId="266"/>
            <ac:picMk id="4" creationId="{AE79E0BF-DC82-1EC4-F1C1-7FB2270F3D76}"/>
          </ac:picMkLst>
        </pc:picChg>
        <pc:picChg chg="add del mod">
          <ac:chgData name="Noreen Arshad (2426598)" userId="c95054fb-239a-42ff-9b82-adc8a1d9ec44" providerId="ADAL" clId="{16E29357-B813-D54F-B16D-CED1B81F9B34}" dt="2025-07-11T10:13:25.379" v="1478" actId="478"/>
          <ac:picMkLst>
            <pc:docMk/>
            <pc:sldMk cId="4134376772" sldId="266"/>
            <ac:picMk id="5" creationId="{A27FCF62-C791-AE91-6867-35268D643433}"/>
          </ac:picMkLst>
        </pc:picChg>
        <pc:cxnChg chg="add">
          <ac:chgData name="Noreen Arshad (2426598)" userId="c95054fb-239a-42ff-9b82-adc8a1d9ec44" providerId="ADAL" clId="{16E29357-B813-D54F-B16D-CED1B81F9B34}" dt="2025-07-10T17:53:59.736" v="1311" actId="26606"/>
          <ac:cxnSpMkLst>
            <pc:docMk/>
            <pc:sldMk cId="4134376772" sldId="266"/>
            <ac:cxnSpMk id="12" creationId="{691422F5-4221-4812-AFD9-5479C6D60AD9}"/>
          </ac:cxnSpMkLst>
        </pc:cxnChg>
      </pc:sldChg>
      <pc:sldChg chg="addSp modSp mod setBg">
        <pc:chgData name="Noreen Arshad (2426598)" userId="c95054fb-239a-42ff-9b82-adc8a1d9ec44" providerId="ADAL" clId="{16E29357-B813-D54F-B16D-CED1B81F9B34}" dt="2025-07-10T17:50:09.813" v="1305" actId="20577"/>
        <pc:sldMkLst>
          <pc:docMk/>
          <pc:sldMk cId="1151052877" sldId="267"/>
        </pc:sldMkLst>
        <pc:spChg chg="mod">
          <ac:chgData name="Noreen Arshad (2426598)" userId="c95054fb-239a-42ff-9b82-adc8a1d9ec44" providerId="ADAL" clId="{16E29357-B813-D54F-B16D-CED1B81F9B34}" dt="2025-07-10T17:50:09.813" v="1305" actId="20577"/>
          <ac:spMkLst>
            <pc:docMk/>
            <pc:sldMk cId="1151052877" sldId="267"/>
            <ac:spMk id="2" creationId="{2F92FBFA-C62E-7823-3FDE-B074D658BA38}"/>
          </ac:spMkLst>
        </pc:spChg>
        <pc:spChg chg="mod">
          <ac:chgData name="Noreen Arshad (2426598)" userId="c95054fb-239a-42ff-9b82-adc8a1d9ec44" providerId="ADAL" clId="{16E29357-B813-D54F-B16D-CED1B81F9B34}" dt="2025-07-10T17:14:43.072" v="1053" actId="26606"/>
          <ac:spMkLst>
            <pc:docMk/>
            <pc:sldMk cId="1151052877" sldId="267"/>
            <ac:spMk id="3" creationId="{49080D70-27DC-5E09-68FF-B88F797301CE}"/>
          </ac:spMkLst>
        </pc:spChg>
        <pc:spChg chg="add ord">
          <ac:chgData name="Noreen Arshad (2426598)" userId="c95054fb-239a-42ff-9b82-adc8a1d9ec44" providerId="ADAL" clId="{16E29357-B813-D54F-B16D-CED1B81F9B34}" dt="2025-07-10T17:14:43.072" v="1053" actId="26606"/>
          <ac:spMkLst>
            <pc:docMk/>
            <pc:sldMk cId="1151052877" sldId="267"/>
            <ac:spMk id="4" creationId="{B695F253-7686-51E9-4749-0413EC12ED2C}"/>
          </ac:spMkLst>
        </pc:spChg>
        <pc:spChg chg="add ord">
          <ac:chgData name="Noreen Arshad (2426598)" userId="c95054fb-239a-42ff-9b82-adc8a1d9ec44" providerId="ADAL" clId="{16E29357-B813-D54F-B16D-CED1B81F9B34}" dt="2025-07-10T17:14:43.072" v="1053" actId="26606"/>
          <ac:spMkLst>
            <pc:docMk/>
            <pc:sldMk cId="1151052877" sldId="267"/>
            <ac:spMk id="5" creationId="{17B26786-8D32-A663-A552-FD0594D15358}"/>
          </ac:spMkLst>
        </pc:spChg>
        <pc:spChg chg="add">
          <ac:chgData name="Noreen Arshad (2426598)" userId="c95054fb-239a-42ff-9b82-adc8a1d9ec44" providerId="ADAL" clId="{16E29357-B813-D54F-B16D-CED1B81F9B34}" dt="2025-07-10T17:14:43.072" v="1053" actId="26606"/>
          <ac:spMkLst>
            <pc:docMk/>
            <pc:sldMk cId="1151052877" sldId="267"/>
            <ac:spMk id="16" creationId="{19F9BF86-FE94-4517-B97D-026C7515E589}"/>
          </ac:spMkLst>
        </pc:spChg>
        <pc:picChg chg="add mod">
          <ac:chgData name="Noreen Arshad (2426598)" userId="c95054fb-239a-42ff-9b82-adc8a1d9ec44" providerId="ADAL" clId="{16E29357-B813-D54F-B16D-CED1B81F9B34}" dt="2025-07-10T17:14:43.072" v="1053" actId="26606"/>
          <ac:picMkLst>
            <pc:docMk/>
            <pc:sldMk cId="1151052877" sldId="267"/>
            <ac:picMk id="6" creationId="{1B46F07B-614B-EA33-A3B4-F334124EC3EE}"/>
          </ac:picMkLst>
        </pc:picChg>
        <pc:picChg chg="add mod">
          <ac:chgData name="Noreen Arshad (2426598)" userId="c95054fb-239a-42ff-9b82-adc8a1d9ec44" providerId="ADAL" clId="{16E29357-B813-D54F-B16D-CED1B81F9B34}" dt="2025-07-10T17:14:43.072" v="1053" actId="26606"/>
          <ac:picMkLst>
            <pc:docMk/>
            <pc:sldMk cId="1151052877" sldId="267"/>
            <ac:picMk id="7" creationId="{BC475B70-EC19-DE38-ACC8-A5B8BD6E3682}"/>
          </ac:picMkLst>
        </pc:picChg>
        <pc:picChg chg="add mod">
          <ac:chgData name="Noreen Arshad (2426598)" userId="c95054fb-239a-42ff-9b82-adc8a1d9ec44" providerId="ADAL" clId="{16E29357-B813-D54F-B16D-CED1B81F9B34}" dt="2025-07-10T17:14:43.072" v="1053" actId="26606"/>
          <ac:picMkLst>
            <pc:docMk/>
            <pc:sldMk cId="1151052877" sldId="267"/>
            <ac:picMk id="8" creationId="{56FA29C9-BD58-D8C0-D7D1-B76618F3895B}"/>
          </ac:picMkLst>
        </pc:picChg>
        <pc:picChg chg="add mod">
          <ac:chgData name="Noreen Arshad (2426598)" userId="c95054fb-239a-42ff-9b82-adc8a1d9ec44" providerId="ADAL" clId="{16E29357-B813-D54F-B16D-CED1B81F9B34}" dt="2025-07-10T17:14:43.072" v="1053" actId="26606"/>
          <ac:picMkLst>
            <pc:docMk/>
            <pc:sldMk cId="1151052877" sldId="267"/>
            <ac:picMk id="9" creationId="{5F9DB2AA-3E28-CABB-B7ED-B4580C1DE8DC}"/>
          </ac:picMkLst>
        </pc:picChg>
        <pc:cxnChg chg="add">
          <ac:chgData name="Noreen Arshad (2426598)" userId="c95054fb-239a-42ff-9b82-adc8a1d9ec44" providerId="ADAL" clId="{16E29357-B813-D54F-B16D-CED1B81F9B34}" dt="2025-07-10T17:14:43.072" v="1053" actId="26606"/>
          <ac:cxnSpMkLst>
            <pc:docMk/>
            <pc:sldMk cId="1151052877" sldId="267"/>
            <ac:cxnSpMk id="14" creationId="{118E06E4-607B-144B-382B-AD3D06B1EE8C}"/>
          </ac:cxnSpMkLst>
        </pc:cxnChg>
      </pc:sldChg>
      <pc:sldChg chg="addSp delSp modSp">
        <pc:chgData name="Noreen Arshad (2426598)" userId="c95054fb-239a-42ff-9b82-adc8a1d9ec44" providerId="ADAL" clId="{16E29357-B813-D54F-B16D-CED1B81F9B34}" dt="2025-07-11T20:05:58.263" v="1835" actId="14100"/>
        <pc:sldMkLst>
          <pc:docMk/>
          <pc:sldMk cId="3128195426" sldId="268"/>
        </pc:sldMkLst>
        <pc:spChg chg="mod">
          <ac:chgData name="Noreen Arshad (2426598)" userId="c95054fb-239a-42ff-9b82-adc8a1d9ec44" providerId="ADAL" clId="{16E29357-B813-D54F-B16D-CED1B81F9B34}" dt="2025-07-11T10:34:25.828" v="1522" actId="20577"/>
          <ac:spMkLst>
            <pc:docMk/>
            <pc:sldMk cId="3128195426" sldId="268"/>
            <ac:spMk id="3" creationId="{EBD7A261-1B71-316D-32F8-7B8631412D43}"/>
          </ac:spMkLst>
        </pc:spChg>
        <pc:picChg chg="add del">
          <ac:chgData name="Noreen Arshad (2426598)" userId="c95054fb-239a-42ff-9b82-adc8a1d9ec44" providerId="ADAL" clId="{16E29357-B813-D54F-B16D-CED1B81F9B34}" dt="2025-07-11T20:05:53.904" v="1833" actId="478"/>
          <ac:picMkLst>
            <pc:docMk/>
            <pc:sldMk cId="3128195426" sldId="268"/>
            <ac:picMk id="4" creationId="{382BEC01-7117-4810-3555-435958FCE5CE}"/>
          </ac:picMkLst>
        </pc:picChg>
        <pc:picChg chg="add mod">
          <ac:chgData name="Noreen Arshad (2426598)" userId="c95054fb-239a-42ff-9b82-adc8a1d9ec44" providerId="ADAL" clId="{16E29357-B813-D54F-B16D-CED1B81F9B34}" dt="2025-07-11T20:05:58.263" v="1835" actId="14100"/>
          <ac:picMkLst>
            <pc:docMk/>
            <pc:sldMk cId="3128195426" sldId="268"/>
            <ac:picMk id="5" creationId="{D405ADD4-562B-023E-68FB-2522D6762523}"/>
          </ac:picMkLst>
        </pc:picChg>
      </pc:sldChg>
      <pc:sldChg chg="addSp delSp modSp">
        <pc:chgData name="Noreen Arshad (2426598)" userId="c95054fb-239a-42ff-9b82-adc8a1d9ec44" providerId="ADAL" clId="{16E29357-B813-D54F-B16D-CED1B81F9B34}" dt="2025-07-13T14:10:38.413" v="2101" actId="20577"/>
        <pc:sldMkLst>
          <pc:docMk/>
          <pc:sldMk cId="489336608" sldId="269"/>
        </pc:sldMkLst>
        <pc:spChg chg="del mod">
          <ac:chgData name="Noreen Arshad (2426598)" userId="c95054fb-239a-42ff-9b82-adc8a1d9ec44" providerId="ADAL" clId="{16E29357-B813-D54F-B16D-CED1B81F9B34}" dt="2025-07-13T14:10:05.085" v="2062" actId="478"/>
          <ac:spMkLst>
            <pc:docMk/>
            <pc:sldMk cId="489336608" sldId="269"/>
            <ac:spMk id="2" creationId="{F628E4A5-4D22-FD51-19C5-63AE05521776}"/>
          </ac:spMkLst>
        </pc:spChg>
        <pc:spChg chg="del mod">
          <ac:chgData name="Noreen Arshad (2426598)" userId="c95054fb-239a-42ff-9b82-adc8a1d9ec44" providerId="ADAL" clId="{16E29357-B813-D54F-B16D-CED1B81F9B34}" dt="2025-07-11T20:08:53.673" v="1850" actId="478"/>
          <ac:spMkLst>
            <pc:docMk/>
            <pc:sldMk cId="489336608" sldId="269"/>
            <ac:spMk id="3" creationId="{7F2324F9-35AC-C565-9DC8-B5B768AF1AA9}"/>
          </ac:spMkLst>
        </pc:spChg>
        <pc:spChg chg="add mod">
          <ac:chgData name="Noreen Arshad (2426598)" userId="c95054fb-239a-42ff-9b82-adc8a1d9ec44" providerId="ADAL" clId="{16E29357-B813-D54F-B16D-CED1B81F9B34}" dt="2025-07-13T14:10:38.413" v="2101" actId="20577"/>
          <ac:spMkLst>
            <pc:docMk/>
            <pc:sldMk cId="489336608" sldId="269"/>
            <ac:spMk id="6" creationId="{5309AC6F-0CB4-74E2-0FE0-976E0CB86063}"/>
          </ac:spMkLst>
        </pc:spChg>
        <pc:spChg chg="del">
          <ac:chgData name="Noreen Arshad (2426598)" userId="c95054fb-239a-42ff-9b82-adc8a1d9ec44" providerId="ADAL" clId="{16E29357-B813-D54F-B16D-CED1B81F9B34}" dt="2025-07-13T14:09:06.194" v="2030" actId="26606"/>
          <ac:spMkLst>
            <pc:docMk/>
            <pc:sldMk cId="489336608" sldId="269"/>
            <ac:spMk id="56" creationId="{19F9BF86-FE94-4517-B97D-026C7515E589}"/>
          </ac:spMkLst>
        </pc:spChg>
        <pc:spChg chg="add">
          <ac:chgData name="Noreen Arshad (2426598)" userId="c95054fb-239a-42ff-9b82-adc8a1d9ec44" providerId="ADAL" clId="{16E29357-B813-D54F-B16D-CED1B81F9B34}" dt="2025-07-13T14:09:06.194" v="2030" actId="26606"/>
          <ac:spMkLst>
            <pc:docMk/>
            <pc:sldMk cId="489336608" sldId="269"/>
            <ac:spMk id="65" creationId="{19F9BF86-FE94-4517-B97D-026C7515E589}"/>
          </ac:spMkLst>
        </pc:spChg>
        <pc:picChg chg="add mod">
          <ac:chgData name="Noreen Arshad (2426598)" userId="c95054fb-239a-42ff-9b82-adc8a1d9ec44" providerId="ADAL" clId="{16E29357-B813-D54F-B16D-CED1B81F9B34}" dt="2025-07-13T14:09:06.194" v="2030" actId="26606"/>
          <ac:picMkLst>
            <pc:docMk/>
            <pc:sldMk cId="489336608" sldId="269"/>
            <ac:picMk id="3" creationId="{EFE9B3E4-F5F5-155A-717F-CF42084431CF}"/>
          </ac:picMkLst>
        </pc:picChg>
        <pc:picChg chg="add mod">
          <ac:chgData name="Noreen Arshad (2426598)" userId="c95054fb-239a-42ff-9b82-adc8a1d9ec44" providerId="ADAL" clId="{16E29357-B813-D54F-B16D-CED1B81F9B34}" dt="2025-07-13T14:09:06.194" v="2030" actId="26606"/>
          <ac:picMkLst>
            <pc:docMk/>
            <pc:sldMk cId="489336608" sldId="269"/>
            <ac:picMk id="4" creationId="{5FD397F7-267F-4409-F856-CD18D1510F90}"/>
          </ac:picMkLst>
        </pc:picChg>
        <pc:picChg chg="del">
          <ac:chgData name="Noreen Arshad (2426598)" userId="c95054fb-239a-42ff-9b82-adc8a1d9ec44" providerId="ADAL" clId="{16E29357-B813-D54F-B16D-CED1B81F9B34}" dt="2025-07-13T14:08:26.679" v="2028" actId="478"/>
          <ac:picMkLst>
            <pc:docMk/>
            <pc:sldMk cId="489336608" sldId="269"/>
            <ac:picMk id="34" creationId="{13165644-DECA-BD25-B254-612EE1596D20}"/>
          </ac:picMkLst>
        </pc:picChg>
        <pc:cxnChg chg="del">
          <ac:chgData name="Noreen Arshad (2426598)" userId="c95054fb-239a-42ff-9b82-adc8a1d9ec44" providerId="ADAL" clId="{16E29357-B813-D54F-B16D-CED1B81F9B34}" dt="2025-07-13T14:09:06.194" v="2030" actId="26606"/>
          <ac:cxnSpMkLst>
            <pc:docMk/>
            <pc:sldMk cId="489336608" sldId="269"/>
            <ac:cxnSpMk id="54" creationId="{118E06E4-607B-144B-382B-AD3D06B1EE8C}"/>
          </ac:cxnSpMkLst>
        </pc:cxnChg>
        <pc:cxnChg chg="del">
          <ac:chgData name="Noreen Arshad (2426598)" userId="c95054fb-239a-42ff-9b82-adc8a1d9ec44" providerId="ADAL" clId="{16E29357-B813-D54F-B16D-CED1B81F9B34}" dt="2025-07-13T14:09:06.194" v="2030" actId="26606"/>
          <ac:cxnSpMkLst>
            <pc:docMk/>
            <pc:sldMk cId="489336608" sldId="269"/>
            <ac:cxnSpMk id="58" creationId="{8CED01B4-40F2-4CAE-8062-1D4CE8454C35}"/>
          </ac:cxnSpMkLst>
        </pc:cxnChg>
        <pc:cxnChg chg="add">
          <ac:chgData name="Noreen Arshad (2426598)" userId="c95054fb-239a-42ff-9b82-adc8a1d9ec44" providerId="ADAL" clId="{16E29357-B813-D54F-B16D-CED1B81F9B34}" dt="2025-07-13T14:09:06.194" v="2030" actId="26606"/>
          <ac:cxnSpMkLst>
            <pc:docMk/>
            <pc:sldMk cId="489336608" sldId="269"/>
            <ac:cxnSpMk id="63" creationId="{118E06E4-607B-144B-382B-AD3D06B1EE8C}"/>
          </ac:cxnSpMkLst>
        </pc:cxnChg>
      </pc:sldChg>
      <pc:sldChg chg="addSp modSp mod setBg">
        <pc:chgData name="Noreen Arshad (2426598)" userId="c95054fb-239a-42ff-9b82-adc8a1d9ec44" providerId="ADAL" clId="{16E29357-B813-D54F-B16D-CED1B81F9B34}" dt="2025-07-13T13:31:59.482" v="2027" actId="20577"/>
        <pc:sldMkLst>
          <pc:docMk/>
          <pc:sldMk cId="1987829067" sldId="270"/>
        </pc:sldMkLst>
        <pc:spChg chg="mod">
          <ac:chgData name="Noreen Arshad (2426598)" userId="c95054fb-239a-42ff-9b82-adc8a1d9ec44" providerId="ADAL" clId="{16E29357-B813-D54F-B16D-CED1B81F9B34}" dt="2025-07-13T13:31:38.130" v="1999" actId="26606"/>
          <ac:spMkLst>
            <pc:docMk/>
            <pc:sldMk cId="1987829067" sldId="270"/>
            <ac:spMk id="2" creationId="{A7839CCE-078C-2191-8A0F-718C2E6128A0}"/>
          </ac:spMkLst>
        </pc:spChg>
        <pc:spChg chg="mod">
          <ac:chgData name="Noreen Arshad (2426598)" userId="c95054fb-239a-42ff-9b82-adc8a1d9ec44" providerId="ADAL" clId="{16E29357-B813-D54F-B16D-CED1B81F9B34}" dt="2025-07-13T13:31:59.482" v="2027" actId="20577"/>
          <ac:spMkLst>
            <pc:docMk/>
            <pc:sldMk cId="1987829067" sldId="270"/>
            <ac:spMk id="3" creationId="{581FB369-C476-4DE0-BCD0-FF7C97F93ACC}"/>
          </ac:spMkLst>
        </pc:spChg>
        <pc:spChg chg="add">
          <ac:chgData name="Noreen Arshad (2426598)" userId="c95054fb-239a-42ff-9b82-adc8a1d9ec44" providerId="ADAL" clId="{16E29357-B813-D54F-B16D-CED1B81F9B34}" dt="2025-07-13T13:31:38.130" v="1999" actId="26606"/>
          <ac:spMkLst>
            <pc:docMk/>
            <pc:sldMk cId="1987829067" sldId="270"/>
            <ac:spMk id="14" creationId="{19F9BF86-FE94-4517-B97D-026C7515E589}"/>
          </ac:spMkLst>
        </pc:spChg>
        <pc:picChg chg="add mod">
          <ac:chgData name="Noreen Arshad (2426598)" userId="c95054fb-239a-42ff-9b82-adc8a1d9ec44" providerId="ADAL" clId="{16E29357-B813-D54F-B16D-CED1B81F9B34}" dt="2025-07-13T13:31:38.130" v="1999" actId="26606"/>
          <ac:picMkLst>
            <pc:docMk/>
            <pc:sldMk cId="1987829067" sldId="270"/>
            <ac:picMk id="4" creationId="{E4696093-CE7F-B9FB-E1CC-2091F2BD0828}"/>
          </ac:picMkLst>
        </pc:picChg>
        <pc:picChg chg="add mod">
          <ac:chgData name="Noreen Arshad (2426598)" userId="c95054fb-239a-42ff-9b82-adc8a1d9ec44" providerId="ADAL" clId="{16E29357-B813-D54F-B16D-CED1B81F9B34}" dt="2025-07-13T13:31:38.130" v="1999" actId="26606"/>
          <ac:picMkLst>
            <pc:docMk/>
            <pc:sldMk cId="1987829067" sldId="270"/>
            <ac:picMk id="5" creationId="{69377951-37A1-8751-8EE5-CCB73D1D4F2B}"/>
          </ac:picMkLst>
        </pc:picChg>
        <pc:picChg chg="add mod">
          <ac:chgData name="Noreen Arshad (2426598)" userId="c95054fb-239a-42ff-9b82-adc8a1d9ec44" providerId="ADAL" clId="{16E29357-B813-D54F-B16D-CED1B81F9B34}" dt="2025-07-13T13:31:38.130" v="1999" actId="26606"/>
          <ac:picMkLst>
            <pc:docMk/>
            <pc:sldMk cId="1987829067" sldId="270"/>
            <ac:picMk id="6" creationId="{AAA3BAC1-FC33-CC00-8665-6B3E6329ACBF}"/>
          </ac:picMkLst>
        </pc:picChg>
        <pc:picChg chg="add mod ord">
          <ac:chgData name="Noreen Arshad (2426598)" userId="c95054fb-239a-42ff-9b82-adc8a1d9ec44" providerId="ADAL" clId="{16E29357-B813-D54F-B16D-CED1B81F9B34}" dt="2025-07-13T13:31:38.130" v="1999" actId="26606"/>
          <ac:picMkLst>
            <pc:docMk/>
            <pc:sldMk cId="1987829067" sldId="270"/>
            <ac:picMk id="7" creationId="{DA5B0DE6-E2F9-CEDF-DC42-53F3A0E55E09}"/>
          </ac:picMkLst>
        </pc:picChg>
        <pc:cxnChg chg="add">
          <ac:chgData name="Noreen Arshad (2426598)" userId="c95054fb-239a-42ff-9b82-adc8a1d9ec44" providerId="ADAL" clId="{16E29357-B813-D54F-B16D-CED1B81F9B34}" dt="2025-07-13T13:31:38.130" v="1999" actId="26606"/>
          <ac:cxnSpMkLst>
            <pc:docMk/>
            <pc:sldMk cId="1987829067" sldId="270"/>
            <ac:cxnSpMk id="12" creationId="{118E06E4-607B-144B-382B-AD3D06B1EE8C}"/>
          </ac:cxnSpMkLst>
        </pc:cxnChg>
        <pc:cxnChg chg="add">
          <ac:chgData name="Noreen Arshad (2426598)" userId="c95054fb-239a-42ff-9b82-adc8a1d9ec44" providerId="ADAL" clId="{16E29357-B813-D54F-B16D-CED1B81F9B34}" dt="2025-07-13T13:31:38.130" v="1999" actId="26606"/>
          <ac:cxnSpMkLst>
            <pc:docMk/>
            <pc:sldMk cId="1987829067" sldId="270"/>
            <ac:cxnSpMk id="16" creationId="{84EE7F79-08E8-405E-9B6D-B1560F348480}"/>
          </ac:cxnSpMkLst>
        </pc:cxnChg>
      </pc:sldChg>
      <pc:sldChg chg="addSp delSp modSp mod modClrScheme chgLayout">
        <pc:chgData name="Noreen Arshad (2426598)" userId="c95054fb-239a-42ff-9b82-adc8a1d9ec44" providerId="ADAL" clId="{16E29357-B813-D54F-B16D-CED1B81F9B34}" dt="2025-07-10T17:51:40.086" v="1308" actId="27636"/>
        <pc:sldMkLst>
          <pc:docMk/>
          <pc:sldMk cId="2447410078" sldId="272"/>
        </pc:sldMkLst>
        <pc:spChg chg="mod ord">
          <ac:chgData name="Noreen Arshad (2426598)" userId="c95054fb-239a-42ff-9b82-adc8a1d9ec44" providerId="ADAL" clId="{16E29357-B813-D54F-B16D-CED1B81F9B34}" dt="2025-07-10T17:51:40.086" v="1308" actId="27636"/>
          <ac:spMkLst>
            <pc:docMk/>
            <pc:sldMk cId="2447410078" sldId="272"/>
            <ac:spMk id="2" creationId="{58CFB039-B977-A343-D163-B585C902D846}"/>
          </ac:spMkLst>
        </pc:spChg>
        <pc:spChg chg="del">
          <ac:chgData name="Noreen Arshad (2426598)" userId="c95054fb-239a-42ff-9b82-adc8a1d9ec44" providerId="ADAL" clId="{16E29357-B813-D54F-B16D-CED1B81F9B34}" dt="2025-07-10T17:51:39.943" v="1307" actId="26606"/>
          <ac:spMkLst>
            <pc:docMk/>
            <pc:sldMk cId="2447410078" sldId="272"/>
            <ac:spMk id="31" creationId="{DBDA151C-5770-45E4-AAFF-59E7F403866D}"/>
          </ac:spMkLst>
        </pc:spChg>
        <pc:spChg chg="add">
          <ac:chgData name="Noreen Arshad (2426598)" userId="c95054fb-239a-42ff-9b82-adc8a1d9ec44" providerId="ADAL" clId="{16E29357-B813-D54F-B16D-CED1B81F9B34}" dt="2025-07-10T17:51:39.943" v="1307" actId="26606"/>
          <ac:spMkLst>
            <pc:docMk/>
            <pc:sldMk cId="2447410078" sldId="272"/>
            <ac:spMk id="38" creationId="{8FCE029E-5073-4498-8104-8427AA987352}"/>
          </ac:spMkLst>
        </pc:spChg>
        <pc:graphicFrameChg chg="mod ord modGraphic">
          <ac:chgData name="Noreen Arshad (2426598)" userId="c95054fb-239a-42ff-9b82-adc8a1d9ec44" providerId="ADAL" clId="{16E29357-B813-D54F-B16D-CED1B81F9B34}" dt="2025-07-10T17:51:39.943" v="1307" actId="26606"/>
          <ac:graphicFrameMkLst>
            <pc:docMk/>
            <pc:sldMk cId="2447410078" sldId="272"/>
            <ac:graphicFrameMk id="33" creationId="{9E36792D-AB80-671B-926B-E7D60635DA5C}"/>
          </ac:graphicFrameMkLst>
        </pc:graphicFrameChg>
        <pc:picChg chg="add mod ord">
          <ac:chgData name="Noreen Arshad (2426598)" userId="c95054fb-239a-42ff-9b82-adc8a1d9ec44" providerId="ADAL" clId="{16E29357-B813-D54F-B16D-CED1B81F9B34}" dt="2025-07-10T17:51:39.943" v="1307" actId="26606"/>
          <ac:picMkLst>
            <pc:docMk/>
            <pc:sldMk cId="2447410078" sldId="272"/>
            <ac:picMk id="3" creationId="{1C39A18F-0E7D-43DE-C007-0FC58180618C}"/>
          </ac:picMkLst>
        </pc:picChg>
        <pc:picChg chg="add mod ord">
          <ac:chgData name="Noreen Arshad (2426598)" userId="c95054fb-239a-42ff-9b82-adc8a1d9ec44" providerId="ADAL" clId="{16E29357-B813-D54F-B16D-CED1B81F9B34}" dt="2025-07-10T17:51:39.943" v="1307" actId="26606"/>
          <ac:picMkLst>
            <pc:docMk/>
            <pc:sldMk cId="2447410078" sldId="272"/>
            <ac:picMk id="4" creationId="{6326CC9C-1823-310A-06A0-AC6443D19381}"/>
          </ac:picMkLst>
        </pc:picChg>
        <pc:picChg chg="add mod">
          <ac:chgData name="Noreen Arshad (2426598)" userId="c95054fb-239a-42ff-9b82-adc8a1d9ec44" providerId="ADAL" clId="{16E29357-B813-D54F-B16D-CED1B81F9B34}" dt="2025-07-10T17:51:39.943" v="1307" actId="26606"/>
          <ac:picMkLst>
            <pc:docMk/>
            <pc:sldMk cId="2447410078" sldId="272"/>
            <ac:picMk id="5" creationId="{5100C1B6-8421-E926-DCB9-6DA503CBB4B9}"/>
          </ac:picMkLst>
        </pc:picChg>
        <pc:picChg chg="add mod">
          <ac:chgData name="Noreen Arshad (2426598)" userId="c95054fb-239a-42ff-9b82-adc8a1d9ec44" providerId="ADAL" clId="{16E29357-B813-D54F-B16D-CED1B81F9B34}" dt="2025-07-10T17:51:39.943" v="1307" actId="26606"/>
          <ac:picMkLst>
            <pc:docMk/>
            <pc:sldMk cId="2447410078" sldId="272"/>
            <ac:picMk id="6" creationId="{CE2FEE56-9A0C-E4A2-8525-F923466F2367}"/>
          </ac:picMkLst>
        </pc:picChg>
        <pc:cxnChg chg="del">
          <ac:chgData name="Noreen Arshad (2426598)" userId="c95054fb-239a-42ff-9b82-adc8a1d9ec44" providerId="ADAL" clId="{16E29357-B813-D54F-B16D-CED1B81F9B34}" dt="2025-07-10T17:51:39.943" v="1307" actId="26606"/>
          <ac:cxnSpMkLst>
            <pc:docMk/>
            <pc:sldMk cId="2447410078" sldId="272"/>
            <ac:cxnSpMk id="32" creationId="{05ADA91C-AD52-A530-A898-AD6E69874598}"/>
          </ac:cxnSpMkLst>
        </pc:cxnChg>
        <pc:cxnChg chg="add">
          <ac:chgData name="Noreen Arshad (2426598)" userId="c95054fb-239a-42ff-9b82-adc8a1d9ec44" providerId="ADAL" clId="{16E29357-B813-D54F-B16D-CED1B81F9B34}" dt="2025-07-10T17:51:39.943" v="1307" actId="26606"/>
          <ac:cxnSpMkLst>
            <pc:docMk/>
            <pc:sldMk cId="2447410078" sldId="272"/>
            <ac:cxnSpMk id="40" creationId="{BEFF515C-2521-4964-9DAC-2BFB8EC86AE4}"/>
          </ac:cxnSpMkLst>
        </pc:cxnChg>
      </pc:sldChg>
      <pc:sldChg chg="new del">
        <pc:chgData name="Noreen Arshad (2426598)" userId="c95054fb-239a-42ff-9b82-adc8a1d9ec44" providerId="ADAL" clId="{16E29357-B813-D54F-B16D-CED1B81F9B34}" dt="2025-07-02T13:47:45.908" v="1" actId="2696"/>
        <pc:sldMkLst>
          <pc:docMk/>
          <pc:sldMk cId="603582187" sldId="273"/>
        </pc:sldMkLst>
      </pc:sldChg>
      <pc:sldChg chg="addSp modSp new mod setBg">
        <pc:chgData name="Noreen Arshad (2426598)" userId="c95054fb-239a-42ff-9b82-adc8a1d9ec44" providerId="ADAL" clId="{16E29357-B813-D54F-B16D-CED1B81F9B34}" dt="2025-07-10T17:37:38.955" v="1205" actId="26606"/>
        <pc:sldMkLst>
          <pc:docMk/>
          <pc:sldMk cId="2507681114" sldId="273"/>
        </pc:sldMkLst>
        <pc:spChg chg="mod">
          <ac:chgData name="Noreen Arshad (2426598)" userId="c95054fb-239a-42ff-9b82-adc8a1d9ec44" providerId="ADAL" clId="{16E29357-B813-D54F-B16D-CED1B81F9B34}" dt="2025-07-10T17:37:38.955" v="1205" actId="26606"/>
          <ac:spMkLst>
            <pc:docMk/>
            <pc:sldMk cId="2507681114" sldId="273"/>
            <ac:spMk id="2" creationId="{9A70967D-55DF-B0D5-2526-60A6C00ED496}"/>
          </ac:spMkLst>
        </pc:spChg>
        <pc:spChg chg="mod ord">
          <ac:chgData name="Noreen Arshad (2426598)" userId="c95054fb-239a-42ff-9b82-adc8a1d9ec44" providerId="ADAL" clId="{16E29357-B813-D54F-B16D-CED1B81F9B34}" dt="2025-07-10T17:37:38.955" v="1205" actId="26606"/>
          <ac:spMkLst>
            <pc:docMk/>
            <pc:sldMk cId="2507681114" sldId="273"/>
            <ac:spMk id="3" creationId="{EAA54BE7-B628-3B52-C87B-D0DA08942248}"/>
          </ac:spMkLst>
        </pc:spChg>
        <pc:spChg chg="add">
          <ac:chgData name="Noreen Arshad (2426598)" userId="c95054fb-239a-42ff-9b82-adc8a1d9ec44" providerId="ADAL" clId="{16E29357-B813-D54F-B16D-CED1B81F9B34}" dt="2025-07-10T17:37:38.955" v="1205" actId="26606"/>
          <ac:spMkLst>
            <pc:docMk/>
            <pc:sldMk cId="2507681114" sldId="273"/>
            <ac:spMk id="11" creationId="{744CAA32-F237-419C-A2DD-43C28D920D3C}"/>
          </ac:spMkLst>
        </pc:spChg>
        <pc:picChg chg="add mod">
          <ac:chgData name="Noreen Arshad (2426598)" userId="c95054fb-239a-42ff-9b82-adc8a1d9ec44" providerId="ADAL" clId="{16E29357-B813-D54F-B16D-CED1B81F9B34}" dt="2025-07-10T17:37:38.955" v="1205" actId="26606"/>
          <ac:picMkLst>
            <pc:docMk/>
            <pc:sldMk cId="2507681114" sldId="273"/>
            <ac:picMk id="4" creationId="{4F3B6B52-5108-5E86-F00E-C565383248F4}"/>
          </ac:picMkLst>
        </pc:picChg>
        <pc:picChg chg="add mod ord">
          <ac:chgData name="Noreen Arshad (2426598)" userId="c95054fb-239a-42ff-9b82-adc8a1d9ec44" providerId="ADAL" clId="{16E29357-B813-D54F-B16D-CED1B81F9B34}" dt="2025-07-10T17:37:38.955" v="1205" actId="26606"/>
          <ac:picMkLst>
            <pc:docMk/>
            <pc:sldMk cId="2507681114" sldId="273"/>
            <ac:picMk id="5" creationId="{6233B4C6-C215-81E0-4E21-E4D14B2A9EC0}"/>
          </ac:picMkLst>
        </pc:picChg>
        <pc:picChg chg="add mod">
          <ac:chgData name="Noreen Arshad (2426598)" userId="c95054fb-239a-42ff-9b82-adc8a1d9ec44" providerId="ADAL" clId="{16E29357-B813-D54F-B16D-CED1B81F9B34}" dt="2025-07-10T17:37:38.955" v="1205" actId="26606"/>
          <ac:picMkLst>
            <pc:docMk/>
            <pc:sldMk cId="2507681114" sldId="273"/>
            <ac:picMk id="6" creationId="{B4CB507C-254F-CE42-74AD-0D191C2F6D50}"/>
          </ac:picMkLst>
        </pc:picChg>
        <pc:cxnChg chg="add">
          <ac:chgData name="Noreen Arshad (2426598)" userId="c95054fb-239a-42ff-9b82-adc8a1d9ec44" providerId="ADAL" clId="{16E29357-B813-D54F-B16D-CED1B81F9B34}" dt="2025-07-10T17:37:38.955" v="1205" actId="26606"/>
          <ac:cxnSpMkLst>
            <pc:docMk/>
            <pc:sldMk cId="2507681114" sldId="273"/>
            <ac:cxnSpMk id="13" creationId="{88D00D77-D299-4699-8F8E-BD436FF71518}"/>
          </ac:cxnSpMkLst>
        </pc:cxnChg>
      </pc:sldChg>
      <pc:sldChg chg="addSp modSp new mod setBg">
        <pc:chgData name="Noreen Arshad (2426598)" userId="c95054fb-239a-42ff-9b82-adc8a1d9ec44" providerId="ADAL" clId="{16E29357-B813-D54F-B16D-CED1B81F9B34}" dt="2025-07-11T09:59:22.532" v="1476" actId="26606"/>
        <pc:sldMkLst>
          <pc:docMk/>
          <pc:sldMk cId="3759431733" sldId="274"/>
        </pc:sldMkLst>
        <pc:spChg chg="mod">
          <ac:chgData name="Noreen Arshad (2426598)" userId="c95054fb-239a-42ff-9b82-adc8a1d9ec44" providerId="ADAL" clId="{16E29357-B813-D54F-B16D-CED1B81F9B34}" dt="2025-07-11T09:59:22.532" v="1476" actId="26606"/>
          <ac:spMkLst>
            <pc:docMk/>
            <pc:sldMk cId="3759431733" sldId="274"/>
            <ac:spMk id="2" creationId="{D9C88D45-4728-70CC-6E71-BE771548163A}"/>
          </ac:spMkLst>
        </pc:spChg>
        <pc:spChg chg="mod ord">
          <ac:chgData name="Noreen Arshad (2426598)" userId="c95054fb-239a-42ff-9b82-adc8a1d9ec44" providerId="ADAL" clId="{16E29357-B813-D54F-B16D-CED1B81F9B34}" dt="2025-07-11T09:59:22.532" v="1476" actId="26606"/>
          <ac:spMkLst>
            <pc:docMk/>
            <pc:sldMk cId="3759431733" sldId="274"/>
            <ac:spMk id="3" creationId="{ADB81413-3C76-42E1-514A-B8B9CF387B50}"/>
          </ac:spMkLst>
        </pc:spChg>
        <pc:spChg chg="add">
          <ac:chgData name="Noreen Arshad (2426598)" userId="c95054fb-239a-42ff-9b82-adc8a1d9ec44" providerId="ADAL" clId="{16E29357-B813-D54F-B16D-CED1B81F9B34}" dt="2025-07-11T09:59:22.532" v="1476" actId="26606"/>
          <ac:spMkLst>
            <pc:docMk/>
            <pc:sldMk cId="3759431733" sldId="274"/>
            <ac:spMk id="9" creationId="{DBDA151C-5770-45E4-AAFF-59E7F403866D}"/>
          </ac:spMkLst>
        </pc:spChg>
        <pc:picChg chg="add mod">
          <ac:chgData name="Noreen Arshad (2426598)" userId="c95054fb-239a-42ff-9b82-adc8a1d9ec44" providerId="ADAL" clId="{16E29357-B813-D54F-B16D-CED1B81F9B34}" dt="2025-07-11T09:59:22.532" v="1476" actId="26606"/>
          <ac:picMkLst>
            <pc:docMk/>
            <pc:sldMk cId="3759431733" sldId="274"/>
            <ac:picMk id="4" creationId="{3122924C-9F41-85BA-0EC3-5CB2DF55D214}"/>
          </ac:picMkLst>
        </pc:picChg>
        <pc:cxnChg chg="add">
          <ac:chgData name="Noreen Arshad (2426598)" userId="c95054fb-239a-42ff-9b82-adc8a1d9ec44" providerId="ADAL" clId="{16E29357-B813-D54F-B16D-CED1B81F9B34}" dt="2025-07-11T09:59:22.532" v="1476" actId="26606"/>
          <ac:cxnSpMkLst>
            <pc:docMk/>
            <pc:sldMk cId="3759431733" sldId="274"/>
            <ac:cxnSpMk id="11" creationId="{B209265E-E0D7-493B-97CE-2263D50C3F0A}"/>
          </ac:cxnSpMkLst>
        </pc:cxnChg>
      </pc:sldChg>
      <pc:sldChg chg="addSp delSp modSp mod setBg">
        <pc:chgData name="Noreen Arshad (2426598)" userId="c95054fb-239a-42ff-9b82-adc8a1d9ec44" providerId="ADAL" clId="{16E29357-B813-D54F-B16D-CED1B81F9B34}" dt="2025-07-11T20:02:00.774" v="1828" actId="931"/>
        <pc:sldMkLst>
          <pc:docMk/>
          <pc:sldMk cId="750130986" sldId="275"/>
        </pc:sldMkLst>
        <pc:spChg chg="mod">
          <ac:chgData name="Noreen Arshad (2426598)" userId="c95054fb-239a-42ff-9b82-adc8a1d9ec44" providerId="ADAL" clId="{16E29357-B813-D54F-B16D-CED1B81F9B34}" dt="2025-07-11T19:53:02.495" v="1600" actId="26606"/>
          <ac:spMkLst>
            <pc:docMk/>
            <pc:sldMk cId="750130986" sldId="275"/>
            <ac:spMk id="2" creationId="{5D3146E9-5570-4EBD-F813-5E115B3B6B6D}"/>
          </ac:spMkLst>
        </pc:spChg>
        <pc:spChg chg="del">
          <ac:chgData name="Noreen Arshad (2426598)" userId="c95054fb-239a-42ff-9b82-adc8a1d9ec44" providerId="ADAL" clId="{16E29357-B813-D54F-B16D-CED1B81F9B34}" dt="2025-07-10T20:53:26.129" v="1461" actId="931"/>
          <ac:spMkLst>
            <pc:docMk/>
            <pc:sldMk cId="750130986" sldId="275"/>
            <ac:spMk id="3" creationId="{7DACF61F-C15F-54C8-0D6E-7771C86DC574}"/>
          </ac:spMkLst>
        </pc:spChg>
        <pc:spChg chg="add mod ord">
          <ac:chgData name="Noreen Arshad (2426598)" userId="c95054fb-239a-42ff-9b82-adc8a1d9ec44" providerId="ADAL" clId="{16E29357-B813-D54F-B16D-CED1B81F9B34}" dt="2025-07-11T20:00:49.284" v="1827" actId="14100"/>
          <ac:spMkLst>
            <pc:docMk/>
            <pc:sldMk cId="750130986" sldId="275"/>
            <ac:spMk id="8" creationId="{6B4E444F-C02E-1A38-1FE4-1E77959C3F4F}"/>
          </ac:spMkLst>
        </pc:spChg>
        <pc:spChg chg="add del mod">
          <ac:chgData name="Noreen Arshad (2426598)" userId="c95054fb-239a-42ff-9b82-adc8a1d9ec44" providerId="ADAL" clId="{16E29357-B813-D54F-B16D-CED1B81F9B34}" dt="2025-07-11T19:50:59.623" v="1586" actId="478"/>
          <ac:spMkLst>
            <pc:docMk/>
            <pc:sldMk cId="750130986" sldId="275"/>
            <ac:spMk id="9" creationId="{366E3922-D7AD-6934-DD7D-EE64624056A0}"/>
          </ac:spMkLst>
        </pc:spChg>
        <pc:spChg chg="add del">
          <ac:chgData name="Noreen Arshad (2426598)" userId="c95054fb-239a-42ff-9b82-adc8a1d9ec44" providerId="ADAL" clId="{16E29357-B813-D54F-B16D-CED1B81F9B34}" dt="2025-07-11T19:53:02.500" v="1601" actId="26606"/>
          <ac:spMkLst>
            <pc:docMk/>
            <pc:sldMk cId="750130986" sldId="275"/>
            <ac:spMk id="14" creationId="{19F9BF86-FE94-4517-B97D-026C7515E589}"/>
          </ac:spMkLst>
        </pc:spChg>
        <pc:spChg chg="add del">
          <ac:chgData name="Noreen Arshad (2426598)" userId="c95054fb-239a-42ff-9b82-adc8a1d9ec44" providerId="ADAL" clId="{16E29357-B813-D54F-B16D-CED1B81F9B34}" dt="2025-07-11T19:52:15.238" v="1592" actId="26606"/>
          <ac:spMkLst>
            <pc:docMk/>
            <pc:sldMk cId="750130986" sldId="275"/>
            <ac:spMk id="22" creationId="{19F9BF86-FE94-4517-B97D-026C7515E589}"/>
          </ac:spMkLst>
        </pc:spChg>
        <pc:spChg chg="add del">
          <ac:chgData name="Noreen Arshad (2426598)" userId="c95054fb-239a-42ff-9b82-adc8a1d9ec44" providerId="ADAL" clId="{16E29357-B813-D54F-B16D-CED1B81F9B34}" dt="2025-07-11T19:52:42.881" v="1594" actId="26606"/>
          <ac:spMkLst>
            <pc:docMk/>
            <pc:sldMk cId="750130986" sldId="275"/>
            <ac:spMk id="27" creationId="{19F9BF86-FE94-4517-B97D-026C7515E589}"/>
          </ac:spMkLst>
        </pc:spChg>
        <pc:spChg chg="add del">
          <ac:chgData name="Noreen Arshad (2426598)" userId="c95054fb-239a-42ff-9b82-adc8a1d9ec44" providerId="ADAL" clId="{16E29357-B813-D54F-B16D-CED1B81F9B34}" dt="2025-07-11T19:52:52.339" v="1596" actId="26606"/>
          <ac:spMkLst>
            <pc:docMk/>
            <pc:sldMk cId="750130986" sldId="275"/>
            <ac:spMk id="31" creationId="{19F9BF86-FE94-4517-B97D-026C7515E589}"/>
          </ac:spMkLst>
        </pc:spChg>
        <pc:spChg chg="add del">
          <ac:chgData name="Noreen Arshad (2426598)" userId="c95054fb-239a-42ff-9b82-adc8a1d9ec44" providerId="ADAL" clId="{16E29357-B813-D54F-B16D-CED1B81F9B34}" dt="2025-07-11T19:52:54.216" v="1598" actId="26606"/>
          <ac:spMkLst>
            <pc:docMk/>
            <pc:sldMk cId="750130986" sldId="275"/>
            <ac:spMk id="35" creationId="{19F9BF86-FE94-4517-B97D-026C7515E589}"/>
          </ac:spMkLst>
        </pc:spChg>
        <pc:spChg chg="add del">
          <ac:chgData name="Noreen Arshad (2426598)" userId="c95054fb-239a-42ff-9b82-adc8a1d9ec44" providerId="ADAL" clId="{16E29357-B813-D54F-B16D-CED1B81F9B34}" dt="2025-07-11T19:53:02.495" v="1600" actId="26606"/>
          <ac:spMkLst>
            <pc:docMk/>
            <pc:sldMk cId="750130986" sldId="275"/>
            <ac:spMk id="38" creationId="{19F9BF86-FE94-4517-B97D-026C7515E589}"/>
          </ac:spMkLst>
        </pc:spChg>
        <pc:spChg chg="add">
          <ac:chgData name="Noreen Arshad (2426598)" userId="c95054fb-239a-42ff-9b82-adc8a1d9ec44" providerId="ADAL" clId="{16E29357-B813-D54F-B16D-CED1B81F9B34}" dt="2025-07-11T19:53:02.500" v="1601" actId="26606"/>
          <ac:spMkLst>
            <pc:docMk/>
            <pc:sldMk cId="750130986" sldId="275"/>
            <ac:spMk id="42" creationId="{19F9BF86-FE94-4517-B97D-026C7515E589}"/>
          </ac:spMkLst>
        </pc:spChg>
        <pc:picChg chg="add del mod ord">
          <ac:chgData name="Noreen Arshad (2426598)" userId="c95054fb-239a-42ff-9b82-adc8a1d9ec44" providerId="ADAL" clId="{16E29357-B813-D54F-B16D-CED1B81F9B34}" dt="2025-07-11T19:50:38.945" v="1583" actId="478"/>
          <ac:picMkLst>
            <pc:docMk/>
            <pc:sldMk cId="750130986" sldId="275"/>
            <ac:picMk id="4" creationId="{DF42CBF4-6A84-88EC-AF5B-C5CB7F8C0899}"/>
          </ac:picMkLst>
        </pc:picChg>
        <pc:picChg chg="add del mod">
          <ac:chgData name="Noreen Arshad (2426598)" userId="c95054fb-239a-42ff-9b82-adc8a1d9ec44" providerId="ADAL" clId="{16E29357-B813-D54F-B16D-CED1B81F9B34}" dt="2025-07-11T19:51:08.527" v="1589" actId="478"/>
          <ac:picMkLst>
            <pc:docMk/>
            <pc:sldMk cId="750130986" sldId="275"/>
            <ac:picMk id="5" creationId="{3449AFBC-6F5D-63F3-163E-7956B9C5641E}"/>
          </ac:picMkLst>
        </pc:picChg>
        <pc:picChg chg="add del mod">
          <ac:chgData name="Noreen Arshad (2426598)" userId="c95054fb-239a-42ff-9b82-adc8a1d9ec44" providerId="ADAL" clId="{16E29357-B813-D54F-B16D-CED1B81F9B34}" dt="2025-07-11T19:51:03.190" v="1587" actId="478"/>
          <ac:picMkLst>
            <pc:docMk/>
            <pc:sldMk cId="750130986" sldId="275"/>
            <ac:picMk id="6" creationId="{6F5CF6D8-6D6C-A616-D60D-2B031A8C4C90}"/>
          </ac:picMkLst>
        </pc:picChg>
        <pc:picChg chg="add del mod">
          <ac:chgData name="Noreen Arshad (2426598)" userId="c95054fb-239a-42ff-9b82-adc8a1d9ec44" providerId="ADAL" clId="{16E29357-B813-D54F-B16D-CED1B81F9B34}" dt="2025-07-11T19:51:06.040" v="1588" actId="478"/>
          <ac:picMkLst>
            <pc:docMk/>
            <pc:sldMk cId="750130986" sldId="275"/>
            <ac:picMk id="7" creationId="{BEF25985-A536-804B-2985-D84185F1F73F}"/>
          </ac:picMkLst>
        </pc:picChg>
        <pc:picChg chg="add del mod">
          <ac:chgData name="Noreen Arshad (2426598)" userId="c95054fb-239a-42ff-9b82-adc8a1d9ec44" providerId="ADAL" clId="{16E29357-B813-D54F-B16D-CED1B81F9B34}" dt="2025-07-10T20:57:47.018" v="1469" actId="478"/>
          <ac:picMkLst>
            <pc:docMk/>
            <pc:sldMk cId="750130986" sldId="275"/>
            <ac:picMk id="9" creationId="{7301360D-86F4-CAEE-BF77-39159E38703D}"/>
          </ac:picMkLst>
        </pc:picChg>
        <pc:picChg chg="add del mod ord">
          <ac:chgData name="Noreen Arshad (2426598)" userId="c95054fb-239a-42ff-9b82-adc8a1d9ec44" providerId="ADAL" clId="{16E29357-B813-D54F-B16D-CED1B81F9B34}" dt="2025-07-11T19:53:44.856" v="1608" actId="478"/>
          <ac:picMkLst>
            <pc:docMk/>
            <pc:sldMk cId="750130986" sldId="275"/>
            <ac:picMk id="10" creationId="{66F32CED-E0AB-D4AC-D128-CD279432DA13}"/>
          </ac:picMkLst>
        </pc:picChg>
        <pc:picChg chg="add del mod ord">
          <ac:chgData name="Noreen Arshad (2426598)" userId="c95054fb-239a-42ff-9b82-adc8a1d9ec44" providerId="ADAL" clId="{16E29357-B813-D54F-B16D-CED1B81F9B34}" dt="2025-07-11T19:53:09.310" v="1602" actId="478"/>
          <ac:picMkLst>
            <pc:docMk/>
            <pc:sldMk cId="750130986" sldId="275"/>
            <ac:picMk id="11" creationId="{0C27B78F-A56E-48E4-16D3-115628168299}"/>
          </ac:picMkLst>
        </pc:picChg>
        <pc:picChg chg="add mod ord">
          <ac:chgData name="Noreen Arshad (2426598)" userId="c95054fb-239a-42ff-9b82-adc8a1d9ec44" providerId="ADAL" clId="{16E29357-B813-D54F-B16D-CED1B81F9B34}" dt="2025-07-11T19:53:02.500" v="1601" actId="26606"/>
          <ac:picMkLst>
            <pc:docMk/>
            <pc:sldMk cId="750130986" sldId="275"/>
            <ac:picMk id="13" creationId="{137008D3-68EF-6F0E-546F-70C3983201E8}"/>
          </ac:picMkLst>
        </pc:picChg>
        <pc:picChg chg="add mod ord">
          <ac:chgData name="Noreen Arshad (2426598)" userId="c95054fb-239a-42ff-9b82-adc8a1d9ec44" providerId="ADAL" clId="{16E29357-B813-D54F-B16D-CED1B81F9B34}" dt="2025-07-11T19:53:55.704" v="1610" actId="1076"/>
          <ac:picMkLst>
            <pc:docMk/>
            <pc:sldMk cId="750130986" sldId="275"/>
            <ac:picMk id="15" creationId="{6A306965-D4DE-8F3E-27FD-6B9661FDE463}"/>
          </ac:picMkLst>
        </pc:picChg>
        <pc:picChg chg="add">
          <ac:chgData name="Noreen Arshad (2426598)" userId="c95054fb-239a-42ff-9b82-adc8a1d9ec44" providerId="ADAL" clId="{16E29357-B813-D54F-B16D-CED1B81F9B34}" dt="2025-07-11T20:02:00.774" v="1828" actId="931"/>
          <ac:picMkLst>
            <pc:docMk/>
            <pc:sldMk cId="750130986" sldId="275"/>
            <ac:picMk id="16" creationId="{186F0B2E-330E-05C9-4E15-4E6CB13B8577}"/>
          </ac:picMkLst>
        </pc:picChg>
        <pc:cxnChg chg="add del">
          <ac:chgData name="Noreen Arshad (2426598)" userId="c95054fb-239a-42ff-9b82-adc8a1d9ec44" providerId="ADAL" clId="{16E29357-B813-D54F-B16D-CED1B81F9B34}" dt="2025-07-11T19:53:02.500" v="1601" actId="26606"/>
          <ac:cxnSpMkLst>
            <pc:docMk/>
            <pc:sldMk cId="750130986" sldId="275"/>
            <ac:cxnSpMk id="12" creationId="{118E06E4-607B-144B-382B-AD3D06B1EE8C}"/>
          </ac:cxnSpMkLst>
        </pc:cxnChg>
        <pc:cxnChg chg="add del">
          <ac:chgData name="Noreen Arshad (2426598)" userId="c95054fb-239a-42ff-9b82-adc8a1d9ec44" providerId="ADAL" clId="{16E29357-B813-D54F-B16D-CED1B81F9B34}" dt="2025-07-11T19:52:15.238" v="1592" actId="26606"/>
          <ac:cxnSpMkLst>
            <pc:docMk/>
            <pc:sldMk cId="750130986" sldId="275"/>
            <ac:cxnSpMk id="20" creationId="{118E06E4-607B-144B-382B-AD3D06B1EE8C}"/>
          </ac:cxnSpMkLst>
        </pc:cxnChg>
        <pc:cxnChg chg="add del">
          <ac:chgData name="Noreen Arshad (2426598)" userId="c95054fb-239a-42ff-9b82-adc8a1d9ec44" providerId="ADAL" clId="{16E29357-B813-D54F-B16D-CED1B81F9B34}" dt="2025-07-11T19:52:15.238" v="1592" actId="26606"/>
          <ac:cxnSpMkLst>
            <pc:docMk/>
            <pc:sldMk cId="750130986" sldId="275"/>
            <ac:cxnSpMk id="24" creationId="{A206B996-768A-89D1-081B-4F0E3431999E}"/>
          </ac:cxnSpMkLst>
        </pc:cxnChg>
        <pc:cxnChg chg="add del">
          <ac:chgData name="Noreen Arshad (2426598)" userId="c95054fb-239a-42ff-9b82-adc8a1d9ec44" providerId="ADAL" clId="{16E29357-B813-D54F-B16D-CED1B81F9B34}" dt="2025-07-11T19:52:42.881" v="1594" actId="26606"/>
          <ac:cxnSpMkLst>
            <pc:docMk/>
            <pc:sldMk cId="750130986" sldId="275"/>
            <ac:cxnSpMk id="26" creationId="{118E06E4-607B-144B-382B-AD3D06B1EE8C}"/>
          </ac:cxnSpMkLst>
        </pc:cxnChg>
        <pc:cxnChg chg="del">
          <ac:chgData name="Noreen Arshad (2426598)" userId="c95054fb-239a-42ff-9b82-adc8a1d9ec44" providerId="ADAL" clId="{16E29357-B813-D54F-B16D-CED1B81F9B34}" dt="2025-07-11T19:52:42.881" v="1594" actId="26606"/>
          <ac:cxnSpMkLst>
            <pc:docMk/>
            <pc:sldMk cId="750130986" sldId="275"/>
            <ac:cxnSpMk id="28" creationId="{84EE7F79-08E8-405E-9B6D-B1560F348480}"/>
          </ac:cxnSpMkLst>
        </pc:cxnChg>
        <pc:cxnChg chg="del">
          <ac:chgData name="Noreen Arshad (2426598)" userId="c95054fb-239a-42ff-9b82-adc8a1d9ec44" providerId="ADAL" clId="{16E29357-B813-D54F-B16D-CED1B81F9B34}" dt="2025-07-11T19:52:52.339" v="1596" actId="26606"/>
          <ac:cxnSpMkLst>
            <pc:docMk/>
            <pc:sldMk cId="750130986" sldId="275"/>
            <ac:cxnSpMk id="30" creationId="{118E06E4-607B-144B-382B-AD3D06B1EE8C}"/>
          </ac:cxnSpMkLst>
        </pc:cxnChg>
        <pc:cxnChg chg="add del">
          <ac:chgData name="Noreen Arshad (2426598)" userId="c95054fb-239a-42ff-9b82-adc8a1d9ec44" providerId="ADAL" clId="{16E29357-B813-D54F-B16D-CED1B81F9B34}" dt="2025-07-11T19:52:52.339" v="1596" actId="26606"/>
          <ac:cxnSpMkLst>
            <pc:docMk/>
            <pc:sldMk cId="750130986" sldId="275"/>
            <ac:cxnSpMk id="32" creationId="{08362C1D-A9AD-42FD-91C3-3328E9B2523F}"/>
          </ac:cxnSpMkLst>
        </pc:cxnChg>
        <pc:cxnChg chg="add del">
          <ac:chgData name="Noreen Arshad (2426598)" userId="c95054fb-239a-42ff-9b82-adc8a1d9ec44" providerId="ADAL" clId="{16E29357-B813-D54F-B16D-CED1B81F9B34}" dt="2025-07-11T19:52:54.216" v="1598" actId="26606"/>
          <ac:cxnSpMkLst>
            <pc:docMk/>
            <pc:sldMk cId="750130986" sldId="275"/>
            <ac:cxnSpMk id="34" creationId="{118E06E4-607B-144B-382B-AD3D06B1EE8C}"/>
          </ac:cxnSpMkLst>
        </pc:cxnChg>
        <pc:cxnChg chg="add del">
          <ac:chgData name="Noreen Arshad (2426598)" userId="c95054fb-239a-42ff-9b82-adc8a1d9ec44" providerId="ADAL" clId="{16E29357-B813-D54F-B16D-CED1B81F9B34}" dt="2025-07-11T19:53:02.495" v="1600" actId="26606"/>
          <ac:cxnSpMkLst>
            <pc:docMk/>
            <pc:sldMk cId="750130986" sldId="275"/>
            <ac:cxnSpMk id="37" creationId="{118E06E4-607B-144B-382B-AD3D06B1EE8C}"/>
          </ac:cxnSpMkLst>
        </pc:cxnChg>
        <pc:cxnChg chg="add del">
          <ac:chgData name="Noreen Arshad (2426598)" userId="c95054fb-239a-42ff-9b82-adc8a1d9ec44" providerId="ADAL" clId="{16E29357-B813-D54F-B16D-CED1B81F9B34}" dt="2025-07-11T19:53:02.495" v="1600" actId="26606"/>
          <ac:cxnSpMkLst>
            <pc:docMk/>
            <pc:sldMk cId="750130986" sldId="275"/>
            <ac:cxnSpMk id="39" creationId="{FA4BFAAA-B2BE-DCAB-19F0-15288207C384}"/>
          </ac:cxnSpMkLst>
        </pc:cxnChg>
        <pc:cxnChg chg="add">
          <ac:chgData name="Noreen Arshad (2426598)" userId="c95054fb-239a-42ff-9b82-adc8a1d9ec44" providerId="ADAL" clId="{16E29357-B813-D54F-B16D-CED1B81F9B34}" dt="2025-07-11T19:53:02.500" v="1601" actId="26606"/>
          <ac:cxnSpMkLst>
            <pc:docMk/>
            <pc:sldMk cId="750130986" sldId="275"/>
            <ac:cxnSpMk id="41" creationId="{118E06E4-607B-144B-382B-AD3D06B1EE8C}"/>
          </ac:cxnSpMkLst>
        </pc:cxnChg>
      </pc:sldChg>
      <pc:sldChg chg="addSp modSp">
        <pc:chgData name="Noreen Arshad (2426598)" userId="c95054fb-239a-42ff-9b82-adc8a1d9ec44" providerId="ADAL" clId="{16E29357-B813-D54F-B16D-CED1B81F9B34}" dt="2025-07-11T17:32:46.255" v="1524" actId="1076"/>
        <pc:sldMkLst>
          <pc:docMk/>
          <pc:sldMk cId="1845800677" sldId="276"/>
        </pc:sldMkLst>
        <pc:picChg chg="add mod">
          <ac:chgData name="Noreen Arshad (2426598)" userId="c95054fb-239a-42ff-9b82-adc8a1d9ec44" providerId="ADAL" clId="{16E29357-B813-D54F-B16D-CED1B81F9B34}" dt="2025-07-11T09:57:27.437" v="1474" actId="1076"/>
          <ac:picMkLst>
            <pc:docMk/>
            <pc:sldMk cId="1845800677" sldId="276"/>
            <ac:picMk id="4" creationId="{7FC1684E-D636-5924-36FE-B512FD2E2EF2}"/>
          </ac:picMkLst>
        </pc:picChg>
        <pc:picChg chg="add mod">
          <ac:chgData name="Noreen Arshad (2426598)" userId="c95054fb-239a-42ff-9b82-adc8a1d9ec44" providerId="ADAL" clId="{16E29357-B813-D54F-B16D-CED1B81F9B34}" dt="2025-07-11T17:32:46.255" v="1524" actId="1076"/>
          <ac:picMkLst>
            <pc:docMk/>
            <pc:sldMk cId="1845800677" sldId="276"/>
            <ac:picMk id="5" creationId="{C30EE818-315D-5FB9-4484-F8FCCD877B20}"/>
          </ac:picMkLst>
        </pc:picChg>
      </pc:sldChg>
      <pc:sldChg chg="addSp modSp new">
        <pc:chgData name="Noreen Arshad (2426598)" userId="c95054fb-239a-42ff-9b82-adc8a1d9ec44" providerId="ADAL" clId="{16E29357-B813-D54F-B16D-CED1B81F9B34}" dt="2025-07-11T20:15:42.360" v="1991" actId="931"/>
        <pc:sldMkLst>
          <pc:docMk/>
          <pc:sldMk cId="1316386991" sldId="277"/>
        </pc:sldMkLst>
        <pc:spChg chg="mod">
          <ac:chgData name="Noreen Arshad (2426598)" userId="c95054fb-239a-42ff-9b82-adc8a1d9ec44" providerId="ADAL" clId="{16E29357-B813-D54F-B16D-CED1B81F9B34}" dt="2025-07-11T20:09:52.140" v="1872" actId="20577"/>
          <ac:spMkLst>
            <pc:docMk/>
            <pc:sldMk cId="1316386991" sldId="277"/>
            <ac:spMk id="2" creationId="{2F3CF388-178F-C4DE-1D71-EDB887638E02}"/>
          </ac:spMkLst>
        </pc:spChg>
        <pc:spChg chg="mod">
          <ac:chgData name="Noreen Arshad (2426598)" userId="c95054fb-239a-42ff-9b82-adc8a1d9ec44" providerId="ADAL" clId="{16E29357-B813-D54F-B16D-CED1B81F9B34}" dt="2025-07-11T20:14:41.478" v="1990" actId="20577"/>
          <ac:spMkLst>
            <pc:docMk/>
            <pc:sldMk cId="1316386991" sldId="277"/>
            <ac:spMk id="3" creationId="{AD1A60F1-CF6C-15CC-0C0C-9F815792F1A9}"/>
          </ac:spMkLst>
        </pc:spChg>
        <pc:picChg chg="add">
          <ac:chgData name="Noreen Arshad (2426598)" userId="c95054fb-239a-42ff-9b82-adc8a1d9ec44" providerId="ADAL" clId="{16E29357-B813-D54F-B16D-CED1B81F9B34}" dt="2025-07-11T20:15:42.360" v="1991" actId="931"/>
          <ac:picMkLst>
            <pc:docMk/>
            <pc:sldMk cId="1316386991" sldId="277"/>
            <ac:picMk id="4" creationId="{A5A91C3A-7E4E-80D6-E06E-7E6A7BE77EB7}"/>
          </ac:picMkLst>
        </pc:picChg>
        <pc:picChg chg="add">
          <ac:chgData name="Noreen Arshad (2426598)" userId="c95054fb-239a-42ff-9b82-adc8a1d9ec44" providerId="ADAL" clId="{16E29357-B813-D54F-B16D-CED1B81F9B34}" dt="2025-07-11T20:15:42.360" v="1991" actId="931"/>
          <ac:picMkLst>
            <pc:docMk/>
            <pc:sldMk cId="1316386991" sldId="277"/>
            <ac:picMk id="5" creationId="{055DC622-A88A-1969-31F5-B62BA7927A64}"/>
          </ac:picMkLst>
        </pc:picChg>
        <pc:picChg chg="add">
          <ac:chgData name="Noreen Arshad (2426598)" userId="c95054fb-239a-42ff-9b82-adc8a1d9ec44" providerId="ADAL" clId="{16E29357-B813-D54F-B16D-CED1B81F9B34}" dt="2025-07-11T20:15:42.360" v="1991" actId="931"/>
          <ac:picMkLst>
            <pc:docMk/>
            <pc:sldMk cId="1316386991" sldId="277"/>
            <ac:picMk id="6" creationId="{DD7E6046-BF75-F261-8F83-06390A31086E}"/>
          </ac:picMkLst>
        </pc:picChg>
        <pc:picChg chg="add">
          <ac:chgData name="Noreen Arshad (2426598)" userId="c95054fb-239a-42ff-9b82-adc8a1d9ec44" providerId="ADAL" clId="{16E29357-B813-D54F-B16D-CED1B81F9B34}" dt="2025-07-11T20:15:42.360" v="1991" actId="931"/>
          <ac:picMkLst>
            <pc:docMk/>
            <pc:sldMk cId="1316386991" sldId="277"/>
            <ac:picMk id="7" creationId="{6AF10CEB-D3B5-CBCD-C0FF-6965EA5A2479}"/>
          </ac:picMkLst>
        </pc:picChg>
      </pc:sldChg>
    </pc:docChg>
  </pc:docChgLst>
  <pc:docChgLst>
    <pc:chgData name="Noreen Arshad (2426598)" userId="S::2426598@student.uwtsd.ac.uk::c95054fb-239a-42ff-9b82-adc8a1d9ec44" providerId="AD" clId="Web-{CC39BABC-541D-EA64-0025-C84F53E3F9FF}"/>
    <pc:docChg chg="addSld modSld">
      <pc:chgData name="Noreen Arshad (2426598)" userId="S::2426598@student.uwtsd.ac.uk::c95054fb-239a-42ff-9b82-adc8a1d9ec44" providerId="AD" clId="Web-{CC39BABC-541D-EA64-0025-C84F53E3F9FF}" dt="2025-07-13T14:28:30.775" v="916" actId="20577"/>
      <pc:docMkLst>
        <pc:docMk/>
      </pc:docMkLst>
      <pc:sldChg chg="modSp">
        <pc:chgData name="Noreen Arshad (2426598)" userId="S::2426598@student.uwtsd.ac.uk::c95054fb-239a-42ff-9b82-adc8a1d9ec44" providerId="AD" clId="Web-{CC39BABC-541D-EA64-0025-C84F53E3F9FF}" dt="2025-07-13T14:28:30.775" v="916" actId="20577"/>
        <pc:sldMkLst>
          <pc:docMk/>
          <pc:sldMk cId="109857222" sldId="256"/>
        </pc:sldMkLst>
        <pc:spChg chg="mod">
          <ac:chgData name="Noreen Arshad (2426598)" userId="S::2426598@student.uwtsd.ac.uk::c95054fb-239a-42ff-9b82-adc8a1d9ec44" providerId="AD" clId="Web-{CC39BABC-541D-EA64-0025-C84F53E3F9FF}" dt="2025-07-13T14:28:30.775" v="916" actId="20577"/>
          <ac:spMkLst>
            <pc:docMk/>
            <pc:sldMk cId="109857222" sldId="256"/>
            <ac:spMk id="3" creationId="{00000000-0000-0000-0000-000000000000}"/>
          </ac:spMkLst>
        </pc:spChg>
      </pc:sldChg>
      <pc:sldChg chg="modSp">
        <pc:chgData name="Noreen Arshad (2426598)" userId="S::2426598@student.uwtsd.ac.uk::c95054fb-239a-42ff-9b82-adc8a1d9ec44" providerId="AD" clId="Web-{CC39BABC-541D-EA64-0025-C84F53E3F9FF}" dt="2025-07-13T13:42:38.743" v="45" actId="20577"/>
        <pc:sldMkLst>
          <pc:docMk/>
          <pc:sldMk cId="3128195426" sldId="268"/>
        </pc:sldMkLst>
        <pc:spChg chg="mod">
          <ac:chgData name="Noreen Arshad (2426598)" userId="S::2426598@student.uwtsd.ac.uk::c95054fb-239a-42ff-9b82-adc8a1d9ec44" providerId="AD" clId="Web-{CC39BABC-541D-EA64-0025-C84F53E3F9FF}" dt="2025-07-13T13:42:38.743" v="45" actId="20577"/>
          <ac:spMkLst>
            <pc:docMk/>
            <pc:sldMk cId="3128195426" sldId="268"/>
            <ac:spMk id="3" creationId="{EBD7A261-1B71-316D-32F8-7B8631412D43}"/>
          </ac:spMkLst>
        </pc:spChg>
      </pc:sldChg>
      <pc:sldChg chg="addSp delSp modSp mod setClrOvrMap">
        <pc:chgData name="Noreen Arshad (2426598)" userId="S::2426598@student.uwtsd.ac.uk::c95054fb-239a-42ff-9b82-adc8a1d9ec44" providerId="AD" clId="Web-{CC39BABC-541D-EA64-0025-C84F53E3F9FF}" dt="2025-07-13T14:14:01.953" v="483" actId="20577"/>
        <pc:sldMkLst>
          <pc:docMk/>
          <pc:sldMk cId="489336608" sldId="269"/>
        </pc:sldMkLst>
        <pc:spChg chg="mod">
          <ac:chgData name="Noreen Arshad (2426598)" userId="S::2426598@student.uwtsd.ac.uk::c95054fb-239a-42ff-9b82-adc8a1d9ec44" providerId="AD" clId="Web-{CC39BABC-541D-EA64-0025-C84F53E3F9FF}" dt="2025-07-13T14:06:53.450" v="455"/>
          <ac:spMkLst>
            <pc:docMk/>
            <pc:sldMk cId="489336608" sldId="269"/>
            <ac:spMk id="2" creationId="{F628E4A5-4D22-FD51-19C5-63AE05521776}"/>
          </ac:spMkLst>
        </pc:spChg>
        <pc:spChg chg="mod ord">
          <ac:chgData name="Noreen Arshad (2426598)" userId="S::2426598@student.uwtsd.ac.uk::c95054fb-239a-42ff-9b82-adc8a1d9ec44" providerId="AD" clId="Web-{CC39BABC-541D-EA64-0025-C84F53E3F9FF}" dt="2025-07-13T14:14:01.953" v="483" actId="20577"/>
          <ac:spMkLst>
            <pc:docMk/>
            <pc:sldMk cId="489336608" sldId="269"/>
            <ac:spMk id="6" creationId="{5309AC6F-0CB4-74E2-0FE0-976E0CB86063}"/>
          </ac:spMkLst>
        </pc:spChg>
        <pc:spChg chg="add del">
          <ac:chgData name="Noreen Arshad (2426598)" userId="S::2426598@student.uwtsd.ac.uk::c95054fb-239a-42ff-9b82-adc8a1d9ec44" providerId="AD" clId="Web-{CC39BABC-541D-EA64-0025-C84F53E3F9FF}" dt="2025-07-13T14:01:14.956" v="372"/>
          <ac:spMkLst>
            <pc:docMk/>
            <pc:sldMk cId="489336608" sldId="269"/>
            <ac:spMk id="29" creationId="{19F9BF86-FE94-4517-B97D-026C7515E589}"/>
          </ac:spMkLst>
        </pc:spChg>
        <pc:spChg chg="add del">
          <ac:chgData name="Noreen Arshad (2426598)" userId="S::2426598@student.uwtsd.ac.uk::c95054fb-239a-42ff-9b82-adc8a1d9ec44" providerId="AD" clId="Web-{CC39BABC-541D-EA64-0025-C84F53E3F9FF}" dt="2025-07-13T14:01:14.940" v="371"/>
          <ac:spMkLst>
            <pc:docMk/>
            <pc:sldMk cId="489336608" sldId="269"/>
            <ac:spMk id="37" creationId="{19F9BF86-FE94-4517-B97D-026C7515E589}"/>
          </ac:spMkLst>
        </pc:spChg>
        <pc:spChg chg="add del">
          <ac:chgData name="Noreen Arshad (2426598)" userId="S::2426598@student.uwtsd.ac.uk::c95054fb-239a-42ff-9b82-adc8a1d9ec44" providerId="AD" clId="Web-{CC39BABC-541D-EA64-0025-C84F53E3F9FF}" dt="2025-07-13T14:01:07.956" v="367"/>
          <ac:spMkLst>
            <pc:docMk/>
            <pc:sldMk cId="489336608" sldId="269"/>
            <ac:spMk id="38" creationId="{19F9BF86-FE94-4517-B97D-026C7515E589}"/>
          </ac:spMkLst>
        </pc:spChg>
        <pc:spChg chg="add del">
          <ac:chgData name="Noreen Arshad (2426598)" userId="S::2426598@student.uwtsd.ac.uk::c95054fb-239a-42ff-9b82-adc8a1d9ec44" providerId="AD" clId="Web-{CC39BABC-541D-EA64-0025-C84F53E3F9FF}" dt="2025-07-13T14:01:07.956" v="367"/>
          <ac:spMkLst>
            <pc:docMk/>
            <pc:sldMk cId="489336608" sldId="269"/>
            <ac:spMk id="40" creationId="{72E284DE-AB43-1296-3166-892F44A3A2E9}"/>
          </ac:spMkLst>
        </pc:spChg>
        <pc:spChg chg="add del">
          <ac:chgData name="Noreen Arshad (2426598)" userId="S::2426598@student.uwtsd.ac.uk::c95054fb-239a-42ff-9b82-adc8a1d9ec44" providerId="AD" clId="Web-{CC39BABC-541D-EA64-0025-C84F53E3F9FF}" dt="2025-07-13T14:01:12.190" v="369"/>
          <ac:spMkLst>
            <pc:docMk/>
            <pc:sldMk cId="489336608" sldId="269"/>
            <ac:spMk id="45" creationId="{19F9BF86-FE94-4517-B97D-026C7515E589}"/>
          </ac:spMkLst>
        </pc:spChg>
        <pc:spChg chg="add del">
          <ac:chgData name="Noreen Arshad (2426598)" userId="S::2426598@student.uwtsd.ac.uk::c95054fb-239a-42ff-9b82-adc8a1d9ec44" providerId="AD" clId="Web-{CC39BABC-541D-EA64-0025-C84F53E3F9FF}" dt="2025-07-13T14:01:12.190" v="369"/>
          <ac:spMkLst>
            <pc:docMk/>
            <pc:sldMk cId="489336608" sldId="269"/>
            <ac:spMk id="47" creationId="{36136311-C81B-47C5-AE0A-5641A5A59520}"/>
          </ac:spMkLst>
        </pc:spChg>
        <pc:spChg chg="add del">
          <ac:chgData name="Noreen Arshad (2426598)" userId="S::2426598@student.uwtsd.ac.uk::c95054fb-239a-42ff-9b82-adc8a1d9ec44" providerId="AD" clId="Web-{CC39BABC-541D-EA64-0025-C84F53E3F9FF}" dt="2025-07-13T14:06:53.450" v="455"/>
          <ac:spMkLst>
            <pc:docMk/>
            <pc:sldMk cId="489336608" sldId="269"/>
            <ac:spMk id="49" creationId="{19F9BF86-FE94-4517-B97D-026C7515E589}"/>
          </ac:spMkLst>
        </pc:spChg>
        <pc:spChg chg="add">
          <ac:chgData name="Noreen Arshad (2426598)" userId="S::2426598@student.uwtsd.ac.uk::c95054fb-239a-42ff-9b82-adc8a1d9ec44" providerId="AD" clId="Web-{CC39BABC-541D-EA64-0025-C84F53E3F9FF}" dt="2025-07-13T14:06:53.450" v="455"/>
          <ac:spMkLst>
            <pc:docMk/>
            <pc:sldMk cId="489336608" sldId="269"/>
            <ac:spMk id="56" creationId="{19F9BF86-FE94-4517-B97D-026C7515E589}"/>
          </ac:spMkLst>
        </pc:spChg>
        <pc:spChg chg="del">
          <ac:chgData name="Noreen Arshad (2426598)" userId="S::2426598@student.uwtsd.ac.uk::c95054fb-239a-42ff-9b82-adc8a1d9ec44" providerId="AD" clId="Web-{CC39BABC-541D-EA64-0025-C84F53E3F9FF}" dt="2025-07-13T14:13:06.248" v="476"/>
          <ac:spMkLst>
            <pc:docMk/>
            <pc:sldMk cId="489336608" sldId="269"/>
            <ac:spMk id="65" creationId="{19F9BF86-FE94-4517-B97D-026C7515E589}"/>
          </ac:spMkLst>
        </pc:spChg>
        <pc:spChg chg="add">
          <ac:chgData name="Noreen Arshad (2426598)" userId="S::2426598@student.uwtsd.ac.uk::c95054fb-239a-42ff-9b82-adc8a1d9ec44" providerId="AD" clId="Web-{CC39BABC-541D-EA64-0025-C84F53E3F9FF}" dt="2025-07-13T14:13:06.248" v="476"/>
          <ac:spMkLst>
            <pc:docMk/>
            <pc:sldMk cId="489336608" sldId="269"/>
            <ac:spMk id="72" creationId="{CFD1D2CD-954D-4C4D-B505-05EAD159B230}"/>
          </ac:spMkLst>
        </pc:spChg>
        <pc:picChg chg="mod">
          <ac:chgData name="Noreen Arshad (2426598)" userId="S::2426598@student.uwtsd.ac.uk::c95054fb-239a-42ff-9b82-adc8a1d9ec44" providerId="AD" clId="Web-{CC39BABC-541D-EA64-0025-C84F53E3F9FF}" dt="2025-07-13T14:13:06.248" v="476"/>
          <ac:picMkLst>
            <pc:docMk/>
            <pc:sldMk cId="489336608" sldId="269"/>
            <ac:picMk id="3" creationId="{EFE9B3E4-F5F5-155A-717F-CF42084431CF}"/>
          </ac:picMkLst>
        </pc:picChg>
        <pc:picChg chg="mod">
          <ac:chgData name="Noreen Arshad (2426598)" userId="S::2426598@student.uwtsd.ac.uk::c95054fb-239a-42ff-9b82-adc8a1d9ec44" providerId="AD" clId="Web-{CC39BABC-541D-EA64-0025-C84F53E3F9FF}" dt="2025-07-13T14:13:06.248" v="476"/>
          <ac:picMkLst>
            <pc:docMk/>
            <pc:sldMk cId="489336608" sldId="269"/>
            <ac:picMk id="4" creationId="{5FD397F7-267F-4409-F856-CD18D1510F90}"/>
          </ac:picMkLst>
        </pc:picChg>
        <pc:picChg chg="add del">
          <ac:chgData name="Noreen Arshad (2426598)" userId="S::2426598@student.uwtsd.ac.uk::c95054fb-239a-42ff-9b82-adc8a1d9ec44" providerId="AD" clId="Web-{CC39BABC-541D-EA64-0025-C84F53E3F9FF}" dt="2025-07-13T14:01:07.956" v="367"/>
          <ac:picMkLst>
            <pc:docMk/>
            <pc:sldMk cId="489336608" sldId="269"/>
            <ac:picMk id="32" creationId="{D739AC0A-EEB1-21CE-E225-6DE59913D0AC}"/>
          </ac:picMkLst>
        </pc:picChg>
        <pc:picChg chg="add mod">
          <ac:chgData name="Noreen Arshad (2426598)" userId="S::2426598@student.uwtsd.ac.uk::c95054fb-239a-42ff-9b82-adc8a1d9ec44" providerId="AD" clId="Web-{CC39BABC-541D-EA64-0025-C84F53E3F9FF}" dt="2025-07-13T14:06:53.450" v="455"/>
          <ac:picMkLst>
            <pc:docMk/>
            <pc:sldMk cId="489336608" sldId="269"/>
            <ac:picMk id="34" creationId="{13165644-DECA-BD25-B254-612EE1596D20}"/>
          </ac:picMkLst>
        </pc:picChg>
        <pc:picChg chg="add del">
          <ac:chgData name="Noreen Arshad (2426598)" userId="S::2426598@student.uwtsd.ac.uk::c95054fb-239a-42ff-9b82-adc8a1d9ec44" providerId="AD" clId="Web-{CC39BABC-541D-EA64-0025-C84F53E3F9FF}" dt="2025-07-13T14:01:12.190" v="369"/>
          <ac:picMkLst>
            <pc:docMk/>
            <pc:sldMk cId="489336608" sldId="269"/>
            <ac:picMk id="46" creationId="{F13FD29B-93D9-7F8B-5A0D-4A86E0FEE6C4}"/>
          </ac:picMkLst>
        </pc:picChg>
        <pc:cxnChg chg="add del">
          <ac:chgData name="Noreen Arshad (2426598)" userId="S::2426598@student.uwtsd.ac.uk::c95054fb-239a-42ff-9b82-adc8a1d9ec44" providerId="AD" clId="Web-{CC39BABC-541D-EA64-0025-C84F53E3F9FF}" dt="2025-07-13T14:01:14.956" v="372"/>
          <ac:cxnSpMkLst>
            <pc:docMk/>
            <pc:sldMk cId="489336608" sldId="269"/>
            <ac:cxnSpMk id="28" creationId="{118E06E4-607B-144B-382B-AD3D06B1EE8C}"/>
          </ac:cxnSpMkLst>
        </pc:cxnChg>
        <pc:cxnChg chg="add del">
          <ac:chgData name="Noreen Arshad (2426598)" userId="S::2426598@student.uwtsd.ac.uk::c95054fb-239a-42ff-9b82-adc8a1d9ec44" providerId="AD" clId="Web-{CC39BABC-541D-EA64-0025-C84F53E3F9FF}" dt="2025-07-13T14:01:14.956" v="372"/>
          <ac:cxnSpMkLst>
            <pc:docMk/>
            <pc:sldMk cId="489336608" sldId="269"/>
            <ac:cxnSpMk id="30" creationId="{59D7B6BE-A4E0-4483-BEC5-493AC3E5D2AD}"/>
          </ac:cxnSpMkLst>
        </pc:cxnChg>
        <pc:cxnChg chg="add del">
          <ac:chgData name="Noreen Arshad (2426598)" userId="S::2426598@student.uwtsd.ac.uk::c95054fb-239a-42ff-9b82-adc8a1d9ec44" providerId="AD" clId="Web-{CC39BABC-541D-EA64-0025-C84F53E3F9FF}" dt="2025-07-13T14:01:14.940" v="371"/>
          <ac:cxnSpMkLst>
            <pc:docMk/>
            <pc:sldMk cId="489336608" sldId="269"/>
            <ac:cxnSpMk id="35" creationId="{118E06E4-607B-144B-382B-AD3D06B1EE8C}"/>
          </ac:cxnSpMkLst>
        </pc:cxnChg>
        <pc:cxnChg chg="add del">
          <ac:chgData name="Noreen Arshad (2426598)" userId="S::2426598@student.uwtsd.ac.uk::c95054fb-239a-42ff-9b82-adc8a1d9ec44" providerId="AD" clId="Web-{CC39BABC-541D-EA64-0025-C84F53E3F9FF}" dt="2025-07-13T14:01:07.956" v="367"/>
          <ac:cxnSpMkLst>
            <pc:docMk/>
            <pc:sldMk cId="489336608" sldId="269"/>
            <ac:cxnSpMk id="36" creationId="{118E06E4-607B-144B-382B-AD3D06B1EE8C}"/>
          </ac:cxnSpMkLst>
        </pc:cxnChg>
        <pc:cxnChg chg="add del">
          <ac:chgData name="Noreen Arshad (2426598)" userId="S::2426598@student.uwtsd.ac.uk::c95054fb-239a-42ff-9b82-adc8a1d9ec44" providerId="AD" clId="Web-{CC39BABC-541D-EA64-0025-C84F53E3F9FF}" dt="2025-07-13T14:01:14.940" v="371"/>
          <ac:cxnSpMkLst>
            <pc:docMk/>
            <pc:sldMk cId="489336608" sldId="269"/>
            <ac:cxnSpMk id="39" creationId="{8A5C8BF2-C035-4BFF-8802-A39723834415}"/>
          </ac:cxnSpMkLst>
        </pc:cxnChg>
        <pc:cxnChg chg="add del">
          <ac:chgData name="Noreen Arshad (2426598)" userId="S::2426598@student.uwtsd.ac.uk::c95054fb-239a-42ff-9b82-adc8a1d9ec44" providerId="AD" clId="Web-{CC39BABC-541D-EA64-0025-C84F53E3F9FF}" dt="2025-07-13T14:06:53.450" v="455"/>
          <ac:cxnSpMkLst>
            <pc:docMk/>
            <pc:sldMk cId="489336608" sldId="269"/>
            <ac:cxnSpMk id="41" creationId="{750527CE-FCD0-40C8-B37A-39331C2A4FDF}"/>
          </ac:cxnSpMkLst>
        </pc:cxnChg>
        <pc:cxnChg chg="add del">
          <ac:chgData name="Noreen Arshad (2426598)" userId="S::2426598@student.uwtsd.ac.uk::c95054fb-239a-42ff-9b82-adc8a1d9ec44" providerId="AD" clId="Web-{CC39BABC-541D-EA64-0025-C84F53E3F9FF}" dt="2025-07-13T14:01:07.956" v="367"/>
          <ac:cxnSpMkLst>
            <pc:docMk/>
            <pc:sldMk cId="489336608" sldId="269"/>
            <ac:cxnSpMk id="42" creationId="{97CC2FE6-3AD0-4131-B4BC-1F4D65E25E13}"/>
          </ac:cxnSpMkLst>
        </pc:cxnChg>
        <pc:cxnChg chg="add del">
          <ac:chgData name="Noreen Arshad (2426598)" userId="S::2426598@student.uwtsd.ac.uk::c95054fb-239a-42ff-9b82-adc8a1d9ec44" providerId="AD" clId="Web-{CC39BABC-541D-EA64-0025-C84F53E3F9FF}" dt="2025-07-13T14:06:53.450" v="455"/>
          <ac:cxnSpMkLst>
            <pc:docMk/>
            <pc:sldMk cId="489336608" sldId="269"/>
            <ac:cxnSpMk id="43" creationId="{118E06E4-607B-144B-382B-AD3D06B1EE8C}"/>
          </ac:cxnSpMkLst>
        </pc:cxnChg>
        <pc:cxnChg chg="add del">
          <ac:chgData name="Noreen Arshad (2426598)" userId="S::2426598@student.uwtsd.ac.uk::c95054fb-239a-42ff-9b82-adc8a1d9ec44" providerId="AD" clId="Web-{CC39BABC-541D-EA64-0025-C84F53E3F9FF}" dt="2025-07-13T14:01:12.190" v="369"/>
          <ac:cxnSpMkLst>
            <pc:docMk/>
            <pc:sldMk cId="489336608" sldId="269"/>
            <ac:cxnSpMk id="44" creationId="{118E06E4-607B-144B-382B-AD3D06B1EE8C}"/>
          </ac:cxnSpMkLst>
        </pc:cxnChg>
        <pc:cxnChg chg="add del">
          <ac:chgData name="Noreen Arshad (2426598)" userId="S::2426598@student.uwtsd.ac.uk::c95054fb-239a-42ff-9b82-adc8a1d9ec44" providerId="AD" clId="Web-{CC39BABC-541D-EA64-0025-C84F53E3F9FF}" dt="2025-07-13T14:01:12.190" v="369"/>
          <ac:cxnSpMkLst>
            <pc:docMk/>
            <pc:sldMk cId="489336608" sldId="269"/>
            <ac:cxnSpMk id="48" creationId="{7CC73A33-65FF-41A9-A3B0-006753CD1028}"/>
          </ac:cxnSpMkLst>
        </pc:cxnChg>
        <pc:cxnChg chg="add">
          <ac:chgData name="Noreen Arshad (2426598)" userId="S::2426598@student.uwtsd.ac.uk::c95054fb-239a-42ff-9b82-adc8a1d9ec44" providerId="AD" clId="Web-{CC39BABC-541D-EA64-0025-C84F53E3F9FF}" dt="2025-07-13T14:06:53.450" v="455"/>
          <ac:cxnSpMkLst>
            <pc:docMk/>
            <pc:sldMk cId="489336608" sldId="269"/>
            <ac:cxnSpMk id="54" creationId="{118E06E4-607B-144B-382B-AD3D06B1EE8C}"/>
          </ac:cxnSpMkLst>
        </pc:cxnChg>
        <pc:cxnChg chg="add">
          <ac:chgData name="Noreen Arshad (2426598)" userId="S::2426598@student.uwtsd.ac.uk::c95054fb-239a-42ff-9b82-adc8a1d9ec44" providerId="AD" clId="Web-{CC39BABC-541D-EA64-0025-C84F53E3F9FF}" dt="2025-07-13T14:06:53.450" v="455"/>
          <ac:cxnSpMkLst>
            <pc:docMk/>
            <pc:sldMk cId="489336608" sldId="269"/>
            <ac:cxnSpMk id="58" creationId="{8CED01B4-40F2-4CAE-8062-1D4CE8454C35}"/>
          </ac:cxnSpMkLst>
        </pc:cxnChg>
        <pc:cxnChg chg="del">
          <ac:chgData name="Noreen Arshad (2426598)" userId="S::2426598@student.uwtsd.ac.uk::c95054fb-239a-42ff-9b82-adc8a1d9ec44" providerId="AD" clId="Web-{CC39BABC-541D-EA64-0025-C84F53E3F9FF}" dt="2025-07-13T14:13:06.248" v="476"/>
          <ac:cxnSpMkLst>
            <pc:docMk/>
            <pc:sldMk cId="489336608" sldId="269"/>
            <ac:cxnSpMk id="63" creationId="{118E06E4-607B-144B-382B-AD3D06B1EE8C}"/>
          </ac:cxnSpMkLst>
        </pc:cxnChg>
        <pc:cxnChg chg="add">
          <ac:chgData name="Noreen Arshad (2426598)" userId="S::2426598@student.uwtsd.ac.uk::c95054fb-239a-42ff-9b82-adc8a1d9ec44" providerId="AD" clId="Web-{CC39BABC-541D-EA64-0025-C84F53E3F9FF}" dt="2025-07-13T14:13:06.248" v="476"/>
          <ac:cxnSpMkLst>
            <pc:docMk/>
            <pc:sldMk cId="489336608" sldId="269"/>
            <ac:cxnSpMk id="70" creationId="{118E06E4-607B-144B-382B-AD3D06B1EE8C}"/>
          </ac:cxnSpMkLst>
        </pc:cxnChg>
        <pc:cxnChg chg="add">
          <ac:chgData name="Noreen Arshad (2426598)" userId="S::2426598@student.uwtsd.ac.uk::c95054fb-239a-42ff-9b82-adc8a1d9ec44" providerId="AD" clId="Web-{CC39BABC-541D-EA64-0025-C84F53E3F9FF}" dt="2025-07-13T14:13:06.248" v="476"/>
          <ac:cxnSpMkLst>
            <pc:docMk/>
            <pc:sldMk cId="489336608" sldId="269"/>
            <ac:cxnSpMk id="74" creationId="{D132AEA7-A24A-45A9-BF8F-D0AFF34DF68C}"/>
          </ac:cxnSpMkLst>
        </pc:cxnChg>
      </pc:sldChg>
      <pc:sldChg chg="addSp delSp modSp">
        <pc:chgData name="Noreen Arshad (2426598)" userId="S::2426598@student.uwtsd.ac.uk::c95054fb-239a-42ff-9b82-adc8a1d9ec44" providerId="AD" clId="Web-{CC39BABC-541D-EA64-0025-C84F53E3F9FF}" dt="2025-07-13T13:52:50.996" v="274" actId="20577"/>
        <pc:sldMkLst>
          <pc:docMk/>
          <pc:sldMk cId="1987829067" sldId="270"/>
        </pc:sldMkLst>
        <pc:spChg chg="mod">
          <ac:chgData name="Noreen Arshad (2426598)" userId="S::2426598@student.uwtsd.ac.uk::c95054fb-239a-42ff-9b82-adc8a1d9ec44" providerId="AD" clId="Web-{CC39BABC-541D-EA64-0025-C84F53E3F9FF}" dt="2025-07-13T13:49:32.880" v="176"/>
          <ac:spMkLst>
            <pc:docMk/>
            <pc:sldMk cId="1987829067" sldId="270"/>
            <ac:spMk id="2" creationId="{A7839CCE-078C-2191-8A0F-718C2E6128A0}"/>
          </ac:spMkLst>
        </pc:spChg>
        <pc:spChg chg="mod ord">
          <ac:chgData name="Noreen Arshad (2426598)" userId="S::2426598@student.uwtsd.ac.uk::c95054fb-239a-42ff-9b82-adc8a1d9ec44" providerId="AD" clId="Web-{CC39BABC-541D-EA64-0025-C84F53E3F9FF}" dt="2025-07-13T13:52:50.996" v="274" actId="20577"/>
          <ac:spMkLst>
            <pc:docMk/>
            <pc:sldMk cId="1987829067" sldId="270"/>
            <ac:spMk id="3" creationId="{581FB369-C476-4DE0-BCD0-FF7C97F93ACC}"/>
          </ac:spMkLst>
        </pc:spChg>
        <pc:spChg chg="add del">
          <ac:chgData name="Noreen Arshad (2426598)" userId="S::2426598@student.uwtsd.ac.uk::c95054fb-239a-42ff-9b82-adc8a1d9ec44" providerId="AD" clId="Web-{CC39BABC-541D-EA64-0025-C84F53E3F9FF}" dt="2025-07-13T13:49:32.880" v="176"/>
          <ac:spMkLst>
            <pc:docMk/>
            <pc:sldMk cId="1987829067" sldId="270"/>
            <ac:spMk id="14" creationId="{19F9BF86-FE94-4517-B97D-026C7515E589}"/>
          </ac:spMkLst>
        </pc:spChg>
        <pc:spChg chg="add del">
          <ac:chgData name="Noreen Arshad (2426598)" userId="S::2426598@student.uwtsd.ac.uk::c95054fb-239a-42ff-9b82-adc8a1d9ec44" providerId="AD" clId="Web-{CC39BABC-541D-EA64-0025-C84F53E3F9FF}" dt="2025-07-13T13:49:32.864" v="175"/>
          <ac:spMkLst>
            <pc:docMk/>
            <pc:sldMk cId="1987829067" sldId="270"/>
            <ac:spMk id="21" creationId="{744CAA32-F237-419C-A2DD-43C28D920D3C}"/>
          </ac:spMkLst>
        </pc:spChg>
        <pc:spChg chg="add">
          <ac:chgData name="Noreen Arshad (2426598)" userId="S::2426598@student.uwtsd.ac.uk::c95054fb-239a-42ff-9b82-adc8a1d9ec44" providerId="AD" clId="Web-{CC39BABC-541D-EA64-0025-C84F53E3F9FF}" dt="2025-07-13T13:49:32.880" v="176"/>
          <ac:spMkLst>
            <pc:docMk/>
            <pc:sldMk cId="1987829067" sldId="270"/>
            <ac:spMk id="25" creationId="{744CAA32-F237-419C-A2DD-43C28D920D3C}"/>
          </ac:spMkLst>
        </pc:spChg>
        <pc:picChg chg="mod">
          <ac:chgData name="Noreen Arshad (2426598)" userId="S::2426598@student.uwtsd.ac.uk::c95054fb-239a-42ff-9b82-adc8a1d9ec44" providerId="AD" clId="Web-{CC39BABC-541D-EA64-0025-C84F53E3F9FF}" dt="2025-07-13T13:49:32.880" v="176"/>
          <ac:picMkLst>
            <pc:docMk/>
            <pc:sldMk cId="1987829067" sldId="270"/>
            <ac:picMk id="4" creationId="{E4696093-CE7F-B9FB-E1CC-2091F2BD0828}"/>
          </ac:picMkLst>
        </pc:picChg>
        <pc:picChg chg="mod ord">
          <ac:chgData name="Noreen Arshad (2426598)" userId="S::2426598@student.uwtsd.ac.uk::c95054fb-239a-42ff-9b82-adc8a1d9ec44" providerId="AD" clId="Web-{CC39BABC-541D-EA64-0025-C84F53E3F9FF}" dt="2025-07-13T13:49:32.880" v="176"/>
          <ac:picMkLst>
            <pc:docMk/>
            <pc:sldMk cId="1987829067" sldId="270"/>
            <ac:picMk id="5" creationId="{69377951-37A1-8751-8EE5-CCB73D1D4F2B}"/>
          </ac:picMkLst>
        </pc:picChg>
        <pc:picChg chg="mod ord">
          <ac:chgData name="Noreen Arshad (2426598)" userId="S::2426598@student.uwtsd.ac.uk::c95054fb-239a-42ff-9b82-adc8a1d9ec44" providerId="AD" clId="Web-{CC39BABC-541D-EA64-0025-C84F53E3F9FF}" dt="2025-07-13T13:49:32.880" v="176"/>
          <ac:picMkLst>
            <pc:docMk/>
            <pc:sldMk cId="1987829067" sldId="270"/>
            <ac:picMk id="6" creationId="{AAA3BAC1-FC33-CC00-8665-6B3E6329ACBF}"/>
          </ac:picMkLst>
        </pc:picChg>
        <pc:picChg chg="mod ord">
          <ac:chgData name="Noreen Arshad (2426598)" userId="S::2426598@student.uwtsd.ac.uk::c95054fb-239a-42ff-9b82-adc8a1d9ec44" providerId="AD" clId="Web-{CC39BABC-541D-EA64-0025-C84F53E3F9FF}" dt="2025-07-13T13:49:32.880" v="176"/>
          <ac:picMkLst>
            <pc:docMk/>
            <pc:sldMk cId="1987829067" sldId="270"/>
            <ac:picMk id="7" creationId="{DA5B0DE6-E2F9-CEDF-DC42-53F3A0E55E09}"/>
          </ac:picMkLst>
        </pc:picChg>
        <pc:cxnChg chg="add del">
          <ac:chgData name="Noreen Arshad (2426598)" userId="S::2426598@student.uwtsd.ac.uk::c95054fb-239a-42ff-9b82-adc8a1d9ec44" providerId="AD" clId="Web-{CC39BABC-541D-EA64-0025-C84F53E3F9FF}" dt="2025-07-13T13:49:32.880" v="176"/>
          <ac:cxnSpMkLst>
            <pc:docMk/>
            <pc:sldMk cId="1987829067" sldId="270"/>
            <ac:cxnSpMk id="16" creationId="{84EE7F79-08E8-405E-9B6D-B1560F348480}"/>
          </ac:cxnSpMkLst>
        </pc:cxnChg>
        <pc:cxnChg chg="add del">
          <ac:chgData name="Noreen Arshad (2426598)" userId="S::2426598@student.uwtsd.ac.uk::c95054fb-239a-42ff-9b82-adc8a1d9ec44" providerId="AD" clId="Web-{CC39BABC-541D-EA64-0025-C84F53E3F9FF}" dt="2025-07-13T13:49:32.864" v="175"/>
          <ac:cxnSpMkLst>
            <pc:docMk/>
            <pc:sldMk cId="1987829067" sldId="270"/>
            <ac:cxnSpMk id="23" creationId="{5F36BA04-2CA4-4727-91BA-40C378D1403F}"/>
          </ac:cxnSpMkLst>
        </pc:cxnChg>
        <pc:cxnChg chg="add">
          <ac:chgData name="Noreen Arshad (2426598)" userId="S::2426598@student.uwtsd.ac.uk::c95054fb-239a-42ff-9b82-adc8a1d9ec44" providerId="AD" clId="Web-{CC39BABC-541D-EA64-0025-C84F53E3F9FF}" dt="2025-07-13T13:49:32.880" v="176"/>
          <ac:cxnSpMkLst>
            <pc:docMk/>
            <pc:sldMk cId="1987829067" sldId="270"/>
            <ac:cxnSpMk id="26" creationId="{753FE100-D0AB-4AE2-824B-60CFA31EC6A2}"/>
          </ac:cxnSpMkLst>
        </pc:cxnChg>
      </pc:sldChg>
      <pc:sldChg chg="modSp">
        <pc:chgData name="Noreen Arshad (2426598)" userId="S::2426598@student.uwtsd.ac.uk::c95054fb-239a-42ff-9b82-adc8a1d9ec44" providerId="AD" clId="Web-{CC39BABC-541D-EA64-0025-C84F53E3F9FF}" dt="2025-07-13T14:14:28.048" v="485" actId="20577"/>
        <pc:sldMkLst>
          <pc:docMk/>
          <pc:sldMk cId="3668903920" sldId="271"/>
        </pc:sldMkLst>
        <pc:spChg chg="mod">
          <ac:chgData name="Noreen Arshad (2426598)" userId="S::2426598@student.uwtsd.ac.uk::c95054fb-239a-42ff-9b82-adc8a1d9ec44" providerId="AD" clId="Web-{CC39BABC-541D-EA64-0025-C84F53E3F9FF}" dt="2025-07-13T13:41:48.304" v="39" actId="20577"/>
          <ac:spMkLst>
            <pc:docMk/>
            <pc:sldMk cId="3668903920" sldId="271"/>
            <ac:spMk id="2" creationId="{BE9EC560-F906-4521-6F70-304812FEB6E9}"/>
          </ac:spMkLst>
        </pc:spChg>
        <pc:spChg chg="mod">
          <ac:chgData name="Noreen Arshad (2426598)" userId="S::2426598@student.uwtsd.ac.uk::c95054fb-239a-42ff-9b82-adc8a1d9ec44" providerId="AD" clId="Web-{CC39BABC-541D-EA64-0025-C84F53E3F9FF}" dt="2025-07-13T14:14:28.048" v="485" actId="20577"/>
          <ac:spMkLst>
            <pc:docMk/>
            <pc:sldMk cId="3668903920" sldId="271"/>
            <ac:spMk id="3" creationId="{709F4613-942C-24AC-4983-8249E2C853BB}"/>
          </ac:spMkLst>
        </pc:spChg>
      </pc:sldChg>
      <pc:sldChg chg="modSp new">
        <pc:chgData name="Noreen Arshad (2426598)" userId="S::2426598@student.uwtsd.ac.uk::c95054fb-239a-42ff-9b82-adc8a1d9ec44" providerId="AD" clId="Web-{CC39BABC-541D-EA64-0025-C84F53E3F9FF}" dt="2025-07-13T14:26:46.866" v="844" actId="20577"/>
        <pc:sldMkLst>
          <pc:docMk/>
          <pc:sldMk cId="28378294" sldId="278"/>
        </pc:sldMkLst>
        <pc:spChg chg="mod">
          <ac:chgData name="Noreen Arshad (2426598)" userId="S::2426598@student.uwtsd.ac.uk::c95054fb-239a-42ff-9b82-adc8a1d9ec44" providerId="AD" clId="Web-{CC39BABC-541D-EA64-0025-C84F53E3F9FF}" dt="2025-07-13T14:15:26.627" v="495" actId="20577"/>
          <ac:spMkLst>
            <pc:docMk/>
            <pc:sldMk cId="28378294" sldId="278"/>
            <ac:spMk id="2" creationId="{26E50DB0-F11C-EA7F-187C-7E2DB122D1EE}"/>
          </ac:spMkLst>
        </pc:spChg>
        <pc:spChg chg="mod">
          <ac:chgData name="Noreen Arshad (2426598)" userId="S::2426598@student.uwtsd.ac.uk::c95054fb-239a-42ff-9b82-adc8a1d9ec44" providerId="AD" clId="Web-{CC39BABC-541D-EA64-0025-C84F53E3F9FF}" dt="2025-07-13T14:26:46.866" v="844" actId="20577"/>
          <ac:spMkLst>
            <pc:docMk/>
            <pc:sldMk cId="28378294" sldId="278"/>
            <ac:spMk id="3" creationId="{5BF16399-BB3C-1683-DB4A-BBBD2DD6F9D5}"/>
          </ac:spMkLst>
        </pc:spChg>
      </pc:sldChg>
    </pc:docChg>
  </pc:docChgLst>
  <pc:docChgLst>
    <pc:chgData name="Noreen Arshad (2426598)" userId="S::2426598@student.uwtsd.ac.uk::c95054fb-239a-42ff-9b82-adc8a1d9ec44" providerId="AD" clId="Web-{E9836263-9E18-B451-BE93-58E84FFC2953}"/>
    <pc:docChg chg="addSld modSld">
      <pc:chgData name="Noreen Arshad (2426598)" userId="S::2426598@student.uwtsd.ac.uk::c95054fb-239a-42ff-9b82-adc8a1d9ec44" providerId="AD" clId="Web-{E9836263-9E18-B451-BE93-58E84FFC2953}" dt="2025-07-10T23:00:59.245" v="885" actId="20577"/>
      <pc:docMkLst>
        <pc:docMk/>
      </pc:docMkLst>
      <pc:sldChg chg="modSp">
        <pc:chgData name="Noreen Arshad (2426598)" userId="S::2426598@student.uwtsd.ac.uk::c95054fb-239a-42ff-9b82-adc8a1d9ec44" providerId="AD" clId="Web-{E9836263-9E18-B451-BE93-58E84FFC2953}" dt="2025-07-10T21:14:45.568" v="432" actId="20577"/>
        <pc:sldMkLst>
          <pc:docMk/>
          <pc:sldMk cId="1529114196" sldId="259"/>
        </pc:sldMkLst>
        <pc:spChg chg="mod">
          <ac:chgData name="Noreen Arshad (2426598)" userId="S::2426598@student.uwtsd.ac.uk::c95054fb-239a-42ff-9b82-adc8a1d9ec44" providerId="AD" clId="Web-{E9836263-9E18-B451-BE93-58E84FFC2953}" dt="2025-07-10T21:14:45.568" v="432" actId="20577"/>
          <ac:spMkLst>
            <pc:docMk/>
            <pc:sldMk cId="1529114196" sldId="259"/>
            <ac:spMk id="2" creationId="{490B3EAC-FD23-E86D-BA9A-977E5922BA11}"/>
          </ac:spMkLst>
        </pc:spChg>
      </pc:sldChg>
      <pc:sldChg chg="modSp">
        <pc:chgData name="Noreen Arshad (2426598)" userId="S::2426598@student.uwtsd.ac.uk::c95054fb-239a-42ff-9b82-adc8a1d9ec44" providerId="AD" clId="Web-{E9836263-9E18-B451-BE93-58E84FFC2953}" dt="2025-07-10T21:14:56.116" v="433" actId="20577"/>
        <pc:sldMkLst>
          <pc:docMk/>
          <pc:sldMk cId="182226867" sldId="260"/>
        </pc:sldMkLst>
        <pc:spChg chg="mod">
          <ac:chgData name="Noreen Arshad (2426598)" userId="S::2426598@student.uwtsd.ac.uk::c95054fb-239a-42ff-9b82-adc8a1d9ec44" providerId="AD" clId="Web-{E9836263-9E18-B451-BE93-58E84FFC2953}" dt="2025-07-10T21:14:56.116" v="433" actId="20577"/>
          <ac:spMkLst>
            <pc:docMk/>
            <pc:sldMk cId="182226867" sldId="260"/>
            <ac:spMk id="2" creationId="{EECB0D81-29CE-55DA-DFC9-84DAB528E980}"/>
          </ac:spMkLst>
        </pc:spChg>
      </pc:sldChg>
      <pc:sldChg chg="addSp delSp modSp">
        <pc:chgData name="Noreen Arshad (2426598)" userId="S::2426598@student.uwtsd.ac.uk::c95054fb-239a-42ff-9b82-adc8a1d9ec44" providerId="AD" clId="Web-{E9836263-9E18-B451-BE93-58E84FFC2953}" dt="2025-07-10T21:17:11.166" v="454" actId="20577"/>
        <pc:sldMkLst>
          <pc:docMk/>
          <pc:sldMk cId="2000695119" sldId="261"/>
        </pc:sldMkLst>
        <pc:spChg chg="mod">
          <ac:chgData name="Noreen Arshad (2426598)" userId="S::2426598@student.uwtsd.ac.uk::c95054fb-239a-42ff-9b82-adc8a1d9ec44" providerId="AD" clId="Web-{E9836263-9E18-B451-BE93-58E84FFC2953}" dt="2025-07-10T18:40:17.840" v="32"/>
          <ac:spMkLst>
            <pc:docMk/>
            <pc:sldMk cId="2000695119" sldId="261"/>
            <ac:spMk id="2" creationId="{0C71DF5C-77B8-51BF-542A-C85A49D7EDE0}"/>
          </ac:spMkLst>
        </pc:spChg>
        <pc:spChg chg="mod">
          <ac:chgData name="Noreen Arshad (2426598)" userId="S::2426598@student.uwtsd.ac.uk::c95054fb-239a-42ff-9b82-adc8a1d9ec44" providerId="AD" clId="Web-{E9836263-9E18-B451-BE93-58E84FFC2953}" dt="2025-07-10T21:17:11.166" v="454" actId="20577"/>
          <ac:spMkLst>
            <pc:docMk/>
            <pc:sldMk cId="2000695119" sldId="261"/>
            <ac:spMk id="3" creationId="{AB38820D-5144-9995-1724-BD8DEDEF1189}"/>
          </ac:spMkLst>
        </pc:spChg>
        <pc:spChg chg="del">
          <ac:chgData name="Noreen Arshad (2426598)" userId="S::2426598@student.uwtsd.ac.uk::c95054fb-239a-42ff-9b82-adc8a1d9ec44" providerId="AD" clId="Web-{E9836263-9E18-B451-BE93-58E84FFC2953}" dt="2025-07-10T20:37:37.882" v="334"/>
          <ac:spMkLst>
            <pc:docMk/>
            <pc:sldMk cId="2000695119" sldId="261"/>
            <ac:spMk id="12" creationId="{39C11EB1-D429-5B3C-D796-0CC47B7B28A9}"/>
          </ac:spMkLst>
        </pc:spChg>
        <pc:spChg chg="del">
          <ac:chgData name="Noreen Arshad (2426598)" userId="S::2426598@student.uwtsd.ac.uk::c95054fb-239a-42ff-9b82-adc8a1d9ec44" providerId="AD" clId="Web-{E9836263-9E18-B451-BE93-58E84FFC2953}" dt="2025-07-10T18:40:17.840" v="32"/>
          <ac:spMkLst>
            <pc:docMk/>
            <pc:sldMk cId="2000695119" sldId="261"/>
            <ac:spMk id="13" creationId="{744CAA32-F237-419C-A2DD-43C28D920D3C}"/>
          </ac:spMkLst>
        </pc:spChg>
        <pc:spChg chg="add mod">
          <ac:chgData name="Noreen Arshad (2426598)" userId="S::2426598@student.uwtsd.ac.uk::c95054fb-239a-42ff-9b82-adc8a1d9ec44" providerId="AD" clId="Web-{E9836263-9E18-B451-BE93-58E84FFC2953}" dt="2025-07-10T20:40:36.683" v="387" actId="20577"/>
          <ac:spMkLst>
            <pc:docMk/>
            <pc:sldMk cId="2000695119" sldId="261"/>
            <ac:spMk id="20" creationId="{744CAA32-F237-419C-A2DD-43C28D920D3C}"/>
          </ac:spMkLst>
        </pc:spChg>
        <pc:picChg chg="mod">
          <ac:chgData name="Noreen Arshad (2426598)" userId="S::2426598@student.uwtsd.ac.uk::c95054fb-239a-42ff-9b82-adc8a1d9ec44" providerId="AD" clId="Web-{E9836263-9E18-B451-BE93-58E84FFC2953}" dt="2025-07-10T18:40:17.840" v="32"/>
          <ac:picMkLst>
            <pc:docMk/>
            <pc:sldMk cId="2000695119" sldId="261"/>
            <ac:picMk id="5" creationId="{C5D49824-F73D-C11F-DE71-F8A9AEB9A00F}"/>
          </ac:picMkLst>
        </pc:picChg>
        <pc:picChg chg="mod ord">
          <ac:chgData name="Noreen Arshad (2426598)" userId="S::2426598@student.uwtsd.ac.uk::c95054fb-239a-42ff-9b82-adc8a1d9ec44" providerId="AD" clId="Web-{E9836263-9E18-B451-BE93-58E84FFC2953}" dt="2025-07-10T18:40:17.840" v="32"/>
          <ac:picMkLst>
            <pc:docMk/>
            <pc:sldMk cId="2000695119" sldId="261"/>
            <ac:picMk id="6" creationId="{13C0247F-1C13-2AAD-5FED-B5022BF2C182}"/>
          </ac:picMkLst>
        </pc:picChg>
        <pc:picChg chg="mod">
          <ac:chgData name="Noreen Arshad (2426598)" userId="S::2426598@student.uwtsd.ac.uk::c95054fb-239a-42ff-9b82-adc8a1d9ec44" providerId="AD" clId="Web-{E9836263-9E18-B451-BE93-58E84FFC2953}" dt="2025-07-10T18:40:17.840" v="32"/>
          <ac:picMkLst>
            <pc:docMk/>
            <pc:sldMk cId="2000695119" sldId="261"/>
            <ac:picMk id="7" creationId="{C717D2C2-0C20-A41F-46F0-173BDFB942E3}"/>
          </ac:picMkLst>
        </pc:picChg>
        <pc:picChg chg="mod">
          <ac:chgData name="Noreen Arshad (2426598)" userId="S::2426598@student.uwtsd.ac.uk::c95054fb-239a-42ff-9b82-adc8a1d9ec44" providerId="AD" clId="Web-{E9836263-9E18-B451-BE93-58E84FFC2953}" dt="2025-07-10T18:40:17.840" v="32"/>
          <ac:picMkLst>
            <pc:docMk/>
            <pc:sldMk cId="2000695119" sldId="261"/>
            <ac:picMk id="8" creationId="{0DEF5921-D54B-2C42-C7B2-A697F3508017}"/>
          </ac:picMkLst>
        </pc:picChg>
        <pc:cxnChg chg="del">
          <ac:chgData name="Noreen Arshad (2426598)" userId="S::2426598@student.uwtsd.ac.uk::c95054fb-239a-42ff-9b82-adc8a1d9ec44" providerId="AD" clId="Web-{E9836263-9E18-B451-BE93-58E84FFC2953}" dt="2025-07-10T18:40:17.840" v="32"/>
          <ac:cxnSpMkLst>
            <pc:docMk/>
            <pc:sldMk cId="2000695119" sldId="261"/>
            <ac:cxnSpMk id="15" creationId="{5F36BA04-2CA4-4727-91BA-40C378D1403F}"/>
          </ac:cxnSpMkLst>
        </pc:cxnChg>
        <pc:cxnChg chg="add">
          <ac:chgData name="Noreen Arshad (2426598)" userId="S::2426598@student.uwtsd.ac.uk::c95054fb-239a-42ff-9b82-adc8a1d9ec44" providerId="AD" clId="Web-{E9836263-9E18-B451-BE93-58E84FFC2953}" dt="2025-07-10T18:40:17.840" v="32"/>
          <ac:cxnSpMkLst>
            <pc:docMk/>
            <pc:sldMk cId="2000695119" sldId="261"/>
            <ac:cxnSpMk id="22" creationId="{753FE100-D0AB-4AE2-824B-60CFA31EC6A2}"/>
          </ac:cxnSpMkLst>
        </pc:cxnChg>
      </pc:sldChg>
      <pc:sldChg chg="modSp">
        <pc:chgData name="Noreen Arshad (2426598)" userId="S::2426598@student.uwtsd.ac.uk::c95054fb-239a-42ff-9b82-adc8a1d9ec44" providerId="AD" clId="Web-{E9836263-9E18-B451-BE93-58E84FFC2953}" dt="2025-07-10T21:19:08.434" v="471" actId="20577"/>
        <pc:sldMkLst>
          <pc:docMk/>
          <pc:sldMk cId="1310011379" sldId="262"/>
        </pc:sldMkLst>
        <pc:spChg chg="mod">
          <ac:chgData name="Noreen Arshad (2426598)" userId="S::2426598@student.uwtsd.ac.uk::c95054fb-239a-42ff-9b82-adc8a1d9ec44" providerId="AD" clId="Web-{E9836263-9E18-B451-BE93-58E84FFC2953}" dt="2025-07-10T20:17:07.017" v="38" actId="20577"/>
          <ac:spMkLst>
            <pc:docMk/>
            <pc:sldMk cId="1310011379" sldId="262"/>
            <ac:spMk id="2" creationId="{E30B8C46-FA34-9F72-875B-859E931CEBAC}"/>
          </ac:spMkLst>
        </pc:spChg>
        <pc:spChg chg="mod">
          <ac:chgData name="Noreen Arshad (2426598)" userId="S::2426598@student.uwtsd.ac.uk::c95054fb-239a-42ff-9b82-adc8a1d9ec44" providerId="AD" clId="Web-{E9836263-9E18-B451-BE93-58E84FFC2953}" dt="2025-07-10T21:19:08.434" v="471" actId="20577"/>
          <ac:spMkLst>
            <pc:docMk/>
            <pc:sldMk cId="1310011379" sldId="262"/>
            <ac:spMk id="3" creationId="{6D543DDC-558F-F68C-A306-5B22EAC5891C}"/>
          </ac:spMkLst>
        </pc:spChg>
      </pc:sldChg>
      <pc:sldChg chg="modSp">
        <pc:chgData name="Noreen Arshad (2426598)" userId="S::2426598@student.uwtsd.ac.uk::c95054fb-239a-42ff-9b82-adc8a1d9ec44" providerId="AD" clId="Web-{E9836263-9E18-B451-BE93-58E84FFC2953}" dt="2025-07-10T21:29:55.862" v="635" actId="20577"/>
        <pc:sldMkLst>
          <pc:docMk/>
          <pc:sldMk cId="3829296854" sldId="263"/>
        </pc:sldMkLst>
        <pc:spChg chg="mod">
          <ac:chgData name="Noreen Arshad (2426598)" userId="S::2426598@student.uwtsd.ac.uk::c95054fb-239a-42ff-9b82-adc8a1d9ec44" providerId="AD" clId="Web-{E9836263-9E18-B451-BE93-58E84FFC2953}" dt="2025-07-10T21:29:55.862" v="635" actId="20577"/>
          <ac:spMkLst>
            <pc:docMk/>
            <pc:sldMk cId="3829296854" sldId="263"/>
            <ac:spMk id="9" creationId="{DC5471F3-BA00-3835-4232-7FA57CFA2816}"/>
          </ac:spMkLst>
        </pc:spChg>
      </pc:sldChg>
      <pc:sldChg chg="modSp">
        <pc:chgData name="Noreen Arshad (2426598)" userId="S::2426598@student.uwtsd.ac.uk::c95054fb-239a-42ff-9b82-adc8a1d9ec44" providerId="AD" clId="Web-{E9836263-9E18-B451-BE93-58E84FFC2953}" dt="2025-07-10T22:23:23.003" v="786" actId="20577"/>
        <pc:sldMkLst>
          <pc:docMk/>
          <pc:sldMk cId="1355063097" sldId="264"/>
        </pc:sldMkLst>
        <pc:spChg chg="mod">
          <ac:chgData name="Noreen Arshad (2426598)" userId="S::2426598@student.uwtsd.ac.uk::c95054fb-239a-42ff-9b82-adc8a1d9ec44" providerId="AD" clId="Web-{E9836263-9E18-B451-BE93-58E84FFC2953}" dt="2025-07-10T21:59:18.963" v="756" actId="20577"/>
          <ac:spMkLst>
            <pc:docMk/>
            <pc:sldMk cId="1355063097" sldId="264"/>
            <ac:spMk id="2" creationId="{901AC507-4E5A-BD69-78F8-D1D10D3304F7}"/>
          </ac:spMkLst>
        </pc:spChg>
        <pc:spChg chg="mod">
          <ac:chgData name="Noreen Arshad (2426598)" userId="S::2426598@student.uwtsd.ac.uk::c95054fb-239a-42ff-9b82-adc8a1d9ec44" providerId="AD" clId="Web-{E9836263-9E18-B451-BE93-58E84FFC2953}" dt="2025-07-10T22:23:23.003" v="786" actId="20577"/>
          <ac:spMkLst>
            <pc:docMk/>
            <pc:sldMk cId="1355063097" sldId="264"/>
            <ac:spMk id="3" creationId="{456B4B5F-BAAD-A2FC-5EA6-DF5A6E3EE736}"/>
          </ac:spMkLst>
        </pc:spChg>
      </pc:sldChg>
      <pc:sldChg chg="addSp delSp modSp mod setBg">
        <pc:chgData name="Noreen Arshad (2426598)" userId="S::2426598@student.uwtsd.ac.uk::c95054fb-239a-42ff-9b82-adc8a1d9ec44" providerId="AD" clId="Web-{E9836263-9E18-B451-BE93-58E84FFC2953}" dt="2025-07-10T18:30:16.606" v="26" actId="20577"/>
        <pc:sldMkLst>
          <pc:docMk/>
          <pc:sldMk cId="61874904" sldId="265"/>
        </pc:sldMkLst>
        <pc:spChg chg="mod">
          <ac:chgData name="Noreen Arshad (2426598)" userId="S::2426598@student.uwtsd.ac.uk::c95054fb-239a-42ff-9b82-adc8a1d9ec44" providerId="AD" clId="Web-{E9836263-9E18-B451-BE93-58E84FFC2953}" dt="2025-07-10T18:28:58.573" v="16"/>
          <ac:spMkLst>
            <pc:docMk/>
            <pc:sldMk cId="61874904" sldId="265"/>
            <ac:spMk id="2" creationId="{11AB7CA1-F426-1BD7-E0CB-CB0020C76510}"/>
          </ac:spMkLst>
        </pc:spChg>
        <pc:spChg chg="mod">
          <ac:chgData name="Noreen Arshad (2426598)" userId="S::2426598@student.uwtsd.ac.uk::c95054fb-239a-42ff-9b82-adc8a1d9ec44" providerId="AD" clId="Web-{E9836263-9E18-B451-BE93-58E84FFC2953}" dt="2025-07-10T18:30:16.606" v="26" actId="20577"/>
          <ac:spMkLst>
            <pc:docMk/>
            <pc:sldMk cId="61874904" sldId="265"/>
            <ac:spMk id="3" creationId="{DF0D5B09-02B0-E76E-ED72-B3139CC19D65}"/>
          </ac:spMkLst>
        </pc:spChg>
        <pc:spChg chg="add del">
          <ac:chgData name="Noreen Arshad (2426598)" userId="S::2426598@student.uwtsd.ac.uk::c95054fb-239a-42ff-9b82-adc8a1d9ec44" providerId="AD" clId="Web-{E9836263-9E18-B451-BE93-58E84FFC2953}" dt="2025-07-10T18:28:38.525" v="13"/>
          <ac:spMkLst>
            <pc:docMk/>
            <pc:sldMk cId="61874904" sldId="265"/>
            <ac:spMk id="13" creationId="{744CAA32-F237-419C-A2DD-43C28D920D3C}"/>
          </ac:spMkLst>
        </pc:spChg>
        <pc:spChg chg="add del">
          <ac:chgData name="Noreen Arshad (2426598)" userId="S::2426598@student.uwtsd.ac.uk::c95054fb-239a-42ff-9b82-adc8a1d9ec44" providerId="AD" clId="Web-{E9836263-9E18-B451-BE93-58E84FFC2953}" dt="2025-07-10T18:28:58.573" v="15"/>
          <ac:spMkLst>
            <pc:docMk/>
            <pc:sldMk cId="61874904" sldId="265"/>
            <ac:spMk id="17" creationId="{744CAA32-F237-419C-A2DD-43C28D920D3C}"/>
          </ac:spMkLst>
        </pc:spChg>
        <pc:spChg chg="add">
          <ac:chgData name="Noreen Arshad (2426598)" userId="S::2426598@student.uwtsd.ac.uk::c95054fb-239a-42ff-9b82-adc8a1d9ec44" providerId="AD" clId="Web-{E9836263-9E18-B451-BE93-58E84FFC2953}" dt="2025-07-10T18:28:58.573" v="16"/>
          <ac:spMkLst>
            <pc:docMk/>
            <pc:sldMk cId="61874904" sldId="265"/>
            <ac:spMk id="20" creationId="{8FCE029E-5073-4498-8104-8427AA987352}"/>
          </ac:spMkLst>
        </pc:spChg>
        <pc:picChg chg="mod ord">
          <ac:chgData name="Noreen Arshad (2426598)" userId="S::2426598@student.uwtsd.ac.uk::c95054fb-239a-42ff-9b82-adc8a1d9ec44" providerId="AD" clId="Web-{E9836263-9E18-B451-BE93-58E84FFC2953}" dt="2025-07-10T18:28:58.573" v="16"/>
          <ac:picMkLst>
            <pc:docMk/>
            <pc:sldMk cId="61874904" sldId="265"/>
            <ac:picMk id="4" creationId="{C6B6A130-A874-35FE-8469-002F95EDCABC}"/>
          </ac:picMkLst>
        </pc:picChg>
        <pc:picChg chg="mod ord">
          <ac:chgData name="Noreen Arshad (2426598)" userId="S::2426598@student.uwtsd.ac.uk::c95054fb-239a-42ff-9b82-adc8a1d9ec44" providerId="AD" clId="Web-{E9836263-9E18-B451-BE93-58E84FFC2953}" dt="2025-07-10T18:28:58.573" v="16"/>
          <ac:picMkLst>
            <pc:docMk/>
            <pc:sldMk cId="61874904" sldId="265"/>
            <ac:picMk id="5" creationId="{4AADE3B3-5A1C-4966-468E-32F34480FC74}"/>
          </ac:picMkLst>
        </pc:picChg>
        <pc:picChg chg="mod ord">
          <ac:chgData name="Noreen Arshad (2426598)" userId="S::2426598@student.uwtsd.ac.uk::c95054fb-239a-42ff-9b82-adc8a1d9ec44" providerId="AD" clId="Web-{E9836263-9E18-B451-BE93-58E84FFC2953}" dt="2025-07-10T18:28:58.573" v="16"/>
          <ac:picMkLst>
            <pc:docMk/>
            <pc:sldMk cId="61874904" sldId="265"/>
            <ac:picMk id="6" creationId="{04173027-0C92-8CF4-54CB-C5181D23606A}"/>
          </ac:picMkLst>
        </pc:picChg>
        <pc:picChg chg="mod">
          <ac:chgData name="Noreen Arshad (2426598)" userId="S::2426598@student.uwtsd.ac.uk::c95054fb-239a-42ff-9b82-adc8a1d9ec44" providerId="AD" clId="Web-{E9836263-9E18-B451-BE93-58E84FFC2953}" dt="2025-07-10T18:28:58.573" v="16"/>
          <ac:picMkLst>
            <pc:docMk/>
            <pc:sldMk cId="61874904" sldId="265"/>
            <ac:picMk id="7" creationId="{4F888B9E-E6C4-0F3B-1B43-1E16FDF7E811}"/>
          </ac:picMkLst>
        </pc:picChg>
        <pc:cxnChg chg="add del">
          <ac:chgData name="Noreen Arshad (2426598)" userId="S::2426598@student.uwtsd.ac.uk::c95054fb-239a-42ff-9b82-adc8a1d9ec44" providerId="AD" clId="Web-{E9836263-9E18-B451-BE93-58E84FFC2953}" dt="2025-07-10T18:28:38.525" v="13"/>
          <ac:cxnSpMkLst>
            <pc:docMk/>
            <pc:sldMk cId="61874904" sldId="265"/>
            <ac:cxnSpMk id="15" creationId="{753FE100-D0AB-4AE2-824B-60CFA31EC6A2}"/>
          </ac:cxnSpMkLst>
        </pc:cxnChg>
        <pc:cxnChg chg="add del">
          <ac:chgData name="Noreen Arshad (2426598)" userId="S::2426598@student.uwtsd.ac.uk::c95054fb-239a-42ff-9b82-adc8a1d9ec44" providerId="AD" clId="Web-{E9836263-9E18-B451-BE93-58E84FFC2953}" dt="2025-07-10T18:28:58.573" v="15"/>
          <ac:cxnSpMkLst>
            <pc:docMk/>
            <pc:sldMk cId="61874904" sldId="265"/>
            <ac:cxnSpMk id="18" creationId="{E16CB74F-F3CC-4B0B-B50E-878BEDB2CF13}"/>
          </ac:cxnSpMkLst>
        </pc:cxnChg>
        <pc:cxnChg chg="add">
          <ac:chgData name="Noreen Arshad (2426598)" userId="S::2426598@student.uwtsd.ac.uk::c95054fb-239a-42ff-9b82-adc8a1d9ec44" providerId="AD" clId="Web-{E9836263-9E18-B451-BE93-58E84FFC2953}" dt="2025-07-10T18:28:58.573" v="16"/>
          <ac:cxnSpMkLst>
            <pc:docMk/>
            <pc:sldMk cId="61874904" sldId="265"/>
            <ac:cxnSpMk id="21" creationId="{BEFF515C-2521-4964-9DAC-2BFB8EC86AE4}"/>
          </ac:cxnSpMkLst>
        </pc:cxnChg>
      </pc:sldChg>
      <pc:sldChg chg="addSp delSp modSp">
        <pc:chgData name="Noreen Arshad (2426598)" userId="S::2426598@student.uwtsd.ac.uk::c95054fb-239a-42ff-9b82-adc8a1d9ec44" providerId="AD" clId="Web-{E9836263-9E18-B451-BE93-58E84FFC2953}" dt="2025-07-10T22:58:31.323" v="875" actId="20577"/>
        <pc:sldMkLst>
          <pc:docMk/>
          <pc:sldMk cId="4134376772" sldId="266"/>
        </pc:sldMkLst>
        <pc:spChg chg="del mod">
          <ac:chgData name="Noreen Arshad (2426598)" userId="S::2426598@student.uwtsd.ac.uk::c95054fb-239a-42ff-9b82-adc8a1d9ec44" providerId="AD" clId="Web-{E9836263-9E18-B451-BE93-58E84FFC2953}" dt="2025-07-10T22:54:16.057" v="839"/>
          <ac:spMkLst>
            <pc:docMk/>
            <pc:sldMk cId="4134376772" sldId="266"/>
            <ac:spMk id="2" creationId="{0B56FC3B-0987-D055-7BEE-3B326F734A23}"/>
          </ac:spMkLst>
        </pc:spChg>
        <pc:spChg chg="del mod">
          <ac:chgData name="Noreen Arshad (2426598)" userId="S::2426598@student.uwtsd.ac.uk::c95054fb-239a-42ff-9b82-adc8a1d9ec44" providerId="AD" clId="Web-{E9836263-9E18-B451-BE93-58E84FFC2953}" dt="2025-07-10T22:54:16.026" v="837"/>
          <ac:spMkLst>
            <pc:docMk/>
            <pc:sldMk cId="4134376772" sldId="266"/>
            <ac:spMk id="3" creationId="{E79BFACE-FB0C-0E01-8F67-FE31281BF9A7}"/>
          </ac:spMkLst>
        </pc:spChg>
        <pc:spChg chg="add mod">
          <ac:chgData name="Noreen Arshad (2426598)" userId="S::2426598@student.uwtsd.ac.uk::c95054fb-239a-42ff-9b82-adc8a1d9ec44" providerId="AD" clId="Web-{E9836263-9E18-B451-BE93-58E84FFC2953}" dt="2025-07-10T22:58:31.323" v="875" actId="20577"/>
          <ac:spMkLst>
            <pc:docMk/>
            <pc:sldMk cId="4134376772" sldId="266"/>
            <ac:spMk id="6" creationId="{52A94BB8-49A1-2A7C-13A0-B1901D76D4D3}"/>
          </ac:spMkLst>
        </pc:spChg>
        <pc:spChg chg="add mod">
          <ac:chgData name="Noreen Arshad (2426598)" userId="S::2426598@student.uwtsd.ac.uk::c95054fb-239a-42ff-9b82-adc8a1d9ec44" providerId="AD" clId="Web-{E9836263-9E18-B451-BE93-58E84FFC2953}" dt="2025-07-10T22:56:21.018" v="859" actId="20577"/>
          <ac:spMkLst>
            <pc:docMk/>
            <pc:sldMk cId="4134376772" sldId="266"/>
            <ac:spMk id="8" creationId="{B79BE19A-CE89-7336-8800-AA9854AE31A8}"/>
          </ac:spMkLst>
        </pc:spChg>
        <pc:spChg chg="del">
          <ac:chgData name="Noreen Arshad (2426598)" userId="S::2426598@student.uwtsd.ac.uk::c95054fb-239a-42ff-9b82-adc8a1d9ec44" providerId="AD" clId="Web-{E9836263-9E18-B451-BE93-58E84FFC2953}" dt="2025-07-10T22:54:16.057" v="840"/>
          <ac:spMkLst>
            <pc:docMk/>
            <pc:sldMk cId="4134376772" sldId="266"/>
            <ac:spMk id="10" creationId="{744CAA32-F237-419C-A2DD-43C28D920D3C}"/>
          </ac:spMkLst>
        </pc:spChg>
        <pc:picChg chg="del">
          <ac:chgData name="Noreen Arshad (2426598)" userId="S::2426598@student.uwtsd.ac.uk::c95054fb-239a-42ff-9b82-adc8a1d9ec44" providerId="AD" clId="Web-{E9836263-9E18-B451-BE93-58E84FFC2953}" dt="2025-07-10T20:30:30.478" v="322"/>
          <ac:picMkLst>
            <pc:docMk/>
            <pc:sldMk cId="4134376772" sldId="266"/>
            <ac:picMk id="4" creationId="{AE79E0BF-DC82-1EC4-F1C1-7FB2270F3D76}"/>
          </ac:picMkLst>
        </pc:picChg>
        <pc:picChg chg="mod">
          <ac:chgData name="Noreen Arshad (2426598)" userId="S::2426598@student.uwtsd.ac.uk::c95054fb-239a-42ff-9b82-adc8a1d9ec44" providerId="AD" clId="Web-{E9836263-9E18-B451-BE93-58E84FFC2953}" dt="2025-07-10T22:50:16.323" v="807" actId="1076"/>
          <ac:picMkLst>
            <pc:docMk/>
            <pc:sldMk cId="4134376772" sldId="266"/>
            <ac:picMk id="5" creationId="{A27FCF62-C791-AE91-6867-35268D643433}"/>
          </ac:picMkLst>
        </pc:picChg>
        <pc:cxnChg chg="del">
          <ac:chgData name="Noreen Arshad (2426598)" userId="S::2426598@student.uwtsd.ac.uk::c95054fb-239a-42ff-9b82-adc8a1d9ec44" providerId="AD" clId="Web-{E9836263-9E18-B451-BE93-58E84FFC2953}" dt="2025-07-10T22:54:16.026" v="838"/>
          <ac:cxnSpMkLst>
            <pc:docMk/>
            <pc:sldMk cId="4134376772" sldId="266"/>
            <ac:cxnSpMk id="12" creationId="{691422F5-4221-4812-AFD9-5479C6D60AD9}"/>
          </ac:cxnSpMkLst>
        </pc:cxnChg>
      </pc:sldChg>
      <pc:sldChg chg="modSp">
        <pc:chgData name="Noreen Arshad (2426598)" userId="S::2426598@student.uwtsd.ac.uk::c95054fb-239a-42ff-9b82-adc8a1d9ec44" providerId="AD" clId="Web-{E9836263-9E18-B451-BE93-58E84FFC2953}" dt="2025-07-10T22:50:05.979" v="805" actId="20577"/>
        <pc:sldMkLst>
          <pc:docMk/>
          <pc:sldMk cId="1151052877" sldId="267"/>
        </pc:sldMkLst>
        <pc:spChg chg="mod">
          <ac:chgData name="Noreen Arshad (2426598)" userId="S::2426598@student.uwtsd.ac.uk::c95054fb-239a-42ff-9b82-adc8a1d9ec44" providerId="AD" clId="Web-{E9836263-9E18-B451-BE93-58E84FFC2953}" dt="2025-07-10T22:50:05.979" v="805" actId="20577"/>
          <ac:spMkLst>
            <pc:docMk/>
            <pc:sldMk cId="1151052877" sldId="267"/>
            <ac:spMk id="3" creationId="{49080D70-27DC-5E09-68FF-B88F797301CE}"/>
          </ac:spMkLst>
        </pc:spChg>
      </pc:sldChg>
      <pc:sldChg chg="modSp">
        <pc:chgData name="Noreen Arshad (2426598)" userId="S::2426598@student.uwtsd.ac.uk::c95054fb-239a-42ff-9b82-adc8a1d9ec44" providerId="AD" clId="Web-{E9836263-9E18-B451-BE93-58E84FFC2953}" dt="2025-07-10T21:16:33.774" v="452" actId="14100"/>
        <pc:sldMkLst>
          <pc:docMk/>
          <pc:sldMk cId="2507681114" sldId="273"/>
        </pc:sldMkLst>
        <pc:spChg chg="mod">
          <ac:chgData name="Noreen Arshad (2426598)" userId="S::2426598@student.uwtsd.ac.uk::c95054fb-239a-42ff-9b82-adc8a1d9ec44" providerId="AD" clId="Web-{E9836263-9E18-B451-BE93-58E84FFC2953}" dt="2025-07-10T21:16:33.774" v="452" actId="14100"/>
          <ac:spMkLst>
            <pc:docMk/>
            <pc:sldMk cId="2507681114" sldId="273"/>
            <ac:spMk id="3" creationId="{EAA54BE7-B628-3B52-C87B-D0DA08942248}"/>
          </ac:spMkLst>
        </pc:spChg>
      </pc:sldChg>
      <pc:sldChg chg="modSp">
        <pc:chgData name="Noreen Arshad (2426598)" userId="S::2426598@student.uwtsd.ac.uk::c95054fb-239a-42ff-9b82-adc8a1d9ec44" providerId="AD" clId="Web-{E9836263-9E18-B451-BE93-58E84FFC2953}" dt="2025-07-10T23:00:59.245" v="885" actId="20577"/>
        <pc:sldMkLst>
          <pc:docMk/>
          <pc:sldMk cId="3759431733" sldId="274"/>
        </pc:sldMkLst>
        <pc:spChg chg="mod">
          <ac:chgData name="Noreen Arshad (2426598)" userId="S::2426598@student.uwtsd.ac.uk::c95054fb-239a-42ff-9b82-adc8a1d9ec44" providerId="AD" clId="Web-{E9836263-9E18-B451-BE93-58E84FFC2953}" dt="2025-07-10T23:00:59.245" v="885" actId="20577"/>
          <ac:spMkLst>
            <pc:docMk/>
            <pc:sldMk cId="3759431733" sldId="274"/>
            <ac:spMk id="3" creationId="{ADB81413-3C76-42E1-514A-B8B9CF387B50}"/>
          </ac:spMkLst>
        </pc:spChg>
      </pc:sldChg>
      <pc:sldChg chg="modSp new">
        <pc:chgData name="Noreen Arshad (2426598)" userId="S::2426598@student.uwtsd.ac.uk::c95054fb-239a-42ff-9b82-adc8a1d9ec44" providerId="AD" clId="Web-{E9836263-9E18-B451-BE93-58E84FFC2953}" dt="2025-07-10T20:42:12.170" v="423" actId="20577"/>
        <pc:sldMkLst>
          <pc:docMk/>
          <pc:sldMk cId="750130986" sldId="275"/>
        </pc:sldMkLst>
        <pc:spChg chg="mod">
          <ac:chgData name="Noreen Arshad (2426598)" userId="S::2426598@student.uwtsd.ac.uk::c95054fb-239a-42ff-9b82-adc8a1d9ec44" providerId="AD" clId="Web-{E9836263-9E18-B451-BE93-58E84FFC2953}" dt="2025-07-10T20:41:59.685" v="415" actId="20577"/>
          <ac:spMkLst>
            <pc:docMk/>
            <pc:sldMk cId="750130986" sldId="275"/>
            <ac:spMk id="2" creationId="{5D3146E9-5570-4EBD-F813-5E115B3B6B6D}"/>
          </ac:spMkLst>
        </pc:spChg>
        <pc:spChg chg="mod">
          <ac:chgData name="Noreen Arshad (2426598)" userId="S::2426598@student.uwtsd.ac.uk::c95054fb-239a-42ff-9b82-adc8a1d9ec44" providerId="AD" clId="Web-{E9836263-9E18-B451-BE93-58E84FFC2953}" dt="2025-07-10T20:42:12.170" v="423" actId="20577"/>
          <ac:spMkLst>
            <pc:docMk/>
            <pc:sldMk cId="750130986" sldId="275"/>
            <ac:spMk id="3" creationId="{7DACF61F-C15F-54C8-0D6E-7771C86DC574}"/>
          </ac:spMkLst>
        </pc:spChg>
      </pc:sldChg>
      <pc:sldChg chg="modSp new">
        <pc:chgData name="Noreen Arshad (2426598)" userId="S::2426598@student.uwtsd.ac.uk::c95054fb-239a-42ff-9b82-adc8a1d9ec44" providerId="AD" clId="Web-{E9836263-9E18-B451-BE93-58E84FFC2953}" dt="2025-07-10T21:48:03.491" v="749" actId="20577"/>
        <pc:sldMkLst>
          <pc:docMk/>
          <pc:sldMk cId="1845800677" sldId="276"/>
        </pc:sldMkLst>
        <pc:spChg chg="mod">
          <ac:chgData name="Noreen Arshad (2426598)" userId="S::2426598@student.uwtsd.ac.uk::c95054fb-239a-42ff-9b82-adc8a1d9ec44" providerId="AD" clId="Web-{E9836263-9E18-B451-BE93-58E84FFC2953}" dt="2025-07-10T21:45:40.295" v="682" actId="20577"/>
          <ac:spMkLst>
            <pc:docMk/>
            <pc:sldMk cId="1845800677" sldId="276"/>
            <ac:spMk id="2" creationId="{0246E8C7-CACB-99E9-215C-38A7C18A313B}"/>
          </ac:spMkLst>
        </pc:spChg>
        <pc:spChg chg="mod">
          <ac:chgData name="Noreen Arshad (2426598)" userId="S::2426598@student.uwtsd.ac.uk::c95054fb-239a-42ff-9b82-adc8a1d9ec44" providerId="AD" clId="Web-{E9836263-9E18-B451-BE93-58E84FFC2953}" dt="2025-07-10T21:48:03.491" v="749" actId="20577"/>
          <ac:spMkLst>
            <pc:docMk/>
            <pc:sldMk cId="1845800677" sldId="276"/>
            <ac:spMk id="3" creationId="{B6826738-05D6-E416-0486-1D1D6B17C781}"/>
          </ac:spMkLst>
        </pc:spChg>
      </pc:sldChg>
    </pc:docChg>
  </pc:docChgLst>
  <pc:docChgLst>
    <pc:chgData name="Noreen Arshad (2426598)" userId="S::2426598@student.uwtsd.ac.uk::c95054fb-239a-42ff-9b82-adc8a1d9ec44" providerId="AD" clId="Web-{B2158FED-4D0A-6B09-9602-A291817CEBE7}"/>
    <pc:docChg chg="modSld">
      <pc:chgData name="Noreen Arshad (2426598)" userId="S::2426598@student.uwtsd.ac.uk::c95054fb-239a-42ff-9b82-adc8a1d9ec44" providerId="AD" clId="Web-{B2158FED-4D0A-6B09-9602-A291817CEBE7}" dt="2025-07-03T21:35:07.499" v="48" actId="1076"/>
      <pc:docMkLst>
        <pc:docMk/>
      </pc:docMkLst>
      <pc:sldChg chg="addSp delSp modSp mod setBg">
        <pc:chgData name="Noreen Arshad (2426598)" userId="S::2426598@student.uwtsd.ac.uk::c95054fb-239a-42ff-9b82-adc8a1d9ec44" providerId="AD" clId="Web-{B2158FED-4D0A-6B09-9602-A291817CEBE7}" dt="2025-07-03T21:31:59.733" v="35"/>
        <pc:sldMkLst>
          <pc:docMk/>
          <pc:sldMk cId="2050006324" sldId="257"/>
        </pc:sldMkLst>
        <pc:spChg chg="mod">
          <ac:chgData name="Noreen Arshad (2426598)" userId="S::2426598@student.uwtsd.ac.uk::c95054fb-239a-42ff-9b82-adc8a1d9ec44" providerId="AD" clId="Web-{B2158FED-4D0A-6B09-9602-A291817CEBE7}" dt="2025-07-03T21:31:59.733" v="35"/>
          <ac:spMkLst>
            <pc:docMk/>
            <pc:sldMk cId="2050006324" sldId="257"/>
            <ac:spMk id="2" creationId="{1DF20A07-A66B-27A4-A9E1-E6D2AD39DCEA}"/>
          </ac:spMkLst>
        </pc:spChg>
        <pc:spChg chg="mod">
          <ac:chgData name="Noreen Arshad (2426598)" userId="S::2426598@student.uwtsd.ac.uk::c95054fb-239a-42ff-9b82-adc8a1d9ec44" providerId="AD" clId="Web-{B2158FED-4D0A-6B09-9602-A291817CEBE7}" dt="2025-07-03T21:31:59.733" v="35"/>
          <ac:spMkLst>
            <pc:docMk/>
            <pc:sldMk cId="2050006324" sldId="257"/>
            <ac:spMk id="3" creationId="{F2E78D95-DBAE-3237-7F2E-0A6E03AC6C7F}"/>
          </ac:spMkLst>
        </pc:spChg>
        <pc:spChg chg="add">
          <ac:chgData name="Noreen Arshad (2426598)" userId="S::2426598@student.uwtsd.ac.uk::c95054fb-239a-42ff-9b82-adc8a1d9ec44" providerId="AD" clId="Web-{B2158FED-4D0A-6B09-9602-A291817CEBE7}" dt="2025-07-03T21:31:59.733" v="35"/>
          <ac:spMkLst>
            <pc:docMk/>
            <pc:sldMk cId="2050006324" sldId="257"/>
            <ac:spMk id="13" creationId="{744CAA32-F237-419C-A2DD-43C28D920D3C}"/>
          </ac:spMkLst>
        </pc:spChg>
        <pc:picChg chg="add">
          <ac:chgData name="Noreen Arshad (2426598)" userId="S::2426598@student.uwtsd.ac.uk::c95054fb-239a-42ff-9b82-adc8a1d9ec44" providerId="AD" clId="Web-{B2158FED-4D0A-6B09-9602-A291817CEBE7}" dt="2025-07-03T21:31:59.733" v="35"/>
          <ac:picMkLst>
            <pc:docMk/>
            <pc:sldMk cId="2050006324" sldId="257"/>
            <ac:picMk id="14" creationId="{2857E827-A11D-E3CF-9792-EE38118F366E}"/>
          </ac:picMkLst>
        </pc:picChg>
        <pc:cxnChg chg="add">
          <ac:chgData name="Noreen Arshad (2426598)" userId="S::2426598@student.uwtsd.ac.uk::c95054fb-239a-42ff-9b82-adc8a1d9ec44" providerId="AD" clId="Web-{B2158FED-4D0A-6B09-9602-A291817CEBE7}" dt="2025-07-03T21:31:59.733" v="35"/>
          <ac:cxnSpMkLst>
            <pc:docMk/>
            <pc:sldMk cId="2050006324" sldId="257"/>
            <ac:cxnSpMk id="15" creationId="{08052531-D50B-3899-B150-D05525F4F2BC}"/>
          </ac:cxnSpMkLst>
        </pc:cxnChg>
      </pc:sldChg>
      <pc:sldChg chg="modSp">
        <pc:chgData name="Noreen Arshad (2426598)" userId="S::2426598@student.uwtsd.ac.uk::c95054fb-239a-42ff-9b82-adc8a1d9ec44" providerId="AD" clId="Web-{B2158FED-4D0A-6B09-9602-A291817CEBE7}" dt="2025-07-03T21:35:07.499" v="48" actId="1076"/>
        <pc:sldMkLst>
          <pc:docMk/>
          <pc:sldMk cId="2081442140" sldId="258"/>
        </pc:sldMkLst>
      </pc:sldChg>
      <pc:sldChg chg="addSp delSp modSp mod setBg">
        <pc:chgData name="Noreen Arshad (2426598)" userId="S::2426598@student.uwtsd.ac.uk::c95054fb-239a-42ff-9b82-adc8a1d9ec44" providerId="AD" clId="Web-{B2158FED-4D0A-6B09-9602-A291817CEBE7}" dt="2025-07-03T21:29:23.768" v="25"/>
        <pc:sldMkLst>
          <pc:docMk/>
          <pc:sldMk cId="1529114196" sldId="259"/>
        </pc:sldMkLst>
        <pc:spChg chg="mod">
          <ac:chgData name="Noreen Arshad (2426598)" userId="S::2426598@student.uwtsd.ac.uk::c95054fb-239a-42ff-9b82-adc8a1d9ec44" providerId="AD" clId="Web-{B2158FED-4D0A-6B09-9602-A291817CEBE7}" dt="2025-07-03T21:29:23.768" v="25"/>
          <ac:spMkLst>
            <pc:docMk/>
            <pc:sldMk cId="1529114196" sldId="259"/>
            <ac:spMk id="2" creationId="{490B3EAC-FD23-E86D-BA9A-977E5922BA11}"/>
          </ac:spMkLst>
        </pc:spChg>
        <pc:spChg chg="add">
          <ac:chgData name="Noreen Arshad (2426598)" userId="S::2426598@student.uwtsd.ac.uk::c95054fb-239a-42ff-9b82-adc8a1d9ec44" providerId="AD" clId="Web-{B2158FED-4D0A-6B09-9602-A291817CEBE7}" dt="2025-07-03T21:29:23.768" v="25"/>
          <ac:spMkLst>
            <pc:docMk/>
            <pc:sldMk cId="1529114196" sldId="259"/>
            <ac:spMk id="18" creationId="{19F9BF86-FE94-4517-B97D-026C7515E589}"/>
          </ac:spMkLst>
        </pc:spChg>
        <pc:picChg chg="mod">
          <ac:chgData name="Noreen Arshad (2426598)" userId="S::2426598@student.uwtsd.ac.uk::c95054fb-239a-42ff-9b82-adc8a1d9ec44" providerId="AD" clId="Web-{B2158FED-4D0A-6B09-9602-A291817CEBE7}" dt="2025-07-03T21:29:23.768" v="25"/>
          <ac:picMkLst>
            <pc:docMk/>
            <pc:sldMk cId="1529114196" sldId="259"/>
            <ac:picMk id="4" creationId="{4647A4ED-7A5E-42F8-9C4E-6393FC31D72E}"/>
          </ac:picMkLst>
        </pc:picChg>
        <pc:picChg chg="mod ord">
          <ac:chgData name="Noreen Arshad (2426598)" userId="S::2426598@student.uwtsd.ac.uk::c95054fb-239a-42ff-9b82-adc8a1d9ec44" providerId="AD" clId="Web-{B2158FED-4D0A-6B09-9602-A291817CEBE7}" dt="2025-07-03T21:29:23.768" v="25"/>
          <ac:picMkLst>
            <pc:docMk/>
            <pc:sldMk cId="1529114196" sldId="259"/>
            <ac:picMk id="5" creationId="{079E0C2D-38AD-251D-F74C-A3E929F9BE87}"/>
          </ac:picMkLst>
        </pc:picChg>
        <pc:picChg chg="mod ord">
          <ac:chgData name="Noreen Arshad (2426598)" userId="S::2426598@student.uwtsd.ac.uk::c95054fb-239a-42ff-9b82-adc8a1d9ec44" providerId="AD" clId="Web-{B2158FED-4D0A-6B09-9602-A291817CEBE7}" dt="2025-07-03T21:29:23.768" v="25"/>
          <ac:picMkLst>
            <pc:docMk/>
            <pc:sldMk cId="1529114196" sldId="259"/>
            <ac:picMk id="6" creationId="{FC475BEA-235C-C399-5BBC-0C8CF3F46BEF}"/>
          </ac:picMkLst>
        </pc:picChg>
        <pc:picChg chg="mod">
          <ac:chgData name="Noreen Arshad (2426598)" userId="S::2426598@student.uwtsd.ac.uk::c95054fb-239a-42ff-9b82-adc8a1d9ec44" providerId="AD" clId="Web-{B2158FED-4D0A-6B09-9602-A291817CEBE7}" dt="2025-07-03T21:29:23.768" v="25"/>
          <ac:picMkLst>
            <pc:docMk/>
            <pc:sldMk cId="1529114196" sldId="259"/>
            <ac:picMk id="7" creationId="{35B65C51-41AF-ECB6-9280-954CE4647F71}"/>
          </ac:picMkLst>
        </pc:picChg>
        <pc:cxnChg chg="add">
          <ac:chgData name="Noreen Arshad (2426598)" userId="S::2426598@student.uwtsd.ac.uk::c95054fb-239a-42ff-9b82-adc8a1d9ec44" providerId="AD" clId="Web-{B2158FED-4D0A-6B09-9602-A291817CEBE7}" dt="2025-07-03T21:29:23.768" v="25"/>
          <ac:cxnSpMkLst>
            <pc:docMk/>
            <pc:sldMk cId="1529114196" sldId="259"/>
            <ac:cxnSpMk id="16" creationId="{08362C1D-A9AD-42FD-91C3-3328E9B2523F}"/>
          </ac:cxnSpMkLst>
        </pc:cxnChg>
        <pc:cxnChg chg="add">
          <ac:chgData name="Noreen Arshad (2426598)" userId="S::2426598@student.uwtsd.ac.uk::c95054fb-239a-42ff-9b82-adc8a1d9ec44" providerId="AD" clId="Web-{B2158FED-4D0A-6B09-9602-A291817CEBE7}" dt="2025-07-03T21:29:23.768" v="25"/>
          <ac:cxnSpMkLst>
            <pc:docMk/>
            <pc:sldMk cId="1529114196" sldId="259"/>
            <ac:cxnSpMk id="17" creationId="{118E06E4-607B-144B-382B-AD3D06B1EE8C}"/>
          </ac:cxnSpMkLst>
        </pc:cxnChg>
      </pc:sldChg>
      <pc:sldChg chg="addSp delSp modSp mod setBg">
        <pc:chgData name="Noreen Arshad (2426598)" userId="S::2426598@student.uwtsd.ac.uk::c95054fb-239a-42ff-9b82-adc8a1d9ec44" providerId="AD" clId="Web-{B2158FED-4D0A-6B09-9602-A291817CEBE7}" dt="2025-07-03T21:30:54.072" v="32"/>
        <pc:sldMkLst>
          <pc:docMk/>
          <pc:sldMk cId="2447410078" sldId="272"/>
        </pc:sldMkLst>
        <pc:spChg chg="mod">
          <ac:chgData name="Noreen Arshad (2426598)" userId="S::2426598@student.uwtsd.ac.uk::c95054fb-239a-42ff-9b82-adc8a1d9ec44" providerId="AD" clId="Web-{B2158FED-4D0A-6B09-9602-A291817CEBE7}" dt="2025-07-03T21:30:54.072" v="32"/>
          <ac:spMkLst>
            <pc:docMk/>
            <pc:sldMk cId="2447410078" sldId="272"/>
            <ac:spMk id="2" creationId="{58CFB039-B977-A343-D163-B585C902D846}"/>
          </ac:spMkLst>
        </pc:spChg>
        <pc:graphicFrameChg chg="add">
          <ac:chgData name="Noreen Arshad (2426598)" userId="S::2426598@student.uwtsd.ac.uk::c95054fb-239a-42ff-9b82-adc8a1d9ec44" providerId="AD" clId="Web-{B2158FED-4D0A-6B09-9602-A291817CEBE7}" dt="2025-07-03T21:30:54.072" v="32"/>
          <ac:graphicFrameMkLst>
            <pc:docMk/>
            <pc:sldMk cId="2447410078" sldId="272"/>
            <ac:graphicFrameMk id="33" creationId="{9E36792D-AB80-671B-926B-E7D60635DA5C}"/>
          </ac:graphicFrameMkLst>
        </pc:graphicFrameChg>
      </pc:sldChg>
    </pc:docChg>
  </pc:docChgLst>
  <pc:docChgLst>
    <pc:chgData name="Noreen Arshad (2426598)" userId="S::2426598@student.uwtsd.ac.uk::c95054fb-239a-42ff-9b82-adc8a1d9ec44" providerId="AD" clId="Web-{7328716C-17B6-E276-5694-381A12A278D4}"/>
    <pc:docChg chg="modSld">
      <pc:chgData name="Noreen Arshad (2426598)" userId="S::2426598@student.uwtsd.ac.uk::c95054fb-239a-42ff-9b82-adc8a1d9ec44" providerId="AD" clId="Web-{7328716C-17B6-E276-5694-381A12A278D4}" dt="2025-07-02T20:14:32.105" v="111" actId="20577"/>
      <pc:docMkLst>
        <pc:docMk/>
      </pc:docMkLst>
      <pc:sldChg chg="modSp">
        <pc:chgData name="Noreen Arshad (2426598)" userId="S::2426598@student.uwtsd.ac.uk::c95054fb-239a-42ff-9b82-adc8a1d9ec44" providerId="AD" clId="Web-{7328716C-17B6-E276-5694-381A12A278D4}" dt="2025-07-02T19:10:27.329" v="43" actId="14100"/>
        <pc:sldMkLst>
          <pc:docMk/>
          <pc:sldMk cId="2081442140" sldId="258"/>
        </pc:sldMkLst>
      </pc:sldChg>
      <pc:sldChg chg="modSp">
        <pc:chgData name="Noreen Arshad (2426598)" userId="S::2426598@student.uwtsd.ac.uk::c95054fb-239a-42ff-9b82-adc8a1d9ec44" providerId="AD" clId="Web-{7328716C-17B6-E276-5694-381A12A278D4}" dt="2025-07-02T19:13:09.427" v="60" actId="20577"/>
        <pc:sldMkLst>
          <pc:docMk/>
          <pc:sldMk cId="1529114196" sldId="259"/>
        </pc:sldMkLst>
        <pc:spChg chg="mod">
          <ac:chgData name="Noreen Arshad (2426598)" userId="S::2426598@student.uwtsd.ac.uk::c95054fb-239a-42ff-9b82-adc8a1d9ec44" providerId="AD" clId="Web-{7328716C-17B6-E276-5694-381A12A278D4}" dt="2025-07-02T19:13:09.427" v="60" actId="20577"/>
          <ac:spMkLst>
            <pc:docMk/>
            <pc:sldMk cId="1529114196" sldId="259"/>
            <ac:spMk id="2" creationId="{490B3EAC-FD23-E86D-BA9A-977E5922BA11}"/>
          </ac:spMkLst>
        </pc:spChg>
        <pc:picChg chg="mod">
          <ac:chgData name="Noreen Arshad (2426598)" userId="S::2426598@student.uwtsd.ac.uk::c95054fb-239a-42ff-9b82-adc8a1d9ec44" providerId="AD" clId="Web-{7328716C-17B6-E276-5694-381A12A278D4}" dt="2025-07-02T19:12:25.973" v="49" actId="1076"/>
          <ac:picMkLst>
            <pc:docMk/>
            <pc:sldMk cId="1529114196" sldId="259"/>
            <ac:picMk id="4" creationId="{4647A4ED-7A5E-42F8-9C4E-6393FC31D72E}"/>
          </ac:picMkLst>
        </pc:picChg>
        <pc:picChg chg="mod">
          <ac:chgData name="Noreen Arshad (2426598)" userId="S::2426598@student.uwtsd.ac.uk::c95054fb-239a-42ff-9b82-adc8a1d9ec44" providerId="AD" clId="Web-{7328716C-17B6-E276-5694-381A12A278D4}" dt="2025-07-02T19:12:27.910" v="50" actId="1076"/>
          <ac:picMkLst>
            <pc:docMk/>
            <pc:sldMk cId="1529114196" sldId="259"/>
            <ac:picMk id="5" creationId="{079E0C2D-38AD-251D-F74C-A3E929F9BE87}"/>
          </ac:picMkLst>
        </pc:picChg>
        <pc:picChg chg="mod">
          <ac:chgData name="Noreen Arshad (2426598)" userId="S::2426598@student.uwtsd.ac.uk::c95054fb-239a-42ff-9b82-adc8a1d9ec44" providerId="AD" clId="Web-{7328716C-17B6-E276-5694-381A12A278D4}" dt="2025-07-02T19:12:45.833" v="56" actId="1076"/>
          <ac:picMkLst>
            <pc:docMk/>
            <pc:sldMk cId="1529114196" sldId="259"/>
            <ac:picMk id="6" creationId="{FC475BEA-235C-C399-5BBC-0C8CF3F46BEF}"/>
          </ac:picMkLst>
        </pc:picChg>
        <pc:picChg chg="mod">
          <ac:chgData name="Noreen Arshad (2426598)" userId="S::2426598@student.uwtsd.ac.uk::c95054fb-239a-42ff-9b82-adc8a1d9ec44" providerId="AD" clId="Web-{7328716C-17B6-E276-5694-381A12A278D4}" dt="2025-07-02T19:12:41.739" v="55" actId="1076"/>
          <ac:picMkLst>
            <pc:docMk/>
            <pc:sldMk cId="1529114196" sldId="259"/>
            <ac:picMk id="7" creationId="{35B65C51-41AF-ECB6-9280-954CE4647F71}"/>
          </ac:picMkLst>
        </pc:picChg>
      </pc:sldChg>
      <pc:sldChg chg="modSp">
        <pc:chgData name="Noreen Arshad (2426598)" userId="S::2426598@student.uwtsd.ac.uk::c95054fb-239a-42ff-9b82-adc8a1d9ec44" providerId="AD" clId="Web-{7328716C-17B6-E276-5694-381A12A278D4}" dt="2025-07-02T19:32:55.786" v="61" actId="20577"/>
        <pc:sldMkLst>
          <pc:docMk/>
          <pc:sldMk cId="3668903920" sldId="271"/>
        </pc:sldMkLst>
        <pc:spChg chg="mod">
          <ac:chgData name="Noreen Arshad (2426598)" userId="S::2426598@student.uwtsd.ac.uk::c95054fb-239a-42ff-9b82-adc8a1d9ec44" providerId="AD" clId="Web-{7328716C-17B6-E276-5694-381A12A278D4}" dt="2025-07-02T19:32:55.786" v="61" actId="20577"/>
          <ac:spMkLst>
            <pc:docMk/>
            <pc:sldMk cId="3668903920" sldId="271"/>
            <ac:spMk id="2" creationId="{BE9EC560-F906-4521-6F70-304812FEB6E9}"/>
          </ac:spMkLst>
        </pc:spChg>
      </pc:sldChg>
      <pc:sldChg chg="modSp">
        <pc:chgData name="Noreen Arshad (2426598)" userId="S::2426598@student.uwtsd.ac.uk::c95054fb-239a-42ff-9b82-adc8a1d9ec44" providerId="AD" clId="Web-{7328716C-17B6-E276-5694-381A12A278D4}" dt="2025-07-02T20:14:32.105" v="111" actId="20577"/>
        <pc:sldMkLst>
          <pc:docMk/>
          <pc:sldMk cId="2447410078" sldId="27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029165-1B8B-4AFE-8C60-A913A9AA9ED2}" type="doc">
      <dgm:prSet loTypeId="urn:microsoft.com/office/officeart/2008/layout/LinedList" loCatId="list" qsTypeId="urn:microsoft.com/office/officeart/2005/8/quickstyle/simple2" qsCatId="simple" csTypeId="urn:microsoft.com/office/officeart/2005/8/colors/accent0_3" csCatId="mainScheme"/>
      <dgm:spPr/>
      <dgm:t>
        <a:bodyPr/>
        <a:lstStyle/>
        <a:p>
          <a:endParaRPr lang="en-US"/>
        </a:p>
      </dgm:t>
    </dgm:pt>
    <dgm:pt modelId="{D9840D69-F85D-4850-AB69-416AAC3FDBCF}">
      <dgm:prSet/>
      <dgm:spPr/>
      <dgm:t>
        <a:bodyPr/>
        <a:lstStyle/>
        <a:p>
          <a:r>
            <a:rPr lang="en-GB" b="1"/>
            <a:t>In the midst of this busy, rushing world,</a:t>
          </a:r>
          <a:endParaRPr lang="en-US"/>
        </a:p>
      </dgm:t>
    </dgm:pt>
    <dgm:pt modelId="{106704B2-96DA-4D3C-A1A3-D55AFA090286}" type="parTrans" cxnId="{B650A628-1C55-47BB-BA7D-34D7EF19442E}">
      <dgm:prSet/>
      <dgm:spPr/>
      <dgm:t>
        <a:bodyPr/>
        <a:lstStyle/>
        <a:p>
          <a:endParaRPr lang="en-US"/>
        </a:p>
      </dgm:t>
    </dgm:pt>
    <dgm:pt modelId="{B4BF7276-153E-442C-B460-53381FB69829}" type="sibTrans" cxnId="{B650A628-1C55-47BB-BA7D-34D7EF19442E}">
      <dgm:prSet/>
      <dgm:spPr/>
      <dgm:t>
        <a:bodyPr/>
        <a:lstStyle/>
        <a:p>
          <a:endParaRPr lang="en-US"/>
        </a:p>
      </dgm:t>
    </dgm:pt>
    <dgm:pt modelId="{45B221ED-E754-4E2D-B56C-3B8A577280A3}">
      <dgm:prSet/>
      <dgm:spPr/>
      <dgm:t>
        <a:bodyPr/>
        <a:lstStyle/>
        <a:p>
          <a:r>
            <a:rPr lang="en-GB" b="1"/>
            <a:t>we often forget to pause and reflect</a:t>
          </a:r>
        </a:p>
      </dgm:t>
    </dgm:pt>
    <dgm:pt modelId="{28F50050-CC30-4865-AD62-22E630CD7EB6}" type="parTrans" cxnId="{E979B54C-4582-43B7-A74C-533E56C6C239}">
      <dgm:prSet/>
      <dgm:spPr/>
      <dgm:t>
        <a:bodyPr/>
        <a:lstStyle/>
        <a:p>
          <a:endParaRPr lang="en-US"/>
        </a:p>
      </dgm:t>
    </dgm:pt>
    <dgm:pt modelId="{3ED55AAE-F2E5-4145-A3DB-EF4DAA46C85C}" type="sibTrans" cxnId="{E979B54C-4582-43B7-A74C-533E56C6C239}">
      <dgm:prSet/>
      <dgm:spPr/>
      <dgm:t>
        <a:bodyPr/>
        <a:lstStyle/>
        <a:p>
          <a:endParaRPr lang="en-US"/>
        </a:p>
      </dgm:t>
    </dgm:pt>
    <dgm:pt modelId="{0AA8D43B-C253-4FB0-8A03-A825D372D117}">
      <dgm:prSet/>
      <dgm:spPr/>
      <dgm:t>
        <a:bodyPr/>
        <a:lstStyle/>
        <a:p>
          <a:r>
            <a:rPr lang="en-GB" b="1"/>
            <a:t>to listen to the birdsong,</a:t>
          </a:r>
          <a:endParaRPr lang="en-US"/>
        </a:p>
      </dgm:t>
    </dgm:pt>
    <dgm:pt modelId="{4BAD0BE9-7F0F-4875-AEA2-93BDE88B186A}" type="parTrans" cxnId="{36FE4502-21FF-4BD0-B557-B8355A9067C5}">
      <dgm:prSet/>
      <dgm:spPr/>
      <dgm:t>
        <a:bodyPr/>
        <a:lstStyle/>
        <a:p>
          <a:endParaRPr lang="en-US"/>
        </a:p>
      </dgm:t>
    </dgm:pt>
    <dgm:pt modelId="{5992ED3E-5F74-4C29-9222-C68D1050CCB0}" type="sibTrans" cxnId="{36FE4502-21FF-4BD0-B557-B8355A9067C5}">
      <dgm:prSet/>
      <dgm:spPr/>
      <dgm:t>
        <a:bodyPr/>
        <a:lstStyle/>
        <a:p>
          <a:endParaRPr lang="en-US"/>
        </a:p>
      </dgm:t>
    </dgm:pt>
    <dgm:pt modelId="{58159715-F122-4979-9ABC-4F4FFD8E2CC9}">
      <dgm:prSet/>
      <dgm:spPr/>
      <dgm:t>
        <a:bodyPr/>
        <a:lstStyle/>
        <a:p>
          <a:r>
            <a:rPr lang="en-GB" b="1"/>
            <a:t>the patter of raindrops,</a:t>
          </a:r>
          <a:endParaRPr lang="en-US"/>
        </a:p>
      </dgm:t>
    </dgm:pt>
    <dgm:pt modelId="{B75A4E46-130C-499B-8623-8BFABEE10C03}" type="parTrans" cxnId="{D0782293-F408-4F81-BB38-780C972A136A}">
      <dgm:prSet/>
      <dgm:spPr/>
      <dgm:t>
        <a:bodyPr/>
        <a:lstStyle/>
        <a:p>
          <a:endParaRPr lang="en-US"/>
        </a:p>
      </dgm:t>
    </dgm:pt>
    <dgm:pt modelId="{3EE78B0C-90DE-4EFD-B1E3-72E970DDAE46}" type="sibTrans" cxnId="{D0782293-F408-4F81-BB38-780C972A136A}">
      <dgm:prSet/>
      <dgm:spPr/>
      <dgm:t>
        <a:bodyPr/>
        <a:lstStyle/>
        <a:p>
          <a:endParaRPr lang="en-US"/>
        </a:p>
      </dgm:t>
    </dgm:pt>
    <dgm:pt modelId="{3BCE1CDF-11CE-440C-9A7B-636953F4F41F}">
      <dgm:prSet/>
      <dgm:spPr/>
      <dgm:t>
        <a:bodyPr/>
        <a:lstStyle/>
        <a:p>
          <a:r>
            <a:rPr lang="en-GB" b="1"/>
            <a:t>the flutter of butterflies,</a:t>
          </a:r>
          <a:endParaRPr lang="en-US"/>
        </a:p>
      </dgm:t>
    </dgm:pt>
    <dgm:pt modelId="{987F5A65-C675-43A6-A196-0D76348F81A5}" type="parTrans" cxnId="{D2526035-6DB3-43DE-9FDB-FF54CA2E72A6}">
      <dgm:prSet/>
      <dgm:spPr/>
      <dgm:t>
        <a:bodyPr/>
        <a:lstStyle/>
        <a:p>
          <a:endParaRPr lang="en-US"/>
        </a:p>
      </dgm:t>
    </dgm:pt>
    <dgm:pt modelId="{EA74522C-E4C6-4F61-AB58-4CAA10873D33}" type="sibTrans" cxnId="{D2526035-6DB3-43DE-9FDB-FF54CA2E72A6}">
      <dgm:prSet/>
      <dgm:spPr/>
      <dgm:t>
        <a:bodyPr/>
        <a:lstStyle/>
        <a:p>
          <a:endParaRPr lang="en-US"/>
        </a:p>
      </dgm:t>
    </dgm:pt>
    <dgm:pt modelId="{49C854C5-F3C8-4A91-84EF-587D6721A34C}">
      <dgm:prSet/>
      <dgm:spPr/>
      <dgm:t>
        <a:bodyPr/>
        <a:lstStyle/>
        <a:p>
          <a:r>
            <a:rPr lang="en-GB" b="1"/>
            <a:t>and the hum of bees.</a:t>
          </a:r>
          <a:endParaRPr lang="en-US"/>
        </a:p>
      </dgm:t>
    </dgm:pt>
    <dgm:pt modelId="{4E6B83D0-07AE-4D45-907D-B8C0F018CE26}" type="parTrans" cxnId="{BE3EFC01-DAC5-4CA1-B477-4B5CC85AF971}">
      <dgm:prSet/>
      <dgm:spPr/>
      <dgm:t>
        <a:bodyPr/>
        <a:lstStyle/>
        <a:p>
          <a:endParaRPr lang="en-US"/>
        </a:p>
      </dgm:t>
    </dgm:pt>
    <dgm:pt modelId="{4A231D08-BAD3-44F7-A537-DF34BEE296DE}" type="sibTrans" cxnId="{BE3EFC01-DAC5-4CA1-B477-4B5CC85AF971}">
      <dgm:prSet/>
      <dgm:spPr/>
      <dgm:t>
        <a:bodyPr/>
        <a:lstStyle/>
        <a:p>
          <a:endParaRPr lang="en-US"/>
        </a:p>
      </dgm:t>
    </dgm:pt>
    <dgm:pt modelId="{D396C45E-0AEB-4631-A181-1C23301AAC53}">
      <dgm:prSet/>
      <dgm:spPr/>
      <dgm:t>
        <a:bodyPr/>
        <a:lstStyle/>
        <a:p>
          <a:r>
            <a:rPr lang="en-GB" b="1"/>
            <a:t>We forget to protect what matters most:</a:t>
          </a:r>
          <a:endParaRPr lang="en-US"/>
        </a:p>
      </dgm:t>
    </dgm:pt>
    <dgm:pt modelId="{FED62082-57BB-4177-B77C-35417F363CAC}" type="parTrans" cxnId="{8320BAD1-85D3-45CA-9CDF-9E8BCA3928E0}">
      <dgm:prSet/>
      <dgm:spPr/>
      <dgm:t>
        <a:bodyPr/>
        <a:lstStyle/>
        <a:p>
          <a:endParaRPr lang="en-US"/>
        </a:p>
      </dgm:t>
    </dgm:pt>
    <dgm:pt modelId="{F46D4146-DD7E-4B0F-B57B-4EAC85A2BE85}" type="sibTrans" cxnId="{8320BAD1-85D3-45CA-9CDF-9E8BCA3928E0}">
      <dgm:prSet/>
      <dgm:spPr/>
      <dgm:t>
        <a:bodyPr/>
        <a:lstStyle/>
        <a:p>
          <a:endParaRPr lang="en-US"/>
        </a:p>
      </dgm:t>
    </dgm:pt>
    <dgm:pt modelId="{9996F319-6466-482C-9A77-FFE886338483}">
      <dgm:prSet/>
      <dgm:spPr/>
      <dgm:t>
        <a:bodyPr/>
        <a:lstStyle/>
        <a:p>
          <a:r>
            <a:rPr lang="en-GB" b="1"/>
            <a:t>our Earth,</a:t>
          </a:r>
          <a:endParaRPr lang="en-US"/>
        </a:p>
      </dgm:t>
    </dgm:pt>
    <dgm:pt modelId="{7CDC1D4B-0844-49A0-9393-859F4ADFC68D}" type="parTrans" cxnId="{2AEF0222-5F7E-4DE9-9F56-E5B0B324F704}">
      <dgm:prSet/>
      <dgm:spPr/>
      <dgm:t>
        <a:bodyPr/>
        <a:lstStyle/>
        <a:p>
          <a:endParaRPr lang="en-US"/>
        </a:p>
      </dgm:t>
    </dgm:pt>
    <dgm:pt modelId="{691698BF-7421-4445-A7C6-88B6D2E0C6A3}" type="sibTrans" cxnId="{2AEF0222-5F7E-4DE9-9F56-E5B0B324F704}">
      <dgm:prSet/>
      <dgm:spPr/>
      <dgm:t>
        <a:bodyPr/>
        <a:lstStyle/>
        <a:p>
          <a:endParaRPr lang="en-US"/>
        </a:p>
      </dgm:t>
    </dgm:pt>
    <dgm:pt modelId="{27789C3D-64C2-46CB-BF80-7B5A6B720198}">
      <dgm:prSet/>
      <dgm:spPr/>
      <dgm:t>
        <a:bodyPr/>
        <a:lstStyle/>
        <a:p>
          <a:r>
            <a:rPr lang="en-GB" b="1"/>
            <a:t>our environment,</a:t>
          </a:r>
          <a:endParaRPr lang="en-US"/>
        </a:p>
      </dgm:t>
    </dgm:pt>
    <dgm:pt modelId="{1D054843-3567-458C-9881-D908BBC1D528}" type="parTrans" cxnId="{097BD0C3-0A5F-4B48-803F-4728A4D9BCC9}">
      <dgm:prSet/>
      <dgm:spPr/>
      <dgm:t>
        <a:bodyPr/>
        <a:lstStyle/>
        <a:p>
          <a:endParaRPr lang="en-US"/>
        </a:p>
      </dgm:t>
    </dgm:pt>
    <dgm:pt modelId="{B0749ACF-3CC2-4068-B57D-A2319E851A54}" type="sibTrans" cxnId="{097BD0C3-0A5F-4B48-803F-4728A4D9BCC9}">
      <dgm:prSet/>
      <dgm:spPr/>
      <dgm:t>
        <a:bodyPr/>
        <a:lstStyle/>
        <a:p>
          <a:endParaRPr lang="en-US"/>
        </a:p>
      </dgm:t>
    </dgm:pt>
    <dgm:pt modelId="{E4B90670-3333-4803-8E76-5475ACDD7C2A}">
      <dgm:prSet/>
      <dgm:spPr/>
      <dgm:t>
        <a:bodyPr/>
        <a:lstStyle/>
        <a:p>
          <a:r>
            <a:rPr lang="en-GB" b="1"/>
            <a:t>our seas.</a:t>
          </a:r>
          <a:endParaRPr lang="en-US"/>
        </a:p>
      </dgm:t>
    </dgm:pt>
    <dgm:pt modelId="{9E113336-8964-472C-9D3E-087C93FA00E3}" type="parTrans" cxnId="{D24DFB84-20AA-4C04-A03E-9DC395DAFB09}">
      <dgm:prSet/>
      <dgm:spPr/>
      <dgm:t>
        <a:bodyPr/>
        <a:lstStyle/>
        <a:p>
          <a:endParaRPr lang="en-US"/>
        </a:p>
      </dgm:t>
    </dgm:pt>
    <dgm:pt modelId="{94F107B7-07F8-40DA-8028-4F3C699C6F0F}" type="sibTrans" cxnId="{D24DFB84-20AA-4C04-A03E-9DC395DAFB09}">
      <dgm:prSet/>
      <dgm:spPr/>
      <dgm:t>
        <a:bodyPr/>
        <a:lstStyle/>
        <a:p>
          <a:endParaRPr lang="en-US"/>
        </a:p>
      </dgm:t>
    </dgm:pt>
    <dgm:pt modelId="{A3D5060D-8A83-45CC-8D28-09E4C28B0835}">
      <dgm:prSet/>
      <dgm:spPr/>
      <dgm:t>
        <a:bodyPr/>
        <a:lstStyle/>
        <a:p>
          <a:r>
            <a:rPr lang="en-GB" b="1"/>
            <a:t>Constant rushing, constant deadlines,</a:t>
          </a:r>
          <a:endParaRPr lang="en-US"/>
        </a:p>
      </dgm:t>
    </dgm:pt>
    <dgm:pt modelId="{E9655785-5810-4C50-90E5-E15FCD006171}" type="parTrans" cxnId="{D98BB586-2899-449D-8115-FC21B456E127}">
      <dgm:prSet/>
      <dgm:spPr/>
      <dgm:t>
        <a:bodyPr/>
        <a:lstStyle/>
        <a:p>
          <a:endParaRPr lang="en-US"/>
        </a:p>
      </dgm:t>
    </dgm:pt>
    <dgm:pt modelId="{E5C4FE4B-12CC-4ED7-8B95-4806749BD6CA}" type="sibTrans" cxnId="{D98BB586-2899-449D-8115-FC21B456E127}">
      <dgm:prSet/>
      <dgm:spPr/>
      <dgm:t>
        <a:bodyPr/>
        <a:lstStyle/>
        <a:p>
          <a:endParaRPr lang="en-US"/>
        </a:p>
      </dgm:t>
    </dgm:pt>
    <dgm:pt modelId="{51372FD0-1068-4FFD-8FFF-684EAEBED2D4}">
      <dgm:prSet/>
      <dgm:spPr/>
      <dgm:t>
        <a:bodyPr/>
        <a:lstStyle/>
        <a:p>
          <a:r>
            <a:rPr lang="en-GB" b="1"/>
            <a:t>precious moments fade,</a:t>
          </a:r>
          <a:endParaRPr lang="en-US"/>
        </a:p>
      </dgm:t>
    </dgm:pt>
    <dgm:pt modelId="{1FB704EB-26D5-4ACE-B560-4A4F8EE88B17}" type="parTrans" cxnId="{C29CDBCC-9125-4D77-A5E7-4D1C05306F84}">
      <dgm:prSet/>
      <dgm:spPr/>
      <dgm:t>
        <a:bodyPr/>
        <a:lstStyle/>
        <a:p>
          <a:endParaRPr lang="en-US"/>
        </a:p>
      </dgm:t>
    </dgm:pt>
    <dgm:pt modelId="{B657281E-C498-4C7E-ABC3-D08B75BD24DB}" type="sibTrans" cxnId="{C29CDBCC-9125-4D77-A5E7-4D1C05306F84}">
      <dgm:prSet/>
      <dgm:spPr/>
      <dgm:t>
        <a:bodyPr/>
        <a:lstStyle/>
        <a:p>
          <a:endParaRPr lang="en-US"/>
        </a:p>
      </dgm:t>
    </dgm:pt>
    <dgm:pt modelId="{D8AEF7FF-3052-4D1B-9069-90F7F1A331A3}">
      <dgm:prSet/>
      <dgm:spPr/>
      <dgm:t>
        <a:bodyPr/>
        <a:lstStyle/>
        <a:p>
          <a:r>
            <a:rPr lang="en-GB" b="1"/>
            <a:t>yet nature waits unswayed.</a:t>
          </a:r>
          <a:endParaRPr lang="en-US"/>
        </a:p>
      </dgm:t>
    </dgm:pt>
    <dgm:pt modelId="{C6213EBE-C293-4303-B50E-64C5FB85EB19}" type="parTrans" cxnId="{EEBA1E43-C5E5-484A-A1D0-5A62B302A0B4}">
      <dgm:prSet/>
      <dgm:spPr/>
      <dgm:t>
        <a:bodyPr/>
        <a:lstStyle/>
        <a:p>
          <a:endParaRPr lang="en-US"/>
        </a:p>
      </dgm:t>
    </dgm:pt>
    <dgm:pt modelId="{8E0D15F7-5D24-4763-9E46-BF1E3F9345B8}" type="sibTrans" cxnId="{EEBA1E43-C5E5-484A-A1D0-5A62B302A0B4}">
      <dgm:prSet/>
      <dgm:spPr/>
      <dgm:t>
        <a:bodyPr/>
        <a:lstStyle/>
        <a:p>
          <a:endParaRPr lang="en-US"/>
        </a:p>
      </dgm:t>
    </dgm:pt>
    <dgm:pt modelId="{E411BC8F-FD62-4A57-9F4E-AF89A4F7DE34}">
      <dgm:prSet/>
      <dgm:spPr/>
      <dgm:t>
        <a:bodyPr/>
        <a:lstStyle/>
        <a:p>
          <a:r>
            <a:rPr lang="en-GB" b="1"/>
            <a:t>I wish we could stop and just take part,</a:t>
          </a:r>
          <a:endParaRPr lang="en-US"/>
        </a:p>
      </dgm:t>
    </dgm:pt>
    <dgm:pt modelId="{2DE095ED-75B0-4F7C-B73D-A0EF5CD852D3}" type="parTrans" cxnId="{C87E7655-AF3B-4DDA-8581-BB52FFD37BD6}">
      <dgm:prSet/>
      <dgm:spPr/>
      <dgm:t>
        <a:bodyPr/>
        <a:lstStyle/>
        <a:p>
          <a:endParaRPr lang="en-US"/>
        </a:p>
      </dgm:t>
    </dgm:pt>
    <dgm:pt modelId="{7C6854BD-3AAC-4923-8017-5BC8FC759AE0}" type="sibTrans" cxnId="{C87E7655-AF3B-4DDA-8581-BB52FFD37BD6}">
      <dgm:prSet/>
      <dgm:spPr/>
      <dgm:t>
        <a:bodyPr/>
        <a:lstStyle/>
        <a:p>
          <a:endParaRPr lang="en-US"/>
        </a:p>
      </dgm:t>
    </dgm:pt>
    <dgm:pt modelId="{17A52F54-CCC5-4C20-84B7-86419A4FEEA7}">
      <dgm:prSet/>
      <dgm:spPr/>
      <dgm:t>
        <a:bodyPr/>
        <a:lstStyle/>
        <a:p>
          <a:r>
            <a:rPr lang="en-GB" b="1"/>
            <a:t>to truly do what matters to the heart.</a:t>
          </a:r>
          <a:endParaRPr lang="en-US"/>
        </a:p>
      </dgm:t>
    </dgm:pt>
    <dgm:pt modelId="{6106FF7C-518B-492F-AA10-3C1CA1D6E128}" type="parTrans" cxnId="{F3A6114C-CCEE-487D-AEAA-AC57A8880C73}">
      <dgm:prSet/>
      <dgm:spPr/>
      <dgm:t>
        <a:bodyPr/>
        <a:lstStyle/>
        <a:p>
          <a:endParaRPr lang="en-US"/>
        </a:p>
      </dgm:t>
    </dgm:pt>
    <dgm:pt modelId="{E54A91ED-B783-41E3-BE44-E65D01727946}" type="sibTrans" cxnId="{F3A6114C-CCEE-487D-AEAA-AC57A8880C73}">
      <dgm:prSet/>
      <dgm:spPr/>
      <dgm:t>
        <a:bodyPr/>
        <a:lstStyle/>
        <a:p>
          <a:endParaRPr lang="en-US"/>
        </a:p>
      </dgm:t>
    </dgm:pt>
    <dgm:pt modelId="{67751AE5-FBAA-456D-8790-860FF8EEF3DD}">
      <dgm:prSet/>
      <dgm:spPr/>
      <dgm:t>
        <a:bodyPr/>
        <a:lstStyle/>
        <a:p>
          <a:r>
            <a:rPr lang="en-GB" b="1"/>
            <a:t>The birds, the bees, the calming air,</a:t>
          </a:r>
          <a:endParaRPr lang="en-US"/>
        </a:p>
      </dgm:t>
    </dgm:pt>
    <dgm:pt modelId="{0467CF0D-3B25-4749-A6B6-7CBA9D7997EE}" type="parTrans" cxnId="{EFD72DEA-C67C-49EB-AC9C-8946D17FDBAC}">
      <dgm:prSet/>
      <dgm:spPr/>
      <dgm:t>
        <a:bodyPr/>
        <a:lstStyle/>
        <a:p>
          <a:endParaRPr lang="en-US"/>
        </a:p>
      </dgm:t>
    </dgm:pt>
    <dgm:pt modelId="{FDF403C6-576D-42A9-AC6B-E3A6EE41152D}" type="sibTrans" cxnId="{EFD72DEA-C67C-49EB-AC9C-8946D17FDBAC}">
      <dgm:prSet/>
      <dgm:spPr/>
      <dgm:t>
        <a:bodyPr/>
        <a:lstStyle/>
        <a:p>
          <a:endParaRPr lang="en-US"/>
        </a:p>
      </dgm:t>
    </dgm:pt>
    <dgm:pt modelId="{AB9FA6CE-48F9-43DD-8025-9F281A5B30B0}">
      <dgm:prSet/>
      <dgm:spPr/>
      <dgm:t>
        <a:bodyPr/>
        <a:lstStyle/>
        <a:p>
          <a:r>
            <a:rPr lang="en-GB" b="1"/>
            <a:t>the beauty of nature always there.</a:t>
          </a:r>
          <a:endParaRPr lang="en-US"/>
        </a:p>
      </dgm:t>
    </dgm:pt>
    <dgm:pt modelId="{8234632A-9BBB-4534-911E-31D66616C40F}" type="parTrans" cxnId="{C62BA73C-D4BC-4791-A212-F7B93BBC92D3}">
      <dgm:prSet/>
      <dgm:spPr/>
      <dgm:t>
        <a:bodyPr/>
        <a:lstStyle/>
        <a:p>
          <a:endParaRPr lang="en-US"/>
        </a:p>
      </dgm:t>
    </dgm:pt>
    <dgm:pt modelId="{13FDE585-8643-4F59-BFC0-E1C9F5D9928F}" type="sibTrans" cxnId="{C62BA73C-D4BC-4791-A212-F7B93BBC92D3}">
      <dgm:prSet/>
      <dgm:spPr/>
      <dgm:t>
        <a:bodyPr/>
        <a:lstStyle/>
        <a:p>
          <a:endParaRPr lang="en-US"/>
        </a:p>
      </dgm:t>
    </dgm:pt>
    <dgm:pt modelId="{A1231BB7-7DB6-424A-9E5C-84606DF0DE9C}">
      <dgm:prSet/>
      <dgm:spPr/>
      <dgm:t>
        <a:bodyPr/>
        <a:lstStyle/>
        <a:p>
          <a:r>
            <a:rPr lang="en-GB" b="1"/>
            <a:t>Let’s pause and embrace in nature’s grace,</a:t>
          </a:r>
          <a:endParaRPr lang="en-US"/>
        </a:p>
      </dgm:t>
    </dgm:pt>
    <dgm:pt modelId="{54945616-E31E-494D-88D6-C6761E65FC51}" type="parTrans" cxnId="{AF98FBE5-A4C0-445C-B9BF-922419EA71F5}">
      <dgm:prSet/>
      <dgm:spPr/>
      <dgm:t>
        <a:bodyPr/>
        <a:lstStyle/>
        <a:p>
          <a:endParaRPr lang="en-US"/>
        </a:p>
      </dgm:t>
    </dgm:pt>
    <dgm:pt modelId="{47484D9A-7528-4970-809E-FAE04A84B206}" type="sibTrans" cxnId="{AF98FBE5-A4C0-445C-B9BF-922419EA71F5}">
      <dgm:prSet/>
      <dgm:spPr/>
      <dgm:t>
        <a:bodyPr/>
        <a:lstStyle/>
        <a:p>
          <a:endParaRPr lang="en-US"/>
        </a:p>
      </dgm:t>
    </dgm:pt>
    <dgm:pt modelId="{8DC0276D-3375-42CA-BC43-80FABCAFC1C8}">
      <dgm:prSet/>
      <dgm:spPr/>
      <dgm:t>
        <a:bodyPr/>
        <a:lstStyle/>
        <a:p>
          <a:r>
            <a:rPr lang="en-GB" b="1"/>
            <a:t>and maybe that might put a smile on our face</a:t>
          </a:r>
        </a:p>
      </dgm:t>
    </dgm:pt>
    <dgm:pt modelId="{B835B045-0CF1-45C9-A4A5-3D21E57199C7}" type="parTrans" cxnId="{679F5FB7-0A5F-429C-9E5B-6CE800D0D832}">
      <dgm:prSet/>
      <dgm:spPr/>
      <dgm:t>
        <a:bodyPr/>
        <a:lstStyle/>
        <a:p>
          <a:endParaRPr lang="en-US"/>
        </a:p>
      </dgm:t>
    </dgm:pt>
    <dgm:pt modelId="{11727B3B-DB72-47D0-9BCD-A76F38D0344F}" type="sibTrans" cxnId="{679F5FB7-0A5F-429C-9E5B-6CE800D0D832}">
      <dgm:prSet/>
      <dgm:spPr/>
      <dgm:t>
        <a:bodyPr/>
        <a:lstStyle/>
        <a:p>
          <a:endParaRPr lang="en-US"/>
        </a:p>
      </dgm:t>
    </dgm:pt>
    <dgm:pt modelId="{B1212C11-E9D6-4B0F-8728-27729411D81F}">
      <dgm:prSet/>
      <dgm:spPr/>
      <dgm:t>
        <a:bodyPr/>
        <a:lstStyle/>
        <a:p>
          <a:r>
            <a:rPr lang="en-GB" b="1"/>
            <a:t>and fill our hearts in calm space.</a:t>
          </a:r>
          <a:endParaRPr lang="en-US"/>
        </a:p>
      </dgm:t>
    </dgm:pt>
    <dgm:pt modelId="{2DDA122C-FA85-47DF-9DA8-51B30D2ED6AF}" type="parTrans" cxnId="{222FCA89-A7C6-495F-9862-9AAF32483C78}">
      <dgm:prSet/>
      <dgm:spPr/>
      <dgm:t>
        <a:bodyPr/>
        <a:lstStyle/>
        <a:p>
          <a:endParaRPr lang="en-US"/>
        </a:p>
      </dgm:t>
    </dgm:pt>
    <dgm:pt modelId="{99DCB6BA-7091-4219-8DED-439D4CFCE2A1}" type="sibTrans" cxnId="{222FCA89-A7C6-495F-9862-9AAF32483C78}">
      <dgm:prSet/>
      <dgm:spPr/>
      <dgm:t>
        <a:bodyPr/>
        <a:lstStyle/>
        <a:p>
          <a:endParaRPr lang="en-US"/>
        </a:p>
      </dgm:t>
    </dgm:pt>
    <dgm:pt modelId="{0F7654EB-A6D8-204F-908A-504438E984B6}" type="pres">
      <dgm:prSet presAssocID="{9B029165-1B8B-4AFE-8C60-A913A9AA9ED2}" presName="vert0" presStyleCnt="0">
        <dgm:presLayoutVars>
          <dgm:dir/>
          <dgm:animOne val="branch"/>
          <dgm:animLvl val="lvl"/>
        </dgm:presLayoutVars>
      </dgm:prSet>
      <dgm:spPr/>
    </dgm:pt>
    <dgm:pt modelId="{8FD6B536-569F-2243-BA84-5D06485D025F}" type="pres">
      <dgm:prSet presAssocID="{D9840D69-F85D-4850-AB69-416AAC3FDBCF}" presName="thickLine" presStyleLbl="alignNode1" presStyleIdx="0" presStyleCnt="20"/>
      <dgm:spPr/>
    </dgm:pt>
    <dgm:pt modelId="{C35A107F-53A5-C249-97CF-F96773C939E9}" type="pres">
      <dgm:prSet presAssocID="{D9840D69-F85D-4850-AB69-416AAC3FDBCF}" presName="horz1" presStyleCnt="0"/>
      <dgm:spPr/>
    </dgm:pt>
    <dgm:pt modelId="{C7E6D0E6-E8CB-0947-9D89-2AAC8C0CF7CB}" type="pres">
      <dgm:prSet presAssocID="{D9840D69-F85D-4850-AB69-416AAC3FDBCF}" presName="tx1" presStyleLbl="revTx" presStyleIdx="0" presStyleCnt="20"/>
      <dgm:spPr/>
    </dgm:pt>
    <dgm:pt modelId="{3249D753-CEAB-524C-9D83-5C48E4F3F15E}" type="pres">
      <dgm:prSet presAssocID="{D9840D69-F85D-4850-AB69-416AAC3FDBCF}" presName="vert1" presStyleCnt="0"/>
      <dgm:spPr/>
    </dgm:pt>
    <dgm:pt modelId="{86E44763-E379-7543-BFBA-F327B8104C71}" type="pres">
      <dgm:prSet presAssocID="{45B221ED-E754-4E2D-B56C-3B8A577280A3}" presName="thickLine" presStyleLbl="alignNode1" presStyleIdx="1" presStyleCnt="20"/>
      <dgm:spPr/>
    </dgm:pt>
    <dgm:pt modelId="{58712244-3DE1-A844-A4DE-5A178E67CC55}" type="pres">
      <dgm:prSet presAssocID="{45B221ED-E754-4E2D-B56C-3B8A577280A3}" presName="horz1" presStyleCnt="0"/>
      <dgm:spPr/>
    </dgm:pt>
    <dgm:pt modelId="{EB1ED42B-C643-3D4F-BD49-2CBA3E812ABD}" type="pres">
      <dgm:prSet presAssocID="{45B221ED-E754-4E2D-B56C-3B8A577280A3}" presName="tx1" presStyleLbl="revTx" presStyleIdx="1" presStyleCnt="20"/>
      <dgm:spPr/>
    </dgm:pt>
    <dgm:pt modelId="{17061F77-D770-C047-B021-80C0079D63B7}" type="pres">
      <dgm:prSet presAssocID="{45B221ED-E754-4E2D-B56C-3B8A577280A3}" presName="vert1" presStyleCnt="0"/>
      <dgm:spPr/>
    </dgm:pt>
    <dgm:pt modelId="{9DCF7D3C-5A59-F341-81A4-C740BFF0F453}" type="pres">
      <dgm:prSet presAssocID="{0AA8D43B-C253-4FB0-8A03-A825D372D117}" presName="thickLine" presStyleLbl="alignNode1" presStyleIdx="2" presStyleCnt="20"/>
      <dgm:spPr/>
    </dgm:pt>
    <dgm:pt modelId="{32B4455B-DFD3-0246-AA81-3E2981998247}" type="pres">
      <dgm:prSet presAssocID="{0AA8D43B-C253-4FB0-8A03-A825D372D117}" presName="horz1" presStyleCnt="0"/>
      <dgm:spPr/>
    </dgm:pt>
    <dgm:pt modelId="{3A493560-5430-F84B-9A80-3BFCC4C2E30C}" type="pres">
      <dgm:prSet presAssocID="{0AA8D43B-C253-4FB0-8A03-A825D372D117}" presName="tx1" presStyleLbl="revTx" presStyleIdx="2" presStyleCnt="20"/>
      <dgm:spPr/>
    </dgm:pt>
    <dgm:pt modelId="{6D79EC1C-3F55-3046-B4A4-15762E903428}" type="pres">
      <dgm:prSet presAssocID="{0AA8D43B-C253-4FB0-8A03-A825D372D117}" presName="vert1" presStyleCnt="0"/>
      <dgm:spPr/>
    </dgm:pt>
    <dgm:pt modelId="{0799C5F0-77E4-BF4D-8614-B8A7F8D912F3}" type="pres">
      <dgm:prSet presAssocID="{58159715-F122-4979-9ABC-4F4FFD8E2CC9}" presName="thickLine" presStyleLbl="alignNode1" presStyleIdx="3" presStyleCnt="20"/>
      <dgm:spPr/>
    </dgm:pt>
    <dgm:pt modelId="{082E1B34-75CD-9144-A92B-E381B8AB1783}" type="pres">
      <dgm:prSet presAssocID="{58159715-F122-4979-9ABC-4F4FFD8E2CC9}" presName="horz1" presStyleCnt="0"/>
      <dgm:spPr/>
    </dgm:pt>
    <dgm:pt modelId="{05CED9BA-9116-214B-8E46-AF6E53743DC1}" type="pres">
      <dgm:prSet presAssocID="{58159715-F122-4979-9ABC-4F4FFD8E2CC9}" presName="tx1" presStyleLbl="revTx" presStyleIdx="3" presStyleCnt="20"/>
      <dgm:spPr/>
    </dgm:pt>
    <dgm:pt modelId="{B1CEC1C2-0CCD-FA4C-BB92-8F108989DC74}" type="pres">
      <dgm:prSet presAssocID="{58159715-F122-4979-9ABC-4F4FFD8E2CC9}" presName="vert1" presStyleCnt="0"/>
      <dgm:spPr/>
    </dgm:pt>
    <dgm:pt modelId="{B5EB9F33-20D1-5D4A-A695-E18118B757AD}" type="pres">
      <dgm:prSet presAssocID="{3BCE1CDF-11CE-440C-9A7B-636953F4F41F}" presName="thickLine" presStyleLbl="alignNode1" presStyleIdx="4" presStyleCnt="20"/>
      <dgm:spPr/>
    </dgm:pt>
    <dgm:pt modelId="{81BF14A7-6403-F04D-9D58-C9463719EA4F}" type="pres">
      <dgm:prSet presAssocID="{3BCE1CDF-11CE-440C-9A7B-636953F4F41F}" presName="horz1" presStyleCnt="0"/>
      <dgm:spPr/>
    </dgm:pt>
    <dgm:pt modelId="{F27D279C-0F31-EB42-B392-ACE90C733F31}" type="pres">
      <dgm:prSet presAssocID="{3BCE1CDF-11CE-440C-9A7B-636953F4F41F}" presName="tx1" presStyleLbl="revTx" presStyleIdx="4" presStyleCnt="20"/>
      <dgm:spPr/>
    </dgm:pt>
    <dgm:pt modelId="{1688AD5A-E6F0-804B-9721-567FF888BA38}" type="pres">
      <dgm:prSet presAssocID="{3BCE1CDF-11CE-440C-9A7B-636953F4F41F}" presName="vert1" presStyleCnt="0"/>
      <dgm:spPr/>
    </dgm:pt>
    <dgm:pt modelId="{08379997-62D6-AF41-AB52-B679A91F1F0E}" type="pres">
      <dgm:prSet presAssocID="{49C854C5-F3C8-4A91-84EF-587D6721A34C}" presName="thickLine" presStyleLbl="alignNode1" presStyleIdx="5" presStyleCnt="20"/>
      <dgm:spPr/>
    </dgm:pt>
    <dgm:pt modelId="{8A8BE9F7-B0C4-8047-A301-ADF8E4C3EBC9}" type="pres">
      <dgm:prSet presAssocID="{49C854C5-F3C8-4A91-84EF-587D6721A34C}" presName="horz1" presStyleCnt="0"/>
      <dgm:spPr/>
    </dgm:pt>
    <dgm:pt modelId="{C40907A9-AF03-7A46-9566-A5E9F87E8CC3}" type="pres">
      <dgm:prSet presAssocID="{49C854C5-F3C8-4A91-84EF-587D6721A34C}" presName="tx1" presStyleLbl="revTx" presStyleIdx="5" presStyleCnt="20"/>
      <dgm:spPr/>
    </dgm:pt>
    <dgm:pt modelId="{2A82FB63-B8CA-074E-86FD-5AA6C608BB84}" type="pres">
      <dgm:prSet presAssocID="{49C854C5-F3C8-4A91-84EF-587D6721A34C}" presName="vert1" presStyleCnt="0"/>
      <dgm:spPr/>
    </dgm:pt>
    <dgm:pt modelId="{905F67FC-ACA4-534A-9E78-3332CA2D819C}" type="pres">
      <dgm:prSet presAssocID="{D396C45E-0AEB-4631-A181-1C23301AAC53}" presName="thickLine" presStyleLbl="alignNode1" presStyleIdx="6" presStyleCnt="20"/>
      <dgm:spPr/>
    </dgm:pt>
    <dgm:pt modelId="{6394B789-67F4-3B45-A847-FD122AF9968A}" type="pres">
      <dgm:prSet presAssocID="{D396C45E-0AEB-4631-A181-1C23301AAC53}" presName="horz1" presStyleCnt="0"/>
      <dgm:spPr/>
    </dgm:pt>
    <dgm:pt modelId="{57BA5170-CBAD-FC48-872A-2C284C492FB2}" type="pres">
      <dgm:prSet presAssocID="{D396C45E-0AEB-4631-A181-1C23301AAC53}" presName="tx1" presStyleLbl="revTx" presStyleIdx="6" presStyleCnt="20"/>
      <dgm:spPr/>
    </dgm:pt>
    <dgm:pt modelId="{2A1A28CD-A4EB-4245-A6FA-F583054925DD}" type="pres">
      <dgm:prSet presAssocID="{D396C45E-0AEB-4631-A181-1C23301AAC53}" presName="vert1" presStyleCnt="0"/>
      <dgm:spPr/>
    </dgm:pt>
    <dgm:pt modelId="{F1333FF0-BC7A-F24B-87B4-5B66F7BC0DC4}" type="pres">
      <dgm:prSet presAssocID="{9996F319-6466-482C-9A77-FFE886338483}" presName="thickLine" presStyleLbl="alignNode1" presStyleIdx="7" presStyleCnt="20"/>
      <dgm:spPr/>
    </dgm:pt>
    <dgm:pt modelId="{D205D713-00E0-C74F-8574-BD358F6857EE}" type="pres">
      <dgm:prSet presAssocID="{9996F319-6466-482C-9A77-FFE886338483}" presName="horz1" presStyleCnt="0"/>
      <dgm:spPr/>
    </dgm:pt>
    <dgm:pt modelId="{21B81872-DCD5-0B4E-B443-31144997F45D}" type="pres">
      <dgm:prSet presAssocID="{9996F319-6466-482C-9A77-FFE886338483}" presName="tx1" presStyleLbl="revTx" presStyleIdx="7" presStyleCnt="20"/>
      <dgm:spPr/>
    </dgm:pt>
    <dgm:pt modelId="{B250AB86-F72C-6948-9D5C-4D49E08CA324}" type="pres">
      <dgm:prSet presAssocID="{9996F319-6466-482C-9A77-FFE886338483}" presName="vert1" presStyleCnt="0"/>
      <dgm:spPr/>
    </dgm:pt>
    <dgm:pt modelId="{10719380-1AF4-7E40-AF1A-84850806ED76}" type="pres">
      <dgm:prSet presAssocID="{27789C3D-64C2-46CB-BF80-7B5A6B720198}" presName="thickLine" presStyleLbl="alignNode1" presStyleIdx="8" presStyleCnt="20"/>
      <dgm:spPr/>
    </dgm:pt>
    <dgm:pt modelId="{4033AD8B-FCF4-9F4D-8FE4-482C8FDD601B}" type="pres">
      <dgm:prSet presAssocID="{27789C3D-64C2-46CB-BF80-7B5A6B720198}" presName="horz1" presStyleCnt="0"/>
      <dgm:spPr/>
    </dgm:pt>
    <dgm:pt modelId="{1C37A7EE-8FBF-EF49-80F8-75806EB0FC6F}" type="pres">
      <dgm:prSet presAssocID="{27789C3D-64C2-46CB-BF80-7B5A6B720198}" presName="tx1" presStyleLbl="revTx" presStyleIdx="8" presStyleCnt="20"/>
      <dgm:spPr/>
    </dgm:pt>
    <dgm:pt modelId="{9076179B-876B-DD47-B054-0CE95CCC7D2F}" type="pres">
      <dgm:prSet presAssocID="{27789C3D-64C2-46CB-BF80-7B5A6B720198}" presName="vert1" presStyleCnt="0"/>
      <dgm:spPr/>
    </dgm:pt>
    <dgm:pt modelId="{281CDFD2-F7CF-B049-8BD2-6AEFF2392E5F}" type="pres">
      <dgm:prSet presAssocID="{E4B90670-3333-4803-8E76-5475ACDD7C2A}" presName="thickLine" presStyleLbl="alignNode1" presStyleIdx="9" presStyleCnt="20"/>
      <dgm:spPr/>
    </dgm:pt>
    <dgm:pt modelId="{A9D258F3-7760-D645-831D-B71EF6C99DF7}" type="pres">
      <dgm:prSet presAssocID="{E4B90670-3333-4803-8E76-5475ACDD7C2A}" presName="horz1" presStyleCnt="0"/>
      <dgm:spPr/>
    </dgm:pt>
    <dgm:pt modelId="{7C2C1440-BE38-C74C-991F-5412CCEBA3BA}" type="pres">
      <dgm:prSet presAssocID="{E4B90670-3333-4803-8E76-5475ACDD7C2A}" presName="tx1" presStyleLbl="revTx" presStyleIdx="9" presStyleCnt="20"/>
      <dgm:spPr/>
    </dgm:pt>
    <dgm:pt modelId="{0E8AA78B-992A-A846-8DFE-D6CAB9C69E4B}" type="pres">
      <dgm:prSet presAssocID="{E4B90670-3333-4803-8E76-5475ACDD7C2A}" presName="vert1" presStyleCnt="0"/>
      <dgm:spPr/>
    </dgm:pt>
    <dgm:pt modelId="{9F5AA93C-C538-1F4F-B833-B4356E97EDF1}" type="pres">
      <dgm:prSet presAssocID="{A3D5060D-8A83-45CC-8D28-09E4C28B0835}" presName="thickLine" presStyleLbl="alignNode1" presStyleIdx="10" presStyleCnt="20"/>
      <dgm:spPr/>
    </dgm:pt>
    <dgm:pt modelId="{A2A367DC-C281-1940-B3E8-17AFACFB298C}" type="pres">
      <dgm:prSet presAssocID="{A3D5060D-8A83-45CC-8D28-09E4C28B0835}" presName="horz1" presStyleCnt="0"/>
      <dgm:spPr/>
    </dgm:pt>
    <dgm:pt modelId="{F985B021-5D55-DC4E-9A89-DA221E21307B}" type="pres">
      <dgm:prSet presAssocID="{A3D5060D-8A83-45CC-8D28-09E4C28B0835}" presName="tx1" presStyleLbl="revTx" presStyleIdx="10" presStyleCnt="20"/>
      <dgm:spPr/>
    </dgm:pt>
    <dgm:pt modelId="{4A7F34D9-19A0-A347-8D80-0B4670C0DE86}" type="pres">
      <dgm:prSet presAssocID="{A3D5060D-8A83-45CC-8D28-09E4C28B0835}" presName="vert1" presStyleCnt="0"/>
      <dgm:spPr/>
    </dgm:pt>
    <dgm:pt modelId="{F80570F7-0160-2741-8721-92E0BC42E43D}" type="pres">
      <dgm:prSet presAssocID="{51372FD0-1068-4FFD-8FFF-684EAEBED2D4}" presName="thickLine" presStyleLbl="alignNode1" presStyleIdx="11" presStyleCnt="20"/>
      <dgm:spPr/>
    </dgm:pt>
    <dgm:pt modelId="{C754ADA4-35EB-7141-8CF5-67225277EAF1}" type="pres">
      <dgm:prSet presAssocID="{51372FD0-1068-4FFD-8FFF-684EAEBED2D4}" presName="horz1" presStyleCnt="0"/>
      <dgm:spPr/>
    </dgm:pt>
    <dgm:pt modelId="{3AE425CC-6E2F-084C-88AF-63AD6B8852B8}" type="pres">
      <dgm:prSet presAssocID="{51372FD0-1068-4FFD-8FFF-684EAEBED2D4}" presName="tx1" presStyleLbl="revTx" presStyleIdx="11" presStyleCnt="20"/>
      <dgm:spPr/>
    </dgm:pt>
    <dgm:pt modelId="{C0FCC0E9-4C1A-AA44-8903-9722C5C9FB21}" type="pres">
      <dgm:prSet presAssocID="{51372FD0-1068-4FFD-8FFF-684EAEBED2D4}" presName="vert1" presStyleCnt="0"/>
      <dgm:spPr/>
    </dgm:pt>
    <dgm:pt modelId="{F3158910-AEE6-E143-A757-4C42880CCF1D}" type="pres">
      <dgm:prSet presAssocID="{D8AEF7FF-3052-4D1B-9069-90F7F1A331A3}" presName="thickLine" presStyleLbl="alignNode1" presStyleIdx="12" presStyleCnt="20"/>
      <dgm:spPr/>
    </dgm:pt>
    <dgm:pt modelId="{B6773E05-F6F9-544E-A485-4130724C4932}" type="pres">
      <dgm:prSet presAssocID="{D8AEF7FF-3052-4D1B-9069-90F7F1A331A3}" presName="horz1" presStyleCnt="0"/>
      <dgm:spPr/>
    </dgm:pt>
    <dgm:pt modelId="{840DAB50-3833-C44F-8DEB-9416FAEAA004}" type="pres">
      <dgm:prSet presAssocID="{D8AEF7FF-3052-4D1B-9069-90F7F1A331A3}" presName="tx1" presStyleLbl="revTx" presStyleIdx="12" presStyleCnt="20"/>
      <dgm:spPr/>
    </dgm:pt>
    <dgm:pt modelId="{0C1E75EF-0A12-FC4D-BBFB-133B4A06037B}" type="pres">
      <dgm:prSet presAssocID="{D8AEF7FF-3052-4D1B-9069-90F7F1A331A3}" presName="vert1" presStyleCnt="0"/>
      <dgm:spPr/>
    </dgm:pt>
    <dgm:pt modelId="{347D64E1-59A0-8641-A213-ED1532C697B5}" type="pres">
      <dgm:prSet presAssocID="{E411BC8F-FD62-4A57-9F4E-AF89A4F7DE34}" presName="thickLine" presStyleLbl="alignNode1" presStyleIdx="13" presStyleCnt="20"/>
      <dgm:spPr/>
    </dgm:pt>
    <dgm:pt modelId="{EB447670-B95C-CD44-AB8E-14DB20A34D53}" type="pres">
      <dgm:prSet presAssocID="{E411BC8F-FD62-4A57-9F4E-AF89A4F7DE34}" presName="horz1" presStyleCnt="0"/>
      <dgm:spPr/>
    </dgm:pt>
    <dgm:pt modelId="{E293EB48-216C-DC40-B42F-B8C3BFCC8D90}" type="pres">
      <dgm:prSet presAssocID="{E411BC8F-FD62-4A57-9F4E-AF89A4F7DE34}" presName="tx1" presStyleLbl="revTx" presStyleIdx="13" presStyleCnt="20"/>
      <dgm:spPr/>
    </dgm:pt>
    <dgm:pt modelId="{3074D842-B596-AD4A-BE72-ED6B00E7B74F}" type="pres">
      <dgm:prSet presAssocID="{E411BC8F-FD62-4A57-9F4E-AF89A4F7DE34}" presName="vert1" presStyleCnt="0"/>
      <dgm:spPr/>
    </dgm:pt>
    <dgm:pt modelId="{2C75154D-70AF-1D4A-9F30-95B5FE735410}" type="pres">
      <dgm:prSet presAssocID="{17A52F54-CCC5-4C20-84B7-86419A4FEEA7}" presName="thickLine" presStyleLbl="alignNode1" presStyleIdx="14" presStyleCnt="20"/>
      <dgm:spPr/>
    </dgm:pt>
    <dgm:pt modelId="{BCB68EFF-E65D-A74F-9665-2D0BD08CD4D7}" type="pres">
      <dgm:prSet presAssocID="{17A52F54-CCC5-4C20-84B7-86419A4FEEA7}" presName="horz1" presStyleCnt="0"/>
      <dgm:spPr/>
    </dgm:pt>
    <dgm:pt modelId="{E574BD6B-C04B-F841-92ED-C885CC6E9EDC}" type="pres">
      <dgm:prSet presAssocID="{17A52F54-CCC5-4C20-84B7-86419A4FEEA7}" presName="tx1" presStyleLbl="revTx" presStyleIdx="14" presStyleCnt="20"/>
      <dgm:spPr/>
    </dgm:pt>
    <dgm:pt modelId="{E8310860-6E26-6949-AE20-0FF2365E8278}" type="pres">
      <dgm:prSet presAssocID="{17A52F54-CCC5-4C20-84B7-86419A4FEEA7}" presName="vert1" presStyleCnt="0"/>
      <dgm:spPr/>
    </dgm:pt>
    <dgm:pt modelId="{7E2F71AA-1C0A-F841-8BF7-DA2A1B69F779}" type="pres">
      <dgm:prSet presAssocID="{67751AE5-FBAA-456D-8790-860FF8EEF3DD}" presName="thickLine" presStyleLbl="alignNode1" presStyleIdx="15" presStyleCnt="20"/>
      <dgm:spPr/>
    </dgm:pt>
    <dgm:pt modelId="{59435D34-E1A2-F840-8EDC-214403F10ED8}" type="pres">
      <dgm:prSet presAssocID="{67751AE5-FBAA-456D-8790-860FF8EEF3DD}" presName="horz1" presStyleCnt="0"/>
      <dgm:spPr/>
    </dgm:pt>
    <dgm:pt modelId="{1047B3D7-CB97-1E4C-A0ED-63D1048B0003}" type="pres">
      <dgm:prSet presAssocID="{67751AE5-FBAA-456D-8790-860FF8EEF3DD}" presName="tx1" presStyleLbl="revTx" presStyleIdx="15" presStyleCnt="20"/>
      <dgm:spPr/>
    </dgm:pt>
    <dgm:pt modelId="{0E414D8F-F5CE-5C40-A865-47B1A49107D2}" type="pres">
      <dgm:prSet presAssocID="{67751AE5-FBAA-456D-8790-860FF8EEF3DD}" presName="vert1" presStyleCnt="0"/>
      <dgm:spPr/>
    </dgm:pt>
    <dgm:pt modelId="{FEC93F5E-BDCA-2849-892D-722F0587788B}" type="pres">
      <dgm:prSet presAssocID="{AB9FA6CE-48F9-43DD-8025-9F281A5B30B0}" presName="thickLine" presStyleLbl="alignNode1" presStyleIdx="16" presStyleCnt="20"/>
      <dgm:spPr/>
    </dgm:pt>
    <dgm:pt modelId="{CB9B4DAF-33D5-304B-A563-6DF55A0B4641}" type="pres">
      <dgm:prSet presAssocID="{AB9FA6CE-48F9-43DD-8025-9F281A5B30B0}" presName="horz1" presStyleCnt="0"/>
      <dgm:spPr/>
    </dgm:pt>
    <dgm:pt modelId="{FE5A6D27-6763-7D45-AD53-3DAC71DA43A6}" type="pres">
      <dgm:prSet presAssocID="{AB9FA6CE-48F9-43DD-8025-9F281A5B30B0}" presName="tx1" presStyleLbl="revTx" presStyleIdx="16" presStyleCnt="20"/>
      <dgm:spPr/>
    </dgm:pt>
    <dgm:pt modelId="{4A0B4D8D-94DF-4A47-90FA-D59DFC40604F}" type="pres">
      <dgm:prSet presAssocID="{AB9FA6CE-48F9-43DD-8025-9F281A5B30B0}" presName="vert1" presStyleCnt="0"/>
      <dgm:spPr/>
    </dgm:pt>
    <dgm:pt modelId="{EC61DDDA-ADDB-8242-B0EE-2F92391E1526}" type="pres">
      <dgm:prSet presAssocID="{A1231BB7-7DB6-424A-9E5C-84606DF0DE9C}" presName="thickLine" presStyleLbl="alignNode1" presStyleIdx="17" presStyleCnt="20"/>
      <dgm:spPr/>
    </dgm:pt>
    <dgm:pt modelId="{FA29B361-3381-DD4A-A7ED-8DFF35510F14}" type="pres">
      <dgm:prSet presAssocID="{A1231BB7-7DB6-424A-9E5C-84606DF0DE9C}" presName="horz1" presStyleCnt="0"/>
      <dgm:spPr/>
    </dgm:pt>
    <dgm:pt modelId="{C43E3E47-4D20-2B4E-83C3-62DA4D9144F4}" type="pres">
      <dgm:prSet presAssocID="{A1231BB7-7DB6-424A-9E5C-84606DF0DE9C}" presName="tx1" presStyleLbl="revTx" presStyleIdx="17" presStyleCnt="20"/>
      <dgm:spPr/>
    </dgm:pt>
    <dgm:pt modelId="{171D3AC3-D267-4749-AFC7-B767DDAE1916}" type="pres">
      <dgm:prSet presAssocID="{A1231BB7-7DB6-424A-9E5C-84606DF0DE9C}" presName="vert1" presStyleCnt="0"/>
      <dgm:spPr/>
    </dgm:pt>
    <dgm:pt modelId="{FC02222C-508A-FA47-B5F9-D92C5965BD43}" type="pres">
      <dgm:prSet presAssocID="{8DC0276D-3375-42CA-BC43-80FABCAFC1C8}" presName="thickLine" presStyleLbl="alignNode1" presStyleIdx="18" presStyleCnt="20"/>
      <dgm:spPr/>
    </dgm:pt>
    <dgm:pt modelId="{2839AEBB-46C1-0047-A1F3-9939F460B31D}" type="pres">
      <dgm:prSet presAssocID="{8DC0276D-3375-42CA-BC43-80FABCAFC1C8}" presName="horz1" presStyleCnt="0"/>
      <dgm:spPr/>
    </dgm:pt>
    <dgm:pt modelId="{040156AE-30D7-BC4D-B4B1-E6B15DE80323}" type="pres">
      <dgm:prSet presAssocID="{8DC0276D-3375-42CA-BC43-80FABCAFC1C8}" presName="tx1" presStyleLbl="revTx" presStyleIdx="18" presStyleCnt="20"/>
      <dgm:spPr/>
    </dgm:pt>
    <dgm:pt modelId="{C54EC784-2807-D24B-8FFA-9D0123DBE783}" type="pres">
      <dgm:prSet presAssocID="{8DC0276D-3375-42CA-BC43-80FABCAFC1C8}" presName="vert1" presStyleCnt="0"/>
      <dgm:spPr/>
    </dgm:pt>
    <dgm:pt modelId="{6FFD5E54-136E-FD4B-9685-373CA8D760E4}" type="pres">
      <dgm:prSet presAssocID="{B1212C11-E9D6-4B0F-8728-27729411D81F}" presName="thickLine" presStyleLbl="alignNode1" presStyleIdx="19" presStyleCnt="20"/>
      <dgm:spPr/>
    </dgm:pt>
    <dgm:pt modelId="{BCFE3E6F-51B6-564D-9C4D-23F7A68FD38B}" type="pres">
      <dgm:prSet presAssocID="{B1212C11-E9D6-4B0F-8728-27729411D81F}" presName="horz1" presStyleCnt="0"/>
      <dgm:spPr/>
    </dgm:pt>
    <dgm:pt modelId="{C51F4955-C941-5C43-8D5D-659BE777B178}" type="pres">
      <dgm:prSet presAssocID="{B1212C11-E9D6-4B0F-8728-27729411D81F}" presName="tx1" presStyleLbl="revTx" presStyleIdx="19" presStyleCnt="20"/>
      <dgm:spPr/>
    </dgm:pt>
    <dgm:pt modelId="{531626C2-86F7-124C-A08E-634820C6A9A4}" type="pres">
      <dgm:prSet presAssocID="{B1212C11-E9D6-4B0F-8728-27729411D81F}" presName="vert1" presStyleCnt="0"/>
      <dgm:spPr/>
    </dgm:pt>
  </dgm:ptLst>
  <dgm:cxnLst>
    <dgm:cxn modelId="{AA97A200-7258-A24E-9691-E6892C1261B8}" type="presOf" srcId="{58159715-F122-4979-9ABC-4F4FFD8E2CC9}" destId="{05CED9BA-9116-214B-8E46-AF6E53743DC1}" srcOrd="0" destOrd="0" presId="urn:microsoft.com/office/officeart/2008/layout/LinedList"/>
    <dgm:cxn modelId="{BE3EFC01-DAC5-4CA1-B477-4B5CC85AF971}" srcId="{9B029165-1B8B-4AFE-8C60-A913A9AA9ED2}" destId="{49C854C5-F3C8-4A91-84EF-587D6721A34C}" srcOrd="5" destOrd="0" parTransId="{4E6B83D0-07AE-4D45-907D-B8C0F018CE26}" sibTransId="{4A231D08-BAD3-44F7-A537-DF34BEE296DE}"/>
    <dgm:cxn modelId="{36FE4502-21FF-4BD0-B557-B8355A9067C5}" srcId="{9B029165-1B8B-4AFE-8C60-A913A9AA9ED2}" destId="{0AA8D43B-C253-4FB0-8A03-A825D372D117}" srcOrd="2" destOrd="0" parTransId="{4BAD0BE9-7F0F-4875-AEA2-93BDE88B186A}" sibTransId="{5992ED3E-5F74-4C29-9222-C68D1050CCB0}"/>
    <dgm:cxn modelId="{C2FB900E-6D0C-D447-910B-296CF12489BD}" type="presOf" srcId="{0AA8D43B-C253-4FB0-8A03-A825D372D117}" destId="{3A493560-5430-F84B-9A80-3BFCC4C2E30C}" srcOrd="0" destOrd="0" presId="urn:microsoft.com/office/officeart/2008/layout/LinedList"/>
    <dgm:cxn modelId="{2AEF0222-5F7E-4DE9-9F56-E5B0B324F704}" srcId="{9B029165-1B8B-4AFE-8C60-A913A9AA9ED2}" destId="{9996F319-6466-482C-9A77-FFE886338483}" srcOrd="7" destOrd="0" parTransId="{7CDC1D4B-0844-49A0-9393-859F4ADFC68D}" sibTransId="{691698BF-7421-4445-A7C6-88B6D2E0C6A3}"/>
    <dgm:cxn modelId="{FBA16B22-8F0E-E24F-9378-4B9FE3138FEC}" type="presOf" srcId="{8DC0276D-3375-42CA-BC43-80FABCAFC1C8}" destId="{040156AE-30D7-BC4D-B4B1-E6B15DE80323}" srcOrd="0" destOrd="0" presId="urn:microsoft.com/office/officeart/2008/layout/LinedList"/>
    <dgm:cxn modelId="{B650A628-1C55-47BB-BA7D-34D7EF19442E}" srcId="{9B029165-1B8B-4AFE-8C60-A913A9AA9ED2}" destId="{D9840D69-F85D-4850-AB69-416AAC3FDBCF}" srcOrd="0" destOrd="0" parTransId="{106704B2-96DA-4D3C-A1A3-D55AFA090286}" sibTransId="{B4BF7276-153E-442C-B460-53381FB69829}"/>
    <dgm:cxn modelId="{D2526035-6DB3-43DE-9FDB-FF54CA2E72A6}" srcId="{9B029165-1B8B-4AFE-8C60-A913A9AA9ED2}" destId="{3BCE1CDF-11CE-440C-9A7B-636953F4F41F}" srcOrd="4" destOrd="0" parTransId="{987F5A65-C675-43A6-A196-0D76348F81A5}" sibTransId="{EA74522C-E4C6-4F61-AB58-4CAA10873D33}"/>
    <dgm:cxn modelId="{C62BA73C-D4BC-4791-A212-F7B93BBC92D3}" srcId="{9B029165-1B8B-4AFE-8C60-A913A9AA9ED2}" destId="{AB9FA6CE-48F9-43DD-8025-9F281A5B30B0}" srcOrd="16" destOrd="0" parTransId="{8234632A-9BBB-4534-911E-31D66616C40F}" sibTransId="{13FDE585-8643-4F59-BFC0-E1C9F5D9928F}"/>
    <dgm:cxn modelId="{9A922D5D-F71F-064C-84A9-323D8AE56C65}" type="presOf" srcId="{E4B90670-3333-4803-8E76-5475ACDD7C2A}" destId="{7C2C1440-BE38-C74C-991F-5412CCEBA3BA}" srcOrd="0" destOrd="0" presId="urn:microsoft.com/office/officeart/2008/layout/LinedList"/>
    <dgm:cxn modelId="{EEBA1E43-C5E5-484A-A1D0-5A62B302A0B4}" srcId="{9B029165-1B8B-4AFE-8C60-A913A9AA9ED2}" destId="{D8AEF7FF-3052-4D1B-9069-90F7F1A331A3}" srcOrd="12" destOrd="0" parTransId="{C6213EBE-C293-4303-B50E-64C5FB85EB19}" sibTransId="{8E0D15F7-5D24-4763-9E46-BF1E3F9345B8}"/>
    <dgm:cxn modelId="{76234A44-BD15-BC43-B5A3-8031AE0EC334}" type="presOf" srcId="{45B221ED-E754-4E2D-B56C-3B8A577280A3}" destId="{EB1ED42B-C643-3D4F-BD49-2CBA3E812ABD}" srcOrd="0" destOrd="0" presId="urn:microsoft.com/office/officeart/2008/layout/LinedList"/>
    <dgm:cxn modelId="{41CD3C46-6918-7F4D-9EB8-FF72D51A9AD3}" type="presOf" srcId="{A3D5060D-8A83-45CC-8D28-09E4C28B0835}" destId="{F985B021-5D55-DC4E-9A89-DA221E21307B}" srcOrd="0" destOrd="0" presId="urn:microsoft.com/office/officeart/2008/layout/LinedList"/>
    <dgm:cxn modelId="{F3A6114C-CCEE-487D-AEAA-AC57A8880C73}" srcId="{9B029165-1B8B-4AFE-8C60-A913A9AA9ED2}" destId="{17A52F54-CCC5-4C20-84B7-86419A4FEEA7}" srcOrd="14" destOrd="0" parTransId="{6106FF7C-518B-492F-AA10-3C1CA1D6E128}" sibTransId="{E54A91ED-B783-41E3-BE44-E65D01727946}"/>
    <dgm:cxn modelId="{2250584C-F446-C44F-8861-3E822B761150}" type="presOf" srcId="{49C854C5-F3C8-4A91-84EF-587D6721A34C}" destId="{C40907A9-AF03-7A46-9566-A5E9F87E8CC3}" srcOrd="0" destOrd="0" presId="urn:microsoft.com/office/officeart/2008/layout/LinedList"/>
    <dgm:cxn modelId="{E979B54C-4582-43B7-A74C-533E56C6C239}" srcId="{9B029165-1B8B-4AFE-8C60-A913A9AA9ED2}" destId="{45B221ED-E754-4E2D-B56C-3B8A577280A3}" srcOrd="1" destOrd="0" parTransId="{28F50050-CC30-4865-AD62-22E630CD7EB6}" sibTransId="{3ED55AAE-F2E5-4145-A3DB-EF4DAA46C85C}"/>
    <dgm:cxn modelId="{5AF60455-E52A-DF41-92EF-86F5D866B95B}" type="presOf" srcId="{27789C3D-64C2-46CB-BF80-7B5A6B720198}" destId="{1C37A7EE-8FBF-EF49-80F8-75806EB0FC6F}" srcOrd="0" destOrd="0" presId="urn:microsoft.com/office/officeart/2008/layout/LinedList"/>
    <dgm:cxn modelId="{C87E7655-AF3B-4DDA-8581-BB52FFD37BD6}" srcId="{9B029165-1B8B-4AFE-8C60-A913A9AA9ED2}" destId="{E411BC8F-FD62-4A57-9F4E-AF89A4F7DE34}" srcOrd="13" destOrd="0" parTransId="{2DE095ED-75B0-4F7C-B73D-A0EF5CD852D3}" sibTransId="{7C6854BD-3AAC-4923-8017-5BC8FC759AE0}"/>
    <dgm:cxn modelId="{58B1B777-91E8-CC49-8121-63538FCBDA53}" type="presOf" srcId="{9996F319-6466-482C-9A77-FFE886338483}" destId="{21B81872-DCD5-0B4E-B443-31144997F45D}" srcOrd="0" destOrd="0" presId="urn:microsoft.com/office/officeart/2008/layout/LinedList"/>
    <dgm:cxn modelId="{873ECA79-E1D7-F54B-8642-1FC71D603F2F}" type="presOf" srcId="{9B029165-1B8B-4AFE-8C60-A913A9AA9ED2}" destId="{0F7654EB-A6D8-204F-908A-504438E984B6}" srcOrd="0" destOrd="0" presId="urn:microsoft.com/office/officeart/2008/layout/LinedList"/>
    <dgm:cxn modelId="{D98FCC82-DBB6-3041-A6D0-8671E3AEE1A4}" type="presOf" srcId="{B1212C11-E9D6-4B0F-8728-27729411D81F}" destId="{C51F4955-C941-5C43-8D5D-659BE777B178}" srcOrd="0" destOrd="0" presId="urn:microsoft.com/office/officeart/2008/layout/LinedList"/>
    <dgm:cxn modelId="{933CDA82-7800-BA40-A328-16B053F3A9DF}" type="presOf" srcId="{3BCE1CDF-11CE-440C-9A7B-636953F4F41F}" destId="{F27D279C-0F31-EB42-B392-ACE90C733F31}" srcOrd="0" destOrd="0" presId="urn:microsoft.com/office/officeart/2008/layout/LinedList"/>
    <dgm:cxn modelId="{D24DFB84-20AA-4C04-A03E-9DC395DAFB09}" srcId="{9B029165-1B8B-4AFE-8C60-A913A9AA9ED2}" destId="{E4B90670-3333-4803-8E76-5475ACDD7C2A}" srcOrd="9" destOrd="0" parTransId="{9E113336-8964-472C-9D3E-087C93FA00E3}" sibTransId="{94F107B7-07F8-40DA-8028-4F3C699C6F0F}"/>
    <dgm:cxn modelId="{D98BB586-2899-449D-8115-FC21B456E127}" srcId="{9B029165-1B8B-4AFE-8C60-A913A9AA9ED2}" destId="{A3D5060D-8A83-45CC-8D28-09E4C28B0835}" srcOrd="10" destOrd="0" parTransId="{E9655785-5810-4C50-90E5-E15FCD006171}" sibTransId="{E5C4FE4B-12CC-4ED7-8B95-4806749BD6CA}"/>
    <dgm:cxn modelId="{222FCA89-A7C6-495F-9862-9AAF32483C78}" srcId="{9B029165-1B8B-4AFE-8C60-A913A9AA9ED2}" destId="{B1212C11-E9D6-4B0F-8728-27729411D81F}" srcOrd="19" destOrd="0" parTransId="{2DDA122C-FA85-47DF-9DA8-51B30D2ED6AF}" sibTransId="{99DCB6BA-7091-4219-8DED-439D4CFCE2A1}"/>
    <dgm:cxn modelId="{D4AF3F90-B56C-0243-9FBE-DD9D89686722}" type="presOf" srcId="{A1231BB7-7DB6-424A-9E5C-84606DF0DE9C}" destId="{C43E3E47-4D20-2B4E-83C3-62DA4D9144F4}" srcOrd="0" destOrd="0" presId="urn:microsoft.com/office/officeart/2008/layout/LinedList"/>
    <dgm:cxn modelId="{5FC16690-A4A8-CB41-B29A-67DB397B52E2}" type="presOf" srcId="{E411BC8F-FD62-4A57-9F4E-AF89A4F7DE34}" destId="{E293EB48-216C-DC40-B42F-B8C3BFCC8D90}" srcOrd="0" destOrd="0" presId="urn:microsoft.com/office/officeart/2008/layout/LinedList"/>
    <dgm:cxn modelId="{D0782293-F408-4F81-BB38-780C972A136A}" srcId="{9B029165-1B8B-4AFE-8C60-A913A9AA9ED2}" destId="{58159715-F122-4979-9ABC-4F4FFD8E2CC9}" srcOrd="3" destOrd="0" parTransId="{B75A4E46-130C-499B-8623-8BFABEE10C03}" sibTransId="{3EE78B0C-90DE-4EFD-B1E3-72E970DDAE46}"/>
    <dgm:cxn modelId="{468821A0-FF35-174F-BB86-B0226BEAC0EB}" type="presOf" srcId="{D396C45E-0AEB-4631-A181-1C23301AAC53}" destId="{57BA5170-CBAD-FC48-872A-2C284C492FB2}" srcOrd="0" destOrd="0" presId="urn:microsoft.com/office/officeart/2008/layout/LinedList"/>
    <dgm:cxn modelId="{4ECF50A2-D871-FF4B-99C5-C960230B3C4C}" type="presOf" srcId="{AB9FA6CE-48F9-43DD-8025-9F281A5B30B0}" destId="{FE5A6D27-6763-7D45-AD53-3DAC71DA43A6}" srcOrd="0" destOrd="0" presId="urn:microsoft.com/office/officeart/2008/layout/LinedList"/>
    <dgm:cxn modelId="{C4B03AAD-6169-9247-9D41-440AEBFADEE9}" type="presOf" srcId="{67751AE5-FBAA-456D-8790-860FF8EEF3DD}" destId="{1047B3D7-CB97-1E4C-A0ED-63D1048B0003}" srcOrd="0" destOrd="0" presId="urn:microsoft.com/office/officeart/2008/layout/LinedList"/>
    <dgm:cxn modelId="{679F5FB7-0A5F-429C-9E5B-6CE800D0D832}" srcId="{9B029165-1B8B-4AFE-8C60-A913A9AA9ED2}" destId="{8DC0276D-3375-42CA-BC43-80FABCAFC1C8}" srcOrd="18" destOrd="0" parTransId="{B835B045-0CF1-45C9-A4A5-3D21E57199C7}" sibTransId="{11727B3B-DB72-47D0-9BCD-A76F38D0344F}"/>
    <dgm:cxn modelId="{A12A19C0-BD1A-C143-9624-EEBB7659AE61}" type="presOf" srcId="{D8AEF7FF-3052-4D1B-9069-90F7F1A331A3}" destId="{840DAB50-3833-C44F-8DEB-9416FAEAA004}" srcOrd="0" destOrd="0" presId="urn:microsoft.com/office/officeart/2008/layout/LinedList"/>
    <dgm:cxn modelId="{097BD0C3-0A5F-4B48-803F-4728A4D9BCC9}" srcId="{9B029165-1B8B-4AFE-8C60-A913A9AA9ED2}" destId="{27789C3D-64C2-46CB-BF80-7B5A6B720198}" srcOrd="8" destOrd="0" parTransId="{1D054843-3567-458C-9881-D908BBC1D528}" sibTransId="{B0749ACF-3CC2-4068-B57D-A2319E851A54}"/>
    <dgm:cxn modelId="{61217FC9-72AE-0F4B-A96C-7EBB78A58AE9}" type="presOf" srcId="{17A52F54-CCC5-4C20-84B7-86419A4FEEA7}" destId="{E574BD6B-C04B-F841-92ED-C885CC6E9EDC}" srcOrd="0" destOrd="0" presId="urn:microsoft.com/office/officeart/2008/layout/LinedList"/>
    <dgm:cxn modelId="{C29CDBCC-9125-4D77-A5E7-4D1C05306F84}" srcId="{9B029165-1B8B-4AFE-8C60-A913A9AA9ED2}" destId="{51372FD0-1068-4FFD-8FFF-684EAEBED2D4}" srcOrd="11" destOrd="0" parTransId="{1FB704EB-26D5-4ACE-B560-4A4F8EE88B17}" sibTransId="{B657281E-C498-4C7E-ABC3-D08B75BD24DB}"/>
    <dgm:cxn modelId="{8320BAD1-85D3-45CA-9CDF-9E8BCA3928E0}" srcId="{9B029165-1B8B-4AFE-8C60-A913A9AA9ED2}" destId="{D396C45E-0AEB-4631-A181-1C23301AAC53}" srcOrd="6" destOrd="0" parTransId="{FED62082-57BB-4177-B77C-35417F363CAC}" sibTransId="{F46D4146-DD7E-4B0F-B57B-4EAC85A2BE85}"/>
    <dgm:cxn modelId="{333EDCD2-BD4D-504A-B40F-504CBA5E860F}" type="presOf" srcId="{D9840D69-F85D-4850-AB69-416AAC3FDBCF}" destId="{C7E6D0E6-E8CB-0947-9D89-2AAC8C0CF7CB}" srcOrd="0" destOrd="0" presId="urn:microsoft.com/office/officeart/2008/layout/LinedList"/>
    <dgm:cxn modelId="{AF98FBE5-A4C0-445C-B9BF-922419EA71F5}" srcId="{9B029165-1B8B-4AFE-8C60-A913A9AA9ED2}" destId="{A1231BB7-7DB6-424A-9E5C-84606DF0DE9C}" srcOrd="17" destOrd="0" parTransId="{54945616-E31E-494D-88D6-C6761E65FC51}" sibTransId="{47484D9A-7528-4970-809E-FAE04A84B206}"/>
    <dgm:cxn modelId="{EFD72DEA-C67C-49EB-AC9C-8946D17FDBAC}" srcId="{9B029165-1B8B-4AFE-8C60-A913A9AA9ED2}" destId="{67751AE5-FBAA-456D-8790-860FF8EEF3DD}" srcOrd="15" destOrd="0" parTransId="{0467CF0D-3B25-4749-A6B6-7CBA9D7997EE}" sibTransId="{FDF403C6-576D-42A9-AC6B-E3A6EE41152D}"/>
    <dgm:cxn modelId="{A3827AF8-9B5D-C747-BB8C-6D20D2F802B4}" type="presOf" srcId="{51372FD0-1068-4FFD-8FFF-684EAEBED2D4}" destId="{3AE425CC-6E2F-084C-88AF-63AD6B8852B8}" srcOrd="0" destOrd="0" presId="urn:microsoft.com/office/officeart/2008/layout/LinedList"/>
    <dgm:cxn modelId="{699B666E-3BDD-584D-B410-01F8EBF9D535}" type="presParOf" srcId="{0F7654EB-A6D8-204F-908A-504438E984B6}" destId="{8FD6B536-569F-2243-BA84-5D06485D025F}" srcOrd="0" destOrd="0" presId="urn:microsoft.com/office/officeart/2008/layout/LinedList"/>
    <dgm:cxn modelId="{CD9658B9-3D27-0749-9328-FDC5DE6667EE}" type="presParOf" srcId="{0F7654EB-A6D8-204F-908A-504438E984B6}" destId="{C35A107F-53A5-C249-97CF-F96773C939E9}" srcOrd="1" destOrd="0" presId="urn:microsoft.com/office/officeart/2008/layout/LinedList"/>
    <dgm:cxn modelId="{3B3D0E5F-02CE-4C4A-A44D-442B9DCEA2E6}" type="presParOf" srcId="{C35A107F-53A5-C249-97CF-F96773C939E9}" destId="{C7E6D0E6-E8CB-0947-9D89-2AAC8C0CF7CB}" srcOrd="0" destOrd="0" presId="urn:microsoft.com/office/officeart/2008/layout/LinedList"/>
    <dgm:cxn modelId="{FE1B926F-C190-4340-B607-5650DF44E2C2}" type="presParOf" srcId="{C35A107F-53A5-C249-97CF-F96773C939E9}" destId="{3249D753-CEAB-524C-9D83-5C48E4F3F15E}" srcOrd="1" destOrd="0" presId="urn:microsoft.com/office/officeart/2008/layout/LinedList"/>
    <dgm:cxn modelId="{83BA37C6-FB4D-1840-AC6A-03EA671937DA}" type="presParOf" srcId="{0F7654EB-A6D8-204F-908A-504438E984B6}" destId="{86E44763-E379-7543-BFBA-F327B8104C71}" srcOrd="2" destOrd="0" presId="urn:microsoft.com/office/officeart/2008/layout/LinedList"/>
    <dgm:cxn modelId="{1FFCC946-ADF7-0C4B-8219-8F5FD366B969}" type="presParOf" srcId="{0F7654EB-A6D8-204F-908A-504438E984B6}" destId="{58712244-3DE1-A844-A4DE-5A178E67CC55}" srcOrd="3" destOrd="0" presId="urn:microsoft.com/office/officeart/2008/layout/LinedList"/>
    <dgm:cxn modelId="{41EF080C-C3AF-254D-A434-7B34C5236C8B}" type="presParOf" srcId="{58712244-3DE1-A844-A4DE-5A178E67CC55}" destId="{EB1ED42B-C643-3D4F-BD49-2CBA3E812ABD}" srcOrd="0" destOrd="0" presId="urn:microsoft.com/office/officeart/2008/layout/LinedList"/>
    <dgm:cxn modelId="{D18A8B2F-2707-8D47-80A2-C483ED7A2E65}" type="presParOf" srcId="{58712244-3DE1-A844-A4DE-5A178E67CC55}" destId="{17061F77-D770-C047-B021-80C0079D63B7}" srcOrd="1" destOrd="0" presId="urn:microsoft.com/office/officeart/2008/layout/LinedList"/>
    <dgm:cxn modelId="{F31D2D6B-3718-324A-8721-1C16CBF2A9E3}" type="presParOf" srcId="{0F7654EB-A6D8-204F-908A-504438E984B6}" destId="{9DCF7D3C-5A59-F341-81A4-C740BFF0F453}" srcOrd="4" destOrd="0" presId="urn:microsoft.com/office/officeart/2008/layout/LinedList"/>
    <dgm:cxn modelId="{5CF32D75-B39C-7247-BEFC-0F6B30212901}" type="presParOf" srcId="{0F7654EB-A6D8-204F-908A-504438E984B6}" destId="{32B4455B-DFD3-0246-AA81-3E2981998247}" srcOrd="5" destOrd="0" presId="urn:microsoft.com/office/officeart/2008/layout/LinedList"/>
    <dgm:cxn modelId="{DD4B3FB9-6083-0F40-AA01-088B185207C6}" type="presParOf" srcId="{32B4455B-DFD3-0246-AA81-3E2981998247}" destId="{3A493560-5430-F84B-9A80-3BFCC4C2E30C}" srcOrd="0" destOrd="0" presId="urn:microsoft.com/office/officeart/2008/layout/LinedList"/>
    <dgm:cxn modelId="{F1798928-8A9F-2547-B6DA-7ECF37C8DE0A}" type="presParOf" srcId="{32B4455B-DFD3-0246-AA81-3E2981998247}" destId="{6D79EC1C-3F55-3046-B4A4-15762E903428}" srcOrd="1" destOrd="0" presId="urn:microsoft.com/office/officeart/2008/layout/LinedList"/>
    <dgm:cxn modelId="{2D0FA53F-87A2-884D-A34F-0535D8E3668A}" type="presParOf" srcId="{0F7654EB-A6D8-204F-908A-504438E984B6}" destId="{0799C5F0-77E4-BF4D-8614-B8A7F8D912F3}" srcOrd="6" destOrd="0" presId="urn:microsoft.com/office/officeart/2008/layout/LinedList"/>
    <dgm:cxn modelId="{3147206A-B1C5-0744-BD5F-7B89E5AB4FBD}" type="presParOf" srcId="{0F7654EB-A6D8-204F-908A-504438E984B6}" destId="{082E1B34-75CD-9144-A92B-E381B8AB1783}" srcOrd="7" destOrd="0" presId="urn:microsoft.com/office/officeart/2008/layout/LinedList"/>
    <dgm:cxn modelId="{2C03C8B2-1F94-C84E-BA06-16BCAACECB59}" type="presParOf" srcId="{082E1B34-75CD-9144-A92B-E381B8AB1783}" destId="{05CED9BA-9116-214B-8E46-AF6E53743DC1}" srcOrd="0" destOrd="0" presId="urn:microsoft.com/office/officeart/2008/layout/LinedList"/>
    <dgm:cxn modelId="{2675DBD9-894F-EF49-AD77-7B628FD15385}" type="presParOf" srcId="{082E1B34-75CD-9144-A92B-E381B8AB1783}" destId="{B1CEC1C2-0CCD-FA4C-BB92-8F108989DC74}" srcOrd="1" destOrd="0" presId="urn:microsoft.com/office/officeart/2008/layout/LinedList"/>
    <dgm:cxn modelId="{DB88A909-45AC-9C41-BC0D-D9F920E1DDEF}" type="presParOf" srcId="{0F7654EB-A6D8-204F-908A-504438E984B6}" destId="{B5EB9F33-20D1-5D4A-A695-E18118B757AD}" srcOrd="8" destOrd="0" presId="urn:microsoft.com/office/officeart/2008/layout/LinedList"/>
    <dgm:cxn modelId="{A15C7B3D-A1EB-7B42-8C61-1FC7DDA0A719}" type="presParOf" srcId="{0F7654EB-A6D8-204F-908A-504438E984B6}" destId="{81BF14A7-6403-F04D-9D58-C9463719EA4F}" srcOrd="9" destOrd="0" presId="urn:microsoft.com/office/officeart/2008/layout/LinedList"/>
    <dgm:cxn modelId="{29ADFB0E-5C63-4241-B784-C0AF3BF6F171}" type="presParOf" srcId="{81BF14A7-6403-F04D-9D58-C9463719EA4F}" destId="{F27D279C-0F31-EB42-B392-ACE90C733F31}" srcOrd="0" destOrd="0" presId="urn:microsoft.com/office/officeart/2008/layout/LinedList"/>
    <dgm:cxn modelId="{B5B54C89-9710-9041-9DA7-912AD5E7E654}" type="presParOf" srcId="{81BF14A7-6403-F04D-9D58-C9463719EA4F}" destId="{1688AD5A-E6F0-804B-9721-567FF888BA38}" srcOrd="1" destOrd="0" presId="urn:microsoft.com/office/officeart/2008/layout/LinedList"/>
    <dgm:cxn modelId="{C44AD328-5110-DA4F-8F5E-C84C084ADF69}" type="presParOf" srcId="{0F7654EB-A6D8-204F-908A-504438E984B6}" destId="{08379997-62D6-AF41-AB52-B679A91F1F0E}" srcOrd="10" destOrd="0" presId="urn:microsoft.com/office/officeart/2008/layout/LinedList"/>
    <dgm:cxn modelId="{CC159EC0-9A47-DC45-92C6-E843BA0F54E1}" type="presParOf" srcId="{0F7654EB-A6D8-204F-908A-504438E984B6}" destId="{8A8BE9F7-B0C4-8047-A301-ADF8E4C3EBC9}" srcOrd="11" destOrd="0" presId="urn:microsoft.com/office/officeart/2008/layout/LinedList"/>
    <dgm:cxn modelId="{76D1EF06-20AC-D74C-9166-CCE049007B02}" type="presParOf" srcId="{8A8BE9F7-B0C4-8047-A301-ADF8E4C3EBC9}" destId="{C40907A9-AF03-7A46-9566-A5E9F87E8CC3}" srcOrd="0" destOrd="0" presId="urn:microsoft.com/office/officeart/2008/layout/LinedList"/>
    <dgm:cxn modelId="{26C1CE0C-37C5-8A4E-B509-EDE569BBD941}" type="presParOf" srcId="{8A8BE9F7-B0C4-8047-A301-ADF8E4C3EBC9}" destId="{2A82FB63-B8CA-074E-86FD-5AA6C608BB84}" srcOrd="1" destOrd="0" presId="urn:microsoft.com/office/officeart/2008/layout/LinedList"/>
    <dgm:cxn modelId="{4CB597E8-7E9B-5C45-A8ED-F5AC49002BB5}" type="presParOf" srcId="{0F7654EB-A6D8-204F-908A-504438E984B6}" destId="{905F67FC-ACA4-534A-9E78-3332CA2D819C}" srcOrd="12" destOrd="0" presId="urn:microsoft.com/office/officeart/2008/layout/LinedList"/>
    <dgm:cxn modelId="{FA9625A5-DDE6-6F4B-8C7E-F9461DCEF5FD}" type="presParOf" srcId="{0F7654EB-A6D8-204F-908A-504438E984B6}" destId="{6394B789-67F4-3B45-A847-FD122AF9968A}" srcOrd="13" destOrd="0" presId="urn:microsoft.com/office/officeart/2008/layout/LinedList"/>
    <dgm:cxn modelId="{67E53D80-1874-154F-B0AB-072DA360ABC7}" type="presParOf" srcId="{6394B789-67F4-3B45-A847-FD122AF9968A}" destId="{57BA5170-CBAD-FC48-872A-2C284C492FB2}" srcOrd="0" destOrd="0" presId="urn:microsoft.com/office/officeart/2008/layout/LinedList"/>
    <dgm:cxn modelId="{BB22ECF4-6284-D44C-B92F-637BA55BD487}" type="presParOf" srcId="{6394B789-67F4-3B45-A847-FD122AF9968A}" destId="{2A1A28CD-A4EB-4245-A6FA-F583054925DD}" srcOrd="1" destOrd="0" presId="urn:microsoft.com/office/officeart/2008/layout/LinedList"/>
    <dgm:cxn modelId="{281FD610-914B-764B-95D6-37E2A444C667}" type="presParOf" srcId="{0F7654EB-A6D8-204F-908A-504438E984B6}" destId="{F1333FF0-BC7A-F24B-87B4-5B66F7BC0DC4}" srcOrd="14" destOrd="0" presId="urn:microsoft.com/office/officeart/2008/layout/LinedList"/>
    <dgm:cxn modelId="{424DEBD9-82FC-4241-8739-7D2E795FF76F}" type="presParOf" srcId="{0F7654EB-A6D8-204F-908A-504438E984B6}" destId="{D205D713-00E0-C74F-8574-BD358F6857EE}" srcOrd="15" destOrd="0" presId="urn:microsoft.com/office/officeart/2008/layout/LinedList"/>
    <dgm:cxn modelId="{F2852932-A79F-2248-92A4-8EC40B89C2B0}" type="presParOf" srcId="{D205D713-00E0-C74F-8574-BD358F6857EE}" destId="{21B81872-DCD5-0B4E-B443-31144997F45D}" srcOrd="0" destOrd="0" presId="urn:microsoft.com/office/officeart/2008/layout/LinedList"/>
    <dgm:cxn modelId="{01DE4928-45D5-7E4B-81CB-F3A4C62FE33E}" type="presParOf" srcId="{D205D713-00E0-C74F-8574-BD358F6857EE}" destId="{B250AB86-F72C-6948-9D5C-4D49E08CA324}" srcOrd="1" destOrd="0" presId="urn:microsoft.com/office/officeart/2008/layout/LinedList"/>
    <dgm:cxn modelId="{9D9EBDD0-72C0-E14C-BD56-E9671FDB010E}" type="presParOf" srcId="{0F7654EB-A6D8-204F-908A-504438E984B6}" destId="{10719380-1AF4-7E40-AF1A-84850806ED76}" srcOrd="16" destOrd="0" presId="urn:microsoft.com/office/officeart/2008/layout/LinedList"/>
    <dgm:cxn modelId="{A47864F3-F9E2-D944-BB38-57220C447B49}" type="presParOf" srcId="{0F7654EB-A6D8-204F-908A-504438E984B6}" destId="{4033AD8B-FCF4-9F4D-8FE4-482C8FDD601B}" srcOrd="17" destOrd="0" presId="urn:microsoft.com/office/officeart/2008/layout/LinedList"/>
    <dgm:cxn modelId="{73FCEF7C-10B8-9D48-B131-12CCEEF11C61}" type="presParOf" srcId="{4033AD8B-FCF4-9F4D-8FE4-482C8FDD601B}" destId="{1C37A7EE-8FBF-EF49-80F8-75806EB0FC6F}" srcOrd="0" destOrd="0" presId="urn:microsoft.com/office/officeart/2008/layout/LinedList"/>
    <dgm:cxn modelId="{17A609F0-FEDB-1945-BBF1-429A86D0D098}" type="presParOf" srcId="{4033AD8B-FCF4-9F4D-8FE4-482C8FDD601B}" destId="{9076179B-876B-DD47-B054-0CE95CCC7D2F}" srcOrd="1" destOrd="0" presId="urn:microsoft.com/office/officeart/2008/layout/LinedList"/>
    <dgm:cxn modelId="{D2774EC2-3FA2-B048-837E-CF25BC49E456}" type="presParOf" srcId="{0F7654EB-A6D8-204F-908A-504438E984B6}" destId="{281CDFD2-F7CF-B049-8BD2-6AEFF2392E5F}" srcOrd="18" destOrd="0" presId="urn:microsoft.com/office/officeart/2008/layout/LinedList"/>
    <dgm:cxn modelId="{CF5AAD4F-F5CC-794B-A580-E0F651ACAB49}" type="presParOf" srcId="{0F7654EB-A6D8-204F-908A-504438E984B6}" destId="{A9D258F3-7760-D645-831D-B71EF6C99DF7}" srcOrd="19" destOrd="0" presId="urn:microsoft.com/office/officeart/2008/layout/LinedList"/>
    <dgm:cxn modelId="{274BF098-9FDE-1247-97FE-AC1E38A0C929}" type="presParOf" srcId="{A9D258F3-7760-D645-831D-B71EF6C99DF7}" destId="{7C2C1440-BE38-C74C-991F-5412CCEBA3BA}" srcOrd="0" destOrd="0" presId="urn:microsoft.com/office/officeart/2008/layout/LinedList"/>
    <dgm:cxn modelId="{82C4C3DE-1F3A-894A-A720-7A3561D8CDEB}" type="presParOf" srcId="{A9D258F3-7760-D645-831D-B71EF6C99DF7}" destId="{0E8AA78B-992A-A846-8DFE-D6CAB9C69E4B}" srcOrd="1" destOrd="0" presId="urn:microsoft.com/office/officeart/2008/layout/LinedList"/>
    <dgm:cxn modelId="{60D131E4-5256-1442-B9E8-32EE4E2E0D94}" type="presParOf" srcId="{0F7654EB-A6D8-204F-908A-504438E984B6}" destId="{9F5AA93C-C538-1F4F-B833-B4356E97EDF1}" srcOrd="20" destOrd="0" presId="urn:microsoft.com/office/officeart/2008/layout/LinedList"/>
    <dgm:cxn modelId="{AC9E0FC4-E806-374F-9A64-C54166B4FB66}" type="presParOf" srcId="{0F7654EB-A6D8-204F-908A-504438E984B6}" destId="{A2A367DC-C281-1940-B3E8-17AFACFB298C}" srcOrd="21" destOrd="0" presId="urn:microsoft.com/office/officeart/2008/layout/LinedList"/>
    <dgm:cxn modelId="{25C203D5-4E99-E34F-9C81-9917222CE7B3}" type="presParOf" srcId="{A2A367DC-C281-1940-B3E8-17AFACFB298C}" destId="{F985B021-5D55-DC4E-9A89-DA221E21307B}" srcOrd="0" destOrd="0" presId="urn:microsoft.com/office/officeart/2008/layout/LinedList"/>
    <dgm:cxn modelId="{903FA4FE-F09F-754D-9640-2D3C55D9C5A7}" type="presParOf" srcId="{A2A367DC-C281-1940-B3E8-17AFACFB298C}" destId="{4A7F34D9-19A0-A347-8D80-0B4670C0DE86}" srcOrd="1" destOrd="0" presId="urn:microsoft.com/office/officeart/2008/layout/LinedList"/>
    <dgm:cxn modelId="{EB569A54-EB9C-EC44-9D75-B419C04FC1D5}" type="presParOf" srcId="{0F7654EB-A6D8-204F-908A-504438E984B6}" destId="{F80570F7-0160-2741-8721-92E0BC42E43D}" srcOrd="22" destOrd="0" presId="urn:microsoft.com/office/officeart/2008/layout/LinedList"/>
    <dgm:cxn modelId="{C850369D-D7F4-E946-9CDB-306E5B6AF2C2}" type="presParOf" srcId="{0F7654EB-A6D8-204F-908A-504438E984B6}" destId="{C754ADA4-35EB-7141-8CF5-67225277EAF1}" srcOrd="23" destOrd="0" presId="urn:microsoft.com/office/officeart/2008/layout/LinedList"/>
    <dgm:cxn modelId="{175EC218-F256-F741-809B-9D75398EAAE8}" type="presParOf" srcId="{C754ADA4-35EB-7141-8CF5-67225277EAF1}" destId="{3AE425CC-6E2F-084C-88AF-63AD6B8852B8}" srcOrd="0" destOrd="0" presId="urn:microsoft.com/office/officeart/2008/layout/LinedList"/>
    <dgm:cxn modelId="{61932C1D-76D5-F04C-A450-BEF4001B495D}" type="presParOf" srcId="{C754ADA4-35EB-7141-8CF5-67225277EAF1}" destId="{C0FCC0E9-4C1A-AA44-8903-9722C5C9FB21}" srcOrd="1" destOrd="0" presId="urn:microsoft.com/office/officeart/2008/layout/LinedList"/>
    <dgm:cxn modelId="{F5AD3AE4-9ADF-4745-B5FD-10B7C096FC30}" type="presParOf" srcId="{0F7654EB-A6D8-204F-908A-504438E984B6}" destId="{F3158910-AEE6-E143-A757-4C42880CCF1D}" srcOrd="24" destOrd="0" presId="urn:microsoft.com/office/officeart/2008/layout/LinedList"/>
    <dgm:cxn modelId="{029544C9-CBCE-8E44-8F4F-9B11755C94C5}" type="presParOf" srcId="{0F7654EB-A6D8-204F-908A-504438E984B6}" destId="{B6773E05-F6F9-544E-A485-4130724C4932}" srcOrd="25" destOrd="0" presId="urn:microsoft.com/office/officeart/2008/layout/LinedList"/>
    <dgm:cxn modelId="{4825E9EB-488E-9D4F-8B40-4BACE25DE955}" type="presParOf" srcId="{B6773E05-F6F9-544E-A485-4130724C4932}" destId="{840DAB50-3833-C44F-8DEB-9416FAEAA004}" srcOrd="0" destOrd="0" presId="urn:microsoft.com/office/officeart/2008/layout/LinedList"/>
    <dgm:cxn modelId="{20293DB4-87E3-B14C-8261-624B90B34E6C}" type="presParOf" srcId="{B6773E05-F6F9-544E-A485-4130724C4932}" destId="{0C1E75EF-0A12-FC4D-BBFB-133B4A06037B}" srcOrd="1" destOrd="0" presId="urn:microsoft.com/office/officeart/2008/layout/LinedList"/>
    <dgm:cxn modelId="{5BBA3DC0-E96E-0641-BA8D-6D83B2D493CD}" type="presParOf" srcId="{0F7654EB-A6D8-204F-908A-504438E984B6}" destId="{347D64E1-59A0-8641-A213-ED1532C697B5}" srcOrd="26" destOrd="0" presId="urn:microsoft.com/office/officeart/2008/layout/LinedList"/>
    <dgm:cxn modelId="{3FB3B13D-08AE-9F40-92D0-3C27FE6CF007}" type="presParOf" srcId="{0F7654EB-A6D8-204F-908A-504438E984B6}" destId="{EB447670-B95C-CD44-AB8E-14DB20A34D53}" srcOrd="27" destOrd="0" presId="urn:microsoft.com/office/officeart/2008/layout/LinedList"/>
    <dgm:cxn modelId="{5EAC1D37-AC7D-534C-8683-6C4B963DA74C}" type="presParOf" srcId="{EB447670-B95C-CD44-AB8E-14DB20A34D53}" destId="{E293EB48-216C-DC40-B42F-B8C3BFCC8D90}" srcOrd="0" destOrd="0" presId="urn:microsoft.com/office/officeart/2008/layout/LinedList"/>
    <dgm:cxn modelId="{368DB37D-46CC-2144-BE13-2553FA1B6B5D}" type="presParOf" srcId="{EB447670-B95C-CD44-AB8E-14DB20A34D53}" destId="{3074D842-B596-AD4A-BE72-ED6B00E7B74F}" srcOrd="1" destOrd="0" presId="urn:microsoft.com/office/officeart/2008/layout/LinedList"/>
    <dgm:cxn modelId="{7DC9A836-6C20-2044-97C1-F40C98B45226}" type="presParOf" srcId="{0F7654EB-A6D8-204F-908A-504438E984B6}" destId="{2C75154D-70AF-1D4A-9F30-95B5FE735410}" srcOrd="28" destOrd="0" presId="urn:microsoft.com/office/officeart/2008/layout/LinedList"/>
    <dgm:cxn modelId="{EA5BF414-42E9-6D4C-B58C-C51527A09E7A}" type="presParOf" srcId="{0F7654EB-A6D8-204F-908A-504438E984B6}" destId="{BCB68EFF-E65D-A74F-9665-2D0BD08CD4D7}" srcOrd="29" destOrd="0" presId="urn:microsoft.com/office/officeart/2008/layout/LinedList"/>
    <dgm:cxn modelId="{F2285E3B-520C-AB4C-BF8B-614816EA233D}" type="presParOf" srcId="{BCB68EFF-E65D-A74F-9665-2D0BD08CD4D7}" destId="{E574BD6B-C04B-F841-92ED-C885CC6E9EDC}" srcOrd="0" destOrd="0" presId="urn:microsoft.com/office/officeart/2008/layout/LinedList"/>
    <dgm:cxn modelId="{348C3241-392B-9745-9756-5AFB80925E59}" type="presParOf" srcId="{BCB68EFF-E65D-A74F-9665-2D0BD08CD4D7}" destId="{E8310860-6E26-6949-AE20-0FF2365E8278}" srcOrd="1" destOrd="0" presId="urn:microsoft.com/office/officeart/2008/layout/LinedList"/>
    <dgm:cxn modelId="{E2623288-5D94-2645-A927-2A9DB454DC91}" type="presParOf" srcId="{0F7654EB-A6D8-204F-908A-504438E984B6}" destId="{7E2F71AA-1C0A-F841-8BF7-DA2A1B69F779}" srcOrd="30" destOrd="0" presId="urn:microsoft.com/office/officeart/2008/layout/LinedList"/>
    <dgm:cxn modelId="{3DB28239-3BB2-8C4C-B921-58782740979A}" type="presParOf" srcId="{0F7654EB-A6D8-204F-908A-504438E984B6}" destId="{59435D34-E1A2-F840-8EDC-214403F10ED8}" srcOrd="31" destOrd="0" presId="urn:microsoft.com/office/officeart/2008/layout/LinedList"/>
    <dgm:cxn modelId="{92335359-E3A7-F542-B47C-5C90C26BB6AB}" type="presParOf" srcId="{59435D34-E1A2-F840-8EDC-214403F10ED8}" destId="{1047B3D7-CB97-1E4C-A0ED-63D1048B0003}" srcOrd="0" destOrd="0" presId="urn:microsoft.com/office/officeart/2008/layout/LinedList"/>
    <dgm:cxn modelId="{E1FE1EC7-D253-8A49-ACC0-46F729A3825F}" type="presParOf" srcId="{59435D34-E1A2-F840-8EDC-214403F10ED8}" destId="{0E414D8F-F5CE-5C40-A865-47B1A49107D2}" srcOrd="1" destOrd="0" presId="urn:microsoft.com/office/officeart/2008/layout/LinedList"/>
    <dgm:cxn modelId="{1714ACAC-B5EA-BB47-A989-4C1C62DEEE01}" type="presParOf" srcId="{0F7654EB-A6D8-204F-908A-504438E984B6}" destId="{FEC93F5E-BDCA-2849-892D-722F0587788B}" srcOrd="32" destOrd="0" presId="urn:microsoft.com/office/officeart/2008/layout/LinedList"/>
    <dgm:cxn modelId="{9B1C92E5-F425-194A-BF37-D2A5F0E95069}" type="presParOf" srcId="{0F7654EB-A6D8-204F-908A-504438E984B6}" destId="{CB9B4DAF-33D5-304B-A563-6DF55A0B4641}" srcOrd="33" destOrd="0" presId="urn:microsoft.com/office/officeart/2008/layout/LinedList"/>
    <dgm:cxn modelId="{4F174067-4DB6-0949-8302-0D2F4946D6BF}" type="presParOf" srcId="{CB9B4DAF-33D5-304B-A563-6DF55A0B4641}" destId="{FE5A6D27-6763-7D45-AD53-3DAC71DA43A6}" srcOrd="0" destOrd="0" presId="urn:microsoft.com/office/officeart/2008/layout/LinedList"/>
    <dgm:cxn modelId="{B6EB393A-20B2-E14E-947A-11083B763C7B}" type="presParOf" srcId="{CB9B4DAF-33D5-304B-A563-6DF55A0B4641}" destId="{4A0B4D8D-94DF-4A47-90FA-D59DFC40604F}" srcOrd="1" destOrd="0" presId="urn:microsoft.com/office/officeart/2008/layout/LinedList"/>
    <dgm:cxn modelId="{A930F0E1-3B57-2947-BDD3-E96CE5E0457B}" type="presParOf" srcId="{0F7654EB-A6D8-204F-908A-504438E984B6}" destId="{EC61DDDA-ADDB-8242-B0EE-2F92391E1526}" srcOrd="34" destOrd="0" presId="urn:microsoft.com/office/officeart/2008/layout/LinedList"/>
    <dgm:cxn modelId="{DD18E471-76D3-0043-AA09-C23B852A8F61}" type="presParOf" srcId="{0F7654EB-A6D8-204F-908A-504438E984B6}" destId="{FA29B361-3381-DD4A-A7ED-8DFF35510F14}" srcOrd="35" destOrd="0" presId="urn:microsoft.com/office/officeart/2008/layout/LinedList"/>
    <dgm:cxn modelId="{9F2A9696-1FE2-1949-9632-3932C171CCA4}" type="presParOf" srcId="{FA29B361-3381-DD4A-A7ED-8DFF35510F14}" destId="{C43E3E47-4D20-2B4E-83C3-62DA4D9144F4}" srcOrd="0" destOrd="0" presId="urn:microsoft.com/office/officeart/2008/layout/LinedList"/>
    <dgm:cxn modelId="{0CEBF3EA-6995-164F-BD73-14796213E49E}" type="presParOf" srcId="{FA29B361-3381-DD4A-A7ED-8DFF35510F14}" destId="{171D3AC3-D267-4749-AFC7-B767DDAE1916}" srcOrd="1" destOrd="0" presId="urn:microsoft.com/office/officeart/2008/layout/LinedList"/>
    <dgm:cxn modelId="{3F2C7A6B-2773-AD4F-BC0F-E0ED01E100E7}" type="presParOf" srcId="{0F7654EB-A6D8-204F-908A-504438E984B6}" destId="{FC02222C-508A-FA47-B5F9-D92C5965BD43}" srcOrd="36" destOrd="0" presId="urn:microsoft.com/office/officeart/2008/layout/LinedList"/>
    <dgm:cxn modelId="{5DFC133F-131E-3140-993D-A70F5AFF82E6}" type="presParOf" srcId="{0F7654EB-A6D8-204F-908A-504438E984B6}" destId="{2839AEBB-46C1-0047-A1F3-9939F460B31D}" srcOrd="37" destOrd="0" presId="urn:microsoft.com/office/officeart/2008/layout/LinedList"/>
    <dgm:cxn modelId="{067838EE-2ABA-D749-A435-50DD128C1CB9}" type="presParOf" srcId="{2839AEBB-46C1-0047-A1F3-9939F460B31D}" destId="{040156AE-30D7-BC4D-B4B1-E6B15DE80323}" srcOrd="0" destOrd="0" presId="urn:microsoft.com/office/officeart/2008/layout/LinedList"/>
    <dgm:cxn modelId="{CE6D07A7-41E6-8D46-938A-BFCF6F52763F}" type="presParOf" srcId="{2839AEBB-46C1-0047-A1F3-9939F460B31D}" destId="{C54EC784-2807-D24B-8FFA-9D0123DBE783}" srcOrd="1" destOrd="0" presId="urn:microsoft.com/office/officeart/2008/layout/LinedList"/>
    <dgm:cxn modelId="{1EBDA1B5-F900-0541-ADD3-1FC712D806F6}" type="presParOf" srcId="{0F7654EB-A6D8-204F-908A-504438E984B6}" destId="{6FFD5E54-136E-FD4B-9685-373CA8D760E4}" srcOrd="38" destOrd="0" presId="urn:microsoft.com/office/officeart/2008/layout/LinedList"/>
    <dgm:cxn modelId="{07701A89-E9CB-A147-BC19-E8CE17446AF4}" type="presParOf" srcId="{0F7654EB-A6D8-204F-908A-504438E984B6}" destId="{BCFE3E6F-51B6-564D-9C4D-23F7A68FD38B}" srcOrd="39" destOrd="0" presId="urn:microsoft.com/office/officeart/2008/layout/LinedList"/>
    <dgm:cxn modelId="{A2E3BDB1-5D39-5346-90B8-84C161F89E09}" type="presParOf" srcId="{BCFE3E6F-51B6-564D-9C4D-23F7A68FD38B}" destId="{C51F4955-C941-5C43-8D5D-659BE777B178}" srcOrd="0" destOrd="0" presId="urn:microsoft.com/office/officeart/2008/layout/LinedList"/>
    <dgm:cxn modelId="{7AC53154-42E5-B64F-961D-C5E1ACF14A6B}" type="presParOf" srcId="{BCFE3E6F-51B6-564D-9C4D-23F7A68FD38B}" destId="{531626C2-86F7-124C-A08E-634820C6A9A4}"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6B536-569F-2243-BA84-5D06485D025F}">
      <dsp:nvSpPr>
        <dsp:cNvPr id="0" name=""/>
        <dsp:cNvSpPr/>
      </dsp:nvSpPr>
      <dsp:spPr>
        <a:xfrm>
          <a:off x="0" y="503"/>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7E6D0E6-E8CB-0947-9D89-2AAC8C0CF7CB}">
      <dsp:nvSpPr>
        <dsp:cNvPr id="0" name=""/>
        <dsp:cNvSpPr/>
      </dsp:nvSpPr>
      <dsp:spPr>
        <a:xfrm>
          <a:off x="0" y="503"/>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In the midst of this busy, rushing world,</a:t>
          </a:r>
          <a:endParaRPr lang="en-US" sz="900" kern="1200"/>
        </a:p>
      </dsp:txBody>
      <dsp:txXfrm>
        <a:off x="0" y="503"/>
        <a:ext cx="3860208" cy="206146"/>
      </dsp:txXfrm>
    </dsp:sp>
    <dsp:sp modelId="{86E44763-E379-7543-BFBA-F327B8104C71}">
      <dsp:nvSpPr>
        <dsp:cNvPr id="0" name=""/>
        <dsp:cNvSpPr/>
      </dsp:nvSpPr>
      <dsp:spPr>
        <a:xfrm>
          <a:off x="0" y="206650"/>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B1ED42B-C643-3D4F-BD49-2CBA3E812ABD}">
      <dsp:nvSpPr>
        <dsp:cNvPr id="0" name=""/>
        <dsp:cNvSpPr/>
      </dsp:nvSpPr>
      <dsp:spPr>
        <a:xfrm>
          <a:off x="0" y="206650"/>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we often forget to pause and reflect</a:t>
          </a:r>
        </a:p>
      </dsp:txBody>
      <dsp:txXfrm>
        <a:off x="0" y="206650"/>
        <a:ext cx="3860208" cy="206146"/>
      </dsp:txXfrm>
    </dsp:sp>
    <dsp:sp modelId="{9DCF7D3C-5A59-F341-81A4-C740BFF0F453}">
      <dsp:nvSpPr>
        <dsp:cNvPr id="0" name=""/>
        <dsp:cNvSpPr/>
      </dsp:nvSpPr>
      <dsp:spPr>
        <a:xfrm>
          <a:off x="0" y="412797"/>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A493560-5430-F84B-9A80-3BFCC4C2E30C}">
      <dsp:nvSpPr>
        <dsp:cNvPr id="0" name=""/>
        <dsp:cNvSpPr/>
      </dsp:nvSpPr>
      <dsp:spPr>
        <a:xfrm>
          <a:off x="0" y="412797"/>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to listen to the birdsong,</a:t>
          </a:r>
          <a:endParaRPr lang="en-US" sz="900" kern="1200"/>
        </a:p>
      </dsp:txBody>
      <dsp:txXfrm>
        <a:off x="0" y="412797"/>
        <a:ext cx="3860208" cy="206146"/>
      </dsp:txXfrm>
    </dsp:sp>
    <dsp:sp modelId="{0799C5F0-77E4-BF4D-8614-B8A7F8D912F3}">
      <dsp:nvSpPr>
        <dsp:cNvPr id="0" name=""/>
        <dsp:cNvSpPr/>
      </dsp:nvSpPr>
      <dsp:spPr>
        <a:xfrm>
          <a:off x="0" y="618943"/>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5CED9BA-9116-214B-8E46-AF6E53743DC1}">
      <dsp:nvSpPr>
        <dsp:cNvPr id="0" name=""/>
        <dsp:cNvSpPr/>
      </dsp:nvSpPr>
      <dsp:spPr>
        <a:xfrm>
          <a:off x="0" y="618943"/>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the patter of raindrops,</a:t>
          </a:r>
          <a:endParaRPr lang="en-US" sz="900" kern="1200"/>
        </a:p>
      </dsp:txBody>
      <dsp:txXfrm>
        <a:off x="0" y="618943"/>
        <a:ext cx="3860208" cy="206146"/>
      </dsp:txXfrm>
    </dsp:sp>
    <dsp:sp modelId="{B5EB9F33-20D1-5D4A-A695-E18118B757AD}">
      <dsp:nvSpPr>
        <dsp:cNvPr id="0" name=""/>
        <dsp:cNvSpPr/>
      </dsp:nvSpPr>
      <dsp:spPr>
        <a:xfrm>
          <a:off x="0" y="825090"/>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27D279C-0F31-EB42-B392-ACE90C733F31}">
      <dsp:nvSpPr>
        <dsp:cNvPr id="0" name=""/>
        <dsp:cNvSpPr/>
      </dsp:nvSpPr>
      <dsp:spPr>
        <a:xfrm>
          <a:off x="0" y="825090"/>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the flutter of butterflies,</a:t>
          </a:r>
          <a:endParaRPr lang="en-US" sz="900" kern="1200"/>
        </a:p>
      </dsp:txBody>
      <dsp:txXfrm>
        <a:off x="0" y="825090"/>
        <a:ext cx="3860208" cy="206146"/>
      </dsp:txXfrm>
    </dsp:sp>
    <dsp:sp modelId="{08379997-62D6-AF41-AB52-B679A91F1F0E}">
      <dsp:nvSpPr>
        <dsp:cNvPr id="0" name=""/>
        <dsp:cNvSpPr/>
      </dsp:nvSpPr>
      <dsp:spPr>
        <a:xfrm>
          <a:off x="0" y="1031237"/>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40907A9-AF03-7A46-9566-A5E9F87E8CC3}">
      <dsp:nvSpPr>
        <dsp:cNvPr id="0" name=""/>
        <dsp:cNvSpPr/>
      </dsp:nvSpPr>
      <dsp:spPr>
        <a:xfrm>
          <a:off x="0" y="1031237"/>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and the hum of bees.</a:t>
          </a:r>
          <a:endParaRPr lang="en-US" sz="900" kern="1200"/>
        </a:p>
      </dsp:txBody>
      <dsp:txXfrm>
        <a:off x="0" y="1031237"/>
        <a:ext cx="3860208" cy="206146"/>
      </dsp:txXfrm>
    </dsp:sp>
    <dsp:sp modelId="{905F67FC-ACA4-534A-9E78-3332CA2D819C}">
      <dsp:nvSpPr>
        <dsp:cNvPr id="0" name=""/>
        <dsp:cNvSpPr/>
      </dsp:nvSpPr>
      <dsp:spPr>
        <a:xfrm>
          <a:off x="0" y="1237384"/>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7BA5170-CBAD-FC48-872A-2C284C492FB2}">
      <dsp:nvSpPr>
        <dsp:cNvPr id="0" name=""/>
        <dsp:cNvSpPr/>
      </dsp:nvSpPr>
      <dsp:spPr>
        <a:xfrm>
          <a:off x="0" y="1237384"/>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We forget to protect what matters most:</a:t>
          </a:r>
          <a:endParaRPr lang="en-US" sz="900" kern="1200"/>
        </a:p>
      </dsp:txBody>
      <dsp:txXfrm>
        <a:off x="0" y="1237384"/>
        <a:ext cx="3860208" cy="206146"/>
      </dsp:txXfrm>
    </dsp:sp>
    <dsp:sp modelId="{F1333FF0-BC7A-F24B-87B4-5B66F7BC0DC4}">
      <dsp:nvSpPr>
        <dsp:cNvPr id="0" name=""/>
        <dsp:cNvSpPr/>
      </dsp:nvSpPr>
      <dsp:spPr>
        <a:xfrm>
          <a:off x="0" y="1443531"/>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1B81872-DCD5-0B4E-B443-31144997F45D}">
      <dsp:nvSpPr>
        <dsp:cNvPr id="0" name=""/>
        <dsp:cNvSpPr/>
      </dsp:nvSpPr>
      <dsp:spPr>
        <a:xfrm>
          <a:off x="0" y="1443531"/>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our Earth,</a:t>
          </a:r>
          <a:endParaRPr lang="en-US" sz="900" kern="1200"/>
        </a:p>
      </dsp:txBody>
      <dsp:txXfrm>
        <a:off x="0" y="1443531"/>
        <a:ext cx="3860208" cy="206146"/>
      </dsp:txXfrm>
    </dsp:sp>
    <dsp:sp modelId="{10719380-1AF4-7E40-AF1A-84850806ED76}">
      <dsp:nvSpPr>
        <dsp:cNvPr id="0" name=""/>
        <dsp:cNvSpPr/>
      </dsp:nvSpPr>
      <dsp:spPr>
        <a:xfrm>
          <a:off x="0" y="1649678"/>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37A7EE-8FBF-EF49-80F8-75806EB0FC6F}">
      <dsp:nvSpPr>
        <dsp:cNvPr id="0" name=""/>
        <dsp:cNvSpPr/>
      </dsp:nvSpPr>
      <dsp:spPr>
        <a:xfrm>
          <a:off x="0" y="1649678"/>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our environment,</a:t>
          </a:r>
          <a:endParaRPr lang="en-US" sz="900" kern="1200"/>
        </a:p>
      </dsp:txBody>
      <dsp:txXfrm>
        <a:off x="0" y="1649678"/>
        <a:ext cx="3860208" cy="206146"/>
      </dsp:txXfrm>
    </dsp:sp>
    <dsp:sp modelId="{281CDFD2-F7CF-B049-8BD2-6AEFF2392E5F}">
      <dsp:nvSpPr>
        <dsp:cNvPr id="0" name=""/>
        <dsp:cNvSpPr/>
      </dsp:nvSpPr>
      <dsp:spPr>
        <a:xfrm>
          <a:off x="0" y="1855825"/>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C2C1440-BE38-C74C-991F-5412CCEBA3BA}">
      <dsp:nvSpPr>
        <dsp:cNvPr id="0" name=""/>
        <dsp:cNvSpPr/>
      </dsp:nvSpPr>
      <dsp:spPr>
        <a:xfrm>
          <a:off x="0" y="1855825"/>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our seas.</a:t>
          </a:r>
          <a:endParaRPr lang="en-US" sz="900" kern="1200"/>
        </a:p>
      </dsp:txBody>
      <dsp:txXfrm>
        <a:off x="0" y="1855825"/>
        <a:ext cx="3860208" cy="206146"/>
      </dsp:txXfrm>
    </dsp:sp>
    <dsp:sp modelId="{9F5AA93C-C538-1F4F-B833-B4356E97EDF1}">
      <dsp:nvSpPr>
        <dsp:cNvPr id="0" name=""/>
        <dsp:cNvSpPr/>
      </dsp:nvSpPr>
      <dsp:spPr>
        <a:xfrm>
          <a:off x="0" y="2061972"/>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985B021-5D55-DC4E-9A89-DA221E21307B}">
      <dsp:nvSpPr>
        <dsp:cNvPr id="0" name=""/>
        <dsp:cNvSpPr/>
      </dsp:nvSpPr>
      <dsp:spPr>
        <a:xfrm>
          <a:off x="0" y="2061972"/>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Constant rushing, constant deadlines,</a:t>
          </a:r>
          <a:endParaRPr lang="en-US" sz="900" kern="1200"/>
        </a:p>
      </dsp:txBody>
      <dsp:txXfrm>
        <a:off x="0" y="2061972"/>
        <a:ext cx="3860208" cy="206146"/>
      </dsp:txXfrm>
    </dsp:sp>
    <dsp:sp modelId="{F80570F7-0160-2741-8721-92E0BC42E43D}">
      <dsp:nvSpPr>
        <dsp:cNvPr id="0" name=""/>
        <dsp:cNvSpPr/>
      </dsp:nvSpPr>
      <dsp:spPr>
        <a:xfrm>
          <a:off x="0" y="2268118"/>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AE425CC-6E2F-084C-88AF-63AD6B8852B8}">
      <dsp:nvSpPr>
        <dsp:cNvPr id="0" name=""/>
        <dsp:cNvSpPr/>
      </dsp:nvSpPr>
      <dsp:spPr>
        <a:xfrm>
          <a:off x="0" y="2268118"/>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precious moments fade,</a:t>
          </a:r>
          <a:endParaRPr lang="en-US" sz="900" kern="1200"/>
        </a:p>
      </dsp:txBody>
      <dsp:txXfrm>
        <a:off x="0" y="2268118"/>
        <a:ext cx="3860208" cy="206146"/>
      </dsp:txXfrm>
    </dsp:sp>
    <dsp:sp modelId="{F3158910-AEE6-E143-A757-4C42880CCF1D}">
      <dsp:nvSpPr>
        <dsp:cNvPr id="0" name=""/>
        <dsp:cNvSpPr/>
      </dsp:nvSpPr>
      <dsp:spPr>
        <a:xfrm>
          <a:off x="0" y="2474265"/>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40DAB50-3833-C44F-8DEB-9416FAEAA004}">
      <dsp:nvSpPr>
        <dsp:cNvPr id="0" name=""/>
        <dsp:cNvSpPr/>
      </dsp:nvSpPr>
      <dsp:spPr>
        <a:xfrm>
          <a:off x="0" y="2474265"/>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yet nature waits unswayed.</a:t>
          </a:r>
          <a:endParaRPr lang="en-US" sz="900" kern="1200"/>
        </a:p>
      </dsp:txBody>
      <dsp:txXfrm>
        <a:off x="0" y="2474265"/>
        <a:ext cx="3860208" cy="206146"/>
      </dsp:txXfrm>
    </dsp:sp>
    <dsp:sp modelId="{347D64E1-59A0-8641-A213-ED1532C697B5}">
      <dsp:nvSpPr>
        <dsp:cNvPr id="0" name=""/>
        <dsp:cNvSpPr/>
      </dsp:nvSpPr>
      <dsp:spPr>
        <a:xfrm>
          <a:off x="0" y="2680412"/>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293EB48-216C-DC40-B42F-B8C3BFCC8D90}">
      <dsp:nvSpPr>
        <dsp:cNvPr id="0" name=""/>
        <dsp:cNvSpPr/>
      </dsp:nvSpPr>
      <dsp:spPr>
        <a:xfrm>
          <a:off x="0" y="2680412"/>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I wish we could stop and just take part,</a:t>
          </a:r>
          <a:endParaRPr lang="en-US" sz="900" kern="1200"/>
        </a:p>
      </dsp:txBody>
      <dsp:txXfrm>
        <a:off x="0" y="2680412"/>
        <a:ext cx="3860208" cy="206146"/>
      </dsp:txXfrm>
    </dsp:sp>
    <dsp:sp modelId="{2C75154D-70AF-1D4A-9F30-95B5FE735410}">
      <dsp:nvSpPr>
        <dsp:cNvPr id="0" name=""/>
        <dsp:cNvSpPr/>
      </dsp:nvSpPr>
      <dsp:spPr>
        <a:xfrm>
          <a:off x="0" y="2886559"/>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574BD6B-C04B-F841-92ED-C885CC6E9EDC}">
      <dsp:nvSpPr>
        <dsp:cNvPr id="0" name=""/>
        <dsp:cNvSpPr/>
      </dsp:nvSpPr>
      <dsp:spPr>
        <a:xfrm>
          <a:off x="0" y="2886559"/>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to truly do what matters to the heart.</a:t>
          </a:r>
          <a:endParaRPr lang="en-US" sz="900" kern="1200"/>
        </a:p>
      </dsp:txBody>
      <dsp:txXfrm>
        <a:off x="0" y="2886559"/>
        <a:ext cx="3860208" cy="206146"/>
      </dsp:txXfrm>
    </dsp:sp>
    <dsp:sp modelId="{7E2F71AA-1C0A-F841-8BF7-DA2A1B69F779}">
      <dsp:nvSpPr>
        <dsp:cNvPr id="0" name=""/>
        <dsp:cNvSpPr/>
      </dsp:nvSpPr>
      <dsp:spPr>
        <a:xfrm>
          <a:off x="0" y="3092706"/>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047B3D7-CB97-1E4C-A0ED-63D1048B0003}">
      <dsp:nvSpPr>
        <dsp:cNvPr id="0" name=""/>
        <dsp:cNvSpPr/>
      </dsp:nvSpPr>
      <dsp:spPr>
        <a:xfrm>
          <a:off x="0" y="3092706"/>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The birds, the bees, the calming air,</a:t>
          </a:r>
          <a:endParaRPr lang="en-US" sz="900" kern="1200"/>
        </a:p>
      </dsp:txBody>
      <dsp:txXfrm>
        <a:off x="0" y="3092706"/>
        <a:ext cx="3860208" cy="206146"/>
      </dsp:txXfrm>
    </dsp:sp>
    <dsp:sp modelId="{FEC93F5E-BDCA-2849-892D-722F0587788B}">
      <dsp:nvSpPr>
        <dsp:cNvPr id="0" name=""/>
        <dsp:cNvSpPr/>
      </dsp:nvSpPr>
      <dsp:spPr>
        <a:xfrm>
          <a:off x="0" y="3298853"/>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E5A6D27-6763-7D45-AD53-3DAC71DA43A6}">
      <dsp:nvSpPr>
        <dsp:cNvPr id="0" name=""/>
        <dsp:cNvSpPr/>
      </dsp:nvSpPr>
      <dsp:spPr>
        <a:xfrm>
          <a:off x="0" y="3298853"/>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the beauty of nature always there.</a:t>
          </a:r>
          <a:endParaRPr lang="en-US" sz="900" kern="1200"/>
        </a:p>
      </dsp:txBody>
      <dsp:txXfrm>
        <a:off x="0" y="3298853"/>
        <a:ext cx="3860208" cy="206146"/>
      </dsp:txXfrm>
    </dsp:sp>
    <dsp:sp modelId="{EC61DDDA-ADDB-8242-B0EE-2F92391E1526}">
      <dsp:nvSpPr>
        <dsp:cNvPr id="0" name=""/>
        <dsp:cNvSpPr/>
      </dsp:nvSpPr>
      <dsp:spPr>
        <a:xfrm>
          <a:off x="0" y="3505000"/>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43E3E47-4D20-2B4E-83C3-62DA4D9144F4}">
      <dsp:nvSpPr>
        <dsp:cNvPr id="0" name=""/>
        <dsp:cNvSpPr/>
      </dsp:nvSpPr>
      <dsp:spPr>
        <a:xfrm>
          <a:off x="0" y="3505000"/>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Let’s pause and embrace in nature’s grace,</a:t>
          </a:r>
          <a:endParaRPr lang="en-US" sz="900" kern="1200"/>
        </a:p>
      </dsp:txBody>
      <dsp:txXfrm>
        <a:off x="0" y="3505000"/>
        <a:ext cx="3860208" cy="206146"/>
      </dsp:txXfrm>
    </dsp:sp>
    <dsp:sp modelId="{FC02222C-508A-FA47-B5F9-D92C5965BD43}">
      <dsp:nvSpPr>
        <dsp:cNvPr id="0" name=""/>
        <dsp:cNvSpPr/>
      </dsp:nvSpPr>
      <dsp:spPr>
        <a:xfrm>
          <a:off x="0" y="3711146"/>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40156AE-30D7-BC4D-B4B1-E6B15DE80323}">
      <dsp:nvSpPr>
        <dsp:cNvPr id="0" name=""/>
        <dsp:cNvSpPr/>
      </dsp:nvSpPr>
      <dsp:spPr>
        <a:xfrm>
          <a:off x="0" y="3711146"/>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and maybe that might put a smile on our face</a:t>
          </a:r>
        </a:p>
      </dsp:txBody>
      <dsp:txXfrm>
        <a:off x="0" y="3711146"/>
        <a:ext cx="3860208" cy="206146"/>
      </dsp:txXfrm>
    </dsp:sp>
    <dsp:sp modelId="{6FFD5E54-136E-FD4B-9685-373CA8D760E4}">
      <dsp:nvSpPr>
        <dsp:cNvPr id="0" name=""/>
        <dsp:cNvSpPr/>
      </dsp:nvSpPr>
      <dsp:spPr>
        <a:xfrm>
          <a:off x="0" y="3917293"/>
          <a:ext cx="386020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51F4955-C941-5C43-8D5D-659BE777B178}">
      <dsp:nvSpPr>
        <dsp:cNvPr id="0" name=""/>
        <dsp:cNvSpPr/>
      </dsp:nvSpPr>
      <dsp:spPr>
        <a:xfrm>
          <a:off x="0" y="3917293"/>
          <a:ext cx="3860208" cy="206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a:t>and fill our hearts in calm space.</a:t>
          </a:r>
          <a:endParaRPr lang="en-US" sz="900" kern="1200"/>
        </a:p>
      </dsp:txBody>
      <dsp:txXfrm>
        <a:off x="0" y="3917293"/>
        <a:ext cx="3860208" cy="20614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7/13/2025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4011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7/13/2025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27910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7/13/2025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6687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7/13/2025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95955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7/13/2025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11857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7/13/2025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82712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7/13/2025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9105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7/13/2025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70441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7/13/2025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74022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7/13/2025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49696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7/13/2025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3279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7/13/2025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656830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37" r:id="rId6"/>
    <p:sldLayoutId id="2147483733" r:id="rId7"/>
    <p:sldLayoutId id="2147483734" r:id="rId8"/>
    <p:sldLayoutId id="2147483735" r:id="rId9"/>
    <p:sldLayoutId id="2147483736" r:id="rId10"/>
    <p:sldLayoutId id="2147483738"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6.jpeg"/></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5" Type="http://schemas.openxmlformats.org/officeDocument/2006/relationships/image" Target="../media/image36.jpeg"/><Relationship Id="rId4" Type="http://schemas.openxmlformats.org/officeDocument/2006/relationships/image" Target="../media/image35.jpeg"/></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9.jpeg"/></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42.jpeg"/><Relationship Id="rId7" Type="http://schemas.openxmlformats.org/officeDocument/2006/relationships/diagramLayout" Target="../diagrams/layout1.xml"/><Relationship Id="rId2"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44.jpeg"/><Relationship Id="rId10" Type="http://schemas.microsoft.com/office/2007/relationships/diagramDrawing" Target="../diagrams/drawing1.xml"/><Relationship Id="rId4" Type="http://schemas.openxmlformats.org/officeDocument/2006/relationships/image" Target="../media/image43.jpeg"/><Relationship Id="rId9" Type="http://schemas.openxmlformats.org/officeDocument/2006/relationships/diagramColors" Target="../diagrams/colors1.xml"/></Relationships>
</file>

<file path=ppt/slides/_rels/slide18.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 Id="rId5" Type="http://schemas.openxmlformats.org/officeDocument/2006/relationships/image" Target="../media/image51.jpeg"/><Relationship Id="rId4" Type="http://schemas.openxmlformats.org/officeDocument/2006/relationships/image" Target="../media/image50.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p:cNvSpPr>
            <a:spLocks noGrp="1"/>
          </p:cNvSpPr>
          <p:nvPr>
            <p:ph type="ctrTitle"/>
          </p:nvPr>
        </p:nvSpPr>
        <p:spPr>
          <a:xfrm>
            <a:off x="514117" y="952500"/>
            <a:ext cx="4124557" cy="3524250"/>
          </a:xfrm>
        </p:spPr>
        <p:txBody>
          <a:bodyPr>
            <a:normAutofit/>
          </a:bodyPr>
          <a:lstStyle/>
          <a:p>
            <a:pPr>
              <a:lnSpc>
                <a:spcPct val="90000"/>
              </a:lnSpc>
            </a:pPr>
            <a:r>
              <a:rPr lang="en-GB" sz="4100"/>
              <a:t>Sustainability in the early Years!</a:t>
            </a:r>
            <a:br>
              <a:rPr lang="en-GB" sz="4100"/>
            </a:br>
            <a:r>
              <a:rPr lang="en-GB" sz="4100"/>
              <a:t>ECEY6005/C</a:t>
            </a:r>
            <a:br>
              <a:rPr lang="en-GB" sz="4100"/>
            </a:br>
            <a:r>
              <a:rPr lang="en-GB" sz="4100"/>
              <a:t>by Noreen Arshad</a:t>
            </a:r>
            <a:br>
              <a:rPr lang="en-GB" sz="4100"/>
            </a:br>
            <a:endParaRPr lang="en-GB" sz="4100"/>
          </a:p>
        </p:txBody>
      </p:sp>
      <p:sp>
        <p:nvSpPr>
          <p:cNvPr id="3" name="Subtitle 2"/>
          <p:cNvSpPr>
            <a:spLocks noGrp="1"/>
          </p:cNvSpPr>
          <p:nvPr>
            <p:ph type="subTitle" idx="1"/>
          </p:nvPr>
        </p:nvSpPr>
        <p:spPr>
          <a:xfrm>
            <a:off x="514118" y="5374291"/>
            <a:ext cx="4057882" cy="972532"/>
          </a:xfrm>
        </p:spPr>
        <p:txBody>
          <a:bodyPr anchor="t">
            <a:normAutofit/>
          </a:bodyPr>
          <a:lstStyle/>
          <a:p>
            <a:endParaRPr lang="en-GB"/>
          </a:p>
        </p:txBody>
      </p:sp>
      <p:cxnSp>
        <p:nvCxnSpPr>
          <p:cNvPr id="73" name="Straight Connector 72">
            <a:extLst>
              <a:ext uri="{FF2B5EF4-FFF2-40B4-BE49-F238E27FC236}">
                <a16:creationId xmlns:a16="http://schemas.microsoft.com/office/drawing/2014/main" id="{A2D508B3-A66C-833E-D929-8DC211635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088" y="488272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4" name="Picture 13" descr="A cropped image of a person touching a plant">
            <a:extLst>
              <a:ext uri="{FF2B5EF4-FFF2-40B4-BE49-F238E27FC236}">
                <a16:creationId xmlns:a16="http://schemas.microsoft.com/office/drawing/2014/main" id="{519536E9-64E3-991A-72D0-9C1A3D544D88}"/>
              </a:ext>
            </a:extLst>
          </p:cNvPr>
          <p:cNvPicPr>
            <a:picLocks noChangeAspect="1"/>
          </p:cNvPicPr>
          <p:nvPr/>
        </p:nvPicPr>
        <p:blipFill>
          <a:blip r:embed="rId2"/>
          <a:srcRect l="13566" r="18982" b="-1"/>
          <a:stretch>
            <a:fillRect/>
          </a:stretch>
        </p:blipFill>
        <p:spPr>
          <a:xfrm>
            <a:off x="5261956" y="10"/>
            <a:ext cx="6930043"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20A07-A66B-27A4-A9E1-E6D2AD39DCEA}"/>
              </a:ext>
            </a:extLst>
          </p:cNvPr>
          <p:cNvSpPr>
            <a:spLocks noGrp="1"/>
          </p:cNvSpPr>
          <p:nvPr>
            <p:ph type="title"/>
          </p:nvPr>
        </p:nvSpPr>
        <p:spPr>
          <a:xfrm>
            <a:off x="5029200" y="914400"/>
            <a:ext cx="6501810" cy="1097280"/>
          </a:xfrm>
        </p:spPr>
        <p:txBody>
          <a:bodyPr anchor="t">
            <a:normAutofit/>
          </a:bodyPr>
          <a:lstStyle/>
          <a:p>
            <a:pPr>
              <a:lnSpc>
                <a:spcPct val="90000"/>
              </a:lnSpc>
            </a:pPr>
            <a:r>
              <a:rPr lang="en-GB" sz="3100"/>
              <a:t>DISCOVER</a:t>
            </a:r>
            <a:br>
              <a:rPr lang="en-GB" sz="3100"/>
            </a:br>
            <a:r>
              <a:rPr lang="en-GB" sz="3100"/>
              <a:t>Why I chose St Joseph's Grounds?</a:t>
            </a:r>
          </a:p>
        </p:txBody>
      </p:sp>
      <p:pic>
        <p:nvPicPr>
          <p:cNvPr id="14" name="Picture 13" descr="Sunlit path through an almond orchard">
            <a:extLst>
              <a:ext uri="{FF2B5EF4-FFF2-40B4-BE49-F238E27FC236}">
                <a16:creationId xmlns:a16="http://schemas.microsoft.com/office/drawing/2014/main" id="{2857E827-A11D-E3CF-9792-EE38118F366E}"/>
              </a:ext>
            </a:extLst>
          </p:cNvPr>
          <p:cNvPicPr>
            <a:picLocks noChangeAspect="1"/>
          </p:cNvPicPr>
          <p:nvPr/>
        </p:nvPicPr>
        <p:blipFill>
          <a:blip r:embed="rId2"/>
          <a:srcRect l="33206" r="11809"/>
          <a:stretch>
            <a:fillRect/>
          </a:stretch>
        </p:blipFill>
        <p:spPr>
          <a:xfrm>
            <a:off x="20" y="914399"/>
            <a:ext cx="4759432" cy="5372573"/>
          </a:xfrm>
          <a:prstGeom prst="rect">
            <a:avLst/>
          </a:prstGeom>
        </p:spPr>
      </p:pic>
      <p:cxnSp>
        <p:nvCxnSpPr>
          <p:cNvPr id="15" name="Straight Connector 14">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E78D95-DBAE-3237-7F2E-0A6E03AC6C7F}"/>
              </a:ext>
            </a:extLst>
          </p:cNvPr>
          <p:cNvSpPr>
            <a:spLocks noGrp="1"/>
          </p:cNvSpPr>
          <p:nvPr>
            <p:ph idx="1"/>
          </p:nvPr>
        </p:nvSpPr>
        <p:spPr>
          <a:xfrm>
            <a:off x="5029200" y="2176036"/>
            <a:ext cx="6501810" cy="4121885"/>
          </a:xfrm>
        </p:spPr>
        <p:txBody>
          <a:bodyPr vert="horz" lIns="91440" tIns="45720" rIns="91440" bIns="45720" rtlCol="0" anchor="t">
            <a:normAutofit/>
          </a:bodyPr>
          <a:lstStyle/>
          <a:p>
            <a:pPr marL="0" indent="0">
              <a:lnSpc>
                <a:spcPct val="110000"/>
              </a:lnSpc>
              <a:buNone/>
            </a:pPr>
            <a:r>
              <a:rPr lang="en-GB" sz="1400">
                <a:latin typeface="Calibri"/>
                <a:ea typeface="Calibri"/>
                <a:cs typeface="Calibri"/>
              </a:rPr>
              <a:t>When  I first arrived at St Josephs, I was struck by how much greenery and open space it had, so different from many other schools that I had worked at. The grounds are home to a pond, forest school area with logs, a poly tunnel, and a peaceful prayer garden. At first, I simply admired how beautiful and spacious it was.</a:t>
            </a:r>
            <a:endParaRPr lang="en-US" sz="1400">
              <a:latin typeface="Calibri"/>
              <a:ea typeface="Calibri"/>
              <a:cs typeface="Calibri"/>
            </a:endParaRPr>
          </a:p>
          <a:p>
            <a:pPr marL="0" indent="0">
              <a:lnSpc>
                <a:spcPct val="110000"/>
              </a:lnSpc>
              <a:buNone/>
            </a:pPr>
            <a:r>
              <a:rPr lang="en-GB" sz="1400">
                <a:latin typeface="Calibri"/>
                <a:ea typeface="Calibri"/>
                <a:cs typeface="Calibri"/>
              </a:rPr>
              <a:t>But as I began working on the John Muir award and was required to choose a wild place to explore, I realised how special this space truly is. The more I slowed down, walked around, and really paid attention, the more I discovered. I started to notice the birdsong, the variety of trees, including plum, pear, and apple trees. The different shapes and colours of leaves, and the many birds that visit. It became more than just a beautiful place, it became a space to learn, reflect, and connect with nature. This experience has helped me appreciate the school grounds not just as a setting for learning, but as a living, breathing part of God's creation. It’s a place where I can give back to children in our care and take time for myself to reflect and grow.</a:t>
            </a:r>
          </a:p>
          <a:p>
            <a:pPr marL="0" indent="0">
              <a:lnSpc>
                <a:spcPct val="110000"/>
              </a:lnSpc>
              <a:buNone/>
            </a:pPr>
            <a:endParaRPr lang="en-GB" sz="1400">
              <a:latin typeface="Calibri"/>
              <a:ea typeface="Calibri"/>
              <a:cs typeface="Calibri"/>
            </a:endParaRPr>
          </a:p>
          <a:p>
            <a:pPr marL="0" indent="0">
              <a:lnSpc>
                <a:spcPct val="110000"/>
              </a:lnSpc>
              <a:buNone/>
            </a:pPr>
            <a:endParaRPr lang="en-GB" sz="1400"/>
          </a:p>
          <a:p>
            <a:pPr>
              <a:lnSpc>
                <a:spcPct val="110000"/>
              </a:lnSpc>
            </a:pPr>
            <a:endParaRPr lang="en-GB" sz="1400"/>
          </a:p>
        </p:txBody>
      </p:sp>
    </p:spTree>
    <p:extLst>
      <p:ext uri="{BB962C8B-B14F-4D97-AF65-F5344CB8AC3E}">
        <p14:creationId xmlns:p14="http://schemas.microsoft.com/office/powerpoint/2010/main" val="2050006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B3EAC-FD23-E86D-BA9A-977E5922BA11}"/>
              </a:ext>
            </a:extLst>
          </p:cNvPr>
          <p:cNvSpPr>
            <a:spLocks noGrp="1"/>
          </p:cNvSpPr>
          <p:nvPr>
            <p:ph type="title"/>
          </p:nvPr>
        </p:nvSpPr>
        <p:spPr>
          <a:xfrm>
            <a:off x="713232" y="179294"/>
            <a:ext cx="4787053" cy="4964207"/>
          </a:xfrm>
        </p:spPr>
        <p:txBody>
          <a:bodyPr vert="horz" lIns="91440" tIns="45720" rIns="91440" bIns="45720" rtlCol="0" anchor="t">
            <a:normAutofit/>
          </a:bodyPr>
          <a:lstStyle/>
          <a:p>
            <a:pPr>
              <a:lnSpc>
                <a:spcPct val="90000"/>
              </a:lnSpc>
            </a:pPr>
            <a:r>
              <a:rPr lang="en-GB" sz="2800">
                <a:latin typeface="Calibri"/>
                <a:ea typeface="Calibri"/>
                <a:cs typeface="Calibri"/>
              </a:rPr>
              <a:t>Discovering the grounds....</a:t>
            </a:r>
            <a:br>
              <a:rPr lang="en-GB" sz="2800">
                <a:latin typeface="Calibri"/>
                <a:ea typeface="Calibri"/>
                <a:cs typeface="Calibri"/>
              </a:rPr>
            </a:br>
            <a:br>
              <a:rPr lang="en-GB" sz="2800">
                <a:latin typeface="Calibri"/>
                <a:ea typeface="Calibri"/>
                <a:cs typeface="Calibri"/>
              </a:rPr>
            </a:br>
            <a:br>
              <a:rPr lang="en-GB" sz="2800">
                <a:latin typeface="Calibri"/>
                <a:ea typeface="Calibri"/>
                <a:cs typeface="Calibri"/>
              </a:rPr>
            </a:br>
            <a:r>
              <a:rPr lang="en-GB" sz="2800">
                <a:latin typeface="Calibri"/>
                <a:ea typeface="Calibri"/>
                <a:cs typeface="Calibri"/>
              </a:rPr>
              <a:t>A </a:t>
            </a:r>
            <a:r>
              <a:rPr lang="en-US" sz="2800">
                <a:latin typeface="Calibri"/>
                <a:ea typeface="Calibri"/>
                <a:cs typeface="Calibri"/>
              </a:rPr>
              <a:t>peaceful pond area supporting wildlife.</a:t>
            </a:r>
            <a:br>
              <a:rPr lang="en-US" sz="2800">
                <a:latin typeface="Calibri"/>
                <a:ea typeface="Calibri"/>
                <a:cs typeface="Calibri"/>
              </a:rPr>
            </a:br>
            <a:br>
              <a:rPr lang="en-US" sz="2800">
                <a:latin typeface="+mj-ea"/>
              </a:rPr>
            </a:br>
            <a:r>
              <a:rPr lang="en-US" sz="2800">
                <a:latin typeface="Calibri"/>
                <a:ea typeface="Calibri"/>
                <a:cs typeface="Calibri"/>
              </a:rPr>
              <a:t>A poly tunnel used for growing plants.</a:t>
            </a:r>
          </a:p>
        </p:txBody>
      </p:sp>
      <p:cxnSp>
        <p:nvCxnSpPr>
          <p:cNvPr id="16" name="Straight Connector 15">
            <a:extLst>
              <a:ext uri="{FF2B5EF4-FFF2-40B4-BE49-F238E27FC236}">
                <a16:creationId xmlns:a16="http://schemas.microsoft.com/office/drawing/2014/main" id="{08362C1D-A9AD-42FD-91C3-3328E9B252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4647A4ED-7A5E-42F8-9C4E-6393FC31D72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617" r="9534" b="6"/>
          <a:stretch>
            <a:fillRect/>
          </a:stretch>
        </p:blipFill>
        <p:spPr>
          <a:xfrm>
            <a:off x="6526736" y="1"/>
            <a:ext cx="2854352" cy="3429000"/>
          </a:xfrm>
          <a:prstGeom prst="rect">
            <a:avLst/>
          </a:prstGeom>
          <a:scene3d>
            <a:camera prst="orthographicFront"/>
            <a:lightRig rig="contrasting" dir="t">
              <a:rot lat="0" lon="0" rev="3000000"/>
            </a:lightRig>
          </a:scene3d>
          <a:sp3d contourW="7620">
            <a:bevelT w="95250" h="31750"/>
            <a:contourClr>
              <a:srgbClr val="333333"/>
            </a:contourClr>
          </a:sp3d>
        </p:spPr>
      </p:pic>
      <p:pic>
        <p:nvPicPr>
          <p:cNvPr id="6" name="Picture 5">
            <a:extLst>
              <a:ext uri="{FF2B5EF4-FFF2-40B4-BE49-F238E27FC236}">
                <a16:creationId xmlns:a16="http://schemas.microsoft.com/office/drawing/2014/main" id="{FC475BEA-235C-C399-5BBC-0C8CF3F46BEF}"/>
              </a:ext>
            </a:extLst>
          </p:cNvPr>
          <p:cNvPicPr>
            <a:picLocks noChangeAspect="1"/>
          </p:cNvPicPr>
          <p:nvPr/>
        </p:nvPicPr>
        <p:blipFill>
          <a:blip r:embed="rId3">
            <a:extLst>
              <a:ext uri="{28A0092B-C50C-407E-A947-70E740481C1C}">
                <a14:useLocalDpi xmlns:a14="http://schemas.microsoft.com/office/drawing/2010/main" val="0"/>
              </a:ext>
            </a:extLst>
          </a:blip>
          <a:srcRect r="1" b="9334"/>
          <a:stretch>
            <a:fillRect/>
          </a:stretch>
        </p:blipFill>
        <p:spPr>
          <a:xfrm>
            <a:off x="9361501" y="10"/>
            <a:ext cx="2836460" cy="3428990"/>
          </a:xfrm>
          <a:prstGeom prst="rect">
            <a:avLst/>
          </a:prstGeom>
          <a:scene3d>
            <a:camera prst="orthographicFront"/>
            <a:lightRig rig="contrasting" dir="t">
              <a:rot lat="0" lon="0" rev="3000000"/>
            </a:lightRig>
          </a:scene3d>
          <a:sp3d contourW="7620">
            <a:bevelT w="95250" h="31750"/>
            <a:contourClr>
              <a:srgbClr val="333333"/>
            </a:contourClr>
          </a:sp3d>
        </p:spPr>
      </p:pic>
      <p:pic>
        <p:nvPicPr>
          <p:cNvPr id="5" name="Picture 4">
            <a:extLst>
              <a:ext uri="{FF2B5EF4-FFF2-40B4-BE49-F238E27FC236}">
                <a16:creationId xmlns:a16="http://schemas.microsoft.com/office/drawing/2014/main" id="{079E0C2D-38AD-251D-F74C-A3E929F9BE87}"/>
              </a:ext>
            </a:extLst>
          </p:cNvPr>
          <p:cNvPicPr>
            <a:picLocks noChangeAspect="1"/>
          </p:cNvPicPr>
          <p:nvPr/>
        </p:nvPicPr>
        <p:blipFill>
          <a:blip r:embed="rId4">
            <a:extLst>
              <a:ext uri="{28A0092B-C50C-407E-A947-70E740481C1C}">
                <a14:useLocalDpi xmlns:a14="http://schemas.microsoft.com/office/drawing/2010/main" val="0"/>
              </a:ext>
            </a:extLst>
          </a:blip>
          <a:srcRect t="9964" r="-2" b="-2"/>
          <a:stretch>
            <a:fillRect/>
          </a:stretch>
        </p:blipFill>
        <p:spPr>
          <a:xfrm>
            <a:off x="6526736" y="3429000"/>
            <a:ext cx="2856355" cy="3429000"/>
          </a:xfrm>
          <a:prstGeom prst="rect">
            <a:avLst/>
          </a:prstGeom>
        </p:spPr>
      </p:pic>
      <p:pic>
        <p:nvPicPr>
          <p:cNvPr id="7" name="Picture 6">
            <a:extLst>
              <a:ext uri="{FF2B5EF4-FFF2-40B4-BE49-F238E27FC236}">
                <a16:creationId xmlns:a16="http://schemas.microsoft.com/office/drawing/2014/main" id="{35B65C51-41AF-ECB6-9280-954CE4647F71}"/>
              </a:ext>
            </a:extLst>
          </p:cNvPr>
          <p:cNvPicPr>
            <a:picLocks noChangeAspect="1"/>
          </p:cNvPicPr>
          <p:nvPr/>
        </p:nvPicPr>
        <p:blipFill>
          <a:blip r:embed="rId5">
            <a:extLst>
              <a:ext uri="{28A0092B-C50C-407E-A947-70E740481C1C}">
                <a14:useLocalDpi xmlns:a14="http://schemas.microsoft.com/office/drawing/2010/main" val="0"/>
              </a:ext>
            </a:extLst>
          </a:blip>
          <a:srcRect t="9395" r="5" b="5"/>
          <a:stretch>
            <a:fillRect/>
          </a:stretch>
        </p:blipFill>
        <p:spPr>
          <a:xfrm>
            <a:off x="9361501" y="3429000"/>
            <a:ext cx="2838450" cy="3429000"/>
          </a:xfrm>
          <a:prstGeom prst="rect">
            <a:avLst/>
          </a:prstGeom>
        </p:spPr>
      </p:pic>
    </p:spTree>
    <p:extLst>
      <p:ext uri="{BB962C8B-B14F-4D97-AF65-F5344CB8AC3E}">
        <p14:creationId xmlns:p14="http://schemas.microsoft.com/office/powerpoint/2010/main" val="1529114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B0D81-29CE-55DA-DFC9-84DAB528E980}"/>
              </a:ext>
            </a:extLst>
          </p:cNvPr>
          <p:cNvSpPr>
            <a:spLocks noGrp="1"/>
          </p:cNvSpPr>
          <p:nvPr>
            <p:ph type="title"/>
          </p:nvPr>
        </p:nvSpPr>
        <p:spPr>
          <a:xfrm>
            <a:off x="1336010" y="4670476"/>
            <a:ext cx="9549183" cy="839965"/>
          </a:xfrm>
        </p:spPr>
        <p:txBody>
          <a:bodyPr vert="horz" lIns="91440" tIns="45720" rIns="91440" bIns="45720" rtlCol="0" anchor="b">
            <a:normAutofit/>
          </a:bodyPr>
          <a:lstStyle/>
          <a:p>
            <a:pPr algn="ctr">
              <a:lnSpc>
                <a:spcPct val="90000"/>
              </a:lnSpc>
            </a:pPr>
            <a:r>
              <a:rPr lang="en-US" sz="2600">
                <a:latin typeface="Calibri"/>
                <a:ea typeface="Calibri"/>
                <a:cs typeface="Calibri"/>
              </a:rPr>
              <a:t>A forest school area with logs and natural learning space.   A prayer garden for reflection and spiritual connection.</a:t>
            </a:r>
          </a:p>
        </p:txBody>
      </p:sp>
      <p:pic>
        <p:nvPicPr>
          <p:cNvPr id="5" name="Picture 4">
            <a:extLst>
              <a:ext uri="{FF2B5EF4-FFF2-40B4-BE49-F238E27FC236}">
                <a16:creationId xmlns:a16="http://schemas.microsoft.com/office/drawing/2014/main" id="{37E9C949-94E4-61AA-A21F-610CF43270F7}"/>
              </a:ext>
            </a:extLst>
          </p:cNvPr>
          <p:cNvPicPr>
            <a:picLocks noChangeAspect="1"/>
          </p:cNvPicPr>
          <p:nvPr/>
        </p:nvPicPr>
        <p:blipFill>
          <a:blip r:embed="rId2">
            <a:extLst>
              <a:ext uri="{28A0092B-C50C-407E-A947-70E740481C1C}">
                <a14:useLocalDpi xmlns:a14="http://schemas.microsoft.com/office/drawing/2010/main" val="0"/>
              </a:ext>
            </a:extLst>
          </a:blip>
          <a:srcRect r="1" b="26324"/>
          <a:stretch>
            <a:fillRect/>
          </a:stretch>
        </p:blipFill>
        <p:spPr>
          <a:xfrm>
            <a:off x="990600" y="1066799"/>
            <a:ext cx="3416666" cy="3356395"/>
          </a:xfrm>
          <a:prstGeom prst="rect">
            <a:avLst/>
          </a:prstGeom>
        </p:spPr>
      </p:pic>
      <p:pic>
        <p:nvPicPr>
          <p:cNvPr id="6" name="Picture 5">
            <a:extLst>
              <a:ext uri="{FF2B5EF4-FFF2-40B4-BE49-F238E27FC236}">
                <a16:creationId xmlns:a16="http://schemas.microsoft.com/office/drawing/2014/main" id="{2997199D-EBF8-28B7-2D17-BD59521B8C93}"/>
              </a:ext>
            </a:extLst>
          </p:cNvPr>
          <p:cNvPicPr>
            <a:picLocks noChangeAspect="1"/>
          </p:cNvPicPr>
          <p:nvPr/>
        </p:nvPicPr>
        <p:blipFill>
          <a:blip r:embed="rId3">
            <a:extLst>
              <a:ext uri="{28A0092B-C50C-407E-A947-70E740481C1C}">
                <a14:useLocalDpi xmlns:a14="http://schemas.microsoft.com/office/drawing/2010/main" val="0"/>
              </a:ext>
            </a:extLst>
          </a:blip>
          <a:srcRect r="4" b="26220"/>
          <a:stretch>
            <a:fillRect/>
          </a:stretch>
        </p:blipFill>
        <p:spPr>
          <a:xfrm>
            <a:off x="4376258" y="1066799"/>
            <a:ext cx="3411760" cy="3356395"/>
          </a:xfrm>
          <a:prstGeom prst="rect">
            <a:avLst/>
          </a:prstGeom>
        </p:spPr>
      </p:pic>
      <p:pic>
        <p:nvPicPr>
          <p:cNvPr id="4" name="Content Placeholder 3">
            <a:extLst>
              <a:ext uri="{FF2B5EF4-FFF2-40B4-BE49-F238E27FC236}">
                <a16:creationId xmlns:a16="http://schemas.microsoft.com/office/drawing/2014/main" id="{F102AB72-A653-FD71-3015-CE71D9A37A47}"/>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r="3" b="27651"/>
          <a:stretch>
            <a:fillRect/>
          </a:stretch>
        </p:blipFill>
        <p:spPr>
          <a:xfrm>
            <a:off x="7721029" y="1066799"/>
            <a:ext cx="3479301" cy="3356394"/>
          </a:xfrm>
          <a:prstGeom prst="rect">
            <a:avLst/>
          </a:prstGeom>
        </p:spPr>
      </p:pic>
      <p:cxnSp>
        <p:nvCxnSpPr>
          <p:cNvPr id="15" name="Straight Connector 14">
            <a:extLst>
              <a:ext uri="{FF2B5EF4-FFF2-40B4-BE49-F238E27FC236}">
                <a16:creationId xmlns:a16="http://schemas.microsoft.com/office/drawing/2014/main" id="{84EE7F79-08E8-405E-9B6D-B1560F3484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1585" y="44231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26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0967D-55DF-B0D5-2526-60A6C00ED496}"/>
              </a:ext>
            </a:extLst>
          </p:cNvPr>
          <p:cNvSpPr>
            <a:spLocks noGrp="1"/>
          </p:cNvSpPr>
          <p:nvPr>
            <p:ph type="title"/>
          </p:nvPr>
        </p:nvSpPr>
        <p:spPr>
          <a:xfrm>
            <a:off x="7504543" y="1371600"/>
            <a:ext cx="4034835" cy="1097280"/>
          </a:xfrm>
        </p:spPr>
        <p:txBody>
          <a:bodyPr>
            <a:normAutofit/>
          </a:bodyPr>
          <a:lstStyle/>
          <a:p>
            <a:pPr>
              <a:lnSpc>
                <a:spcPct val="90000"/>
              </a:lnSpc>
            </a:pPr>
            <a:r>
              <a:rPr lang="en-GB" sz="3600"/>
              <a:t>Discovering the grounds</a:t>
            </a:r>
            <a:endParaRPr lang="en-US" sz="3600"/>
          </a:p>
        </p:txBody>
      </p:sp>
      <p:pic>
        <p:nvPicPr>
          <p:cNvPr id="4" name="Picture 3">
            <a:extLst>
              <a:ext uri="{FF2B5EF4-FFF2-40B4-BE49-F238E27FC236}">
                <a16:creationId xmlns:a16="http://schemas.microsoft.com/office/drawing/2014/main" id="{4F3B6B52-5108-5E86-F00E-C565383248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987" y="875726"/>
            <a:ext cx="3892437" cy="5189916"/>
          </a:xfrm>
          <a:prstGeom prst="rect">
            <a:avLst/>
          </a:prstGeom>
        </p:spPr>
      </p:pic>
      <p:pic>
        <p:nvPicPr>
          <p:cNvPr id="6" name="Picture 5">
            <a:extLst>
              <a:ext uri="{FF2B5EF4-FFF2-40B4-BE49-F238E27FC236}">
                <a16:creationId xmlns:a16="http://schemas.microsoft.com/office/drawing/2014/main" id="{B4CB507C-254F-CE42-74AD-0D191C2F6D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5832" y="643465"/>
            <a:ext cx="1997958" cy="2663944"/>
          </a:xfrm>
          <a:prstGeom prst="rect">
            <a:avLst/>
          </a:prstGeom>
        </p:spPr>
      </p:pic>
      <p:cxnSp>
        <p:nvCxnSpPr>
          <p:cNvPr id="13" name="Straight Connector 12">
            <a:extLst>
              <a:ext uri="{FF2B5EF4-FFF2-40B4-BE49-F238E27FC236}">
                <a16:creationId xmlns:a16="http://schemas.microsoft.com/office/drawing/2014/main" id="{88D00D77-D299-4699-8F8E-BD436FF715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1834"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233B4C6-C215-81E0-4E21-E4D14B2A9E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15832" y="3633961"/>
            <a:ext cx="1997960" cy="2663947"/>
          </a:xfrm>
          <a:prstGeom prst="rect">
            <a:avLst/>
          </a:prstGeom>
        </p:spPr>
      </p:pic>
      <p:sp>
        <p:nvSpPr>
          <p:cNvPr id="3" name="Content Placeholder 2">
            <a:extLst>
              <a:ext uri="{FF2B5EF4-FFF2-40B4-BE49-F238E27FC236}">
                <a16:creationId xmlns:a16="http://schemas.microsoft.com/office/drawing/2014/main" id="{EAA54BE7-B628-3B52-C87B-D0DA08942248}"/>
              </a:ext>
            </a:extLst>
          </p:cNvPr>
          <p:cNvSpPr>
            <a:spLocks noGrp="1"/>
          </p:cNvSpPr>
          <p:nvPr>
            <p:ph idx="1"/>
          </p:nvPr>
        </p:nvSpPr>
        <p:spPr>
          <a:xfrm>
            <a:off x="7547674" y="2636204"/>
            <a:ext cx="3321977" cy="2353375"/>
          </a:xfrm>
        </p:spPr>
        <p:txBody>
          <a:bodyPr vert="horz" lIns="91440" tIns="45720" rIns="91440" bIns="45720" rtlCol="0" anchor="t">
            <a:normAutofit/>
          </a:bodyPr>
          <a:lstStyle/>
          <a:p>
            <a:pPr marL="0" indent="0">
              <a:lnSpc>
                <a:spcPct val="110000"/>
              </a:lnSpc>
              <a:buNone/>
            </a:pPr>
            <a:r>
              <a:rPr lang="en-GB" sz="1400">
                <a:latin typeface="Calibri"/>
                <a:ea typeface="Calibri"/>
                <a:cs typeface="Calibri"/>
              </a:rPr>
              <a:t>While exploring the grounds, I was surprised to find both a pear and a cherry tree. I already knew about the apple tree, but I had not noticed the others, despite visiting the area many times. It made me realise how unaware I had been of my outdoor surroundings, and just how much there is to discover when you really look.</a:t>
            </a:r>
            <a:endParaRPr lang="en-US" sz="1400">
              <a:latin typeface="Calibri"/>
              <a:ea typeface="Calibri"/>
              <a:cs typeface="Calibri"/>
            </a:endParaRPr>
          </a:p>
        </p:txBody>
      </p:sp>
    </p:spTree>
    <p:extLst>
      <p:ext uri="{BB962C8B-B14F-4D97-AF65-F5344CB8AC3E}">
        <p14:creationId xmlns:p14="http://schemas.microsoft.com/office/powerpoint/2010/main" val="2507681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i</a:t>
            </a:r>
            <a:r>
              <a:rPr lang="en-US"/>
              <a:t>    </a:t>
            </a:r>
          </a:p>
        </p:txBody>
      </p:sp>
      <p:sp>
        <p:nvSpPr>
          <p:cNvPr id="2" name="Title 1">
            <a:extLst>
              <a:ext uri="{FF2B5EF4-FFF2-40B4-BE49-F238E27FC236}">
                <a16:creationId xmlns:a16="http://schemas.microsoft.com/office/drawing/2014/main" id="{0C71DF5C-77B8-51BF-542A-C85A49D7EDE0}"/>
              </a:ext>
            </a:extLst>
          </p:cNvPr>
          <p:cNvSpPr>
            <a:spLocks noGrp="1"/>
          </p:cNvSpPr>
          <p:nvPr>
            <p:ph type="title"/>
          </p:nvPr>
        </p:nvSpPr>
        <p:spPr>
          <a:xfrm>
            <a:off x="640080" y="1371600"/>
            <a:ext cx="5305424" cy="1097280"/>
          </a:xfrm>
        </p:spPr>
        <p:txBody>
          <a:bodyPr>
            <a:normAutofit fontScale="90000"/>
          </a:bodyPr>
          <a:lstStyle/>
          <a:p>
            <a:pPr>
              <a:lnSpc>
                <a:spcPct val="90000"/>
              </a:lnSpc>
            </a:pPr>
            <a:r>
              <a:rPr lang="en-GB" sz="2200"/>
              <a:t>EXPLORE</a:t>
            </a:r>
            <a:br>
              <a:rPr lang="en-GB" sz="2200"/>
            </a:br>
            <a:br>
              <a:rPr lang="en-GB" sz="2200"/>
            </a:br>
            <a:r>
              <a:rPr lang="en-GB" sz="2200"/>
              <a:t>What I discovered in the school grounds?</a:t>
            </a:r>
          </a:p>
        </p:txBody>
      </p:sp>
      <p:cxnSp>
        <p:nvCxnSpPr>
          <p:cNvPr id="22" name="Straight Connector 2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38820D-5144-9995-1724-BD8DEDEF1189}"/>
              </a:ext>
            </a:extLst>
          </p:cNvPr>
          <p:cNvSpPr>
            <a:spLocks noGrp="1"/>
          </p:cNvSpPr>
          <p:nvPr>
            <p:ph idx="1"/>
          </p:nvPr>
        </p:nvSpPr>
        <p:spPr>
          <a:xfrm>
            <a:off x="640080" y="2526121"/>
            <a:ext cx="5305425" cy="3779698"/>
          </a:xfrm>
        </p:spPr>
        <p:txBody>
          <a:bodyPr vert="horz" lIns="91440" tIns="45720" rIns="91440" bIns="45720" rtlCol="0" anchor="t">
            <a:normAutofit fontScale="77500" lnSpcReduction="20000"/>
          </a:bodyPr>
          <a:lstStyle/>
          <a:p>
            <a:pPr>
              <a:buNone/>
            </a:pPr>
            <a:r>
              <a:rPr lang="en-GB" sz="1400">
                <a:ea typeface="+mn-lt"/>
                <a:cs typeface="+mn-lt"/>
              </a:rPr>
              <a:t>In addition to the beautiful surroundings at St Joseph’s, I discovered so much more during my explorations. I learned about a variety of birds and even. managed to spot a few, although capturing a photo proved tricky. With support from our Eco leader, I was able to identify some of the species, which deepened my appreciation of the local wildlife. </a:t>
            </a:r>
            <a:endParaRPr lang="en-US"/>
          </a:p>
          <a:p>
            <a:pPr>
              <a:buNone/>
            </a:pPr>
            <a:r>
              <a:rPr lang="en-GB" sz="1400">
                <a:ea typeface="+mn-lt"/>
                <a:cs typeface="+mn-lt"/>
              </a:rPr>
              <a:t>I also came across new plants and flowers, learning their names as I went like the tufted vetch and the delicate oxeye daisies. I noticed butterflies drifting past, bees dipping into flowers, and insects wandering through the grass. Each one was busy in its own way. They were not rushing, just moving purposefully. Watching them reminded me that being busy does not always mean being fast, It was peaceful, made me slow down, breathe and simply watch.</a:t>
            </a:r>
            <a:endParaRPr lang="en-GB" sz="1400"/>
          </a:p>
          <a:p>
            <a:pPr>
              <a:buNone/>
            </a:pPr>
            <a:r>
              <a:rPr lang="en-GB" sz="1400">
                <a:ea typeface="+mn-lt"/>
                <a:cs typeface="+mn-lt"/>
              </a:rPr>
              <a:t>One moment that stood out was when I was leaving the school one afternoon. I was pleasantly surprised to notice what looked like a tomato plant near the gated area. I took a photo, as it was something I hadn’t seen there before. </a:t>
            </a:r>
            <a:endParaRPr lang="en-GB"/>
          </a:p>
          <a:p>
            <a:pPr>
              <a:buNone/>
            </a:pPr>
            <a:r>
              <a:rPr lang="en-GB" sz="1400">
                <a:ea typeface="+mn-lt"/>
                <a:cs typeface="+mn-lt"/>
              </a:rPr>
              <a:t>As I continue working towards the John Muir Award, I find myself becoming increasingly curious and eager to learn more about my environment. The experience is opening my eyes to details I might have previously overlooked.</a:t>
            </a:r>
            <a:endParaRPr lang="en-GB"/>
          </a:p>
          <a:p>
            <a:pPr>
              <a:buNone/>
            </a:pPr>
            <a:endParaRPr lang="en-GB" sz="1400">
              <a:latin typeface="Calibri"/>
              <a:ea typeface="Calibri"/>
              <a:cs typeface="Calibri"/>
            </a:endParaRPr>
          </a:p>
          <a:p>
            <a:pPr marL="0" indent="0">
              <a:buNone/>
            </a:pPr>
            <a:endParaRPr lang="en-GB"/>
          </a:p>
        </p:txBody>
      </p:sp>
      <p:pic>
        <p:nvPicPr>
          <p:cNvPr id="8" name="Picture 7">
            <a:extLst>
              <a:ext uri="{FF2B5EF4-FFF2-40B4-BE49-F238E27FC236}">
                <a16:creationId xmlns:a16="http://schemas.microsoft.com/office/drawing/2014/main" id="{0DEF5921-D54B-2C42-C7B2-A697F3508017}"/>
              </a:ext>
            </a:extLst>
          </p:cNvPr>
          <p:cNvPicPr>
            <a:picLocks noChangeAspect="1"/>
          </p:cNvPicPr>
          <p:nvPr/>
        </p:nvPicPr>
        <p:blipFill>
          <a:blip r:embed="rId2">
            <a:extLst>
              <a:ext uri="{28A0092B-C50C-407E-A947-70E740481C1C}">
                <a14:useLocalDpi xmlns:a14="http://schemas.microsoft.com/office/drawing/2010/main" val="0"/>
              </a:ext>
            </a:extLst>
          </a:blip>
          <a:srcRect t="20754" r="-2" b="266"/>
          <a:stretch>
            <a:fillRect/>
          </a:stretch>
        </p:blipFill>
        <p:spPr>
          <a:xfrm>
            <a:off x="6981825" y="1039263"/>
            <a:ext cx="2126751" cy="2239565"/>
          </a:xfrm>
          <a:prstGeom prst="rect">
            <a:avLst/>
          </a:prstGeom>
        </p:spPr>
      </p:pic>
      <p:pic>
        <p:nvPicPr>
          <p:cNvPr id="5" name="Picture 4">
            <a:extLst>
              <a:ext uri="{FF2B5EF4-FFF2-40B4-BE49-F238E27FC236}">
                <a16:creationId xmlns:a16="http://schemas.microsoft.com/office/drawing/2014/main" id="{C5D49824-F73D-C11F-DE71-F8A9AEB9A00F}"/>
              </a:ext>
            </a:extLst>
          </p:cNvPr>
          <p:cNvPicPr>
            <a:picLocks noChangeAspect="1"/>
          </p:cNvPicPr>
          <p:nvPr/>
        </p:nvPicPr>
        <p:blipFill>
          <a:blip r:embed="rId3">
            <a:extLst>
              <a:ext uri="{28A0092B-C50C-407E-A947-70E740481C1C}">
                <a14:useLocalDpi xmlns:a14="http://schemas.microsoft.com/office/drawing/2010/main" val="0"/>
              </a:ext>
            </a:extLst>
          </a:blip>
          <a:srcRect b="2330"/>
          <a:stretch>
            <a:fillRect/>
          </a:stretch>
        </p:blipFill>
        <p:spPr>
          <a:xfrm>
            <a:off x="9434673" y="1039263"/>
            <a:ext cx="2126751" cy="2239566"/>
          </a:xfrm>
          <a:prstGeom prst="rect">
            <a:avLst/>
          </a:prstGeom>
        </p:spPr>
      </p:pic>
      <p:pic>
        <p:nvPicPr>
          <p:cNvPr id="7" name="Picture 6">
            <a:extLst>
              <a:ext uri="{FF2B5EF4-FFF2-40B4-BE49-F238E27FC236}">
                <a16:creationId xmlns:a16="http://schemas.microsoft.com/office/drawing/2014/main" id="{C717D2C2-0C20-A41F-46F0-173BDFB942E3}"/>
              </a:ext>
            </a:extLst>
          </p:cNvPr>
          <p:cNvPicPr>
            <a:picLocks noChangeAspect="1"/>
          </p:cNvPicPr>
          <p:nvPr/>
        </p:nvPicPr>
        <p:blipFill>
          <a:blip r:embed="rId4">
            <a:extLst>
              <a:ext uri="{28A0092B-C50C-407E-A947-70E740481C1C}">
                <a14:useLocalDpi xmlns:a14="http://schemas.microsoft.com/office/drawing/2010/main" val="0"/>
              </a:ext>
            </a:extLst>
          </a:blip>
          <a:srcRect t="1310" r="-2" b="19710"/>
          <a:stretch>
            <a:fillRect/>
          </a:stretch>
        </p:blipFill>
        <p:spPr>
          <a:xfrm>
            <a:off x="6981825" y="3605379"/>
            <a:ext cx="2126751" cy="2239565"/>
          </a:xfrm>
          <a:prstGeom prst="rect">
            <a:avLst/>
          </a:prstGeom>
        </p:spPr>
      </p:pic>
      <p:pic>
        <p:nvPicPr>
          <p:cNvPr id="6" name="Picture 5">
            <a:extLst>
              <a:ext uri="{FF2B5EF4-FFF2-40B4-BE49-F238E27FC236}">
                <a16:creationId xmlns:a16="http://schemas.microsoft.com/office/drawing/2014/main" id="{13C0247F-1C13-2AAD-5FED-B5022BF2C182}"/>
              </a:ext>
            </a:extLst>
          </p:cNvPr>
          <p:cNvPicPr>
            <a:picLocks noChangeAspect="1"/>
          </p:cNvPicPr>
          <p:nvPr/>
        </p:nvPicPr>
        <p:blipFill>
          <a:blip r:embed="rId5">
            <a:extLst>
              <a:ext uri="{28A0092B-C50C-407E-A947-70E740481C1C}">
                <a14:useLocalDpi xmlns:a14="http://schemas.microsoft.com/office/drawing/2010/main" val="0"/>
              </a:ext>
            </a:extLst>
          </a:blip>
          <a:srcRect r="-2" b="21020"/>
          <a:stretch>
            <a:fillRect/>
          </a:stretch>
        </p:blipFill>
        <p:spPr>
          <a:xfrm>
            <a:off x="9434673" y="3605379"/>
            <a:ext cx="2126751" cy="2239565"/>
          </a:xfrm>
          <a:prstGeom prst="rect">
            <a:avLst/>
          </a:prstGeom>
        </p:spPr>
      </p:pic>
      <p:sp>
        <p:nvSpPr>
          <p:cNvPr id="4" name="TextBox 3">
            <a:extLst>
              <a:ext uri="{FF2B5EF4-FFF2-40B4-BE49-F238E27FC236}">
                <a16:creationId xmlns:a16="http://schemas.microsoft.com/office/drawing/2014/main" id="{A517423C-3F32-29C4-04AC-0C882E511204}"/>
              </a:ext>
            </a:extLst>
          </p:cNvPr>
          <p:cNvSpPr txBox="1"/>
          <p:nvPr/>
        </p:nvSpPr>
        <p:spPr>
          <a:xfrm>
            <a:off x="5797176" y="2516094"/>
            <a:ext cx="1213224" cy="2312894"/>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2000695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146E9-5570-4EBD-F813-5E115B3B6B6D}"/>
              </a:ext>
            </a:extLst>
          </p:cNvPr>
          <p:cNvSpPr>
            <a:spLocks noGrp="1"/>
          </p:cNvSpPr>
          <p:nvPr>
            <p:ph type="title"/>
          </p:nvPr>
        </p:nvSpPr>
        <p:spPr>
          <a:xfrm>
            <a:off x="640080" y="914400"/>
            <a:ext cx="5029200" cy="1097280"/>
          </a:xfrm>
        </p:spPr>
        <p:txBody>
          <a:bodyPr vert="horz" lIns="91440" tIns="45720" rIns="91440" bIns="45720" rtlCol="0" anchor="t">
            <a:normAutofit/>
          </a:bodyPr>
          <a:lstStyle/>
          <a:p>
            <a:r>
              <a:rPr lang="en-US" sz="3600"/>
              <a:t>EXPLORE</a:t>
            </a:r>
          </a:p>
        </p:txBody>
      </p:sp>
      <p:sp>
        <p:nvSpPr>
          <p:cNvPr id="8" name="TextBox 7">
            <a:extLst>
              <a:ext uri="{FF2B5EF4-FFF2-40B4-BE49-F238E27FC236}">
                <a16:creationId xmlns:a16="http://schemas.microsoft.com/office/drawing/2014/main" id="{6B4E444F-C02E-1A38-1FE4-1E77959C3F4F}"/>
              </a:ext>
            </a:extLst>
          </p:cNvPr>
          <p:cNvSpPr txBox="1"/>
          <p:nvPr/>
        </p:nvSpPr>
        <p:spPr>
          <a:xfrm>
            <a:off x="640080" y="2179005"/>
            <a:ext cx="5029200" cy="4123944"/>
          </a:xfrm>
          <a:prstGeom prst="rect">
            <a:avLst/>
          </a:prstGeom>
        </p:spPr>
        <p:txBody>
          <a:bodyPr vert="horz" lIns="91440" tIns="45720" rIns="91440" bIns="45720" rtlCol="0" anchor="t">
            <a:normAutofit/>
          </a:bodyPr>
          <a:lstStyle/>
          <a:p>
            <a:pPr>
              <a:lnSpc>
                <a:spcPct val="120000"/>
              </a:lnSpc>
              <a:spcAft>
                <a:spcPts val="600"/>
              </a:spcAft>
              <a:buSzPct val="87000"/>
            </a:pPr>
            <a:r>
              <a:rPr lang="en-US" sz="1400">
                <a:latin typeface="Calibri"/>
                <a:ea typeface="Calibri"/>
                <a:cs typeface="Calibri"/>
              </a:rPr>
              <a:t>As part of my work towards the John Muir Award, here are some pictures of the areas within St Joseph’s grounds where I spent time exploring and simply reflecting. One of my best spots was the outdoor classroom area, where I now often spend my lunchtimes. It became a place of calm and reflection. A space where I could sit quietly, listen to the birds, feel the breeze, and enjoy the peaceful natural surroundings.</a:t>
            </a:r>
          </a:p>
        </p:txBody>
      </p:sp>
      <p:pic>
        <p:nvPicPr>
          <p:cNvPr id="15" name="Picture 14">
            <a:extLst>
              <a:ext uri="{FF2B5EF4-FFF2-40B4-BE49-F238E27FC236}">
                <a16:creationId xmlns:a16="http://schemas.microsoft.com/office/drawing/2014/main" id="{6A306965-D4DE-8F3E-27FD-6B9661FDE463}"/>
              </a:ext>
            </a:extLst>
          </p:cNvPr>
          <p:cNvPicPr>
            <a:picLocks noChangeAspect="1"/>
          </p:cNvPicPr>
          <p:nvPr/>
        </p:nvPicPr>
        <p:blipFill>
          <a:blip r:embed="rId2">
            <a:extLst>
              <a:ext uri="{28A0092B-C50C-407E-A947-70E740481C1C}">
                <a14:useLocalDpi xmlns:a14="http://schemas.microsoft.com/office/drawing/2010/main" val="0"/>
              </a:ext>
            </a:extLst>
          </a:blip>
          <a:srcRect t="21497" r="-5" b="7438"/>
          <a:stretch>
            <a:fillRect/>
          </a:stretch>
        </p:blipFill>
        <p:spPr>
          <a:xfrm>
            <a:off x="6510938" y="914400"/>
            <a:ext cx="2835431" cy="2686524"/>
          </a:xfrm>
          <a:prstGeom prst="rect">
            <a:avLst/>
          </a:prstGeom>
        </p:spPr>
      </p:pic>
      <p:pic>
        <p:nvPicPr>
          <p:cNvPr id="13" name="Picture 12">
            <a:extLst>
              <a:ext uri="{FF2B5EF4-FFF2-40B4-BE49-F238E27FC236}">
                <a16:creationId xmlns:a16="http://schemas.microsoft.com/office/drawing/2014/main" id="{137008D3-68EF-6F0E-546F-70C3983201E8}"/>
              </a:ext>
            </a:extLst>
          </p:cNvPr>
          <p:cNvPicPr>
            <a:picLocks noChangeAspect="1"/>
          </p:cNvPicPr>
          <p:nvPr/>
        </p:nvPicPr>
        <p:blipFill>
          <a:blip r:embed="rId3">
            <a:extLst>
              <a:ext uri="{28A0092B-C50C-407E-A947-70E740481C1C}">
                <a14:useLocalDpi xmlns:a14="http://schemas.microsoft.com/office/drawing/2010/main" val="0"/>
              </a:ext>
            </a:extLst>
          </a:blip>
          <a:srcRect t="14524" r="-5" b="14666"/>
          <a:stretch>
            <a:fillRect/>
          </a:stretch>
        </p:blipFill>
        <p:spPr>
          <a:xfrm>
            <a:off x="9346365" y="914400"/>
            <a:ext cx="2845630" cy="2686524"/>
          </a:xfrm>
          <a:prstGeom prst="rect">
            <a:avLst/>
          </a:prstGeom>
        </p:spPr>
      </p:pic>
      <p:pic>
        <p:nvPicPr>
          <p:cNvPr id="16" name="Picture 15">
            <a:extLst>
              <a:ext uri="{FF2B5EF4-FFF2-40B4-BE49-F238E27FC236}">
                <a16:creationId xmlns:a16="http://schemas.microsoft.com/office/drawing/2014/main" id="{186F0B2E-330E-05C9-4E15-4E6CB13B8577}"/>
              </a:ext>
            </a:extLst>
          </p:cNvPr>
          <p:cNvPicPr>
            <a:picLocks noChangeAspect="1"/>
          </p:cNvPicPr>
          <p:nvPr/>
        </p:nvPicPr>
        <p:blipFill>
          <a:blip r:embed="rId4">
            <a:extLst>
              <a:ext uri="{28A0092B-C50C-407E-A947-70E740481C1C}">
                <a14:useLocalDpi xmlns:a14="http://schemas.microsoft.com/office/drawing/2010/main" val="0"/>
              </a:ext>
            </a:extLst>
          </a:blip>
          <a:srcRect t="29263" r="-2" b="33893"/>
          <a:stretch>
            <a:fillRect/>
          </a:stretch>
        </p:blipFill>
        <p:spPr>
          <a:xfrm>
            <a:off x="6510938" y="3597932"/>
            <a:ext cx="5681061" cy="2674849"/>
          </a:xfrm>
          <a:prstGeom prst="rect">
            <a:avLst/>
          </a:prstGeom>
        </p:spPr>
      </p:pic>
      <p:cxnSp>
        <p:nvCxnSpPr>
          <p:cNvPr id="52" name="Straight Connector 51">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510936" y="6272784"/>
            <a:ext cx="5681065" cy="1"/>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0130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B8C46-FA34-9F72-875B-859E931CEBAC}"/>
              </a:ext>
            </a:extLst>
          </p:cNvPr>
          <p:cNvSpPr>
            <a:spLocks noGrp="1"/>
          </p:cNvSpPr>
          <p:nvPr>
            <p:ph type="title"/>
          </p:nvPr>
        </p:nvSpPr>
        <p:spPr>
          <a:xfrm>
            <a:off x="640079" y="1371600"/>
            <a:ext cx="6382512" cy="1097280"/>
          </a:xfrm>
        </p:spPr>
        <p:txBody>
          <a:bodyPr>
            <a:normAutofit/>
          </a:bodyPr>
          <a:lstStyle/>
          <a:p>
            <a:pPr>
              <a:lnSpc>
                <a:spcPct val="90000"/>
              </a:lnSpc>
            </a:pPr>
            <a:r>
              <a:rPr lang="en-GB" sz="3400"/>
              <a:t>Birds I spotted!</a:t>
            </a:r>
            <a:br>
              <a:rPr lang="en-GB" sz="3400"/>
            </a:br>
            <a:r>
              <a:rPr lang="en-GB" sz="3400"/>
              <a:t>Birds of St Josephs</a:t>
            </a:r>
            <a:endParaRPr lang="en-US"/>
          </a:p>
        </p:txBody>
      </p:sp>
      <p:cxnSp>
        <p:nvCxnSpPr>
          <p:cNvPr id="32" name="Straight Connector 31">
            <a:extLst>
              <a:ext uri="{FF2B5EF4-FFF2-40B4-BE49-F238E27FC236}">
                <a16:creationId xmlns:a16="http://schemas.microsoft.com/office/drawing/2014/main" id="{A1DB5636-7209-441D-A20B-2A24C54D5C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543DDC-558F-F68C-A306-5B22EAC5891C}"/>
              </a:ext>
            </a:extLst>
          </p:cNvPr>
          <p:cNvSpPr>
            <a:spLocks noGrp="1"/>
          </p:cNvSpPr>
          <p:nvPr>
            <p:ph idx="1"/>
          </p:nvPr>
        </p:nvSpPr>
        <p:spPr>
          <a:xfrm>
            <a:off x="640079" y="2516005"/>
            <a:ext cx="6382512" cy="3664681"/>
          </a:xfrm>
        </p:spPr>
        <p:txBody>
          <a:bodyPr vert="horz" lIns="91440" tIns="45720" rIns="91440" bIns="45720" rtlCol="0" anchor="t">
            <a:normAutofit/>
          </a:bodyPr>
          <a:lstStyle/>
          <a:p>
            <a:pPr marL="0" indent="0">
              <a:lnSpc>
                <a:spcPct val="110000"/>
              </a:lnSpc>
              <a:buNone/>
            </a:pPr>
            <a:r>
              <a:rPr lang="en-GB" sz="1400">
                <a:latin typeface="Calibri"/>
                <a:ea typeface="+mn-lt"/>
                <a:cs typeface="+mn-lt"/>
              </a:rPr>
              <a:t>During my explorations around St Joseph’s grounds, I noticed a variety of birds, although I was not able to identify many of them at the time. Thanks to the support of our Eco leader, I learned more about the local bird species, which was both fascinating and informative. Some of the birds spotted on school grounds include the Great Spotted Woodpecker, Green Woodpecker, Blue Tit, Long-tailed Tit, Magpies, Wood Pigeons, and Robins.</a:t>
            </a:r>
            <a:endParaRPr lang="en-US" sz="1400">
              <a:latin typeface="Calibri"/>
              <a:ea typeface="Calibri"/>
              <a:cs typeface="Calibri"/>
            </a:endParaRPr>
          </a:p>
          <a:p>
            <a:pPr marL="0" indent="0">
              <a:lnSpc>
                <a:spcPct val="110000"/>
              </a:lnSpc>
              <a:buNone/>
            </a:pPr>
            <a:r>
              <a:rPr lang="en-GB" sz="1400">
                <a:latin typeface="Calibri"/>
                <a:ea typeface="Calibri"/>
                <a:cs typeface="Calibri"/>
              </a:rPr>
              <a:t>The Green woodpecker</a:t>
            </a:r>
          </a:p>
          <a:p>
            <a:pPr marL="0" indent="0">
              <a:lnSpc>
                <a:spcPct val="110000"/>
              </a:lnSpc>
              <a:buNone/>
            </a:pPr>
            <a:r>
              <a:rPr lang="en-GB" sz="1400">
                <a:latin typeface="Calibri"/>
                <a:ea typeface="Calibri"/>
                <a:cs typeface="Calibri"/>
              </a:rPr>
              <a:t>This is a striking bird, that is easily identified by its colours-green, yellow and red cap. They are one of the three woodpecker species breeding in Britain. Green woodpeckers eat ants, which they extract from the ground with their long tongues. These birds are only found in England and Wales. But are absent from north Scotland and Ireland. They are known for their laughing sound call (yaffle).</a:t>
            </a:r>
          </a:p>
          <a:p>
            <a:pPr marL="0" indent="0">
              <a:lnSpc>
                <a:spcPct val="110000"/>
              </a:lnSpc>
              <a:buNone/>
            </a:pPr>
            <a:endParaRPr lang="en-GB" sz="1400">
              <a:latin typeface="Calibri"/>
              <a:ea typeface="Calibri"/>
              <a:cs typeface="Calibri"/>
            </a:endParaRPr>
          </a:p>
        </p:txBody>
      </p:sp>
      <p:pic>
        <p:nvPicPr>
          <p:cNvPr id="5" name="Picture 4">
            <a:extLst>
              <a:ext uri="{FF2B5EF4-FFF2-40B4-BE49-F238E27FC236}">
                <a16:creationId xmlns:a16="http://schemas.microsoft.com/office/drawing/2014/main" id="{DE4C1B0C-F6A6-7EA4-C221-412BC7F6755C}"/>
              </a:ext>
            </a:extLst>
          </p:cNvPr>
          <p:cNvPicPr>
            <a:picLocks noChangeAspect="1"/>
          </p:cNvPicPr>
          <p:nvPr/>
        </p:nvPicPr>
        <p:blipFill>
          <a:blip r:embed="rId2">
            <a:extLst>
              <a:ext uri="{28A0092B-C50C-407E-A947-70E740481C1C}">
                <a14:useLocalDpi xmlns:a14="http://schemas.microsoft.com/office/drawing/2010/main" val="0"/>
              </a:ext>
            </a:extLst>
          </a:blip>
          <a:srcRect t="11376" r="1" b="16233"/>
          <a:stretch>
            <a:fillRect/>
          </a:stretch>
        </p:blipFill>
        <p:spPr>
          <a:xfrm>
            <a:off x="7810505" y="1371600"/>
            <a:ext cx="4381494" cy="3429000"/>
          </a:xfrm>
          <a:prstGeom prst="rect">
            <a:avLst/>
          </a:prstGeom>
        </p:spPr>
      </p:pic>
      <p:sp>
        <p:nvSpPr>
          <p:cNvPr id="6" name="TextBox 5">
            <a:extLst>
              <a:ext uri="{FF2B5EF4-FFF2-40B4-BE49-F238E27FC236}">
                <a16:creationId xmlns:a16="http://schemas.microsoft.com/office/drawing/2014/main" id="{F95CE68B-82F7-D017-430F-4F6A22563E4B}"/>
              </a:ext>
            </a:extLst>
          </p:cNvPr>
          <p:cNvSpPr txBox="1"/>
          <p:nvPr/>
        </p:nvSpPr>
        <p:spPr>
          <a:xfrm>
            <a:off x="5719482" y="0"/>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8811CB30-3EB8-80BA-6D31-B606BC8472F5}"/>
              </a:ext>
            </a:extLst>
          </p:cNvPr>
          <p:cNvSpPr txBox="1"/>
          <p:nvPr/>
        </p:nvSpPr>
        <p:spPr>
          <a:xfrm>
            <a:off x="5719482" y="0"/>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561CD128-ABAB-6DE6-09F1-1792537E8047}"/>
              </a:ext>
            </a:extLst>
          </p:cNvPr>
          <p:cNvSpPr txBox="1"/>
          <p:nvPr/>
        </p:nvSpPr>
        <p:spPr>
          <a:xfrm>
            <a:off x="5181600" y="2516094"/>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1E97F7AD-DA1F-E616-CF6B-AD8012331C7B}"/>
              </a:ext>
            </a:extLst>
          </p:cNvPr>
          <p:cNvSpPr txBox="1"/>
          <p:nvPr/>
        </p:nvSpPr>
        <p:spPr>
          <a:xfrm>
            <a:off x="1147482" y="2516094"/>
            <a:ext cx="5862918" cy="1476188"/>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310011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C0F40-C560-81D5-D170-EF460D745865}"/>
              </a:ext>
            </a:extLst>
          </p:cNvPr>
          <p:cNvSpPr>
            <a:spLocks noGrp="1"/>
          </p:cNvSpPr>
          <p:nvPr>
            <p:ph type="title"/>
          </p:nvPr>
        </p:nvSpPr>
        <p:spPr>
          <a:xfrm>
            <a:off x="640078" y="914400"/>
            <a:ext cx="6208777" cy="1097280"/>
          </a:xfrm>
        </p:spPr>
        <p:txBody>
          <a:bodyPr anchor="b"/>
          <a:lstStyle/>
          <a:p>
            <a:r>
              <a:rPr lang="en-GB"/>
              <a:t>Birds cont...</a:t>
            </a:r>
          </a:p>
        </p:txBody>
      </p:sp>
      <p:sp>
        <p:nvSpPr>
          <p:cNvPr id="9" name="Content Placeholder 8">
            <a:extLst>
              <a:ext uri="{FF2B5EF4-FFF2-40B4-BE49-F238E27FC236}">
                <a16:creationId xmlns:a16="http://schemas.microsoft.com/office/drawing/2014/main" id="{DC5471F3-BA00-3835-4232-7FA57CFA2816}"/>
              </a:ext>
            </a:extLst>
          </p:cNvPr>
          <p:cNvSpPr>
            <a:spLocks noGrp="1"/>
          </p:cNvSpPr>
          <p:nvPr>
            <p:ph idx="1"/>
          </p:nvPr>
        </p:nvSpPr>
        <p:spPr>
          <a:xfrm>
            <a:off x="640078" y="2176036"/>
            <a:ext cx="6208777" cy="4121881"/>
          </a:xfrm>
        </p:spPr>
        <p:txBody>
          <a:bodyPr vert="horz" lIns="91440" tIns="45720" rIns="91440" bIns="45720" rtlCol="0" anchor="t">
            <a:normAutofit/>
          </a:bodyPr>
          <a:lstStyle/>
          <a:p>
            <a:pPr marL="0" indent="0">
              <a:buNone/>
            </a:pPr>
            <a:r>
              <a:rPr lang="en-US" sz="1400" b="1" u="sng">
                <a:latin typeface="Calibri"/>
                <a:ea typeface="Calibri"/>
                <a:cs typeface="Calibri"/>
              </a:rPr>
              <a:t>Long-tailed Tit</a:t>
            </a:r>
          </a:p>
          <a:p>
            <a:pPr marL="0" indent="0">
              <a:buNone/>
            </a:pPr>
            <a:r>
              <a:rPr lang="en-US" sz="1400">
                <a:latin typeface="Calibri"/>
                <a:ea typeface="Calibri"/>
                <a:cs typeface="Calibri"/>
              </a:rPr>
              <a:t>The long-tailed tit is a sociable and noisy bird. They are usually noticed in flocks of about 20 birds. They are a distinctive blush, black and white </a:t>
            </a:r>
            <a:r>
              <a:rPr lang="en-US" sz="1400" err="1">
                <a:latin typeface="Calibri"/>
                <a:ea typeface="Calibri"/>
                <a:cs typeface="Calibri"/>
              </a:rPr>
              <a:t>colour</a:t>
            </a:r>
            <a:r>
              <a:rPr lang="en-US" sz="1400">
                <a:latin typeface="Calibri"/>
                <a:ea typeface="Calibri"/>
                <a:cs typeface="Calibri"/>
              </a:rPr>
              <a:t>. It also has a tail which is bigger than its body. They can eat insects and occasionally seeds in autumn and winter.</a:t>
            </a:r>
          </a:p>
          <a:p>
            <a:pPr marL="0" indent="0">
              <a:buNone/>
            </a:pPr>
            <a:r>
              <a:rPr lang="en-US" sz="1400" b="1" u="sng">
                <a:latin typeface="Calibri"/>
                <a:ea typeface="Calibri"/>
                <a:cs typeface="Calibri"/>
              </a:rPr>
              <a:t>The Blue Tit</a:t>
            </a:r>
          </a:p>
          <a:p>
            <a:pPr marL="0" indent="0">
              <a:buNone/>
            </a:pPr>
            <a:r>
              <a:rPr lang="en-US" sz="1400">
                <a:latin typeface="Calibri"/>
                <a:ea typeface="+mn-lt"/>
                <a:cs typeface="+mn-lt"/>
              </a:rPr>
              <a:t>The Blue Tit is a small, vibrant garden bird identified by its beautiful </a:t>
            </a:r>
            <a:r>
              <a:rPr lang="en-US" sz="1400" err="1">
                <a:latin typeface="Calibri"/>
                <a:ea typeface="+mn-lt"/>
                <a:cs typeface="+mn-lt"/>
              </a:rPr>
              <a:t>colours</a:t>
            </a:r>
            <a:r>
              <a:rPr lang="en-US" sz="1400">
                <a:latin typeface="Calibri"/>
                <a:ea typeface="+mn-lt"/>
                <a:cs typeface="+mn-lt"/>
              </a:rPr>
              <a:t>. A bright blue cap and wings paired with a yellow chest and soft greenish back.. It’s an inquisitive bird with a cheeky look, often flitting through trees and shrubs in search of food. Its diet includes caterpillars, spiders, and, in colder months, seeds and nuts. This bird is commonly spotted in gardens, woodlands, and parks. Blue Tits are fond of bird feeders, where they acrobatically hang while eating.</a:t>
            </a:r>
            <a:endParaRPr lang="en-US">
              <a:latin typeface="Calibri"/>
            </a:endParaRPr>
          </a:p>
          <a:p>
            <a:pPr marL="0" indent="0">
              <a:buNone/>
            </a:pPr>
            <a:r>
              <a:rPr lang="en-US" sz="1400">
                <a:latin typeface="Calibri"/>
                <a:ea typeface="Calibri"/>
                <a:cs typeface="Calibri"/>
              </a:rPr>
              <a:t>.</a:t>
            </a:r>
            <a:endParaRPr lang="en-US"/>
          </a:p>
        </p:txBody>
      </p:sp>
      <p:pic>
        <p:nvPicPr>
          <p:cNvPr id="5" name="Picture 4">
            <a:extLst>
              <a:ext uri="{FF2B5EF4-FFF2-40B4-BE49-F238E27FC236}">
                <a16:creationId xmlns:a16="http://schemas.microsoft.com/office/drawing/2014/main" id="{CFC85DA7-4215-A3C9-5F5B-D7647CF34893}"/>
              </a:ext>
            </a:extLst>
          </p:cNvPr>
          <p:cNvPicPr>
            <a:picLocks noChangeAspect="1"/>
          </p:cNvPicPr>
          <p:nvPr/>
        </p:nvPicPr>
        <p:blipFill>
          <a:blip r:embed="rId2">
            <a:extLst>
              <a:ext uri="{28A0092B-C50C-407E-A947-70E740481C1C}">
                <a14:useLocalDpi xmlns:a14="http://schemas.microsoft.com/office/drawing/2010/main" val="0"/>
              </a:ext>
            </a:extLst>
          </a:blip>
          <a:srcRect t="10723" r="4" b="30002"/>
          <a:stretch>
            <a:fillRect/>
          </a:stretch>
        </p:blipFill>
        <p:spPr>
          <a:xfrm>
            <a:off x="7592566" y="914400"/>
            <a:ext cx="4599432" cy="2685498"/>
          </a:xfrm>
          <a:prstGeom prst="rect">
            <a:avLst/>
          </a:prstGeom>
        </p:spPr>
      </p:pic>
      <p:pic>
        <p:nvPicPr>
          <p:cNvPr id="4" name="Content Placeholder 3">
            <a:extLst>
              <a:ext uri="{FF2B5EF4-FFF2-40B4-BE49-F238E27FC236}">
                <a16:creationId xmlns:a16="http://schemas.microsoft.com/office/drawing/2014/main" id="{7CD5ADB3-E1CF-805A-F686-0BBBE5F716A0}"/>
              </a:ext>
            </a:extLst>
          </p:cNvPr>
          <p:cNvPicPr>
            <a:picLocks noChangeAspect="1"/>
          </p:cNvPicPr>
          <p:nvPr/>
        </p:nvPicPr>
        <p:blipFill>
          <a:blip r:embed="rId3">
            <a:extLst>
              <a:ext uri="{28A0092B-C50C-407E-A947-70E740481C1C}">
                <a14:useLocalDpi xmlns:a14="http://schemas.microsoft.com/office/drawing/2010/main" val="0"/>
              </a:ext>
            </a:extLst>
          </a:blip>
          <a:srcRect t="22515" r="4" b="4"/>
          <a:stretch>
            <a:fillRect/>
          </a:stretch>
        </p:blipFill>
        <p:spPr>
          <a:xfrm>
            <a:off x="7592568" y="3599905"/>
            <a:ext cx="4599432" cy="2672872"/>
          </a:xfrm>
          <a:prstGeom prst="rect">
            <a:avLst/>
          </a:prstGeom>
        </p:spPr>
      </p:pic>
      <p:cxnSp>
        <p:nvCxnSpPr>
          <p:cNvPr id="14" name="Straight Connector 13">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592566" y="6272784"/>
            <a:ext cx="4599432" cy="1"/>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9296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6E8C7-CACB-99E9-215C-38A7C18A313B}"/>
              </a:ext>
            </a:extLst>
          </p:cNvPr>
          <p:cNvSpPr>
            <a:spLocks noGrp="1"/>
          </p:cNvSpPr>
          <p:nvPr>
            <p:ph type="title"/>
          </p:nvPr>
        </p:nvSpPr>
        <p:spPr>
          <a:xfrm>
            <a:off x="640079" y="1371600"/>
            <a:ext cx="6382512" cy="1097280"/>
          </a:xfrm>
        </p:spPr>
        <p:txBody>
          <a:bodyPr>
            <a:normAutofit/>
          </a:bodyPr>
          <a:lstStyle/>
          <a:p>
            <a:pPr>
              <a:lnSpc>
                <a:spcPct val="90000"/>
              </a:lnSpc>
            </a:pPr>
            <a:r>
              <a:rPr lang="en-GB" sz="3400"/>
              <a:t>The Great Spotted Woodpecker and Redwings!!</a:t>
            </a:r>
          </a:p>
        </p:txBody>
      </p:sp>
      <p:cxnSp>
        <p:nvCxnSpPr>
          <p:cNvPr id="22" name="Straight Connector 21">
            <a:extLst>
              <a:ext uri="{FF2B5EF4-FFF2-40B4-BE49-F238E27FC236}">
                <a16:creationId xmlns:a16="http://schemas.microsoft.com/office/drawing/2014/main" id="{A1DB5636-7209-441D-A20B-2A24C54D5C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826738-05D6-E416-0486-1D1D6B17C781}"/>
              </a:ext>
            </a:extLst>
          </p:cNvPr>
          <p:cNvSpPr>
            <a:spLocks noGrp="1"/>
          </p:cNvSpPr>
          <p:nvPr>
            <p:ph idx="1"/>
          </p:nvPr>
        </p:nvSpPr>
        <p:spPr>
          <a:xfrm>
            <a:off x="640079" y="2633236"/>
            <a:ext cx="6382512" cy="3664681"/>
          </a:xfrm>
        </p:spPr>
        <p:txBody>
          <a:bodyPr vert="horz" lIns="91440" tIns="45720" rIns="91440" bIns="45720" rtlCol="0">
            <a:normAutofit/>
          </a:bodyPr>
          <a:lstStyle/>
          <a:p>
            <a:pPr marL="0" indent="0">
              <a:lnSpc>
                <a:spcPct val="110000"/>
              </a:lnSpc>
              <a:buNone/>
            </a:pPr>
            <a:r>
              <a:rPr lang="en-GB" sz="1100">
                <a:latin typeface="Calibri"/>
                <a:ea typeface="+mn-lt"/>
                <a:cs typeface="+mn-lt"/>
              </a:rPr>
              <a:t>The Great Spotted Woodpecker is a striking black-and-white bird with a red patch under its tail. Male birds have an additional red mark on the back of their head. They are commonly found in woodlands and gardens and are known for drumming on trees to search for insects and to communicate. Their diet includes insects and seeds, which they forage from tree bark or feeders. Impressively, they can extend their tongue up to 40mm beyond their beak to catch prey hidden deep within trees.</a:t>
            </a:r>
          </a:p>
          <a:p>
            <a:pPr marL="0" indent="0">
              <a:lnSpc>
                <a:spcPct val="110000"/>
              </a:lnSpc>
              <a:buNone/>
            </a:pPr>
            <a:r>
              <a:rPr lang="en-GB" sz="1100" b="1" u="sng">
                <a:latin typeface="Calibri"/>
                <a:ea typeface="+mn-lt"/>
                <a:cs typeface="+mn-lt"/>
              </a:rPr>
              <a:t>Interesting fact on Redwing bird in our grounds!</a:t>
            </a:r>
          </a:p>
          <a:p>
            <a:pPr marL="0" indent="0">
              <a:lnSpc>
                <a:spcPct val="110000"/>
              </a:lnSpc>
              <a:buNone/>
            </a:pPr>
            <a:r>
              <a:rPr lang="en-GB" sz="1100">
                <a:latin typeface="Calibri"/>
                <a:ea typeface="+mn-lt"/>
                <a:cs typeface="+mn-lt"/>
              </a:rPr>
              <a:t>What I found really interesting was that the Redwing has been spotted in our grounds—but only during the winter months. I decided to find out more about this bird. The Redwing is the UK’s smallest true thrush, identified by its dark brown upperparts and orangey-red flanks and underwings. These birds migrate from Scandinavia and Iceland to the UK in autumn, staying through the winter in fields and hedgerows. They can occasionally be seen in gardens during harsh weather. Their diet consists of worms, insects, and berries—especially hawthorn and rowan. Fascinatingly, Redwings can travel up to 800 km in a single night during migration. I also noted that we have hawthorn trees on our site, which may help attract them to our grounds during winter.</a:t>
            </a:r>
            <a:endParaRPr lang="en-GB" sz="1100">
              <a:latin typeface="Calibri"/>
            </a:endParaRPr>
          </a:p>
        </p:txBody>
      </p:sp>
      <p:pic>
        <p:nvPicPr>
          <p:cNvPr id="4" name="Picture 3">
            <a:extLst>
              <a:ext uri="{FF2B5EF4-FFF2-40B4-BE49-F238E27FC236}">
                <a16:creationId xmlns:a16="http://schemas.microsoft.com/office/drawing/2014/main" id="{7FC1684E-D636-5924-36FE-B512FD2E2EF2}"/>
              </a:ext>
            </a:extLst>
          </p:cNvPr>
          <p:cNvPicPr>
            <a:picLocks noChangeAspect="1"/>
          </p:cNvPicPr>
          <p:nvPr/>
        </p:nvPicPr>
        <p:blipFill>
          <a:blip r:embed="rId2">
            <a:extLst>
              <a:ext uri="{28A0092B-C50C-407E-A947-70E740481C1C}">
                <a14:useLocalDpi xmlns:a14="http://schemas.microsoft.com/office/drawing/2010/main" val="0"/>
              </a:ext>
            </a:extLst>
          </a:blip>
          <a:srcRect t="30668" r="4" b="5747"/>
          <a:stretch>
            <a:fillRect/>
          </a:stretch>
        </p:blipFill>
        <p:spPr>
          <a:xfrm>
            <a:off x="7810504" y="1"/>
            <a:ext cx="4381494" cy="3429000"/>
          </a:xfrm>
          <a:prstGeom prst="rect">
            <a:avLst/>
          </a:prstGeom>
        </p:spPr>
      </p:pic>
      <p:pic>
        <p:nvPicPr>
          <p:cNvPr id="5" name="Picture 4">
            <a:extLst>
              <a:ext uri="{FF2B5EF4-FFF2-40B4-BE49-F238E27FC236}">
                <a16:creationId xmlns:a16="http://schemas.microsoft.com/office/drawing/2014/main" id="{C30EE818-315D-5FB9-4484-F8FCCD877B20}"/>
              </a:ext>
            </a:extLst>
          </p:cNvPr>
          <p:cNvPicPr>
            <a:picLocks noChangeAspect="1"/>
          </p:cNvPicPr>
          <p:nvPr/>
        </p:nvPicPr>
        <p:blipFill>
          <a:blip r:embed="rId3">
            <a:extLst>
              <a:ext uri="{28A0092B-C50C-407E-A947-70E740481C1C}">
                <a14:useLocalDpi xmlns:a14="http://schemas.microsoft.com/office/drawing/2010/main" val="0"/>
              </a:ext>
            </a:extLst>
          </a:blip>
          <a:srcRect t="11053" r="4" b="18123"/>
          <a:stretch>
            <a:fillRect/>
          </a:stretch>
        </p:blipFill>
        <p:spPr>
          <a:xfrm>
            <a:off x="7810505" y="3429000"/>
            <a:ext cx="4381494" cy="3429000"/>
          </a:xfrm>
          <a:prstGeom prst="rect">
            <a:avLst/>
          </a:prstGeom>
        </p:spPr>
      </p:pic>
    </p:spTree>
    <p:extLst>
      <p:ext uri="{BB962C8B-B14F-4D97-AF65-F5344CB8AC3E}">
        <p14:creationId xmlns:p14="http://schemas.microsoft.com/office/powerpoint/2010/main" val="1845800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1AC507-4E5A-BD69-78F8-D1D10D3304F7}"/>
              </a:ext>
            </a:extLst>
          </p:cNvPr>
          <p:cNvSpPr>
            <a:spLocks noGrp="1"/>
          </p:cNvSpPr>
          <p:nvPr>
            <p:ph type="title"/>
          </p:nvPr>
        </p:nvSpPr>
        <p:spPr>
          <a:xfrm>
            <a:off x="855005" y="482360"/>
            <a:ext cx="5305424" cy="1740877"/>
          </a:xfrm>
        </p:spPr>
        <p:txBody>
          <a:bodyPr>
            <a:normAutofit/>
          </a:bodyPr>
          <a:lstStyle/>
          <a:p>
            <a:pPr>
              <a:lnSpc>
                <a:spcPct val="90000"/>
              </a:lnSpc>
            </a:pPr>
            <a:r>
              <a:rPr lang="en-GB" sz="3600"/>
              <a:t>Leaves, flowers and bugs at St Josephs.</a:t>
            </a:r>
          </a:p>
        </p:txBody>
      </p:sp>
      <p:cxnSp>
        <p:nvCxnSpPr>
          <p:cNvPr id="14" name="Straight Connector 13">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6B4B5F-BAAD-A2FC-5EA6-DF5A6E3EE736}"/>
              </a:ext>
            </a:extLst>
          </p:cNvPr>
          <p:cNvSpPr>
            <a:spLocks noGrp="1"/>
          </p:cNvSpPr>
          <p:nvPr>
            <p:ph idx="1"/>
          </p:nvPr>
        </p:nvSpPr>
        <p:spPr>
          <a:xfrm>
            <a:off x="708465" y="2476930"/>
            <a:ext cx="5451964" cy="4241065"/>
          </a:xfrm>
        </p:spPr>
        <p:txBody>
          <a:bodyPr vert="horz" lIns="91440" tIns="45720" rIns="91440" bIns="45720" rtlCol="0" anchor="t">
            <a:noAutofit/>
          </a:bodyPr>
          <a:lstStyle/>
          <a:p>
            <a:pPr marL="0" indent="0">
              <a:buNone/>
            </a:pPr>
            <a:r>
              <a:rPr lang="en-GB" sz="1400">
                <a:latin typeface="Calibri"/>
                <a:ea typeface="+mn-lt"/>
                <a:cs typeface="+mn-lt"/>
              </a:rPr>
              <a:t>Exploring the area has deepened my appreciation for the natural world. The variety of trees such as fir, holly, chestnut, hawthorn, and blackthorn provide essential shelter for birds, insects, and small mammals. Their richly textured and colourful leaves support biodiversity and offer valuable learning opportunities for children. One activity that stood out was leaf painting with the nursery children: picking the leaves, painting them, and creating prints was not only educational, but also helped me see the process through a different lens than I normally would. The grounds are also dotted with vibrant flowers like Four </a:t>
            </a:r>
            <a:r>
              <a:rPr lang="en-GB" sz="1400" err="1">
                <a:latin typeface="Calibri"/>
                <a:ea typeface="+mn-lt"/>
                <a:cs typeface="+mn-lt"/>
              </a:rPr>
              <a:t>O’Clocks</a:t>
            </a:r>
            <a:r>
              <a:rPr lang="en-GB" sz="1400">
                <a:latin typeface="Calibri"/>
                <a:ea typeface="+mn-lt"/>
                <a:cs typeface="+mn-lt"/>
              </a:rPr>
              <a:t> and oxeye daisies, which brighten the landscape and attract pollinators such as butterflies and bees. In summer, the area is heavily populated with labyrinth spiders, whose funnel-shaped webs play a vital role in controlling insect populations. We’ve also observed grasshoppers and meadow ants busily going about their lives. The biodiversity here is truly beautiful and continues to inspire me as I slow down and observe with greater curiosity and care.</a:t>
            </a:r>
            <a:endParaRPr lang="en-US" sz="1400">
              <a:latin typeface="Calibri"/>
              <a:ea typeface="Calibri"/>
              <a:cs typeface="Calibri"/>
            </a:endParaRPr>
          </a:p>
        </p:txBody>
      </p:sp>
      <p:pic>
        <p:nvPicPr>
          <p:cNvPr id="5" name="Picture 4">
            <a:extLst>
              <a:ext uri="{FF2B5EF4-FFF2-40B4-BE49-F238E27FC236}">
                <a16:creationId xmlns:a16="http://schemas.microsoft.com/office/drawing/2014/main" id="{7D69BFFB-E45A-E897-FB3B-628CA2778D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32055" y="643467"/>
            <a:ext cx="1976521" cy="2635362"/>
          </a:xfrm>
          <a:prstGeom prst="rect">
            <a:avLst/>
          </a:prstGeom>
        </p:spPr>
      </p:pic>
      <p:pic>
        <p:nvPicPr>
          <p:cNvPr id="6" name="Picture 5">
            <a:extLst>
              <a:ext uri="{FF2B5EF4-FFF2-40B4-BE49-F238E27FC236}">
                <a16:creationId xmlns:a16="http://schemas.microsoft.com/office/drawing/2014/main" id="{4D40E926-46A8-78AA-53C7-86FCB4A50C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34673" y="643467"/>
            <a:ext cx="1976521" cy="2635362"/>
          </a:xfrm>
          <a:prstGeom prst="rect">
            <a:avLst/>
          </a:prstGeom>
        </p:spPr>
      </p:pic>
      <p:pic>
        <p:nvPicPr>
          <p:cNvPr id="7" name="Picture 6">
            <a:extLst>
              <a:ext uri="{FF2B5EF4-FFF2-40B4-BE49-F238E27FC236}">
                <a16:creationId xmlns:a16="http://schemas.microsoft.com/office/drawing/2014/main" id="{13532744-959D-3534-8E21-6B3321B0E8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89173" y="3605379"/>
            <a:ext cx="2019403" cy="2692538"/>
          </a:xfrm>
          <a:prstGeom prst="rect">
            <a:avLst/>
          </a:prstGeom>
        </p:spPr>
      </p:pic>
      <p:pic>
        <p:nvPicPr>
          <p:cNvPr id="4" name="Picture 3">
            <a:extLst>
              <a:ext uri="{FF2B5EF4-FFF2-40B4-BE49-F238E27FC236}">
                <a16:creationId xmlns:a16="http://schemas.microsoft.com/office/drawing/2014/main" id="{DE99E581-41C5-84E6-4D42-CFCD045039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34673" y="3605379"/>
            <a:ext cx="2019403" cy="2692538"/>
          </a:xfrm>
          <a:prstGeom prst="rect">
            <a:avLst/>
          </a:prstGeom>
        </p:spPr>
      </p:pic>
    </p:spTree>
    <p:extLst>
      <p:ext uri="{BB962C8B-B14F-4D97-AF65-F5344CB8AC3E}">
        <p14:creationId xmlns:p14="http://schemas.microsoft.com/office/powerpoint/2010/main" val="1355063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AB7CA1-F426-1BD7-E0CB-CB0020C76510}"/>
              </a:ext>
            </a:extLst>
          </p:cNvPr>
          <p:cNvSpPr>
            <a:spLocks noGrp="1"/>
          </p:cNvSpPr>
          <p:nvPr>
            <p:ph type="title"/>
          </p:nvPr>
        </p:nvSpPr>
        <p:spPr>
          <a:xfrm>
            <a:off x="640079" y="914400"/>
            <a:ext cx="4930987" cy="1097280"/>
          </a:xfrm>
        </p:spPr>
        <p:txBody>
          <a:bodyPr anchor="t">
            <a:normAutofit/>
          </a:bodyPr>
          <a:lstStyle/>
          <a:p>
            <a:pPr>
              <a:lnSpc>
                <a:spcPct val="90000"/>
              </a:lnSpc>
            </a:pPr>
            <a:r>
              <a:rPr lang="en-GB" sz="3400"/>
              <a:t>Why exploring nature matters?</a:t>
            </a:r>
          </a:p>
        </p:txBody>
      </p:sp>
      <p:sp>
        <p:nvSpPr>
          <p:cNvPr id="3" name="Content Placeholder 2">
            <a:extLst>
              <a:ext uri="{FF2B5EF4-FFF2-40B4-BE49-F238E27FC236}">
                <a16:creationId xmlns:a16="http://schemas.microsoft.com/office/drawing/2014/main" id="{DF0D5B09-02B0-E76E-ED72-B3139CC19D65}"/>
              </a:ext>
            </a:extLst>
          </p:cNvPr>
          <p:cNvSpPr>
            <a:spLocks noGrp="1"/>
          </p:cNvSpPr>
          <p:nvPr>
            <p:ph idx="1"/>
          </p:nvPr>
        </p:nvSpPr>
        <p:spPr>
          <a:xfrm>
            <a:off x="640079" y="2176037"/>
            <a:ext cx="4930987" cy="4121882"/>
          </a:xfrm>
        </p:spPr>
        <p:txBody>
          <a:bodyPr vert="horz" lIns="91440" tIns="45720" rIns="91440" bIns="45720" rtlCol="0" anchor="t">
            <a:normAutofit/>
          </a:bodyPr>
          <a:lstStyle/>
          <a:p>
            <a:pPr marL="0" indent="0">
              <a:lnSpc>
                <a:spcPct val="110000"/>
              </a:lnSpc>
              <a:buNone/>
            </a:pPr>
            <a:r>
              <a:rPr lang="en-GB" sz="1400">
                <a:latin typeface="Calibri"/>
                <a:ea typeface="Calibri"/>
                <a:cs typeface="Calibri"/>
              </a:rPr>
              <a:t>Exploring nature really matters because it opens our eyes to the richness of the world around us. During my time outdoors, I was surprised to discover trees I had never noticed before, like a pear and cherry tree. Even though I had visited the area many times. This made me realise how unaware I had been of my surroundings. Exploring helps us notice what we’ve missed, even in places we think we know well. Through this, we learn about the variety of species and their roles in the ecosystem, helping us understand why it's so important to protect them. It also teaches us how to care for our environment by keeping spaces clean, watering plants, and looking after natural areas. Beyond that, spending time in nature has a powerful impact on our wellbeing, improving our mood, reducing stress, and supporting our physical health. Exploring helps us connect more deeply with the natural world and inspires us to protect it for future generations.</a:t>
            </a:r>
          </a:p>
        </p:txBody>
      </p:sp>
      <p:pic>
        <p:nvPicPr>
          <p:cNvPr id="4" name="Picture 3">
            <a:extLst>
              <a:ext uri="{FF2B5EF4-FFF2-40B4-BE49-F238E27FC236}">
                <a16:creationId xmlns:a16="http://schemas.microsoft.com/office/drawing/2014/main" id="{C6B6A130-A874-35FE-8469-002F95EDCABC}"/>
              </a:ext>
            </a:extLst>
          </p:cNvPr>
          <p:cNvPicPr>
            <a:picLocks noChangeAspect="1"/>
          </p:cNvPicPr>
          <p:nvPr/>
        </p:nvPicPr>
        <p:blipFill>
          <a:blip r:embed="rId2">
            <a:extLst>
              <a:ext uri="{28A0092B-C50C-407E-A947-70E740481C1C}">
                <a14:useLocalDpi xmlns:a14="http://schemas.microsoft.com/office/drawing/2010/main" val="0"/>
              </a:ext>
            </a:extLst>
          </a:blip>
          <a:srcRect t="9341" r="-6" b="422"/>
          <a:stretch>
            <a:fillRect/>
          </a:stretch>
        </p:blipFill>
        <p:spPr>
          <a:xfrm>
            <a:off x="6504100" y="914400"/>
            <a:ext cx="2932728" cy="2686524"/>
          </a:xfrm>
          <a:prstGeom prst="rect">
            <a:avLst/>
          </a:prstGeom>
        </p:spPr>
      </p:pic>
      <p:pic>
        <p:nvPicPr>
          <p:cNvPr id="6" name="Picture 5">
            <a:extLst>
              <a:ext uri="{FF2B5EF4-FFF2-40B4-BE49-F238E27FC236}">
                <a16:creationId xmlns:a16="http://schemas.microsoft.com/office/drawing/2014/main" id="{04173027-0C92-8CF4-54CB-C5181D23606A}"/>
              </a:ext>
            </a:extLst>
          </p:cNvPr>
          <p:cNvPicPr>
            <a:picLocks noChangeAspect="1"/>
          </p:cNvPicPr>
          <p:nvPr/>
        </p:nvPicPr>
        <p:blipFill>
          <a:blip r:embed="rId3">
            <a:extLst>
              <a:ext uri="{28A0092B-C50C-407E-A947-70E740481C1C}">
                <a14:useLocalDpi xmlns:a14="http://schemas.microsoft.com/office/drawing/2010/main" val="0"/>
              </a:ext>
            </a:extLst>
          </a:blip>
          <a:srcRect t="31594" r="2" b="2"/>
          <a:stretch>
            <a:fillRect/>
          </a:stretch>
        </p:blipFill>
        <p:spPr>
          <a:xfrm>
            <a:off x="6504101" y="3597454"/>
            <a:ext cx="2932727" cy="2674848"/>
          </a:xfrm>
          <a:prstGeom prst="rect">
            <a:avLst/>
          </a:prstGeom>
        </p:spPr>
      </p:pic>
      <p:pic>
        <p:nvPicPr>
          <p:cNvPr id="5" name="Picture 4">
            <a:extLst>
              <a:ext uri="{FF2B5EF4-FFF2-40B4-BE49-F238E27FC236}">
                <a16:creationId xmlns:a16="http://schemas.microsoft.com/office/drawing/2014/main" id="{4AADE3B3-5A1C-4966-468E-32F34480FC74}"/>
              </a:ext>
            </a:extLst>
          </p:cNvPr>
          <p:cNvPicPr>
            <a:picLocks noChangeAspect="1"/>
          </p:cNvPicPr>
          <p:nvPr/>
        </p:nvPicPr>
        <p:blipFill>
          <a:blip r:embed="rId4">
            <a:extLst>
              <a:ext uri="{28A0092B-C50C-407E-A947-70E740481C1C}">
                <a14:useLocalDpi xmlns:a14="http://schemas.microsoft.com/office/drawing/2010/main" val="0"/>
              </a:ext>
            </a:extLst>
          </a:blip>
          <a:srcRect t="3380" r="1" b="23505"/>
          <a:stretch>
            <a:fillRect/>
          </a:stretch>
        </p:blipFill>
        <p:spPr>
          <a:xfrm>
            <a:off x="9436231" y="914400"/>
            <a:ext cx="2755768" cy="2686524"/>
          </a:xfrm>
          <a:prstGeom prst="rect">
            <a:avLst/>
          </a:prstGeom>
        </p:spPr>
      </p:pic>
      <p:pic>
        <p:nvPicPr>
          <p:cNvPr id="7" name="Picture 6">
            <a:extLst>
              <a:ext uri="{FF2B5EF4-FFF2-40B4-BE49-F238E27FC236}">
                <a16:creationId xmlns:a16="http://schemas.microsoft.com/office/drawing/2014/main" id="{4F888B9E-E6C4-0F3B-1B43-1E16FDF7E811}"/>
              </a:ext>
            </a:extLst>
          </p:cNvPr>
          <p:cNvPicPr>
            <a:picLocks noChangeAspect="1"/>
          </p:cNvPicPr>
          <p:nvPr/>
        </p:nvPicPr>
        <p:blipFill>
          <a:blip r:embed="rId5">
            <a:extLst>
              <a:ext uri="{28A0092B-C50C-407E-A947-70E740481C1C}">
                <a14:useLocalDpi xmlns:a14="http://schemas.microsoft.com/office/drawing/2010/main" val="0"/>
              </a:ext>
            </a:extLst>
          </a:blip>
          <a:srcRect r="1" b="27203"/>
          <a:stretch>
            <a:fillRect/>
          </a:stretch>
        </p:blipFill>
        <p:spPr>
          <a:xfrm>
            <a:off x="9436231" y="3597932"/>
            <a:ext cx="2755768" cy="2674850"/>
          </a:xfrm>
          <a:prstGeom prst="rect">
            <a:avLst/>
          </a:prstGeom>
        </p:spPr>
      </p:pic>
      <p:cxnSp>
        <p:nvCxnSpPr>
          <p:cNvPr id="21" name="Straight Connector 20">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505461" y="6272784"/>
            <a:ext cx="5681065"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DB915643-1644-A589-7B85-3117D217954C}"/>
              </a:ext>
            </a:extLst>
          </p:cNvPr>
          <p:cNvSpPr txBox="1"/>
          <p:nvPr/>
        </p:nvSpPr>
        <p:spPr>
          <a:xfrm>
            <a:off x="5181600" y="2516094"/>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61874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52A94BB8-49A1-2A7C-13A0-B1901D76D4D3}"/>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a:latin typeface="Calibri"/>
                <a:ea typeface="+mn-lt"/>
                <a:cs typeface="+mn-lt"/>
              </a:rPr>
              <a:t> To conserve and work towards my John Muir Award, I decided to clean up the area by removing litter and tidying up anything overgrown sweeping away stones and branches to make the space safer and more inviting. I also made two bird feeders with my daughter, which I hung in the grounds to help care for the birds and their food sources.</a:t>
            </a:r>
            <a:endParaRPr lang="en-US">
              <a:latin typeface="Calibri"/>
              <a:ea typeface="Calibri"/>
              <a:cs typeface="Calibri"/>
            </a:endParaRPr>
          </a:p>
          <a:p>
            <a:pPr marL="0" indent="0">
              <a:buNone/>
            </a:pPr>
            <a:r>
              <a:rPr lang="en-GB">
                <a:latin typeface="Calibri"/>
                <a:ea typeface="+mn-lt"/>
                <a:cs typeface="+mn-lt"/>
              </a:rPr>
              <a:t>With my nursery class, we repurposed leftover packaging, pizza bases, boxes, and other materials we had collected for a school production to create colourful bird props. While painting, we talked about different bird species and their colours. It was a lovely, hands-on activity that also sparked rich conversations. I’ve started collecting items like ice cream lids, yoghurt pots, and other reusable materials to create artwork with the early year's learners, embedding the importance of sustainability and reducing waste.</a:t>
            </a:r>
            <a:endParaRPr lang="en-GB">
              <a:latin typeface="Calibri"/>
              <a:ea typeface="Calibri"/>
              <a:cs typeface="Calibri"/>
            </a:endParaRPr>
          </a:p>
          <a:p>
            <a:pPr marL="0" indent="0">
              <a:buNone/>
            </a:pPr>
            <a:r>
              <a:rPr lang="en-GB">
                <a:latin typeface="Calibri"/>
                <a:ea typeface="+mn-lt"/>
                <a:cs typeface="+mn-lt"/>
              </a:rPr>
              <a:t>In the afternoons with my Year 6 class, we had the opportunity to do our regular meditation session outdoors in the prayer gardens, thanks to the beautiful weather. It was truly peaceful a moment to pause and reflect before a busy afternoon. Some children from our eco club created beautiful drawings of the flowers they’ve observed on our grounds, which I was thrilled to share. A poetry piece in a literacy session titled Mother Earth is weeping powerfully captured the children’s perspectives on nature. I also had the opportunity to reflect and write my own poetry, inspired by my experiences on site.</a:t>
            </a:r>
          </a:p>
          <a:p>
            <a:pPr>
              <a:buNone/>
            </a:pPr>
            <a:r>
              <a:rPr lang="en-GB">
                <a:latin typeface="Calibri"/>
                <a:ea typeface="+mn-lt"/>
                <a:cs typeface="+mn-lt"/>
              </a:rPr>
              <a:t>These moments have provided countless learning opportunities exploring the outdoors, encouraging creativity, and deepening   understanding of  environmental care and mindful living.</a:t>
            </a:r>
            <a:endParaRPr lang="en-GB">
              <a:latin typeface="Calibri"/>
              <a:ea typeface="Calibri"/>
              <a:cs typeface="Calibri"/>
            </a:endParaRPr>
          </a:p>
          <a:p>
            <a:pPr marL="0" indent="0">
              <a:buNone/>
            </a:pPr>
            <a:endParaRPr lang="en-GB">
              <a:latin typeface="Calibri"/>
              <a:ea typeface="Calibri"/>
              <a:cs typeface="Calibri"/>
            </a:endParaRPr>
          </a:p>
          <a:p>
            <a:endParaRPr lang="en-GB"/>
          </a:p>
        </p:txBody>
      </p:sp>
      <p:sp>
        <p:nvSpPr>
          <p:cNvPr id="8" name="Title 7">
            <a:extLst>
              <a:ext uri="{FF2B5EF4-FFF2-40B4-BE49-F238E27FC236}">
                <a16:creationId xmlns:a16="http://schemas.microsoft.com/office/drawing/2014/main" id="{B79BE19A-CE89-7336-8800-AA9854AE31A8}"/>
              </a:ext>
            </a:extLst>
          </p:cNvPr>
          <p:cNvSpPr>
            <a:spLocks noGrp="1"/>
          </p:cNvSpPr>
          <p:nvPr>
            <p:ph type="title"/>
          </p:nvPr>
        </p:nvSpPr>
        <p:spPr/>
        <p:txBody>
          <a:bodyPr>
            <a:normAutofit fontScale="90000"/>
          </a:bodyPr>
          <a:lstStyle/>
          <a:p>
            <a:r>
              <a:rPr lang="en-GB"/>
              <a:t>Conserve</a:t>
            </a:r>
            <a:br>
              <a:rPr lang="en-GB"/>
            </a:br>
            <a:endParaRPr lang="en-GB"/>
          </a:p>
        </p:txBody>
      </p:sp>
    </p:spTree>
    <p:extLst>
      <p:ext uri="{BB962C8B-B14F-4D97-AF65-F5344CB8AC3E}">
        <p14:creationId xmlns:p14="http://schemas.microsoft.com/office/powerpoint/2010/main" val="4134376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C88D45-4728-70CC-6E71-BE771548163A}"/>
              </a:ext>
            </a:extLst>
          </p:cNvPr>
          <p:cNvSpPr>
            <a:spLocks noGrp="1"/>
          </p:cNvSpPr>
          <p:nvPr>
            <p:ph type="title"/>
          </p:nvPr>
        </p:nvSpPr>
        <p:spPr>
          <a:xfrm>
            <a:off x="640080" y="4635365"/>
            <a:ext cx="5358392" cy="1298477"/>
          </a:xfrm>
        </p:spPr>
        <p:txBody>
          <a:bodyPr anchor="b">
            <a:normAutofit/>
          </a:bodyPr>
          <a:lstStyle/>
          <a:p>
            <a:r>
              <a:rPr lang="en-GB"/>
              <a:t>Conserve cont...</a:t>
            </a:r>
            <a:endParaRPr lang="en-US"/>
          </a:p>
        </p:txBody>
      </p:sp>
      <p:pic>
        <p:nvPicPr>
          <p:cNvPr id="4" name="Picture 3">
            <a:extLst>
              <a:ext uri="{FF2B5EF4-FFF2-40B4-BE49-F238E27FC236}">
                <a16:creationId xmlns:a16="http://schemas.microsoft.com/office/drawing/2014/main" id="{3122924C-9F41-85BA-0EC3-5CB2DF55D2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3232" y="836141"/>
            <a:ext cx="5295901" cy="2528792"/>
          </a:xfrm>
          <a:prstGeom prst="rect">
            <a:avLst/>
          </a:prstGeom>
        </p:spPr>
      </p:pic>
      <p:cxnSp>
        <p:nvCxnSpPr>
          <p:cNvPr id="11" name="Straight Connector 10">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20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B81413-3C76-42E1-514A-B8B9CF387B50}"/>
              </a:ext>
            </a:extLst>
          </p:cNvPr>
          <p:cNvSpPr>
            <a:spLocks noGrp="1"/>
          </p:cNvSpPr>
          <p:nvPr>
            <p:ph idx="1"/>
          </p:nvPr>
        </p:nvSpPr>
        <p:spPr>
          <a:xfrm>
            <a:off x="6108945" y="849824"/>
            <a:ext cx="5422064" cy="5422269"/>
          </a:xfrm>
        </p:spPr>
        <p:txBody>
          <a:bodyPr vert="horz" lIns="91440" tIns="45720" rIns="91440" bIns="45720" rtlCol="0" anchor="t">
            <a:normAutofit lnSpcReduction="10000"/>
          </a:bodyPr>
          <a:lstStyle/>
          <a:p>
            <a:pPr marL="0" indent="0">
              <a:lnSpc>
                <a:spcPct val="110000"/>
              </a:lnSpc>
              <a:buNone/>
            </a:pPr>
            <a:r>
              <a:rPr lang="en-GB" sz="1400">
                <a:latin typeface="Calibri"/>
                <a:ea typeface="+mn-lt"/>
                <a:cs typeface="+mn-lt"/>
              </a:rPr>
              <a:t>Exploring the area has deepened my appreciation for the natural world, especially as someone who initially felt quite unfamiliar with the trees and plants on site. To build my own understanding, I went on a walk and collected a variety of leaves, which I taped to a piece of cardboard. I then asked staff members for help identifying them, this not only started useful conversations but also revealed others who, like me, appreciated the support. Sharing this experience with colleagues was a great moment of collaborative learning and helped build a sense of connection around nature in our setting.</a:t>
            </a:r>
          </a:p>
          <a:p>
            <a:pPr marL="0" indent="0">
              <a:lnSpc>
                <a:spcPct val="110000"/>
              </a:lnSpc>
              <a:buNone/>
            </a:pPr>
            <a:r>
              <a:rPr lang="en-GB" sz="1400">
                <a:latin typeface="Calibri"/>
                <a:ea typeface="+mn-lt"/>
                <a:cs typeface="+mn-lt"/>
              </a:rPr>
              <a:t>The school grounds are home to many different birds, so I decided to create a bird feeder using a recycled plastic bottle. I followed a simple guide online and used sturdy wooden skewers to make safe perches, allowing the birds to feed easily. Providing food helps local birds survive, especially during colder or quieter months when food is harder to find, and recycling the bottle supports sustainability too.</a:t>
            </a:r>
          </a:p>
          <a:p>
            <a:pPr marL="0" indent="0">
              <a:lnSpc>
                <a:spcPct val="110000"/>
              </a:lnSpc>
              <a:buNone/>
            </a:pPr>
            <a:r>
              <a:rPr lang="en-GB" sz="1400">
                <a:latin typeface="Calibri"/>
                <a:ea typeface="+mn-lt"/>
                <a:cs typeface="+mn-lt"/>
              </a:rPr>
              <a:t>A colleague suggested leaving an iPad nearby on record to capture clips of the birds visiting. It was a lovely idea we hoped to share with the children. Although the battery ran low and we didn’t get the footage this time, it planted the seed for future exploration and next time, we can involve the children in planning, setting up, and even storytelling. The bird feeder isn’t just a craft, it’s a chance to nurture life, deepen our connection to nature, and turn observation into learning.</a:t>
            </a:r>
            <a:endParaRPr lang="en-GB" sz="1400">
              <a:latin typeface="Calibri"/>
              <a:ea typeface="Calibri"/>
              <a:cs typeface="Calibri"/>
            </a:endParaRPr>
          </a:p>
        </p:txBody>
      </p:sp>
    </p:spTree>
    <p:extLst>
      <p:ext uri="{BB962C8B-B14F-4D97-AF65-F5344CB8AC3E}">
        <p14:creationId xmlns:p14="http://schemas.microsoft.com/office/powerpoint/2010/main" val="3759431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2FBFA-C62E-7823-3FDE-B074D658BA38}"/>
              </a:ext>
            </a:extLst>
          </p:cNvPr>
          <p:cNvSpPr>
            <a:spLocks noGrp="1"/>
          </p:cNvSpPr>
          <p:nvPr>
            <p:ph type="title"/>
          </p:nvPr>
        </p:nvSpPr>
        <p:spPr>
          <a:xfrm>
            <a:off x="1049522" y="1072054"/>
            <a:ext cx="10316828" cy="1032576"/>
          </a:xfrm>
        </p:spPr>
        <p:txBody>
          <a:bodyPr vert="horz" lIns="91440" tIns="45720" rIns="91440" bIns="45720" rtlCol="0" anchor="b">
            <a:normAutofit/>
          </a:bodyPr>
          <a:lstStyle/>
          <a:p>
            <a:pPr algn="ctr"/>
            <a:r>
              <a:rPr lang="en-US" sz="4800"/>
              <a:t>Bird Art on </a:t>
            </a:r>
            <a:r>
              <a:rPr lang="en-GB" sz="4800"/>
              <a:t>pizza packaging!</a:t>
            </a:r>
            <a:endParaRPr lang="en-US" sz="4800"/>
          </a:p>
        </p:txBody>
      </p:sp>
      <p:sp>
        <p:nvSpPr>
          <p:cNvPr id="3" name="Content Placeholder 2">
            <a:extLst>
              <a:ext uri="{FF2B5EF4-FFF2-40B4-BE49-F238E27FC236}">
                <a16:creationId xmlns:a16="http://schemas.microsoft.com/office/drawing/2014/main" id="{49080D70-27DC-5E09-68FF-B88F797301CE}"/>
              </a:ext>
            </a:extLst>
          </p:cNvPr>
          <p:cNvSpPr>
            <a:spLocks noGrp="1"/>
          </p:cNvSpPr>
          <p:nvPr>
            <p:ph idx="1"/>
          </p:nvPr>
        </p:nvSpPr>
        <p:spPr>
          <a:xfrm>
            <a:off x="1047750" y="2160193"/>
            <a:ext cx="10316828" cy="512430"/>
          </a:xfrm>
        </p:spPr>
        <p:txBody>
          <a:bodyPr vert="horz" lIns="91440" tIns="45720" rIns="91440" bIns="45720" rtlCol="0" anchor="t">
            <a:normAutofit/>
          </a:bodyPr>
          <a:lstStyle/>
          <a:p>
            <a:pPr marL="0" indent="0" algn="ctr">
              <a:buNone/>
            </a:pPr>
            <a:r>
              <a:rPr lang="en-US" sz="1100" b="1" cap="all" spc="300"/>
              <a:t>Connecting with nature through art!</a:t>
            </a:r>
          </a:p>
        </p:txBody>
      </p:sp>
      <p:pic>
        <p:nvPicPr>
          <p:cNvPr id="6" name="Picture 5">
            <a:extLst>
              <a:ext uri="{FF2B5EF4-FFF2-40B4-BE49-F238E27FC236}">
                <a16:creationId xmlns:a16="http://schemas.microsoft.com/office/drawing/2014/main" id="{1B46F07B-614B-EA33-A3B4-F334124EC3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6955" y="2885348"/>
            <a:ext cx="2334470" cy="3071672"/>
          </a:xfrm>
          <a:prstGeom prst="rect">
            <a:avLst/>
          </a:prstGeom>
        </p:spPr>
      </p:pic>
      <p:pic>
        <p:nvPicPr>
          <p:cNvPr id="7" name="Picture 6">
            <a:extLst>
              <a:ext uri="{FF2B5EF4-FFF2-40B4-BE49-F238E27FC236}">
                <a16:creationId xmlns:a16="http://schemas.microsoft.com/office/drawing/2014/main" id="{BC475B70-EC19-DE38-ACC8-A5B8BD6E36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43674" y="2885348"/>
            <a:ext cx="2303754" cy="3071672"/>
          </a:xfrm>
          <a:prstGeom prst="rect">
            <a:avLst/>
          </a:prstGeom>
        </p:spPr>
      </p:pic>
      <p:pic>
        <p:nvPicPr>
          <p:cNvPr id="8" name="Picture 7">
            <a:extLst>
              <a:ext uri="{FF2B5EF4-FFF2-40B4-BE49-F238E27FC236}">
                <a16:creationId xmlns:a16="http://schemas.microsoft.com/office/drawing/2014/main" id="{56FA29C9-BD58-D8C0-D7D1-B76618F3895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78324" y="2885349"/>
            <a:ext cx="2303753" cy="3071671"/>
          </a:xfrm>
          <a:prstGeom prst="rect">
            <a:avLst/>
          </a:prstGeom>
        </p:spPr>
      </p:pic>
      <p:pic>
        <p:nvPicPr>
          <p:cNvPr id="9" name="Picture 8">
            <a:extLst>
              <a:ext uri="{FF2B5EF4-FFF2-40B4-BE49-F238E27FC236}">
                <a16:creationId xmlns:a16="http://schemas.microsoft.com/office/drawing/2014/main" id="{5F9DB2AA-3E28-CABB-B7ED-B4580C1DE8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12973" y="2885348"/>
            <a:ext cx="2303753" cy="3071671"/>
          </a:xfrm>
          <a:prstGeom prst="rect">
            <a:avLst/>
          </a:prstGeom>
        </p:spPr>
      </p:pic>
      <p:sp>
        <p:nvSpPr>
          <p:cNvPr id="4" name="TextBox 3">
            <a:extLst>
              <a:ext uri="{FF2B5EF4-FFF2-40B4-BE49-F238E27FC236}">
                <a16:creationId xmlns:a16="http://schemas.microsoft.com/office/drawing/2014/main" id="{B695F253-7686-51E9-4749-0413EC12ED2C}"/>
              </a:ext>
            </a:extLst>
          </p:cNvPr>
          <p:cNvSpPr txBox="1"/>
          <p:nvPr/>
        </p:nvSpPr>
        <p:spPr>
          <a:xfrm>
            <a:off x="5181600" y="2516094"/>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17B26786-8D32-A663-A552-FD0594D15358}"/>
              </a:ext>
            </a:extLst>
          </p:cNvPr>
          <p:cNvSpPr txBox="1"/>
          <p:nvPr/>
        </p:nvSpPr>
        <p:spPr>
          <a:xfrm>
            <a:off x="5181600" y="2516094"/>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151052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CF388-178F-C4DE-1D71-EDB887638E02}"/>
              </a:ext>
            </a:extLst>
          </p:cNvPr>
          <p:cNvSpPr>
            <a:spLocks noGrp="1"/>
          </p:cNvSpPr>
          <p:nvPr>
            <p:ph type="title"/>
          </p:nvPr>
        </p:nvSpPr>
        <p:spPr>
          <a:xfrm>
            <a:off x="640080" y="1371600"/>
            <a:ext cx="4072468" cy="1097280"/>
          </a:xfrm>
        </p:spPr>
        <p:txBody>
          <a:bodyPr>
            <a:normAutofit/>
          </a:bodyPr>
          <a:lstStyle/>
          <a:p>
            <a:r>
              <a:rPr lang="en-GB" sz="3600"/>
              <a:t>Conserve....</a:t>
            </a:r>
            <a:endParaRPr lang="en-US" sz="3600"/>
          </a:p>
        </p:txBody>
      </p:sp>
      <p:cxnSp>
        <p:nvCxnSpPr>
          <p:cNvPr id="24" name="Straight Connector 23">
            <a:extLst>
              <a:ext uri="{FF2B5EF4-FFF2-40B4-BE49-F238E27FC236}">
                <a16:creationId xmlns:a16="http://schemas.microsoft.com/office/drawing/2014/main" id="{5F36BA04-2CA4-4727-91BA-40C378D140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1A60F1-CF6C-15CC-0C0C-9F815792F1A9}"/>
              </a:ext>
            </a:extLst>
          </p:cNvPr>
          <p:cNvSpPr>
            <a:spLocks noGrp="1"/>
          </p:cNvSpPr>
          <p:nvPr>
            <p:ph idx="1"/>
          </p:nvPr>
        </p:nvSpPr>
        <p:spPr>
          <a:xfrm>
            <a:off x="640080" y="2633236"/>
            <a:ext cx="4072468" cy="3664681"/>
          </a:xfrm>
        </p:spPr>
        <p:txBody>
          <a:bodyPr vert="horz" lIns="91440" tIns="45720" rIns="91440" bIns="45720" rtlCol="0" anchor="t">
            <a:normAutofit/>
          </a:bodyPr>
          <a:lstStyle/>
          <a:p>
            <a:pPr marL="0" indent="0">
              <a:buNone/>
            </a:pPr>
            <a:r>
              <a:rPr lang="en-GB" sz="1400">
                <a:latin typeface="Calibri"/>
                <a:ea typeface="Calibri"/>
                <a:cs typeface="Calibri"/>
              </a:rPr>
              <a:t>Artwork created by members of the eco club, celebrating the beauty of nature. Using bright colours to show their flower designs. A heartfelt piece of work dedicated to Mother Earth, reminding us of the importance of caring for our planet.</a:t>
            </a:r>
            <a:endParaRPr lang="en-US" sz="1400">
              <a:latin typeface="Calibri"/>
              <a:ea typeface="Calibri"/>
              <a:cs typeface="Calibri"/>
            </a:endParaRPr>
          </a:p>
        </p:txBody>
      </p:sp>
      <p:pic>
        <p:nvPicPr>
          <p:cNvPr id="4" name="Picture 3">
            <a:extLst>
              <a:ext uri="{FF2B5EF4-FFF2-40B4-BE49-F238E27FC236}">
                <a16:creationId xmlns:a16="http://schemas.microsoft.com/office/drawing/2014/main" id="{A5A91C3A-7E4E-80D6-E06E-7E6A7BE77EB7}"/>
              </a:ext>
            </a:extLst>
          </p:cNvPr>
          <p:cNvPicPr>
            <a:picLocks noChangeAspect="1"/>
          </p:cNvPicPr>
          <p:nvPr/>
        </p:nvPicPr>
        <p:blipFill>
          <a:blip r:embed="rId2">
            <a:extLst>
              <a:ext uri="{28A0092B-C50C-407E-A947-70E740481C1C}">
                <a14:useLocalDpi xmlns:a14="http://schemas.microsoft.com/office/drawing/2010/main" val="0"/>
              </a:ext>
            </a:extLst>
          </a:blip>
          <a:srcRect r="-4" b="19439"/>
          <a:stretch>
            <a:fillRect/>
          </a:stretch>
        </p:blipFill>
        <p:spPr>
          <a:xfrm>
            <a:off x="5679451" y="-1"/>
            <a:ext cx="3256277" cy="3429000"/>
          </a:xfrm>
          <a:prstGeom prst="rect">
            <a:avLst/>
          </a:prstGeom>
        </p:spPr>
      </p:pic>
      <p:pic>
        <p:nvPicPr>
          <p:cNvPr id="5" name="Picture 4">
            <a:extLst>
              <a:ext uri="{FF2B5EF4-FFF2-40B4-BE49-F238E27FC236}">
                <a16:creationId xmlns:a16="http://schemas.microsoft.com/office/drawing/2014/main" id="{055DC622-A88A-1969-31F5-B62BA7927A64}"/>
              </a:ext>
            </a:extLst>
          </p:cNvPr>
          <p:cNvPicPr>
            <a:picLocks noChangeAspect="1"/>
          </p:cNvPicPr>
          <p:nvPr/>
        </p:nvPicPr>
        <p:blipFill>
          <a:blip r:embed="rId3">
            <a:extLst>
              <a:ext uri="{28A0092B-C50C-407E-A947-70E740481C1C}">
                <a14:useLocalDpi xmlns:a14="http://schemas.microsoft.com/office/drawing/2010/main" val="0"/>
              </a:ext>
            </a:extLst>
          </a:blip>
          <a:srcRect t="535" r="-2" b="9691"/>
          <a:stretch>
            <a:fillRect/>
          </a:stretch>
        </p:blipFill>
        <p:spPr>
          <a:xfrm>
            <a:off x="8935722" y="1"/>
            <a:ext cx="3256277" cy="3429000"/>
          </a:xfrm>
          <a:prstGeom prst="rect">
            <a:avLst/>
          </a:prstGeom>
        </p:spPr>
      </p:pic>
      <p:pic>
        <p:nvPicPr>
          <p:cNvPr id="6" name="Picture 5">
            <a:extLst>
              <a:ext uri="{FF2B5EF4-FFF2-40B4-BE49-F238E27FC236}">
                <a16:creationId xmlns:a16="http://schemas.microsoft.com/office/drawing/2014/main" id="{DD7E6046-BF75-F261-8F83-06390A31086E}"/>
              </a:ext>
            </a:extLst>
          </p:cNvPr>
          <p:cNvPicPr>
            <a:picLocks noChangeAspect="1"/>
          </p:cNvPicPr>
          <p:nvPr/>
        </p:nvPicPr>
        <p:blipFill>
          <a:blip r:embed="rId4">
            <a:extLst>
              <a:ext uri="{28A0092B-C50C-407E-A947-70E740481C1C}">
                <a14:useLocalDpi xmlns:a14="http://schemas.microsoft.com/office/drawing/2010/main" val="0"/>
              </a:ext>
            </a:extLst>
          </a:blip>
          <a:srcRect r="-4" b="14964"/>
          <a:stretch>
            <a:fillRect/>
          </a:stretch>
        </p:blipFill>
        <p:spPr>
          <a:xfrm>
            <a:off x="5679449" y="3428999"/>
            <a:ext cx="3256277" cy="3429000"/>
          </a:xfrm>
          <a:prstGeom prst="rect">
            <a:avLst/>
          </a:prstGeom>
        </p:spPr>
      </p:pic>
      <p:pic>
        <p:nvPicPr>
          <p:cNvPr id="7" name="Picture 6">
            <a:extLst>
              <a:ext uri="{FF2B5EF4-FFF2-40B4-BE49-F238E27FC236}">
                <a16:creationId xmlns:a16="http://schemas.microsoft.com/office/drawing/2014/main" id="{6AF10CEB-D3B5-CBCD-C0FF-6965EA5A2479}"/>
              </a:ext>
            </a:extLst>
          </p:cNvPr>
          <p:cNvPicPr>
            <a:picLocks noChangeAspect="1"/>
          </p:cNvPicPr>
          <p:nvPr/>
        </p:nvPicPr>
        <p:blipFill>
          <a:blip r:embed="rId5">
            <a:extLst>
              <a:ext uri="{28A0092B-C50C-407E-A947-70E740481C1C}">
                <a14:useLocalDpi xmlns:a14="http://schemas.microsoft.com/office/drawing/2010/main" val="0"/>
              </a:ext>
            </a:extLst>
          </a:blip>
          <a:srcRect l="9580" r="6616" b="1"/>
          <a:stretch>
            <a:fillRect/>
          </a:stretch>
        </p:blipFill>
        <p:spPr>
          <a:xfrm>
            <a:off x="8935718" y="3429000"/>
            <a:ext cx="3256278" cy="3429000"/>
          </a:xfrm>
          <a:prstGeom prst="rect">
            <a:avLst/>
          </a:prstGeom>
        </p:spPr>
      </p:pic>
    </p:spTree>
    <p:extLst>
      <p:ext uri="{BB962C8B-B14F-4D97-AF65-F5344CB8AC3E}">
        <p14:creationId xmlns:p14="http://schemas.microsoft.com/office/powerpoint/2010/main" val="1316386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CFB039-B977-A343-D163-B585C902D846}"/>
              </a:ext>
            </a:extLst>
          </p:cNvPr>
          <p:cNvSpPr>
            <a:spLocks noGrp="1"/>
          </p:cNvSpPr>
          <p:nvPr>
            <p:ph type="title"/>
          </p:nvPr>
        </p:nvSpPr>
        <p:spPr>
          <a:xfrm>
            <a:off x="7670802" y="914400"/>
            <a:ext cx="3860208" cy="1097280"/>
          </a:xfrm>
        </p:spPr>
        <p:txBody>
          <a:bodyPr anchor="t">
            <a:normAutofit fontScale="90000"/>
          </a:bodyPr>
          <a:lstStyle/>
          <a:p>
            <a:pPr>
              <a:lnSpc>
                <a:spcPct val="90000"/>
              </a:lnSpc>
            </a:pPr>
            <a:r>
              <a:rPr lang="en-GB" sz="3600"/>
              <a:t>Reflect to connect by Noreen Arshad </a:t>
            </a:r>
          </a:p>
        </p:txBody>
      </p:sp>
      <p:pic>
        <p:nvPicPr>
          <p:cNvPr id="5" name="Picture 4">
            <a:extLst>
              <a:ext uri="{FF2B5EF4-FFF2-40B4-BE49-F238E27FC236}">
                <a16:creationId xmlns:a16="http://schemas.microsoft.com/office/drawing/2014/main" id="{5100C1B6-8421-E926-DCB9-6DA503CBB4B9}"/>
              </a:ext>
            </a:extLst>
          </p:cNvPr>
          <p:cNvPicPr>
            <a:picLocks noChangeAspect="1"/>
          </p:cNvPicPr>
          <p:nvPr/>
        </p:nvPicPr>
        <p:blipFill>
          <a:blip r:embed="rId2">
            <a:extLst>
              <a:ext uri="{28A0092B-C50C-407E-A947-70E740481C1C}">
                <a14:useLocalDpi xmlns:a14="http://schemas.microsoft.com/office/drawing/2010/main" val="0"/>
              </a:ext>
            </a:extLst>
          </a:blip>
          <a:srcRect t="10821" r="-4" b="34490"/>
          <a:stretch>
            <a:fillRect/>
          </a:stretch>
        </p:blipFill>
        <p:spPr>
          <a:xfrm>
            <a:off x="20" y="914400"/>
            <a:ext cx="3684448" cy="2686524"/>
          </a:xfrm>
          <a:prstGeom prst="rect">
            <a:avLst/>
          </a:prstGeom>
        </p:spPr>
      </p:pic>
      <p:pic>
        <p:nvPicPr>
          <p:cNvPr id="3" name="Picture 2">
            <a:extLst>
              <a:ext uri="{FF2B5EF4-FFF2-40B4-BE49-F238E27FC236}">
                <a16:creationId xmlns:a16="http://schemas.microsoft.com/office/drawing/2014/main" id="{1C39A18F-0E7D-43DE-C007-0FC58180618C}"/>
              </a:ext>
            </a:extLst>
          </p:cNvPr>
          <p:cNvPicPr>
            <a:picLocks noChangeAspect="1"/>
          </p:cNvPicPr>
          <p:nvPr/>
        </p:nvPicPr>
        <p:blipFill>
          <a:blip r:embed="rId3">
            <a:extLst>
              <a:ext uri="{28A0092B-C50C-407E-A947-70E740481C1C}">
                <a14:useLocalDpi xmlns:a14="http://schemas.microsoft.com/office/drawing/2010/main" val="0"/>
              </a:ext>
            </a:extLst>
          </a:blip>
          <a:srcRect t="11920" r="4" b="33634"/>
          <a:stretch>
            <a:fillRect/>
          </a:stretch>
        </p:blipFill>
        <p:spPr>
          <a:xfrm>
            <a:off x="1" y="3597454"/>
            <a:ext cx="3684467" cy="2674848"/>
          </a:xfrm>
          <a:prstGeom prst="rect">
            <a:avLst/>
          </a:prstGeom>
        </p:spPr>
      </p:pic>
      <p:pic>
        <p:nvPicPr>
          <p:cNvPr id="6" name="Picture 5">
            <a:extLst>
              <a:ext uri="{FF2B5EF4-FFF2-40B4-BE49-F238E27FC236}">
                <a16:creationId xmlns:a16="http://schemas.microsoft.com/office/drawing/2014/main" id="{CE2FEE56-9A0C-E4A2-8525-F923466F2367}"/>
              </a:ext>
            </a:extLst>
          </p:cNvPr>
          <p:cNvPicPr>
            <a:picLocks noChangeAspect="1"/>
          </p:cNvPicPr>
          <p:nvPr/>
        </p:nvPicPr>
        <p:blipFill>
          <a:blip r:embed="rId4">
            <a:extLst>
              <a:ext uri="{28A0092B-C50C-407E-A947-70E740481C1C}">
                <a14:useLocalDpi xmlns:a14="http://schemas.microsoft.com/office/drawing/2010/main" val="0"/>
              </a:ext>
            </a:extLst>
          </a:blip>
          <a:srcRect t="15591" r="-4" b="26209"/>
          <a:stretch>
            <a:fillRect/>
          </a:stretch>
        </p:blipFill>
        <p:spPr>
          <a:xfrm>
            <a:off x="3683718" y="914400"/>
            <a:ext cx="3462149" cy="2686524"/>
          </a:xfrm>
          <a:prstGeom prst="rect">
            <a:avLst/>
          </a:prstGeom>
        </p:spPr>
      </p:pic>
      <p:pic>
        <p:nvPicPr>
          <p:cNvPr id="4" name="Picture 3">
            <a:extLst>
              <a:ext uri="{FF2B5EF4-FFF2-40B4-BE49-F238E27FC236}">
                <a16:creationId xmlns:a16="http://schemas.microsoft.com/office/drawing/2014/main" id="{6326CC9C-1823-310A-06A0-AC6443D19381}"/>
              </a:ext>
            </a:extLst>
          </p:cNvPr>
          <p:cNvPicPr>
            <a:picLocks noChangeAspect="1"/>
          </p:cNvPicPr>
          <p:nvPr/>
        </p:nvPicPr>
        <p:blipFill>
          <a:blip r:embed="rId5">
            <a:extLst>
              <a:ext uri="{28A0092B-C50C-407E-A947-70E740481C1C}">
                <a14:useLocalDpi xmlns:a14="http://schemas.microsoft.com/office/drawing/2010/main" val="0"/>
              </a:ext>
            </a:extLst>
          </a:blip>
          <a:srcRect t="29754" r="-4" b="12299"/>
          <a:stretch>
            <a:fillRect/>
          </a:stretch>
        </p:blipFill>
        <p:spPr>
          <a:xfrm>
            <a:off x="3683718" y="3597932"/>
            <a:ext cx="3462149" cy="2674850"/>
          </a:xfrm>
          <a:prstGeom prst="rect">
            <a:avLst/>
          </a:prstGeom>
        </p:spPr>
      </p:pic>
      <p:cxnSp>
        <p:nvCxnSpPr>
          <p:cNvPr id="40" name="Straight Connector 39">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710" y="6272784"/>
            <a:ext cx="7137281" cy="1"/>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33" name="Content Placeholder 2">
            <a:extLst>
              <a:ext uri="{FF2B5EF4-FFF2-40B4-BE49-F238E27FC236}">
                <a16:creationId xmlns:a16="http://schemas.microsoft.com/office/drawing/2014/main" id="{9E36792D-AB80-671B-926B-E7D60635DA5C}"/>
              </a:ext>
            </a:extLst>
          </p:cNvPr>
          <p:cNvGraphicFramePr>
            <a:graphicFrameLocks noGrp="1"/>
          </p:cNvGraphicFramePr>
          <p:nvPr>
            <p:ph idx="1"/>
            <p:extLst>
              <p:ext uri="{D42A27DB-BD31-4B8C-83A1-F6EECF244321}">
                <p14:modId xmlns:p14="http://schemas.microsoft.com/office/powerpoint/2010/main" val="78081222"/>
              </p:ext>
            </p:extLst>
          </p:nvPr>
        </p:nvGraphicFramePr>
        <p:xfrm>
          <a:off x="7670800" y="2176036"/>
          <a:ext cx="3860208" cy="412394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447410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A3DBF4-1B3A-5749-BC3B-C5BC4DB1CDA1}"/>
              </a:ext>
            </a:extLst>
          </p:cNvPr>
          <p:cNvSpPr>
            <a:spLocks noGrp="1"/>
          </p:cNvSpPr>
          <p:nvPr>
            <p:ph type="title"/>
          </p:nvPr>
        </p:nvSpPr>
        <p:spPr>
          <a:xfrm>
            <a:off x="640079" y="1371600"/>
            <a:ext cx="6382512" cy="1097280"/>
          </a:xfrm>
        </p:spPr>
        <p:txBody>
          <a:bodyPr>
            <a:normAutofit/>
          </a:bodyPr>
          <a:lstStyle/>
          <a:p>
            <a:pPr>
              <a:lnSpc>
                <a:spcPct val="90000"/>
              </a:lnSpc>
            </a:pPr>
            <a:r>
              <a:rPr lang="en-GB" sz="3400"/>
              <a:t>Why it is important to care for nature</a:t>
            </a:r>
          </a:p>
        </p:txBody>
      </p:sp>
      <p:cxnSp>
        <p:nvCxnSpPr>
          <p:cNvPr id="18" name="Straight Connector 17">
            <a:extLst>
              <a:ext uri="{FF2B5EF4-FFF2-40B4-BE49-F238E27FC236}">
                <a16:creationId xmlns:a16="http://schemas.microsoft.com/office/drawing/2014/main" id="{A1DB5636-7209-441D-A20B-2A24C54D5C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D7A261-1B71-316D-32F8-7B8631412D43}"/>
              </a:ext>
            </a:extLst>
          </p:cNvPr>
          <p:cNvSpPr>
            <a:spLocks noGrp="1"/>
          </p:cNvSpPr>
          <p:nvPr>
            <p:ph idx="1"/>
          </p:nvPr>
        </p:nvSpPr>
        <p:spPr>
          <a:xfrm>
            <a:off x="640079" y="2633236"/>
            <a:ext cx="6382512" cy="3664681"/>
          </a:xfrm>
        </p:spPr>
        <p:txBody>
          <a:bodyPr vert="horz" lIns="91440" tIns="45720" rIns="91440" bIns="45720" rtlCol="0" anchor="t">
            <a:normAutofit/>
          </a:bodyPr>
          <a:lstStyle/>
          <a:p>
            <a:pPr marL="0" indent="0">
              <a:lnSpc>
                <a:spcPct val="110000"/>
              </a:lnSpc>
              <a:buNone/>
            </a:pPr>
            <a:r>
              <a:rPr lang="en-GB" sz="1600">
                <a:latin typeface="Calibri"/>
                <a:ea typeface="Calibri"/>
                <a:cs typeface="Calibri"/>
              </a:rPr>
              <a:t>Nature is a precious gift from God, so beautiful and full of wonder. We have so much to be grateful for in His creation. From the tiniest insect to the tallest tree, every part of the natural world has a purpose. Teaching children to care for the environment helps them understand that it is their responsibility to protect it with kindness and respect. Through simple acts like planting flowers, feeding birds, or picking up litter, children learn that their actions matter. These small steps nurture a deep connection to the Earth and offer hope for a brighter, greener future one where generations to come can enjoy the beauty and blessings of the natural world. Looking back, I wish we had done more of this in school and at home, but it’s something I’m now committed to being more active about within my own family. If each of us makes a small start in doing good, the world would benefit immensely.</a:t>
            </a:r>
          </a:p>
        </p:txBody>
      </p:sp>
      <p:pic>
        <p:nvPicPr>
          <p:cNvPr id="5" name="Picture 4">
            <a:extLst>
              <a:ext uri="{FF2B5EF4-FFF2-40B4-BE49-F238E27FC236}">
                <a16:creationId xmlns:a16="http://schemas.microsoft.com/office/drawing/2014/main" id="{D405ADD4-562B-023E-68FB-2522D6762523}"/>
              </a:ext>
            </a:extLst>
          </p:cNvPr>
          <p:cNvPicPr>
            <a:picLocks noChangeAspect="1"/>
          </p:cNvPicPr>
          <p:nvPr/>
        </p:nvPicPr>
        <p:blipFill>
          <a:blip r:embed="rId2">
            <a:extLst>
              <a:ext uri="{28A0092B-C50C-407E-A947-70E740481C1C}">
                <a14:useLocalDpi xmlns:a14="http://schemas.microsoft.com/office/drawing/2010/main" val="0"/>
              </a:ext>
            </a:extLst>
          </a:blip>
          <a:srcRect t="4860" r="2" b="4928"/>
          <a:stretch>
            <a:fillRect/>
          </a:stretch>
        </p:blipFill>
        <p:spPr>
          <a:xfrm>
            <a:off x="7810504" y="0"/>
            <a:ext cx="4381494" cy="6657785"/>
          </a:xfrm>
          <a:prstGeom prst="rect">
            <a:avLst/>
          </a:prstGeom>
        </p:spPr>
      </p:pic>
    </p:spTree>
    <p:extLst>
      <p:ext uri="{BB962C8B-B14F-4D97-AF65-F5344CB8AC3E}">
        <p14:creationId xmlns:p14="http://schemas.microsoft.com/office/powerpoint/2010/main" val="31281954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0" name="Straight Connector 6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72" name="Rectangle 71">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309AC6F-0CB4-74E2-0FE0-976E0CB86063}"/>
              </a:ext>
            </a:extLst>
          </p:cNvPr>
          <p:cNvSpPr>
            <a:spLocks noGrp="1"/>
          </p:cNvSpPr>
          <p:nvPr>
            <p:ph type="title"/>
          </p:nvPr>
        </p:nvSpPr>
        <p:spPr>
          <a:xfrm>
            <a:off x="640080" y="1371599"/>
            <a:ext cx="4892041" cy="3076749"/>
          </a:xfrm>
        </p:spPr>
        <p:txBody>
          <a:bodyPr vert="horz" lIns="91440" tIns="45720" rIns="91440" bIns="45720" rtlCol="0" anchor="t">
            <a:normAutofit fontScale="90000"/>
          </a:bodyPr>
          <a:lstStyle/>
          <a:p>
            <a:pPr marL="285750" indent="-285750">
              <a:lnSpc>
                <a:spcPct val="90000"/>
              </a:lnSpc>
            </a:pPr>
            <a:r>
              <a:rPr lang="en-US" sz="4400">
                <a:latin typeface="Calibri"/>
                <a:ea typeface="Calibri"/>
                <a:cs typeface="Calibri"/>
              </a:rPr>
              <a:t>I PROMISE TO.</a:t>
            </a:r>
            <a:r>
              <a:rPr lang="en-US" sz="1400">
                <a:latin typeface="Calibri"/>
                <a:ea typeface="Calibri"/>
                <a:cs typeface="Calibri"/>
              </a:rPr>
              <a:t>..</a:t>
            </a:r>
            <a:br>
              <a:rPr lang="en-US" sz="1400"/>
            </a:br>
            <a:br>
              <a:rPr lang="en-US" sz="1400"/>
            </a:br>
            <a:br>
              <a:rPr lang="en-US" sz="1400"/>
            </a:br>
            <a:br>
              <a:rPr lang="en-US" sz="1400"/>
            </a:br>
            <a:br>
              <a:rPr lang="en-US" sz="1400"/>
            </a:br>
            <a:br>
              <a:rPr lang="en-US" sz="1400"/>
            </a:br>
            <a:br>
              <a:rPr lang="en-US" sz="1400"/>
            </a:br>
            <a:r>
              <a:rPr lang="en-US" sz="1600"/>
              <a:t>I will recycle, reuse, and compost whenever possible, and avoid single-use plastics.</a:t>
            </a:r>
            <a:br>
              <a:rPr lang="en-US" sz="1600"/>
            </a:br>
            <a:endParaRPr lang="en-US" sz="1600"/>
          </a:p>
          <a:p>
            <a:pPr>
              <a:lnSpc>
                <a:spcPct val="90000"/>
              </a:lnSpc>
            </a:pPr>
            <a:r>
              <a:rPr lang="en-US" sz="1600"/>
              <a:t> I promise to save water and energy in my daily life by turning off lights, fixing leaks, and using resources wisely.</a:t>
            </a:r>
            <a:br>
              <a:rPr lang="en-US" sz="1600"/>
            </a:br>
            <a:br>
              <a:rPr lang="en-US" sz="1600"/>
            </a:br>
            <a:r>
              <a:rPr lang="en-US" sz="1600"/>
              <a:t> I will speak up for the environment by supporting conservation efforts and sharing what I learn with friends and family.</a:t>
            </a:r>
            <a:br>
              <a:rPr lang="en-US" sz="1600"/>
            </a:br>
            <a:br>
              <a:rPr lang="en-US" sz="1600"/>
            </a:br>
            <a:r>
              <a:rPr lang="en-US" sz="1600"/>
              <a:t>Stay curious and open to lifelong learning</a:t>
            </a:r>
            <a:br>
              <a:rPr lang="en-US" sz="1600"/>
            </a:br>
            <a:endParaRPr lang="en-US" sz="1600"/>
          </a:p>
          <a:p>
            <a:pPr>
              <a:lnSpc>
                <a:spcPct val="90000"/>
              </a:lnSpc>
            </a:pPr>
            <a:endParaRPr lang="en-US" sz="1600"/>
          </a:p>
        </p:txBody>
      </p:sp>
      <p:cxnSp>
        <p:nvCxnSpPr>
          <p:cNvPr id="74" name="Straight Connector 73">
            <a:extLst>
              <a:ext uri="{FF2B5EF4-FFF2-40B4-BE49-F238E27FC236}">
                <a16:creationId xmlns:a16="http://schemas.microsoft.com/office/drawing/2014/main" id="{D132AEA7-A24A-45A9-BF8F-D0AFF34DF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EFE9B3E4-F5F5-155A-717F-CF42084431CF}"/>
              </a:ext>
            </a:extLst>
          </p:cNvPr>
          <p:cNvPicPr>
            <a:picLocks noChangeAspect="1"/>
          </p:cNvPicPr>
          <p:nvPr/>
        </p:nvPicPr>
        <p:blipFill>
          <a:blip r:embed="rId2">
            <a:extLst>
              <a:ext uri="{28A0092B-C50C-407E-A947-70E740481C1C}">
                <a14:useLocalDpi xmlns:a14="http://schemas.microsoft.com/office/drawing/2010/main" val="0"/>
              </a:ext>
            </a:extLst>
          </a:blip>
          <a:srcRect t="40890" b="13808"/>
          <a:stretch>
            <a:fillRect/>
          </a:stretch>
        </p:blipFill>
        <p:spPr>
          <a:xfrm>
            <a:off x="6515100" y="1"/>
            <a:ext cx="5676900" cy="3429000"/>
          </a:xfrm>
          <a:prstGeom prst="rect">
            <a:avLst/>
          </a:prstGeom>
        </p:spPr>
      </p:pic>
      <p:pic>
        <p:nvPicPr>
          <p:cNvPr id="4" name="Picture 3">
            <a:extLst>
              <a:ext uri="{FF2B5EF4-FFF2-40B4-BE49-F238E27FC236}">
                <a16:creationId xmlns:a16="http://schemas.microsoft.com/office/drawing/2014/main" id="{5FD397F7-267F-4409-F856-CD18D1510F90}"/>
              </a:ext>
            </a:extLst>
          </p:cNvPr>
          <p:cNvPicPr>
            <a:picLocks noChangeAspect="1"/>
          </p:cNvPicPr>
          <p:nvPr/>
        </p:nvPicPr>
        <p:blipFill>
          <a:blip r:embed="rId3">
            <a:extLst>
              <a:ext uri="{28A0092B-C50C-407E-A947-70E740481C1C}">
                <a14:useLocalDpi xmlns:a14="http://schemas.microsoft.com/office/drawing/2010/main" val="0"/>
              </a:ext>
            </a:extLst>
          </a:blip>
          <a:srcRect t="25536" b="29162"/>
          <a:stretch>
            <a:fillRect/>
          </a:stretch>
        </p:blipFill>
        <p:spPr>
          <a:xfrm>
            <a:off x="6515100" y="3429000"/>
            <a:ext cx="5676900" cy="3429000"/>
          </a:xfrm>
          <a:prstGeom prst="rect">
            <a:avLst/>
          </a:prstGeom>
        </p:spPr>
      </p:pic>
    </p:spTree>
    <p:extLst>
      <p:ext uri="{BB962C8B-B14F-4D97-AF65-F5344CB8AC3E}">
        <p14:creationId xmlns:p14="http://schemas.microsoft.com/office/powerpoint/2010/main" val="4893366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839CCE-078C-2191-8A0F-718C2E6128A0}"/>
              </a:ext>
            </a:extLst>
          </p:cNvPr>
          <p:cNvSpPr>
            <a:spLocks noGrp="1"/>
          </p:cNvSpPr>
          <p:nvPr>
            <p:ph type="title"/>
          </p:nvPr>
        </p:nvSpPr>
        <p:spPr>
          <a:xfrm>
            <a:off x="640080" y="1371600"/>
            <a:ext cx="5305424" cy="1097280"/>
          </a:xfrm>
        </p:spPr>
        <p:txBody>
          <a:bodyPr vert="horz" lIns="91440" tIns="45720" rIns="91440" bIns="45720" rtlCol="0">
            <a:normAutofit/>
          </a:bodyPr>
          <a:lstStyle/>
          <a:p>
            <a:r>
              <a:rPr lang="en-US"/>
              <a:t>Share</a:t>
            </a:r>
          </a:p>
        </p:txBody>
      </p:sp>
      <p:cxnSp>
        <p:nvCxnSpPr>
          <p:cNvPr id="26" name="Straight Connector 25">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1FB369-C476-4DE0-BCD0-FF7C97F93ACC}"/>
              </a:ext>
            </a:extLst>
          </p:cNvPr>
          <p:cNvSpPr>
            <a:spLocks noGrp="1"/>
          </p:cNvSpPr>
          <p:nvPr>
            <p:ph idx="1"/>
          </p:nvPr>
        </p:nvSpPr>
        <p:spPr>
          <a:xfrm>
            <a:off x="1013891" y="2820144"/>
            <a:ext cx="5305425" cy="3664680"/>
          </a:xfrm>
        </p:spPr>
        <p:txBody>
          <a:bodyPr vert="horz" lIns="91440" tIns="45720" rIns="91440" bIns="45720" rtlCol="0" anchor="t">
            <a:normAutofit/>
          </a:bodyPr>
          <a:lstStyle/>
          <a:p>
            <a:pPr marL="0" indent="0">
              <a:buNone/>
            </a:pPr>
            <a:r>
              <a:rPr lang="en-US" b="1" cap="all" spc="300">
                <a:ea typeface="+mn-lt"/>
                <a:cs typeface="+mn-lt"/>
              </a:rPr>
              <a:t>Work shared with</a:t>
            </a:r>
            <a:r>
              <a:rPr lang="en-US" cap="all" spc="300">
                <a:ea typeface="+mn-lt"/>
                <a:cs typeface="+mn-lt"/>
              </a:rPr>
              <a:t>: The John Muir Award team via Instagram; family and friends through Instagram and email; and St Joseph’s staff throughout my journey by sharing photographs, reflections, and ideas.</a:t>
            </a:r>
            <a:endParaRPr lang="en-US"/>
          </a:p>
        </p:txBody>
      </p:sp>
      <p:pic>
        <p:nvPicPr>
          <p:cNvPr id="4" name="Picture 3">
            <a:extLst>
              <a:ext uri="{FF2B5EF4-FFF2-40B4-BE49-F238E27FC236}">
                <a16:creationId xmlns:a16="http://schemas.microsoft.com/office/drawing/2014/main" id="{E4696093-CE7F-B9FB-E1CC-2091F2BD0828}"/>
              </a:ext>
            </a:extLst>
          </p:cNvPr>
          <p:cNvPicPr>
            <a:picLocks noChangeAspect="1"/>
          </p:cNvPicPr>
          <p:nvPr/>
        </p:nvPicPr>
        <p:blipFill>
          <a:blip r:embed="rId2">
            <a:extLst>
              <a:ext uri="{28A0092B-C50C-407E-A947-70E740481C1C}">
                <a14:useLocalDpi xmlns:a14="http://schemas.microsoft.com/office/drawing/2010/main" val="0"/>
              </a:ext>
            </a:extLst>
          </a:blip>
          <a:srcRect l="14759" r="5420"/>
          <a:stretch>
            <a:fillRect/>
          </a:stretch>
        </p:blipFill>
        <p:spPr>
          <a:xfrm>
            <a:off x="7104923" y="643467"/>
            <a:ext cx="2003653" cy="2635362"/>
          </a:xfrm>
          <a:prstGeom prst="rect">
            <a:avLst/>
          </a:prstGeom>
        </p:spPr>
      </p:pic>
      <p:pic>
        <p:nvPicPr>
          <p:cNvPr id="7" name="Picture 6">
            <a:extLst>
              <a:ext uri="{FF2B5EF4-FFF2-40B4-BE49-F238E27FC236}">
                <a16:creationId xmlns:a16="http://schemas.microsoft.com/office/drawing/2014/main" id="{DA5B0DE6-E2F9-CEDF-DC42-53F3A0E55E09}"/>
              </a:ext>
            </a:extLst>
          </p:cNvPr>
          <p:cNvPicPr>
            <a:picLocks noChangeAspect="1"/>
          </p:cNvPicPr>
          <p:nvPr/>
        </p:nvPicPr>
        <p:blipFill>
          <a:blip r:embed="rId3">
            <a:extLst>
              <a:ext uri="{28A0092B-C50C-407E-A947-70E740481C1C}">
                <a14:useLocalDpi xmlns:a14="http://schemas.microsoft.com/office/drawing/2010/main" val="0"/>
              </a:ext>
            </a:extLst>
          </a:blip>
          <a:srcRect l="29172" r="264" b="-4"/>
          <a:stretch>
            <a:fillRect/>
          </a:stretch>
        </p:blipFill>
        <p:spPr>
          <a:xfrm>
            <a:off x="9434673" y="643467"/>
            <a:ext cx="2010316" cy="2635362"/>
          </a:xfrm>
          <a:prstGeom prst="rect">
            <a:avLst/>
          </a:prstGeom>
        </p:spPr>
      </p:pic>
      <p:pic>
        <p:nvPicPr>
          <p:cNvPr id="6" name="Picture 5">
            <a:extLst>
              <a:ext uri="{FF2B5EF4-FFF2-40B4-BE49-F238E27FC236}">
                <a16:creationId xmlns:a16="http://schemas.microsoft.com/office/drawing/2014/main" id="{AAA3BAC1-FC33-CC00-8665-6B3E6329ACBF}"/>
              </a:ext>
            </a:extLst>
          </p:cNvPr>
          <p:cNvPicPr>
            <a:picLocks noChangeAspect="1"/>
          </p:cNvPicPr>
          <p:nvPr/>
        </p:nvPicPr>
        <p:blipFill>
          <a:blip r:embed="rId4">
            <a:extLst>
              <a:ext uri="{28A0092B-C50C-407E-A947-70E740481C1C}">
                <a14:useLocalDpi xmlns:a14="http://schemas.microsoft.com/office/drawing/2010/main" val="0"/>
              </a:ext>
            </a:extLst>
          </a:blip>
          <a:srcRect t="12944" b="25995"/>
          <a:stretch>
            <a:fillRect/>
          </a:stretch>
        </p:blipFill>
        <p:spPr>
          <a:xfrm>
            <a:off x="7069141" y="3605379"/>
            <a:ext cx="2039434" cy="2692538"/>
          </a:xfrm>
          <a:prstGeom prst="rect">
            <a:avLst/>
          </a:prstGeom>
        </p:spPr>
      </p:pic>
      <p:pic>
        <p:nvPicPr>
          <p:cNvPr id="5" name="Picture 4">
            <a:extLst>
              <a:ext uri="{FF2B5EF4-FFF2-40B4-BE49-F238E27FC236}">
                <a16:creationId xmlns:a16="http://schemas.microsoft.com/office/drawing/2014/main" id="{69377951-37A1-8751-8EE5-CCB73D1D4F2B}"/>
              </a:ext>
            </a:extLst>
          </p:cNvPr>
          <p:cNvPicPr>
            <a:picLocks noChangeAspect="1"/>
          </p:cNvPicPr>
          <p:nvPr/>
        </p:nvPicPr>
        <p:blipFill>
          <a:blip r:embed="rId5">
            <a:extLst>
              <a:ext uri="{28A0092B-C50C-407E-A947-70E740481C1C}">
                <a14:useLocalDpi xmlns:a14="http://schemas.microsoft.com/office/drawing/2010/main" val="0"/>
              </a:ext>
            </a:extLst>
          </a:blip>
          <a:srcRect t="4440" r="1" b="1"/>
          <a:stretch>
            <a:fillRect/>
          </a:stretch>
        </p:blipFill>
        <p:spPr>
          <a:xfrm>
            <a:off x="9434673" y="3605379"/>
            <a:ext cx="2049834" cy="2692538"/>
          </a:xfrm>
          <a:prstGeom prst="rect">
            <a:avLst/>
          </a:prstGeom>
        </p:spPr>
      </p:pic>
    </p:spTree>
    <p:extLst>
      <p:ext uri="{BB962C8B-B14F-4D97-AF65-F5344CB8AC3E}">
        <p14:creationId xmlns:p14="http://schemas.microsoft.com/office/powerpoint/2010/main" val="19878290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EC560-F906-4521-6F70-304812FEB6E9}"/>
              </a:ext>
            </a:extLst>
          </p:cNvPr>
          <p:cNvSpPr>
            <a:spLocks noGrp="1"/>
          </p:cNvSpPr>
          <p:nvPr>
            <p:ph type="title"/>
          </p:nvPr>
        </p:nvSpPr>
        <p:spPr/>
        <p:txBody>
          <a:bodyPr>
            <a:normAutofit fontScale="90000"/>
          </a:bodyPr>
          <a:lstStyle/>
          <a:p>
            <a:r>
              <a:rPr lang="en-GB"/>
              <a:t>About John Muir...Father of the National Parks!</a:t>
            </a:r>
          </a:p>
        </p:txBody>
      </p:sp>
      <p:sp>
        <p:nvSpPr>
          <p:cNvPr id="3" name="Content Placeholder 2">
            <a:extLst>
              <a:ext uri="{FF2B5EF4-FFF2-40B4-BE49-F238E27FC236}">
                <a16:creationId xmlns:a16="http://schemas.microsoft.com/office/drawing/2014/main" id="{709F4613-942C-24AC-4983-8249E2C853BB}"/>
              </a:ext>
            </a:extLst>
          </p:cNvPr>
          <p:cNvSpPr>
            <a:spLocks noGrp="1"/>
          </p:cNvSpPr>
          <p:nvPr>
            <p:ph idx="1"/>
          </p:nvPr>
        </p:nvSpPr>
        <p:spPr>
          <a:xfrm>
            <a:off x="640080" y="2473051"/>
            <a:ext cx="10890928" cy="3566160"/>
          </a:xfrm>
        </p:spPr>
        <p:txBody>
          <a:bodyPr vert="horz" lIns="91440" tIns="45720" rIns="91440" bIns="45720" rtlCol="0" anchor="t">
            <a:normAutofit/>
          </a:bodyPr>
          <a:lstStyle/>
          <a:p>
            <a:pPr marL="0" indent="0">
              <a:buNone/>
            </a:pPr>
            <a:r>
              <a:rPr lang="en-GB" sz="1400" b="1">
                <a:latin typeface="Calibri"/>
                <a:ea typeface="+mn-lt"/>
                <a:cs typeface="+mn-lt"/>
              </a:rPr>
              <a:t>John Muir (1838–1914) is known as the founder of the modern conservation movement. He was born in Dunbar, East Lothian, Scotland, where he loved nature from a young age. When he was 11, his family moved to the United States. Muir became an explorer, writer, and activist who believed that wild places are valuable, not just for people, but for all living things. His strong connection to nature led him to work hard to protect places like Yosemite Valley in California and helped start America’s national park system. Muir’s curiosity and beautiful writing showed that humans are a part of nature. Today, the John Muir Trust continues his work to protect and care for wild places. John Muir was also known as the Father of the national parks!</a:t>
            </a:r>
            <a:endParaRPr lang="en-US" sz="1400" b="1">
              <a:latin typeface="Calibri"/>
              <a:ea typeface="Calibri"/>
              <a:cs typeface="Calibri"/>
            </a:endParaRPr>
          </a:p>
        </p:txBody>
      </p:sp>
    </p:spTree>
    <p:extLst>
      <p:ext uri="{BB962C8B-B14F-4D97-AF65-F5344CB8AC3E}">
        <p14:creationId xmlns:p14="http://schemas.microsoft.com/office/powerpoint/2010/main" val="36689039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50DB0-F11C-EA7F-187C-7E2DB122D1EE}"/>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5BF16399-BB3C-1683-DB4A-BBBD2DD6F9D5}"/>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a:ea typeface="+mn-lt"/>
                <a:cs typeface="+mn-lt"/>
              </a:rPr>
              <a:t>Yosemite Mariposa County Tourism Bureau, 2018. </a:t>
            </a:r>
            <a:r>
              <a:rPr lang="en-GB" i="1">
                <a:ea typeface="+mn-lt"/>
                <a:cs typeface="+mn-lt"/>
              </a:rPr>
              <a:t>Who is John Muir?</a:t>
            </a:r>
            <a:r>
              <a:rPr lang="en-GB">
                <a:ea typeface="+mn-lt"/>
                <a:cs typeface="+mn-lt"/>
              </a:rPr>
              <a:t> [online] Yosemite.com. . Available at: &lt;https://www.yosemite.com/john-muir/&gt; [Accessed 13 July 2025]</a:t>
            </a:r>
          </a:p>
          <a:p>
            <a:pPr marL="0" indent="0">
              <a:buNone/>
            </a:pPr>
            <a:r>
              <a:rPr lang="en-GB">
                <a:ea typeface="+mn-lt"/>
                <a:cs typeface="+mn-lt"/>
              </a:rPr>
              <a:t>John Muir Trust, 2025. </a:t>
            </a:r>
            <a:r>
              <a:rPr lang="en-GB" i="1">
                <a:ea typeface="+mn-lt"/>
                <a:cs typeface="+mn-lt"/>
              </a:rPr>
              <a:t>John Muir Award</a:t>
            </a:r>
            <a:r>
              <a:rPr lang="en-GB">
                <a:ea typeface="+mn-lt"/>
                <a:cs typeface="+mn-lt"/>
              </a:rPr>
              <a:t>. [online] Available at: &lt;https://www.johnmuirtrust.org/award/&gt;[Accessed 13 July 2025]</a:t>
            </a:r>
          </a:p>
          <a:p>
            <a:pPr marL="0" indent="0">
              <a:buNone/>
            </a:pPr>
            <a:r>
              <a:rPr lang="en-GB"/>
              <a:t>Bird pics from:</a:t>
            </a:r>
          </a:p>
          <a:p>
            <a:pPr marL="0" indent="0">
              <a:buNone/>
            </a:pPr>
            <a:r>
              <a:rPr lang="en-GB" err="1"/>
              <a:t>Istock</a:t>
            </a:r>
            <a:r>
              <a:rPr lang="en-GB"/>
              <a:t> contributor, 2024 </a:t>
            </a:r>
          </a:p>
          <a:p>
            <a:pPr marL="0" indent="0">
              <a:buNone/>
            </a:pPr>
            <a:r>
              <a:rPr lang="en-GB" err="1"/>
              <a:t>Depositphotos</a:t>
            </a:r>
            <a:r>
              <a:rPr lang="en-GB"/>
              <a:t> Contributor, 2025 </a:t>
            </a:r>
          </a:p>
          <a:p>
            <a:pPr marL="0" indent="0">
              <a:buNone/>
            </a:pPr>
            <a:r>
              <a:rPr lang="en-GB"/>
              <a:t>NOTE: Slides 1-2-8-9-10-18  pics taken from above sites for birds. And from </a:t>
            </a:r>
            <a:r>
              <a:rPr lang="en-GB" err="1"/>
              <a:t>Powerpoint</a:t>
            </a:r>
            <a:r>
              <a:rPr lang="en-GB"/>
              <a:t> background designs! The remaining photos have been taken by me at the St Joesphs Primary School grounds or photos of work that was created at St Josephs!</a:t>
            </a:r>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28378294"/>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DashVTI</vt:lpstr>
      <vt:lpstr>Sustainability in the early Years! ECEY6005/C by Noreen Arshad </vt:lpstr>
      <vt:lpstr>DISCOVER Why I chose St Joseph's Grounds?</vt:lpstr>
      <vt:lpstr>Discovering the grounds....   A peaceful pond area supporting wildlife.  A poly tunnel used for growing plants.</vt:lpstr>
      <vt:lpstr>A forest school area with logs and natural learning space.   A prayer garden for reflection and spiritual connection.</vt:lpstr>
      <vt:lpstr>Discovering the grounds</vt:lpstr>
      <vt:lpstr>EXPLORE  What I discovered in the school grounds?</vt:lpstr>
      <vt:lpstr>EXPLORE</vt:lpstr>
      <vt:lpstr>Birds I spotted! Birds of St Josephs</vt:lpstr>
      <vt:lpstr>Birds cont...</vt:lpstr>
      <vt:lpstr>The Great Spotted Woodpecker and Redwings!!</vt:lpstr>
      <vt:lpstr>Leaves, flowers and bugs at St Josephs.</vt:lpstr>
      <vt:lpstr>Why exploring nature matters?</vt:lpstr>
      <vt:lpstr>Conserve </vt:lpstr>
      <vt:lpstr>Conserve cont...</vt:lpstr>
      <vt:lpstr>Bird Art on pizza packaging!</vt:lpstr>
      <vt:lpstr>Conserve....</vt:lpstr>
      <vt:lpstr>Reflect to connect by Noreen Arshad </vt:lpstr>
      <vt:lpstr>Why it is important to care for nature</vt:lpstr>
      <vt:lpstr>I PROMISE TO...       I will recycle, reuse, and compost whenever possible, and avoid single-use plastics.   I promise to save water and energy in my daily life by turning off lights, fixing leaks, and using resources wisely.   I will speak up for the environment by supporting conservation efforts and sharing what I learn with friends and family.  Stay curious and open to lifelong learning  </vt:lpstr>
      <vt:lpstr>Share</vt:lpstr>
      <vt:lpstr>About John Muir...Father of the National Parks!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the early Years! ECEY6005/C by Noreen Arshad </dc:title>
  <dc:creator/>
  <cp:revision>1</cp:revision>
  <dcterms:created xsi:type="dcterms:W3CDTF">2025-07-01T22:44:21Z</dcterms:created>
  <dcterms:modified xsi:type="dcterms:W3CDTF">2025-07-13T14:31:28Z</dcterms:modified>
</cp:coreProperties>
</file>