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4"/>
  </p:notesMasterIdLst>
  <p:sldIdLst>
    <p:sldId id="268" r:id="rId2"/>
    <p:sldId id="264" r:id="rId3"/>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7" orient="horz" pos="2500" userDrawn="1">
          <p15:clr>
            <a:srgbClr val="A4A3A4"/>
          </p15:clr>
        </p15:guide>
        <p15:guide id="8" pos="495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F1E4"/>
    <a:srgbClr val="B8D3E8"/>
    <a:srgbClr val="197DCE"/>
    <a:srgbClr val="BC7FBB"/>
    <a:srgbClr val="7FC6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84E427A-3D55-4303-BF80-6455036E1D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6" autoAdjust="0"/>
    <p:restoredTop sz="94291" autoAdjust="0"/>
  </p:normalViewPr>
  <p:slideViewPr>
    <p:cSldViewPr snapToGrid="0" showGuides="1">
      <p:cViewPr varScale="1">
        <p:scale>
          <a:sx n="72" d="100"/>
          <a:sy n="72" d="100"/>
        </p:scale>
        <p:origin x="660" y="66"/>
      </p:cViewPr>
      <p:guideLst>
        <p:guide pos="3840"/>
        <p:guide orient="horz" pos="2500"/>
        <p:guide pos="495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00EB3D-2307-4317-8A1D-B47FA45245F0}" type="datetimeFigureOut">
              <a:rPr lang="ru-RU" smtClean="0"/>
              <a:t>20.03.2019</a:t>
            </a:fld>
            <a:endParaRPr lang="ru-RU"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D78A92-0141-4330-8F3E-FAADFAC23844}" type="slidenum">
              <a:rPr lang="ru-RU" smtClean="0"/>
              <a:t>‹#›</a:t>
            </a:fld>
            <a:endParaRPr lang="ru-RU" dirty="0"/>
          </a:p>
        </p:txBody>
      </p:sp>
    </p:spTree>
    <p:extLst>
      <p:ext uri="{BB962C8B-B14F-4D97-AF65-F5344CB8AC3E}">
        <p14:creationId xmlns:p14="http://schemas.microsoft.com/office/powerpoint/2010/main" val="1748887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Dat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ru-RU" dirty="0"/>
          </a:p>
        </p:txBody>
      </p:sp>
      <p:sp>
        <p:nvSpPr>
          <p:cNvPr id="12" name="Rectangle 11">
            <a:extLst>
              <a:ext uri="{FF2B5EF4-FFF2-40B4-BE49-F238E27FC236}">
                <a16:creationId xmlns:a16="http://schemas.microsoft.com/office/drawing/2014/main" id="{D846C517-01CF-4924-81A5-DAD4CE0BFA6C}"/>
              </a:ext>
            </a:extLst>
          </p:cNvPr>
          <p:cNvSpPr/>
          <p:nvPr userDrawn="1"/>
        </p:nvSpPr>
        <p:spPr>
          <a:xfrm>
            <a:off x="129540" y="128016"/>
            <a:ext cx="11932920" cy="6601968"/>
          </a:xfrm>
          <a:prstGeom prst="rect">
            <a:avLst/>
          </a:prstGeom>
          <a:gradFill flip="none" rotWithShape="1">
            <a:gsLst>
              <a:gs pos="0">
                <a:schemeClr val="accent2">
                  <a:alpha val="70000"/>
                </a:schemeClr>
              </a:gs>
              <a:gs pos="100000">
                <a:schemeClr val="accent3">
                  <a:alpha val="70000"/>
                </a:schemeClr>
              </a:gs>
            </a:gsLst>
            <a:lin ang="0" scaled="1"/>
            <a:tileRect/>
          </a:gradFill>
          <a:ln w="12700" cap="flat">
            <a:noFill/>
            <a:prstDash val="solid"/>
            <a:miter/>
          </a:ln>
        </p:spPr>
        <p:txBody>
          <a:bodyPr rtlCol="0" anchor="ctr"/>
          <a:lstStyle/>
          <a:p>
            <a:pPr algn="l"/>
            <a:endParaRPr lang="ru-RU" dirty="0"/>
          </a:p>
        </p:txBody>
      </p:sp>
      <p:sp>
        <p:nvSpPr>
          <p:cNvPr id="21" name="Text Placeholder 26">
            <a:extLst>
              <a:ext uri="{FF2B5EF4-FFF2-40B4-BE49-F238E27FC236}">
                <a16:creationId xmlns:a16="http://schemas.microsoft.com/office/drawing/2014/main" id="{E013E669-E15F-4096-81CC-6637C4A9F9E7}"/>
              </a:ext>
            </a:extLst>
          </p:cNvPr>
          <p:cNvSpPr>
            <a:spLocks noGrp="1"/>
          </p:cNvSpPr>
          <p:nvPr>
            <p:ph type="body" sz="quarter" idx="21" hasCustomPrompt="1"/>
          </p:nvPr>
        </p:nvSpPr>
        <p:spPr>
          <a:xfrm>
            <a:off x="3912235" y="1680191"/>
            <a:ext cx="4367531" cy="324417"/>
          </a:xfrm>
        </p:spPr>
        <p:txBody>
          <a:bodyPr>
            <a:noAutofit/>
          </a:bodyPr>
          <a:lstStyle>
            <a:lvl1pPr marL="0" indent="0" algn="ctr">
              <a:buNone/>
              <a:defRPr sz="2000" b="1" i="0">
                <a:solidFill>
                  <a:schemeClr val="bg1"/>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20XX</a:t>
            </a:r>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1037021" y="2107415"/>
            <a:ext cx="10117959" cy="2281355"/>
          </a:xfrm>
        </p:spPr>
        <p:txBody>
          <a:bodyPr>
            <a:noAutofit/>
          </a:bodyPr>
          <a:lstStyle>
            <a:lvl1pPr algn="ctr">
              <a:defRPr sz="8000" b="0">
                <a:solidFill>
                  <a:schemeClr val="bg1"/>
                </a:solidFill>
              </a:defRPr>
            </a:lvl1pPr>
          </a:lstStyle>
          <a:p>
            <a:r>
              <a:rPr lang="en-US" dirty="0"/>
              <a:t>PRESENTATION</a:t>
            </a:r>
            <a:br>
              <a:rPr lang="ru-RU" dirty="0"/>
            </a:br>
            <a:r>
              <a:rPr lang="en-US" dirty="0"/>
              <a:t>TITLE</a:t>
            </a:r>
            <a:endParaRPr lang="ru-RU" dirty="0"/>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3912235" y="1333943"/>
            <a:ext cx="4367531" cy="324417"/>
          </a:xfrm>
        </p:spPr>
        <p:txBody>
          <a:bodyPr>
            <a:noAutofit/>
          </a:bodyPr>
          <a:lstStyle>
            <a:lvl1pPr marL="0" indent="0" algn="ctr">
              <a:buNone/>
              <a:defRPr sz="23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Month</a:t>
            </a:r>
          </a:p>
        </p:txBody>
      </p:sp>
      <p:sp>
        <p:nvSpPr>
          <p:cNvPr id="36" name="Text Placeholder 14">
            <a:extLst>
              <a:ext uri="{FF2B5EF4-FFF2-40B4-BE49-F238E27FC236}">
                <a16:creationId xmlns:a16="http://schemas.microsoft.com/office/drawing/2014/main" id="{2A3D73F7-77EC-4576-B541-20C032F462DC}"/>
              </a:ext>
            </a:extLst>
          </p:cNvPr>
          <p:cNvSpPr>
            <a:spLocks noGrp="1"/>
          </p:cNvSpPr>
          <p:nvPr userDrawn="1">
            <p:ph type="body" sz="quarter" idx="13" hasCustomPrompt="1"/>
          </p:nvPr>
        </p:nvSpPr>
        <p:spPr>
          <a:xfrm>
            <a:off x="1050857" y="4720037"/>
            <a:ext cx="10090287" cy="1101897"/>
          </a:xfrm>
        </p:spPr>
        <p:txBody>
          <a:bodyPr>
            <a:noAutofit/>
          </a:bodyPr>
          <a:lstStyle>
            <a:lvl1pPr marL="0" indent="0" algn="ctr">
              <a:buNone/>
              <a:defRPr sz="3500" b="0" i="0">
                <a:solidFill>
                  <a:schemeClr val="bg2"/>
                </a:solidFill>
              </a:defRPr>
            </a:lvl1pPr>
          </a:lstStyle>
          <a:p>
            <a:pPr lvl="0"/>
            <a:r>
              <a:rPr lang="en-US" dirty="0"/>
              <a:t>Presentation</a:t>
            </a:r>
            <a:br>
              <a:rPr lang="en-US" dirty="0"/>
            </a:br>
            <a:r>
              <a:rPr lang="en-US" dirty="0"/>
              <a:t>Tagline</a:t>
            </a:r>
          </a:p>
        </p:txBody>
      </p:sp>
      <p:sp>
        <p:nvSpPr>
          <p:cNvPr id="5" name="Rectangle 4">
            <a:extLst>
              <a:ext uri="{FF2B5EF4-FFF2-40B4-BE49-F238E27FC236}">
                <a16:creationId xmlns:a16="http://schemas.microsoft.com/office/drawing/2014/main" id="{6691BBC0-FAFE-4A57-9925-6182B74C4CB1}"/>
              </a:ext>
            </a:extLst>
          </p:cNvPr>
          <p:cNvSpPr/>
          <p:nvPr userDrawn="1"/>
        </p:nvSpPr>
        <p:spPr>
          <a:xfrm>
            <a:off x="4879848" y="4453465"/>
            <a:ext cx="2432304" cy="64008"/>
          </a:xfrm>
          <a:prstGeom prst="rect">
            <a:avLst/>
          </a:prstGeom>
          <a:solidFill>
            <a:schemeClr val="bg2"/>
          </a:solidFill>
          <a:ln w="12700" cap="flat">
            <a:noFill/>
            <a:prstDash val="solid"/>
            <a:miter/>
          </a:ln>
        </p:spPr>
        <p:txBody>
          <a:bodyPr rtlCol="0" anchor="ctr"/>
          <a:lstStyle/>
          <a:p>
            <a:pPr algn="l"/>
            <a:endParaRPr lang="ru-RU" dirty="0"/>
          </a:p>
        </p:txBody>
      </p:sp>
    </p:spTree>
    <p:extLst>
      <p:ext uri="{BB962C8B-B14F-4D97-AF65-F5344CB8AC3E}">
        <p14:creationId xmlns:p14="http://schemas.microsoft.com/office/powerpoint/2010/main" val="3966819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ru-RU" dirty="0"/>
          </a:p>
        </p:txBody>
      </p:sp>
      <p:sp>
        <p:nvSpPr>
          <p:cNvPr id="6" name="Rectangle 5">
            <a:extLst>
              <a:ext uri="{FF2B5EF4-FFF2-40B4-BE49-F238E27FC236}">
                <a16:creationId xmlns:a16="http://schemas.microsoft.com/office/drawing/2014/main" id="{834F3F28-2A24-40B5-AC8C-5A53DC799A96}"/>
              </a:ext>
            </a:extLst>
          </p:cNvPr>
          <p:cNvSpPr/>
          <p:nvPr userDrawn="1"/>
        </p:nvSpPr>
        <p:spPr>
          <a:xfrm>
            <a:off x="129540" y="3410712"/>
            <a:ext cx="11932920" cy="3319272"/>
          </a:xfrm>
          <a:prstGeom prst="rect">
            <a:avLst/>
          </a:prstGeom>
          <a:gradFill flip="none" rotWithShape="1">
            <a:gsLst>
              <a:gs pos="0">
                <a:schemeClr val="accent2">
                  <a:alpha val="80000"/>
                </a:schemeClr>
              </a:gs>
              <a:gs pos="99000">
                <a:schemeClr val="accent3">
                  <a:alpha val="80000"/>
                </a:schemeClr>
              </a:gs>
            </a:gsLst>
            <a:lin ang="1680000" scaled="0"/>
            <a:tileRect/>
          </a:gradFill>
          <a:ln w="12700" cap="flat">
            <a:noFill/>
            <a:prstDash val="solid"/>
            <a:miter/>
          </a:ln>
        </p:spPr>
        <p:txBody>
          <a:bodyPr rtlCol="0" anchor="ctr"/>
          <a:lstStyle/>
          <a:p>
            <a:pPr algn="l"/>
            <a:endParaRPr lang="ru-RU" dirty="0"/>
          </a:p>
        </p:txBody>
      </p:sp>
      <p:sp>
        <p:nvSpPr>
          <p:cNvPr id="2" name="Title 1">
            <a:extLst>
              <a:ext uri="{FF2B5EF4-FFF2-40B4-BE49-F238E27FC236}">
                <a16:creationId xmlns:a16="http://schemas.microsoft.com/office/drawing/2014/main" id="{CF097552-E3A8-41F6-B00B-4A39A247AA0E}"/>
              </a:ext>
            </a:extLst>
          </p:cNvPr>
          <p:cNvSpPr>
            <a:spLocks noGrp="1"/>
          </p:cNvSpPr>
          <p:nvPr>
            <p:ph type="title" hasCustomPrompt="1"/>
          </p:nvPr>
        </p:nvSpPr>
        <p:spPr>
          <a:xfrm>
            <a:off x="838200" y="3981036"/>
            <a:ext cx="10515600" cy="782638"/>
          </a:xfrm>
        </p:spPr>
        <p:txBody>
          <a:bodyPr/>
          <a:lstStyle>
            <a:lvl1pPr algn="ctr">
              <a:defRPr>
                <a:solidFill>
                  <a:schemeClr val="bg1"/>
                </a:solidFill>
              </a:defRPr>
            </a:lvl1pPr>
          </a:lstStyle>
          <a:p>
            <a:r>
              <a:rPr lang="en-US" dirty="0"/>
              <a:t>DIVIDER SLIDE</a:t>
            </a:r>
            <a:endParaRPr lang="ru-RU"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lvl1pPr>
              <a:defRPr b="1">
                <a:latin typeface="+mn-lt"/>
              </a:defRPr>
            </a:lvl1pPr>
          </a:lstStyle>
          <a:p>
            <a:fld id="{D495E168-DA5E-4888-8D8A-92B118324C14}" type="slidenum">
              <a:rPr lang="ru-RU" smtClean="0"/>
              <a:pPr/>
              <a:t>‹#›</a:t>
            </a:fld>
            <a:endParaRPr lang="ru-RU"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dirty="0"/>
              <a:t>MM.DD.20XX</a:t>
            </a:r>
            <a:endParaRPr lang="ru-RU" dirty="0"/>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dirty="0"/>
              <a:t>ADD A FOOTER</a:t>
            </a:r>
            <a:endParaRPr lang="ru-RU" dirty="0"/>
          </a:p>
        </p:txBody>
      </p:sp>
      <p:sp>
        <p:nvSpPr>
          <p:cNvPr id="7" name="Oval 6">
            <a:extLst>
              <a:ext uri="{FF2B5EF4-FFF2-40B4-BE49-F238E27FC236}">
                <a16:creationId xmlns:a16="http://schemas.microsoft.com/office/drawing/2014/main" id="{95BAC97E-3C4E-4D04-8A57-DC61E07CB8FD}"/>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ru-RU" dirty="0"/>
          </a:p>
        </p:txBody>
      </p:sp>
      <p:sp>
        <p:nvSpPr>
          <p:cNvPr id="13" name="Rectangle 12">
            <a:extLst>
              <a:ext uri="{FF2B5EF4-FFF2-40B4-BE49-F238E27FC236}">
                <a16:creationId xmlns:a16="http://schemas.microsoft.com/office/drawing/2014/main" id="{E7822F33-D675-4E6C-BD09-D9C78365BB41}"/>
              </a:ext>
            </a:extLst>
          </p:cNvPr>
          <p:cNvSpPr/>
          <p:nvPr userDrawn="1"/>
        </p:nvSpPr>
        <p:spPr>
          <a:xfrm>
            <a:off x="4070604" y="4804366"/>
            <a:ext cx="4050792" cy="36576"/>
          </a:xfrm>
          <a:prstGeom prst="rect">
            <a:avLst/>
          </a:prstGeom>
          <a:solidFill>
            <a:schemeClr val="bg2"/>
          </a:solidFill>
          <a:ln w="12700" cap="flat">
            <a:noFill/>
            <a:prstDash val="solid"/>
            <a:miter/>
          </a:ln>
        </p:spPr>
        <p:txBody>
          <a:bodyPr rtlCol="0" anchor="ctr"/>
          <a:lstStyle/>
          <a:p>
            <a:pPr algn="l"/>
            <a:endParaRPr lang="ru-RU" dirty="0"/>
          </a:p>
        </p:txBody>
      </p:sp>
      <p:sp>
        <p:nvSpPr>
          <p:cNvPr id="11" name="Text Placeholder 2">
            <a:extLst>
              <a:ext uri="{FF2B5EF4-FFF2-40B4-BE49-F238E27FC236}">
                <a16:creationId xmlns:a16="http://schemas.microsoft.com/office/drawing/2014/main" id="{F4F6DD4A-6071-4D11-ABDB-28EA5AC87154}"/>
              </a:ext>
            </a:extLst>
          </p:cNvPr>
          <p:cNvSpPr>
            <a:spLocks noGrp="1"/>
          </p:cNvSpPr>
          <p:nvPr>
            <p:ph type="body" idx="1"/>
          </p:nvPr>
        </p:nvSpPr>
        <p:spPr>
          <a:xfrm>
            <a:off x="831850" y="4942478"/>
            <a:ext cx="10515600" cy="459082"/>
          </a:xfrm>
        </p:spPr>
        <p:txBody>
          <a:bodyPr vert="horz" lIns="91440" tIns="45720" rIns="91440" bIns="45720" rtlCol="0">
            <a:normAutofit/>
          </a:bodyPr>
          <a:lstStyle>
            <a:lvl1pPr marL="0" indent="0" algn="ctr">
              <a:buFont typeface="Arial" panose="020B0604020202020204" pitchFamily="34" charset="0"/>
              <a:buNone/>
              <a:defRPr lang="en-US" sz="2300">
                <a:solidFill>
                  <a:schemeClr val="bg2"/>
                </a:solidFill>
              </a:defRPr>
            </a:lvl1pPr>
          </a:lstStyle>
          <a:p>
            <a:pPr marL="228600" lvl="0" indent="-228600" algn="ctr"/>
            <a:r>
              <a:rPr lang="en-US"/>
              <a:t>Click to edit Master text styles</a:t>
            </a:r>
          </a:p>
        </p:txBody>
      </p:sp>
    </p:spTree>
    <p:extLst>
      <p:ext uri="{BB962C8B-B14F-4D97-AF65-F5344CB8AC3E}">
        <p14:creationId xmlns:p14="http://schemas.microsoft.com/office/powerpoint/2010/main" val="3823477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ru-RU" dirty="0"/>
          </a:p>
        </p:txBody>
      </p:sp>
      <p:sp>
        <p:nvSpPr>
          <p:cNvPr id="6" name="Rectangle 5">
            <a:extLst>
              <a:ext uri="{FF2B5EF4-FFF2-40B4-BE49-F238E27FC236}">
                <a16:creationId xmlns:a16="http://schemas.microsoft.com/office/drawing/2014/main" id="{834F3F28-2A24-40B5-AC8C-5A53DC799A96}"/>
              </a:ext>
            </a:extLst>
          </p:cNvPr>
          <p:cNvSpPr/>
          <p:nvPr userDrawn="1"/>
        </p:nvSpPr>
        <p:spPr>
          <a:xfrm>
            <a:off x="129540" y="128016"/>
            <a:ext cx="6858000"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ru-RU" dirty="0"/>
          </a:p>
        </p:txBody>
      </p:sp>
      <p:sp>
        <p:nvSpPr>
          <p:cNvPr id="2" name="Title 1">
            <a:extLst>
              <a:ext uri="{FF2B5EF4-FFF2-40B4-BE49-F238E27FC236}">
                <a16:creationId xmlns:a16="http://schemas.microsoft.com/office/drawing/2014/main" id="{CF097552-E3A8-41F6-B00B-4A39A247AA0E}"/>
              </a:ext>
            </a:extLst>
          </p:cNvPr>
          <p:cNvSpPr>
            <a:spLocks noGrp="1"/>
          </p:cNvSpPr>
          <p:nvPr>
            <p:ph type="title" hasCustomPrompt="1"/>
          </p:nvPr>
        </p:nvSpPr>
        <p:spPr>
          <a:xfrm>
            <a:off x="841248" y="1169256"/>
            <a:ext cx="5285914" cy="782638"/>
          </a:xfrm>
        </p:spPr>
        <p:txBody>
          <a:bodyPr/>
          <a:lstStyle>
            <a:lvl1pPr algn="l">
              <a:defRPr>
                <a:solidFill>
                  <a:schemeClr val="bg1"/>
                </a:solidFill>
              </a:defRPr>
            </a:lvl1pPr>
          </a:lstStyle>
          <a:p>
            <a:r>
              <a:rPr lang="en-US" dirty="0"/>
              <a:t>TEXT LAYOUT 1</a:t>
            </a:r>
            <a:endParaRPr lang="ru-RU"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dirty="0"/>
              <a:t>MM.DD.20XX</a:t>
            </a:r>
            <a:endParaRPr lang="ru-RU" dirty="0"/>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dirty="0"/>
              <a:t>ADD A FOOTER</a:t>
            </a:r>
            <a:endParaRPr lang="ru-RU" dirty="0"/>
          </a:p>
        </p:txBody>
      </p:sp>
      <p:sp>
        <p:nvSpPr>
          <p:cNvPr id="7" name="Oval 6">
            <a:extLst>
              <a:ext uri="{FF2B5EF4-FFF2-40B4-BE49-F238E27FC236}">
                <a16:creationId xmlns:a16="http://schemas.microsoft.com/office/drawing/2014/main" id="{95BAC97E-3C4E-4D04-8A57-DC61E07CB8FD}"/>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ru-RU" dirty="0"/>
          </a:p>
        </p:txBody>
      </p:sp>
      <p:sp>
        <p:nvSpPr>
          <p:cNvPr id="12" name="Text Placeholder 17">
            <a:extLst>
              <a:ext uri="{FF2B5EF4-FFF2-40B4-BE49-F238E27FC236}">
                <a16:creationId xmlns:a16="http://schemas.microsoft.com/office/drawing/2014/main" id="{028AD4F5-2320-4533-9EC4-9832091E65CB}"/>
              </a:ext>
            </a:extLst>
          </p:cNvPr>
          <p:cNvSpPr>
            <a:spLocks noGrp="1"/>
          </p:cNvSpPr>
          <p:nvPr>
            <p:ph type="body" sz="quarter" idx="13" hasCustomPrompt="1"/>
          </p:nvPr>
        </p:nvSpPr>
        <p:spPr>
          <a:xfrm>
            <a:off x="841248" y="2136036"/>
            <a:ext cx="5285914" cy="857098"/>
          </a:xfrm>
        </p:spPr>
        <p:txBody>
          <a:bodyPr>
            <a:normAutofit/>
          </a:bodyPr>
          <a:lstStyle>
            <a:lvl1pPr marL="0" indent="0" algn="l">
              <a:buNone/>
              <a:defRPr sz="2300">
                <a:solidFill>
                  <a:schemeClr val="bg2"/>
                </a:solidFill>
              </a:defRPr>
            </a:lvl1pPr>
            <a:lvl2pPr>
              <a:defRPr sz="1800"/>
            </a:lvl2pPr>
            <a:lvl3pPr>
              <a:defRPr sz="1800"/>
            </a:lvl3pPr>
            <a:lvl4pPr>
              <a:defRPr sz="1800"/>
            </a:lvl4pPr>
            <a:lvl5pPr>
              <a:defRPr sz="1800"/>
            </a:lvl5pPr>
          </a:lstStyle>
          <a:p>
            <a:pPr lvl="0"/>
            <a:r>
              <a:rPr lang="en-US" dirty="0"/>
              <a:t>Edit master text styles</a:t>
            </a:r>
          </a:p>
        </p:txBody>
      </p:sp>
      <p:sp>
        <p:nvSpPr>
          <p:cNvPr id="13" name="Rectangle 12">
            <a:extLst>
              <a:ext uri="{FF2B5EF4-FFF2-40B4-BE49-F238E27FC236}">
                <a16:creationId xmlns:a16="http://schemas.microsoft.com/office/drawing/2014/main" id="{E7822F33-D675-4E6C-BD09-D9C78365BB41}"/>
              </a:ext>
            </a:extLst>
          </p:cNvPr>
          <p:cNvSpPr/>
          <p:nvPr userDrawn="1"/>
        </p:nvSpPr>
        <p:spPr>
          <a:xfrm>
            <a:off x="915026" y="1992586"/>
            <a:ext cx="4428000" cy="36576"/>
          </a:xfrm>
          <a:prstGeom prst="rect">
            <a:avLst/>
          </a:prstGeom>
          <a:solidFill>
            <a:schemeClr val="bg2"/>
          </a:solidFill>
          <a:ln w="12700" cap="flat">
            <a:noFill/>
            <a:prstDash val="solid"/>
            <a:miter/>
          </a:ln>
        </p:spPr>
        <p:txBody>
          <a:bodyPr rtlCol="0" anchor="ctr"/>
          <a:lstStyle/>
          <a:p>
            <a:pPr algn="l"/>
            <a:endParaRPr lang="ru-RU" dirty="0"/>
          </a:p>
        </p:txBody>
      </p:sp>
      <p:sp>
        <p:nvSpPr>
          <p:cNvPr id="14" name="Text Placeholder 14">
            <a:extLst>
              <a:ext uri="{FF2B5EF4-FFF2-40B4-BE49-F238E27FC236}">
                <a16:creationId xmlns:a16="http://schemas.microsoft.com/office/drawing/2014/main" id="{302F0820-F94A-40EF-B3BE-26CD0CB55173}"/>
              </a:ext>
            </a:extLst>
          </p:cNvPr>
          <p:cNvSpPr>
            <a:spLocks noGrp="1"/>
          </p:cNvSpPr>
          <p:nvPr>
            <p:ph type="body" sz="quarter" idx="15"/>
          </p:nvPr>
        </p:nvSpPr>
        <p:spPr>
          <a:xfrm>
            <a:off x="838199" y="3100269"/>
            <a:ext cx="5288963" cy="2588637"/>
          </a:xfrm>
        </p:spPr>
        <p:txBody>
          <a:bodyPr lIns="0">
            <a:normAutofit/>
          </a:bodyPr>
          <a:lstStyle>
            <a:lvl1pPr marL="180000" indent="-180000">
              <a:spcBef>
                <a:spcPts val="600"/>
              </a:spcBef>
              <a:buClr>
                <a:schemeClr val="bg2"/>
              </a:buClr>
              <a:buFont typeface="Arial" panose="020B0604020202020204" pitchFamily="34" charset="0"/>
              <a:buChar char="•"/>
              <a:defRPr sz="1600" b="0" i="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721395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ru-RU" dirty="0"/>
          </a:p>
        </p:txBody>
      </p:sp>
      <p:sp>
        <p:nvSpPr>
          <p:cNvPr id="6" name="Rectangle 5">
            <a:extLst>
              <a:ext uri="{FF2B5EF4-FFF2-40B4-BE49-F238E27FC236}">
                <a16:creationId xmlns:a16="http://schemas.microsoft.com/office/drawing/2014/main" id="{834F3F28-2A24-40B5-AC8C-5A53DC799A96}"/>
              </a:ext>
            </a:extLst>
          </p:cNvPr>
          <p:cNvSpPr/>
          <p:nvPr userDrawn="1"/>
        </p:nvSpPr>
        <p:spPr>
          <a:xfrm>
            <a:off x="129540" y="128016"/>
            <a:ext cx="11932920" cy="3319272"/>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ru-RU" dirty="0"/>
          </a:p>
        </p:txBody>
      </p:sp>
      <p:sp>
        <p:nvSpPr>
          <p:cNvPr id="2" name="Title 1">
            <a:extLst>
              <a:ext uri="{FF2B5EF4-FFF2-40B4-BE49-F238E27FC236}">
                <a16:creationId xmlns:a16="http://schemas.microsoft.com/office/drawing/2014/main" id="{CF097552-E3A8-41F6-B00B-4A39A247AA0E}"/>
              </a:ext>
            </a:extLst>
          </p:cNvPr>
          <p:cNvSpPr>
            <a:spLocks noGrp="1"/>
          </p:cNvSpPr>
          <p:nvPr>
            <p:ph type="title" hasCustomPrompt="1"/>
          </p:nvPr>
        </p:nvSpPr>
        <p:spPr>
          <a:xfrm>
            <a:off x="841248" y="1093460"/>
            <a:ext cx="5320386" cy="782638"/>
          </a:xfrm>
        </p:spPr>
        <p:txBody>
          <a:bodyPr/>
          <a:lstStyle>
            <a:lvl1pPr algn="l">
              <a:defRPr>
                <a:solidFill>
                  <a:schemeClr val="bg1"/>
                </a:solidFill>
              </a:defRPr>
            </a:lvl1pPr>
          </a:lstStyle>
          <a:p>
            <a:r>
              <a:rPr lang="en-US" dirty="0"/>
              <a:t>TEXT LAYOUT 2</a:t>
            </a:r>
            <a:endParaRPr lang="ru-RU"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dirty="0"/>
              <a:t>MM.DD.20XX</a:t>
            </a:r>
            <a:endParaRPr lang="ru-RU" dirty="0"/>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dirty="0"/>
              <a:t>ADD A FOOTER</a:t>
            </a:r>
            <a:endParaRPr lang="ru-RU" dirty="0"/>
          </a:p>
        </p:txBody>
      </p:sp>
      <p:sp>
        <p:nvSpPr>
          <p:cNvPr id="7" name="Oval 6">
            <a:extLst>
              <a:ext uri="{FF2B5EF4-FFF2-40B4-BE49-F238E27FC236}">
                <a16:creationId xmlns:a16="http://schemas.microsoft.com/office/drawing/2014/main" id="{95BAC97E-3C4E-4D04-8A57-DC61E07CB8FD}"/>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ru-RU" dirty="0"/>
          </a:p>
        </p:txBody>
      </p:sp>
      <p:sp>
        <p:nvSpPr>
          <p:cNvPr id="12" name="Text Placeholder 17">
            <a:extLst>
              <a:ext uri="{FF2B5EF4-FFF2-40B4-BE49-F238E27FC236}">
                <a16:creationId xmlns:a16="http://schemas.microsoft.com/office/drawing/2014/main" id="{028AD4F5-2320-4533-9EC4-9832091E65CB}"/>
              </a:ext>
            </a:extLst>
          </p:cNvPr>
          <p:cNvSpPr>
            <a:spLocks noGrp="1"/>
          </p:cNvSpPr>
          <p:nvPr>
            <p:ph type="body" sz="quarter" idx="13" hasCustomPrompt="1"/>
          </p:nvPr>
        </p:nvSpPr>
        <p:spPr>
          <a:xfrm>
            <a:off x="841248" y="2060240"/>
            <a:ext cx="5320386" cy="882524"/>
          </a:xfrm>
        </p:spPr>
        <p:txBody>
          <a:bodyPr>
            <a:normAutofit/>
          </a:bodyPr>
          <a:lstStyle>
            <a:lvl1pPr marL="0" indent="0" algn="l">
              <a:buNone/>
              <a:defRPr sz="2300">
                <a:solidFill>
                  <a:schemeClr val="bg2"/>
                </a:solidFill>
              </a:defRPr>
            </a:lvl1pPr>
            <a:lvl2pPr>
              <a:defRPr sz="1800"/>
            </a:lvl2pPr>
            <a:lvl3pPr>
              <a:defRPr sz="1800"/>
            </a:lvl3pPr>
            <a:lvl4pPr>
              <a:defRPr sz="1800"/>
            </a:lvl4pPr>
            <a:lvl5pPr>
              <a:defRPr sz="1800"/>
            </a:lvl5pPr>
          </a:lstStyle>
          <a:p>
            <a:pPr lvl="0"/>
            <a:r>
              <a:rPr lang="en-US" dirty="0"/>
              <a:t>Edit master text styles</a:t>
            </a:r>
          </a:p>
        </p:txBody>
      </p:sp>
      <p:sp>
        <p:nvSpPr>
          <p:cNvPr id="13" name="Rectangle 12">
            <a:extLst>
              <a:ext uri="{FF2B5EF4-FFF2-40B4-BE49-F238E27FC236}">
                <a16:creationId xmlns:a16="http://schemas.microsoft.com/office/drawing/2014/main" id="{E7822F33-D675-4E6C-BD09-D9C78365BB41}"/>
              </a:ext>
            </a:extLst>
          </p:cNvPr>
          <p:cNvSpPr/>
          <p:nvPr userDrawn="1"/>
        </p:nvSpPr>
        <p:spPr>
          <a:xfrm>
            <a:off x="914693" y="1916790"/>
            <a:ext cx="4500000" cy="36576"/>
          </a:xfrm>
          <a:prstGeom prst="rect">
            <a:avLst/>
          </a:prstGeom>
          <a:solidFill>
            <a:schemeClr val="bg2"/>
          </a:solidFill>
          <a:ln w="12700" cap="flat">
            <a:noFill/>
            <a:prstDash val="solid"/>
            <a:miter/>
          </a:ln>
        </p:spPr>
        <p:txBody>
          <a:bodyPr rtlCol="0" anchor="ctr"/>
          <a:lstStyle/>
          <a:p>
            <a:pPr algn="l"/>
            <a:endParaRPr lang="ru-RU" dirty="0"/>
          </a:p>
        </p:txBody>
      </p:sp>
      <p:sp>
        <p:nvSpPr>
          <p:cNvPr id="11" name="Text Placeholder 14">
            <a:extLst>
              <a:ext uri="{FF2B5EF4-FFF2-40B4-BE49-F238E27FC236}">
                <a16:creationId xmlns:a16="http://schemas.microsoft.com/office/drawing/2014/main" id="{4B6CBCCA-9781-462D-AF43-C6AAE3D1AAA9}"/>
              </a:ext>
            </a:extLst>
          </p:cNvPr>
          <p:cNvSpPr>
            <a:spLocks noGrp="1"/>
          </p:cNvSpPr>
          <p:nvPr>
            <p:ph type="body" sz="quarter" idx="15"/>
          </p:nvPr>
        </p:nvSpPr>
        <p:spPr>
          <a:xfrm>
            <a:off x="6817897" y="1125545"/>
            <a:ext cx="4707842" cy="1849304"/>
          </a:xfrm>
        </p:spPr>
        <p:txBody>
          <a:bodyPr>
            <a:normAutofit/>
          </a:bodyPr>
          <a:lstStyle>
            <a:lvl1pPr marL="180000" indent="-180000">
              <a:spcBef>
                <a:spcPts val="600"/>
              </a:spcBef>
              <a:buClr>
                <a:schemeClr val="bg2"/>
              </a:buClr>
              <a:buFont typeface="Arial" panose="020B0604020202020204" pitchFamily="34" charset="0"/>
              <a:buChar char="•"/>
              <a:defRPr sz="1600" b="0" i="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599193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Section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ru-RU" dirty="0"/>
          </a:p>
        </p:txBody>
      </p:sp>
      <p:sp>
        <p:nvSpPr>
          <p:cNvPr id="6" name="Rectangle 5">
            <a:extLst>
              <a:ext uri="{FF2B5EF4-FFF2-40B4-BE49-F238E27FC236}">
                <a16:creationId xmlns:a16="http://schemas.microsoft.com/office/drawing/2014/main" id="{164ACA68-1C2C-4C4D-9CB4-1C8BF3E03F57}"/>
              </a:ext>
            </a:extLst>
          </p:cNvPr>
          <p:cNvSpPr/>
          <p:nvPr userDrawn="1"/>
        </p:nvSpPr>
        <p:spPr>
          <a:xfrm>
            <a:off x="129540" y="128016"/>
            <a:ext cx="11932920" cy="6601968"/>
          </a:xfrm>
          <a:prstGeom prst="rect">
            <a:avLst/>
          </a:prstGeom>
          <a:gradFill flip="none" rotWithShape="1">
            <a:gsLst>
              <a:gs pos="0">
                <a:schemeClr val="accent2">
                  <a:alpha val="80000"/>
                </a:schemeClr>
              </a:gs>
              <a:gs pos="99000">
                <a:schemeClr val="accent3">
                  <a:alpha val="80000"/>
                </a:schemeClr>
              </a:gs>
            </a:gsLst>
            <a:lin ang="0" scaled="1"/>
            <a:tileRect/>
          </a:gradFill>
          <a:ln w="12700" cap="flat">
            <a:noFill/>
            <a:prstDash val="solid"/>
            <a:miter/>
          </a:ln>
        </p:spPr>
        <p:txBody>
          <a:bodyPr rtlCol="0" anchor="ctr"/>
          <a:lstStyle/>
          <a:p>
            <a:pPr algn="l"/>
            <a:endParaRPr lang="ru-RU"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dirty="0"/>
              <a:t>MM.DD.20XX</a:t>
            </a:r>
            <a:endParaRPr lang="ru-RU" dirty="0"/>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dirty="0"/>
              <a:t>ADD A FOOTER</a:t>
            </a:r>
            <a:endParaRPr lang="ru-RU" dirty="0"/>
          </a:p>
        </p:txBody>
      </p:sp>
      <p:sp>
        <p:nvSpPr>
          <p:cNvPr id="8" name="Text Placeholder 2">
            <a:extLst>
              <a:ext uri="{FF2B5EF4-FFF2-40B4-BE49-F238E27FC236}">
                <a16:creationId xmlns:a16="http://schemas.microsoft.com/office/drawing/2014/main" id="{03373955-AB5B-4186-8098-9DBA0AB2650E}"/>
              </a:ext>
            </a:extLst>
          </p:cNvPr>
          <p:cNvSpPr>
            <a:spLocks noGrp="1"/>
          </p:cNvSpPr>
          <p:nvPr>
            <p:ph type="body" idx="1" hasCustomPrompt="1"/>
          </p:nvPr>
        </p:nvSpPr>
        <p:spPr>
          <a:xfrm>
            <a:off x="1159649" y="2738211"/>
            <a:ext cx="4183650" cy="454353"/>
          </a:xfrm>
        </p:spPr>
        <p:txBody>
          <a:bodyPr>
            <a:noAutofit/>
          </a:bodyPr>
          <a:lstStyle>
            <a:lvl1pPr marL="0" indent="0">
              <a:buNone/>
              <a:defRPr sz="3000" b="0">
                <a:solidFill>
                  <a:schemeClr val="bg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1 title</a:t>
            </a:r>
          </a:p>
        </p:txBody>
      </p:sp>
      <p:sp>
        <p:nvSpPr>
          <p:cNvPr id="9" name="Text Placeholder 26">
            <a:extLst>
              <a:ext uri="{FF2B5EF4-FFF2-40B4-BE49-F238E27FC236}">
                <a16:creationId xmlns:a16="http://schemas.microsoft.com/office/drawing/2014/main" id="{B534F865-65DF-4129-9CE5-414E24937576}"/>
              </a:ext>
            </a:extLst>
          </p:cNvPr>
          <p:cNvSpPr>
            <a:spLocks noGrp="1"/>
          </p:cNvSpPr>
          <p:nvPr>
            <p:ph type="body" sz="quarter" idx="16" hasCustomPrompt="1"/>
          </p:nvPr>
        </p:nvSpPr>
        <p:spPr>
          <a:xfrm>
            <a:off x="838201" y="1835244"/>
            <a:ext cx="10515599" cy="629105"/>
          </a:xfrm>
        </p:spPr>
        <p:txBody>
          <a:bodyPr lIns="0" rIns="0">
            <a:noAutofit/>
          </a:bodyPr>
          <a:lstStyle>
            <a:lvl1pPr marL="0" indent="0" algn="ctr">
              <a:buNone/>
              <a:defRPr sz="2300" b="0" i="0">
                <a:solidFill>
                  <a:schemeClr val="bg2"/>
                </a:solidFill>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Edit master text styles</a:t>
            </a:r>
          </a:p>
        </p:txBody>
      </p:sp>
      <p:sp>
        <p:nvSpPr>
          <p:cNvPr id="10" name="Text Placeholder 2">
            <a:extLst>
              <a:ext uri="{FF2B5EF4-FFF2-40B4-BE49-F238E27FC236}">
                <a16:creationId xmlns:a16="http://schemas.microsoft.com/office/drawing/2014/main" id="{23A3472E-32B4-4CAD-B5D0-420AA3FB4CE3}"/>
              </a:ext>
            </a:extLst>
          </p:cNvPr>
          <p:cNvSpPr>
            <a:spLocks noGrp="1"/>
          </p:cNvSpPr>
          <p:nvPr>
            <p:ph type="body" idx="18" hasCustomPrompt="1"/>
          </p:nvPr>
        </p:nvSpPr>
        <p:spPr>
          <a:xfrm>
            <a:off x="6627121" y="2738211"/>
            <a:ext cx="4183650" cy="454353"/>
          </a:xfrm>
        </p:spPr>
        <p:txBody>
          <a:bodyPr>
            <a:noAutofit/>
          </a:bodyPr>
          <a:lstStyle>
            <a:lvl1pPr marL="0" indent="0">
              <a:buNone/>
              <a:defRPr sz="3000" b="0">
                <a:solidFill>
                  <a:schemeClr val="bg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2 title</a:t>
            </a:r>
          </a:p>
        </p:txBody>
      </p:sp>
      <p:sp>
        <p:nvSpPr>
          <p:cNvPr id="11" name="Text Placeholder 26">
            <a:extLst>
              <a:ext uri="{FF2B5EF4-FFF2-40B4-BE49-F238E27FC236}">
                <a16:creationId xmlns:a16="http://schemas.microsoft.com/office/drawing/2014/main" id="{1AEED068-3EA0-4BF4-875C-02473E9EB0CC}"/>
              </a:ext>
            </a:extLst>
          </p:cNvPr>
          <p:cNvSpPr>
            <a:spLocks noGrp="1"/>
          </p:cNvSpPr>
          <p:nvPr>
            <p:ph type="body" sz="quarter" idx="20"/>
          </p:nvPr>
        </p:nvSpPr>
        <p:spPr>
          <a:xfrm>
            <a:off x="1159649" y="3428501"/>
            <a:ext cx="4365625" cy="2333625"/>
          </a:xfrm>
        </p:spPr>
        <p:txBody>
          <a:bodyPr>
            <a:normAutofit/>
          </a:bodyPr>
          <a:lstStyle>
            <a:lvl1pPr marL="180000" indent="-180000">
              <a:spcBef>
                <a:spcPts val="600"/>
              </a:spcBef>
              <a:buClr>
                <a:schemeClr val="bg2"/>
              </a:buClr>
              <a:defRPr sz="1600">
                <a:solidFill>
                  <a:schemeClr val="bg1"/>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a:t>Click to edit Master text styles</a:t>
            </a:r>
          </a:p>
        </p:txBody>
      </p:sp>
      <p:sp>
        <p:nvSpPr>
          <p:cNvPr id="12" name="Text Placeholder 26">
            <a:extLst>
              <a:ext uri="{FF2B5EF4-FFF2-40B4-BE49-F238E27FC236}">
                <a16:creationId xmlns:a16="http://schemas.microsoft.com/office/drawing/2014/main" id="{3590B9DA-A2DF-4AE1-9A98-C7B84F48C3A9}"/>
              </a:ext>
            </a:extLst>
          </p:cNvPr>
          <p:cNvSpPr>
            <a:spLocks noGrp="1"/>
          </p:cNvSpPr>
          <p:nvPr>
            <p:ph type="body" sz="quarter" idx="21"/>
          </p:nvPr>
        </p:nvSpPr>
        <p:spPr>
          <a:xfrm>
            <a:off x="6627121" y="3428501"/>
            <a:ext cx="4365625" cy="2333625"/>
          </a:xfrm>
        </p:spPr>
        <p:txBody>
          <a:bodyPr>
            <a:normAutofit/>
          </a:bodyPr>
          <a:lstStyle>
            <a:lvl1pPr marL="180000" indent="-180000">
              <a:spcBef>
                <a:spcPts val="600"/>
              </a:spcBef>
              <a:buClr>
                <a:schemeClr val="bg2"/>
              </a:buClr>
              <a:defRPr sz="1600">
                <a:solidFill>
                  <a:schemeClr val="bg1"/>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a:t>Click to edit Master text styles</a:t>
            </a:r>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38200" y="557629"/>
            <a:ext cx="10515600" cy="1325563"/>
          </a:xfrm>
        </p:spPr>
        <p:txBody>
          <a:bodyPr lIns="0" rIns="0"/>
          <a:lstStyle>
            <a:lvl1pPr algn="ctr">
              <a:defRPr>
                <a:solidFill>
                  <a:schemeClr val="bg1"/>
                </a:solidFill>
              </a:defRPr>
            </a:lvl1pPr>
          </a:lstStyle>
          <a:p>
            <a:r>
              <a:rPr lang="en-US" dirty="0"/>
              <a:t>COMPARISON</a:t>
            </a:r>
            <a:endParaRPr lang="ru-RU" dirty="0"/>
          </a:p>
        </p:txBody>
      </p:sp>
      <p:sp>
        <p:nvSpPr>
          <p:cNvPr id="15" name="Oval 14">
            <a:extLst>
              <a:ext uri="{FF2B5EF4-FFF2-40B4-BE49-F238E27FC236}">
                <a16:creationId xmlns:a16="http://schemas.microsoft.com/office/drawing/2014/main" id="{B6E88236-C248-4008-9619-75BCE6D3401C}"/>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ru-RU" dirty="0"/>
          </a:p>
        </p:txBody>
      </p:sp>
      <p:sp>
        <p:nvSpPr>
          <p:cNvPr id="18" name="Rectangle 17">
            <a:extLst>
              <a:ext uri="{FF2B5EF4-FFF2-40B4-BE49-F238E27FC236}">
                <a16:creationId xmlns:a16="http://schemas.microsoft.com/office/drawing/2014/main" id="{2D3F74C5-9ADD-4AE3-BCA5-88726CC2A1A3}"/>
              </a:ext>
            </a:extLst>
          </p:cNvPr>
          <p:cNvSpPr/>
          <p:nvPr userDrawn="1"/>
        </p:nvSpPr>
        <p:spPr>
          <a:xfrm>
            <a:off x="4111752" y="1667974"/>
            <a:ext cx="3968496" cy="36576"/>
          </a:xfrm>
          <a:prstGeom prst="rect">
            <a:avLst/>
          </a:prstGeom>
          <a:solidFill>
            <a:schemeClr val="bg2"/>
          </a:solidFill>
          <a:ln w="12700" cap="flat">
            <a:noFill/>
            <a:prstDash val="solid"/>
            <a:miter/>
          </a:ln>
        </p:spPr>
        <p:txBody>
          <a:bodyPr rtlCol="0" anchor="ctr"/>
          <a:lstStyle/>
          <a:p>
            <a:pPr algn="l"/>
            <a:endParaRPr lang="ru-RU" dirty="0"/>
          </a:p>
        </p:txBody>
      </p:sp>
    </p:spTree>
    <p:extLst>
      <p:ext uri="{BB962C8B-B14F-4D97-AF65-F5344CB8AC3E}">
        <p14:creationId xmlns:p14="http://schemas.microsoft.com/office/powerpoint/2010/main" val="3450372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tretch>
              <a:fillRect l="-17" r="-17"/>
            </a:stretch>
          </a:blipFill>
          <a:ln w="12700" cap="flat">
            <a:noFill/>
            <a:prstDash val="solid"/>
            <a:miter/>
          </a:ln>
        </p:spPr>
        <p:txBody>
          <a:bodyPr rtlCol="0" anchor="ctr"/>
          <a:lstStyle/>
          <a:p>
            <a:pPr algn="l"/>
            <a:endParaRPr lang="ru-RU" dirty="0"/>
          </a:p>
        </p:txBody>
      </p:sp>
      <p:sp>
        <p:nvSpPr>
          <p:cNvPr id="6" name="Rectangle 5">
            <a:extLst>
              <a:ext uri="{FF2B5EF4-FFF2-40B4-BE49-F238E27FC236}">
                <a16:creationId xmlns:a16="http://schemas.microsoft.com/office/drawing/2014/main" id="{164ACA68-1C2C-4C4D-9CB4-1C8BF3E03F57}"/>
              </a:ext>
            </a:extLst>
          </p:cNvPr>
          <p:cNvSpPr/>
          <p:nvPr userDrawn="1"/>
        </p:nvSpPr>
        <p:spPr>
          <a:xfrm>
            <a:off x="129540" y="128016"/>
            <a:ext cx="11932920" cy="6601968"/>
          </a:xfrm>
          <a:prstGeom prst="rect">
            <a:avLst/>
          </a:prstGeom>
          <a:gradFill flip="none" rotWithShape="1">
            <a:gsLst>
              <a:gs pos="0">
                <a:schemeClr val="accent2">
                  <a:alpha val="80000"/>
                </a:schemeClr>
              </a:gs>
              <a:gs pos="100000">
                <a:schemeClr val="accent3">
                  <a:alpha val="80000"/>
                </a:schemeClr>
              </a:gs>
            </a:gsLst>
            <a:lin ang="0" scaled="1"/>
            <a:tileRect/>
          </a:gradFill>
          <a:ln w="12700" cap="flat">
            <a:noFill/>
            <a:prstDash val="solid"/>
            <a:miter/>
          </a:ln>
        </p:spPr>
        <p:txBody>
          <a:bodyPr rtlCol="0" anchor="ctr"/>
          <a:lstStyle/>
          <a:p>
            <a:pPr algn="l"/>
            <a:endParaRPr lang="ru-RU"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dirty="0"/>
              <a:t>MM.DD.20XX</a:t>
            </a:r>
            <a:endParaRPr lang="ru-RU" dirty="0"/>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dirty="0"/>
              <a:t>ADD A FOOTER</a:t>
            </a:r>
            <a:endParaRPr lang="ru-RU" dirty="0"/>
          </a:p>
        </p:txBody>
      </p:sp>
      <p:sp>
        <p:nvSpPr>
          <p:cNvPr id="9" name="Text Placeholder 26">
            <a:extLst>
              <a:ext uri="{FF2B5EF4-FFF2-40B4-BE49-F238E27FC236}">
                <a16:creationId xmlns:a16="http://schemas.microsoft.com/office/drawing/2014/main" id="{B534F865-65DF-4129-9CE5-414E24937576}"/>
              </a:ext>
            </a:extLst>
          </p:cNvPr>
          <p:cNvSpPr>
            <a:spLocks noGrp="1"/>
          </p:cNvSpPr>
          <p:nvPr>
            <p:ph type="body" sz="quarter" idx="16" hasCustomPrompt="1"/>
          </p:nvPr>
        </p:nvSpPr>
        <p:spPr>
          <a:xfrm>
            <a:off x="841248" y="3359239"/>
            <a:ext cx="4357688" cy="2252574"/>
          </a:xfrm>
        </p:spPr>
        <p:txBody>
          <a:bodyPr lIns="0" rIns="0">
            <a:noAutofit/>
          </a:bodyPr>
          <a:lstStyle>
            <a:lvl1pPr marL="0" indent="0" algn="l">
              <a:buNone/>
              <a:defRPr sz="2300" b="0" i="0">
                <a:solidFill>
                  <a:schemeClr val="bg2"/>
                </a:solidFill>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Edit master text styles</a:t>
            </a:r>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41248" y="2081624"/>
            <a:ext cx="4357688" cy="1325563"/>
          </a:xfrm>
        </p:spPr>
        <p:txBody>
          <a:bodyPr lIns="0" rIns="0"/>
          <a:lstStyle>
            <a:lvl1pPr algn="l">
              <a:defRPr>
                <a:solidFill>
                  <a:schemeClr val="bg1"/>
                </a:solidFill>
              </a:defRPr>
            </a:lvl1pPr>
          </a:lstStyle>
          <a:p>
            <a:r>
              <a:rPr lang="en-US" dirty="0"/>
              <a:t>CHART SLIDE</a:t>
            </a:r>
            <a:endParaRPr lang="ru-RU" dirty="0"/>
          </a:p>
        </p:txBody>
      </p:sp>
      <p:sp>
        <p:nvSpPr>
          <p:cNvPr id="15" name="Oval 14">
            <a:extLst>
              <a:ext uri="{FF2B5EF4-FFF2-40B4-BE49-F238E27FC236}">
                <a16:creationId xmlns:a16="http://schemas.microsoft.com/office/drawing/2014/main" id="{B6E88236-C248-4008-9619-75BCE6D3401C}"/>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ru-RU" dirty="0"/>
          </a:p>
        </p:txBody>
      </p:sp>
      <p:sp>
        <p:nvSpPr>
          <p:cNvPr id="18" name="Rectangle 17">
            <a:extLst>
              <a:ext uri="{FF2B5EF4-FFF2-40B4-BE49-F238E27FC236}">
                <a16:creationId xmlns:a16="http://schemas.microsoft.com/office/drawing/2014/main" id="{2D3F74C5-9ADD-4AE3-BCA5-88726CC2A1A3}"/>
              </a:ext>
            </a:extLst>
          </p:cNvPr>
          <p:cNvSpPr/>
          <p:nvPr userDrawn="1"/>
        </p:nvSpPr>
        <p:spPr>
          <a:xfrm>
            <a:off x="911877" y="3191969"/>
            <a:ext cx="3968496" cy="36576"/>
          </a:xfrm>
          <a:prstGeom prst="rect">
            <a:avLst/>
          </a:prstGeom>
          <a:solidFill>
            <a:schemeClr val="bg2"/>
          </a:solidFill>
          <a:ln w="12700" cap="flat">
            <a:noFill/>
            <a:prstDash val="solid"/>
            <a:miter/>
          </a:ln>
        </p:spPr>
        <p:txBody>
          <a:bodyPr rtlCol="0" anchor="ctr"/>
          <a:lstStyle/>
          <a:p>
            <a:pPr algn="l"/>
            <a:endParaRPr lang="ru-RU" dirty="0"/>
          </a:p>
        </p:txBody>
      </p:sp>
      <p:sp>
        <p:nvSpPr>
          <p:cNvPr id="16" name="Chart Placeholder 18">
            <a:extLst>
              <a:ext uri="{FF2B5EF4-FFF2-40B4-BE49-F238E27FC236}">
                <a16:creationId xmlns:a16="http://schemas.microsoft.com/office/drawing/2014/main" id="{BE9C98A7-B145-402E-BADA-CE785E3BA996}"/>
              </a:ext>
            </a:extLst>
          </p:cNvPr>
          <p:cNvSpPr>
            <a:spLocks noGrp="1"/>
          </p:cNvSpPr>
          <p:nvPr>
            <p:ph type="chart" sz="quarter" idx="32"/>
          </p:nvPr>
        </p:nvSpPr>
        <p:spPr>
          <a:xfrm>
            <a:off x="6981371" y="1246188"/>
            <a:ext cx="4284663" cy="4365625"/>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chart</a:t>
            </a:r>
            <a:endParaRPr lang="ru-RU" dirty="0"/>
          </a:p>
        </p:txBody>
      </p:sp>
    </p:spTree>
    <p:extLst>
      <p:ext uri="{BB962C8B-B14F-4D97-AF65-F5344CB8AC3E}">
        <p14:creationId xmlns:p14="http://schemas.microsoft.com/office/powerpoint/2010/main" val="2525342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ru-RU" dirty="0"/>
          </a:p>
        </p:txBody>
      </p:sp>
      <p:sp>
        <p:nvSpPr>
          <p:cNvPr id="6" name="Rectangle 5">
            <a:extLst>
              <a:ext uri="{FF2B5EF4-FFF2-40B4-BE49-F238E27FC236}">
                <a16:creationId xmlns:a16="http://schemas.microsoft.com/office/drawing/2014/main" id="{164ACA68-1C2C-4C4D-9CB4-1C8BF3E03F57}"/>
              </a:ext>
            </a:extLst>
          </p:cNvPr>
          <p:cNvSpPr/>
          <p:nvPr userDrawn="1"/>
        </p:nvSpPr>
        <p:spPr>
          <a:xfrm>
            <a:off x="129540" y="128016"/>
            <a:ext cx="11932920" cy="6601968"/>
          </a:xfrm>
          <a:prstGeom prst="rect">
            <a:avLst/>
          </a:prstGeom>
          <a:gradFill flip="none" rotWithShape="1">
            <a:gsLst>
              <a:gs pos="0">
                <a:schemeClr val="accent2">
                  <a:alpha val="80000"/>
                </a:schemeClr>
              </a:gs>
              <a:gs pos="100000">
                <a:schemeClr val="accent3">
                  <a:alpha val="80000"/>
                </a:schemeClr>
              </a:gs>
            </a:gsLst>
            <a:lin ang="0" scaled="1"/>
            <a:tileRect/>
          </a:gradFill>
          <a:ln w="12700" cap="flat">
            <a:noFill/>
            <a:prstDash val="solid"/>
            <a:miter/>
          </a:ln>
        </p:spPr>
        <p:txBody>
          <a:bodyPr rtlCol="0" anchor="ctr"/>
          <a:lstStyle/>
          <a:p>
            <a:pPr algn="l"/>
            <a:endParaRPr lang="ru-RU"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dirty="0"/>
              <a:t>MM.DD.20XX</a:t>
            </a:r>
            <a:endParaRPr lang="ru-RU" dirty="0"/>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dirty="0"/>
              <a:t>ADD A FOOTER</a:t>
            </a:r>
            <a:endParaRPr lang="ru-RU" dirty="0"/>
          </a:p>
        </p:txBody>
      </p:sp>
      <p:sp>
        <p:nvSpPr>
          <p:cNvPr id="9" name="Text Placeholder 26">
            <a:extLst>
              <a:ext uri="{FF2B5EF4-FFF2-40B4-BE49-F238E27FC236}">
                <a16:creationId xmlns:a16="http://schemas.microsoft.com/office/drawing/2014/main" id="{B534F865-65DF-4129-9CE5-414E24937576}"/>
              </a:ext>
            </a:extLst>
          </p:cNvPr>
          <p:cNvSpPr>
            <a:spLocks noGrp="1"/>
          </p:cNvSpPr>
          <p:nvPr>
            <p:ph type="body" sz="quarter" idx="16" hasCustomPrompt="1"/>
          </p:nvPr>
        </p:nvSpPr>
        <p:spPr>
          <a:xfrm>
            <a:off x="8683563" y="3359239"/>
            <a:ext cx="2596896" cy="2252574"/>
          </a:xfrm>
        </p:spPr>
        <p:txBody>
          <a:bodyPr lIns="0" rIns="0">
            <a:noAutofit/>
          </a:bodyPr>
          <a:lstStyle>
            <a:lvl1pPr marL="0" indent="0" algn="l">
              <a:buNone/>
              <a:defRPr sz="2300" b="0" i="0">
                <a:solidFill>
                  <a:schemeClr val="bg2"/>
                </a:solidFill>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Edit master text styles</a:t>
            </a:r>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683562" y="1757774"/>
            <a:ext cx="2669859" cy="1325563"/>
          </a:xfrm>
        </p:spPr>
        <p:txBody>
          <a:bodyPr lIns="0" rIns="0"/>
          <a:lstStyle>
            <a:lvl1pPr algn="l">
              <a:defRPr>
                <a:solidFill>
                  <a:schemeClr val="bg1"/>
                </a:solidFill>
              </a:defRPr>
            </a:lvl1pPr>
          </a:lstStyle>
          <a:p>
            <a:r>
              <a:rPr lang="en-US" dirty="0"/>
              <a:t>TABLE SLIDE</a:t>
            </a:r>
            <a:endParaRPr lang="ru-RU" dirty="0"/>
          </a:p>
        </p:txBody>
      </p:sp>
      <p:sp>
        <p:nvSpPr>
          <p:cNvPr id="15" name="Oval 14">
            <a:extLst>
              <a:ext uri="{FF2B5EF4-FFF2-40B4-BE49-F238E27FC236}">
                <a16:creationId xmlns:a16="http://schemas.microsoft.com/office/drawing/2014/main" id="{B6E88236-C248-4008-9619-75BCE6D3401C}"/>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ru-RU" dirty="0"/>
          </a:p>
        </p:txBody>
      </p:sp>
      <p:sp>
        <p:nvSpPr>
          <p:cNvPr id="18" name="Rectangle 17">
            <a:extLst>
              <a:ext uri="{FF2B5EF4-FFF2-40B4-BE49-F238E27FC236}">
                <a16:creationId xmlns:a16="http://schemas.microsoft.com/office/drawing/2014/main" id="{2D3F74C5-9ADD-4AE3-BCA5-88726CC2A1A3}"/>
              </a:ext>
            </a:extLst>
          </p:cNvPr>
          <p:cNvSpPr/>
          <p:nvPr userDrawn="1"/>
        </p:nvSpPr>
        <p:spPr>
          <a:xfrm>
            <a:off x="8683563" y="3191969"/>
            <a:ext cx="1545336" cy="36576"/>
          </a:xfrm>
          <a:prstGeom prst="rect">
            <a:avLst/>
          </a:prstGeom>
          <a:solidFill>
            <a:schemeClr val="bg2"/>
          </a:solidFill>
          <a:ln w="12700" cap="flat">
            <a:noFill/>
            <a:prstDash val="solid"/>
            <a:miter/>
          </a:ln>
        </p:spPr>
        <p:txBody>
          <a:bodyPr rtlCol="0" anchor="ctr"/>
          <a:lstStyle/>
          <a:p>
            <a:pPr algn="l"/>
            <a:endParaRPr lang="ru-RU" dirty="0"/>
          </a:p>
        </p:txBody>
      </p:sp>
      <p:sp>
        <p:nvSpPr>
          <p:cNvPr id="13" name="Table Placeholder 17">
            <a:extLst>
              <a:ext uri="{FF2B5EF4-FFF2-40B4-BE49-F238E27FC236}">
                <a16:creationId xmlns:a16="http://schemas.microsoft.com/office/drawing/2014/main" id="{62814DE5-26B2-4A8E-BA8D-A2E4C5547EB9}"/>
              </a:ext>
            </a:extLst>
          </p:cNvPr>
          <p:cNvSpPr>
            <a:spLocks noGrp="1"/>
          </p:cNvSpPr>
          <p:nvPr>
            <p:ph type="tbl" sz="quarter" idx="17"/>
          </p:nvPr>
        </p:nvSpPr>
        <p:spPr>
          <a:xfrm>
            <a:off x="911225" y="1505433"/>
            <a:ext cx="6561138" cy="3847135"/>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table</a:t>
            </a:r>
            <a:endParaRPr lang="ru-RU" dirty="0"/>
          </a:p>
        </p:txBody>
      </p:sp>
    </p:spTree>
    <p:extLst>
      <p:ext uri="{BB962C8B-B14F-4D97-AF65-F5344CB8AC3E}">
        <p14:creationId xmlns:p14="http://schemas.microsoft.com/office/powerpoint/2010/main" val="2401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mage and 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ru-RU" dirty="0"/>
          </a:p>
        </p:txBody>
      </p:sp>
      <p:sp>
        <p:nvSpPr>
          <p:cNvPr id="6" name="Rectangle 5">
            <a:extLst>
              <a:ext uri="{FF2B5EF4-FFF2-40B4-BE49-F238E27FC236}">
                <a16:creationId xmlns:a16="http://schemas.microsoft.com/office/drawing/2014/main" id="{834F3F28-2A24-40B5-AC8C-5A53DC799A96}"/>
              </a:ext>
            </a:extLst>
          </p:cNvPr>
          <p:cNvSpPr/>
          <p:nvPr userDrawn="1"/>
        </p:nvSpPr>
        <p:spPr>
          <a:xfrm>
            <a:off x="129540" y="128016"/>
            <a:ext cx="11932920" cy="2368296"/>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ru-RU"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dirty="0"/>
              <a:t>MM.DD.20XX</a:t>
            </a:r>
            <a:endParaRPr lang="ru-RU" dirty="0"/>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dirty="0"/>
              <a:t>ADD A FOOTER</a:t>
            </a:r>
            <a:endParaRPr lang="ru-RU" dirty="0"/>
          </a:p>
        </p:txBody>
      </p:sp>
      <p:sp>
        <p:nvSpPr>
          <p:cNvPr id="7" name="Oval 6">
            <a:extLst>
              <a:ext uri="{FF2B5EF4-FFF2-40B4-BE49-F238E27FC236}">
                <a16:creationId xmlns:a16="http://schemas.microsoft.com/office/drawing/2014/main" id="{95BAC97E-3C4E-4D04-8A57-DC61E07CB8FD}"/>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ru-RU" dirty="0"/>
          </a:p>
        </p:txBody>
      </p:sp>
      <p:sp>
        <p:nvSpPr>
          <p:cNvPr id="14" name="Text Placeholder 26">
            <a:extLst>
              <a:ext uri="{FF2B5EF4-FFF2-40B4-BE49-F238E27FC236}">
                <a16:creationId xmlns:a16="http://schemas.microsoft.com/office/drawing/2014/main" id="{B33A3032-1037-4342-827F-CF1349978260}"/>
              </a:ext>
            </a:extLst>
          </p:cNvPr>
          <p:cNvSpPr>
            <a:spLocks noGrp="1"/>
          </p:cNvSpPr>
          <p:nvPr>
            <p:ph type="body" sz="quarter" idx="16" hasCustomPrompt="1"/>
          </p:nvPr>
        </p:nvSpPr>
        <p:spPr>
          <a:xfrm>
            <a:off x="838201" y="1835244"/>
            <a:ext cx="10515599" cy="629105"/>
          </a:xfrm>
        </p:spPr>
        <p:txBody>
          <a:bodyPr lIns="0" rIns="0">
            <a:noAutofit/>
          </a:bodyPr>
          <a:lstStyle>
            <a:lvl1pPr marL="0" indent="0" algn="ctr">
              <a:buNone/>
              <a:defRPr sz="2300" b="0" i="0">
                <a:solidFill>
                  <a:schemeClr val="bg2"/>
                </a:solidFill>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Edit master text styles</a:t>
            </a:r>
          </a:p>
        </p:txBody>
      </p:sp>
      <p:sp>
        <p:nvSpPr>
          <p:cNvPr id="15" name="Title 1">
            <a:extLst>
              <a:ext uri="{FF2B5EF4-FFF2-40B4-BE49-F238E27FC236}">
                <a16:creationId xmlns:a16="http://schemas.microsoft.com/office/drawing/2014/main" id="{FD6F6A17-AFDC-40C7-9D63-50FA052A1614}"/>
              </a:ext>
            </a:extLst>
          </p:cNvPr>
          <p:cNvSpPr>
            <a:spLocks noGrp="1"/>
          </p:cNvSpPr>
          <p:nvPr>
            <p:ph type="title" hasCustomPrompt="1"/>
          </p:nvPr>
        </p:nvSpPr>
        <p:spPr>
          <a:xfrm>
            <a:off x="838200" y="557629"/>
            <a:ext cx="10515600" cy="1325563"/>
          </a:xfrm>
        </p:spPr>
        <p:txBody>
          <a:bodyPr lIns="0" rIns="0"/>
          <a:lstStyle>
            <a:lvl1pPr algn="ctr">
              <a:defRPr>
                <a:solidFill>
                  <a:schemeClr val="bg1"/>
                </a:solidFill>
              </a:defRPr>
            </a:lvl1pPr>
          </a:lstStyle>
          <a:p>
            <a:r>
              <a:rPr lang="en-US" dirty="0"/>
              <a:t>BIG IMAGE SLIDE</a:t>
            </a:r>
            <a:endParaRPr lang="ru-RU" dirty="0"/>
          </a:p>
        </p:txBody>
      </p:sp>
      <p:sp>
        <p:nvSpPr>
          <p:cNvPr id="16" name="Rectangle 15">
            <a:extLst>
              <a:ext uri="{FF2B5EF4-FFF2-40B4-BE49-F238E27FC236}">
                <a16:creationId xmlns:a16="http://schemas.microsoft.com/office/drawing/2014/main" id="{6668B9DC-C6AF-45D4-BBA3-A5EF781EAB7F}"/>
              </a:ext>
            </a:extLst>
          </p:cNvPr>
          <p:cNvSpPr/>
          <p:nvPr userDrawn="1"/>
        </p:nvSpPr>
        <p:spPr>
          <a:xfrm>
            <a:off x="3759708" y="1667974"/>
            <a:ext cx="4672584" cy="36576"/>
          </a:xfrm>
          <a:prstGeom prst="rect">
            <a:avLst/>
          </a:prstGeom>
          <a:solidFill>
            <a:schemeClr val="bg2"/>
          </a:solidFill>
          <a:ln w="12700" cap="flat">
            <a:noFill/>
            <a:prstDash val="solid"/>
            <a:miter/>
          </a:ln>
        </p:spPr>
        <p:txBody>
          <a:bodyPr rtlCol="0" anchor="ctr"/>
          <a:lstStyle/>
          <a:p>
            <a:pPr algn="l"/>
            <a:endParaRPr lang="ru-RU" dirty="0"/>
          </a:p>
        </p:txBody>
      </p:sp>
    </p:spTree>
    <p:extLst>
      <p:ext uri="{BB962C8B-B14F-4D97-AF65-F5344CB8AC3E}">
        <p14:creationId xmlns:p14="http://schemas.microsoft.com/office/powerpoint/2010/main" val="1761272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edia Layou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tretch>
              <a:fillRect l="-17" r="-17"/>
            </a:stretch>
          </a:blipFill>
          <a:ln w="12700" cap="flat">
            <a:noFill/>
            <a:prstDash val="solid"/>
            <a:miter/>
          </a:ln>
        </p:spPr>
        <p:txBody>
          <a:bodyPr rtlCol="0" anchor="ctr"/>
          <a:lstStyle/>
          <a:p>
            <a:pPr algn="l"/>
            <a:endParaRPr lang="ru-RU" dirty="0"/>
          </a:p>
        </p:txBody>
      </p:sp>
      <p:sp>
        <p:nvSpPr>
          <p:cNvPr id="6" name="Rectangle 5">
            <a:extLst>
              <a:ext uri="{FF2B5EF4-FFF2-40B4-BE49-F238E27FC236}">
                <a16:creationId xmlns:a16="http://schemas.microsoft.com/office/drawing/2014/main" id="{164ACA68-1C2C-4C4D-9CB4-1C8BF3E03F57}"/>
              </a:ext>
            </a:extLst>
          </p:cNvPr>
          <p:cNvSpPr/>
          <p:nvPr userDrawn="1"/>
        </p:nvSpPr>
        <p:spPr>
          <a:xfrm>
            <a:off x="129540" y="128016"/>
            <a:ext cx="11932920" cy="6601968"/>
          </a:xfrm>
          <a:prstGeom prst="rect">
            <a:avLst/>
          </a:prstGeom>
          <a:gradFill flip="none" rotWithShape="1">
            <a:gsLst>
              <a:gs pos="0">
                <a:schemeClr val="accent2">
                  <a:alpha val="80000"/>
                </a:schemeClr>
              </a:gs>
              <a:gs pos="100000">
                <a:schemeClr val="accent3">
                  <a:alpha val="80000"/>
                </a:schemeClr>
              </a:gs>
            </a:gsLst>
            <a:lin ang="0" scaled="1"/>
            <a:tileRect/>
          </a:gradFill>
          <a:ln w="12700" cap="flat">
            <a:noFill/>
            <a:prstDash val="solid"/>
            <a:miter/>
          </a:ln>
        </p:spPr>
        <p:txBody>
          <a:bodyPr rtlCol="0" anchor="ctr"/>
          <a:lstStyle/>
          <a:p>
            <a:pPr algn="l"/>
            <a:endParaRPr lang="ru-RU"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dirty="0"/>
              <a:t>MM.DD.20XX</a:t>
            </a:r>
            <a:endParaRPr lang="ru-RU" dirty="0"/>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dirty="0"/>
              <a:t>ADD A FOOTER</a:t>
            </a:r>
            <a:endParaRPr lang="ru-RU" dirty="0"/>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38200" y="268873"/>
            <a:ext cx="10515600" cy="1325563"/>
          </a:xfrm>
        </p:spPr>
        <p:txBody>
          <a:bodyPr lIns="0" rIns="0"/>
          <a:lstStyle>
            <a:lvl1pPr algn="ctr">
              <a:defRPr>
                <a:solidFill>
                  <a:schemeClr val="bg1"/>
                </a:solidFill>
              </a:defRPr>
            </a:lvl1pPr>
          </a:lstStyle>
          <a:p>
            <a:r>
              <a:rPr lang="en-US" dirty="0"/>
              <a:t>VIDEO SLIDE</a:t>
            </a:r>
            <a:endParaRPr lang="ru-RU" dirty="0"/>
          </a:p>
        </p:txBody>
      </p:sp>
      <p:sp>
        <p:nvSpPr>
          <p:cNvPr id="15" name="Oval 14">
            <a:extLst>
              <a:ext uri="{FF2B5EF4-FFF2-40B4-BE49-F238E27FC236}">
                <a16:creationId xmlns:a16="http://schemas.microsoft.com/office/drawing/2014/main" id="{B6E88236-C248-4008-9619-75BCE6D3401C}"/>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ru-RU" dirty="0"/>
          </a:p>
        </p:txBody>
      </p:sp>
      <p:sp>
        <p:nvSpPr>
          <p:cNvPr id="16" name="Media Placeholder 7">
            <a:extLst>
              <a:ext uri="{FF2B5EF4-FFF2-40B4-BE49-F238E27FC236}">
                <a16:creationId xmlns:a16="http://schemas.microsoft.com/office/drawing/2014/main" id="{A11F77F4-4B16-4503-B9B6-AE22C686E3E3}"/>
              </a:ext>
            </a:extLst>
          </p:cNvPr>
          <p:cNvSpPr>
            <a:spLocks noGrp="1"/>
          </p:cNvSpPr>
          <p:nvPr>
            <p:ph type="media" sz="quarter" idx="17"/>
          </p:nvPr>
        </p:nvSpPr>
        <p:spPr>
          <a:xfrm>
            <a:off x="1395984" y="1497770"/>
            <a:ext cx="9400032" cy="4215384"/>
          </a:xfrm>
        </p:spPr>
        <p:txBody>
          <a:bodyPr anchor="ctr" anchorCtr="0">
            <a:normAutofit/>
          </a:bodyPr>
          <a:lstStyle>
            <a:lvl1pPr marL="0" indent="0" algn="ctr">
              <a:buNone/>
              <a:defRPr sz="1400"/>
            </a:lvl1pPr>
          </a:lstStyle>
          <a:p>
            <a:r>
              <a:rPr lang="en-US"/>
              <a:t>Click icon to add media</a:t>
            </a:r>
            <a:endParaRPr lang="ru-RU" dirty="0"/>
          </a:p>
        </p:txBody>
      </p:sp>
    </p:spTree>
    <p:extLst>
      <p:ext uri="{BB962C8B-B14F-4D97-AF65-F5344CB8AC3E}">
        <p14:creationId xmlns:p14="http://schemas.microsoft.com/office/powerpoint/2010/main" val="2399738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s Layou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ru-RU" dirty="0"/>
          </a:p>
        </p:txBody>
      </p:sp>
      <p:sp>
        <p:nvSpPr>
          <p:cNvPr id="12" name="Rectangle 11">
            <a:extLst>
              <a:ext uri="{FF2B5EF4-FFF2-40B4-BE49-F238E27FC236}">
                <a16:creationId xmlns:a16="http://schemas.microsoft.com/office/drawing/2014/main" id="{D846C517-01CF-4924-81A5-DAD4CE0BFA6C}"/>
              </a:ext>
            </a:extLst>
          </p:cNvPr>
          <p:cNvSpPr/>
          <p:nvPr userDrawn="1"/>
        </p:nvSpPr>
        <p:spPr>
          <a:xfrm>
            <a:off x="129540" y="128016"/>
            <a:ext cx="11932920" cy="6601968"/>
          </a:xfrm>
          <a:prstGeom prst="rect">
            <a:avLst/>
          </a:prstGeom>
          <a:gradFill flip="none" rotWithShape="1">
            <a:gsLst>
              <a:gs pos="0">
                <a:schemeClr val="accent2">
                  <a:alpha val="80000"/>
                </a:schemeClr>
              </a:gs>
              <a:gs pos="99000">
                <a:schemeClr val="accent3">
                  <a:alpha val="80000"/>
                </a:schemeClr>
              </a:gs>
            </a:gsLst>
            <a:lin ang="0" scaled="1"/>
            <a:tileRect/>
          </a:gradFill>
          <a:ln w="12700" cap="flat">
            <a:noFill/>
            <a:prstDash val="solid"/>
            <a:miter/>
          </a:ln>
        </p:spPr>
        <p:txBody>
          <a:bodyPr rtlCol="0" anchor="ctr"/>
          <a:lstStyle/>
          <a:p>
            <a:pPr algn="l"/>
            <a:endParaRPr lang="ru-RU" dirty="0"/>
          </a:p>
        </p:txBody>
      </p:sp>
      <p:sp>
        <p:nvSpPr>
          <p:cNvPr id="16" name="Text Placeholder 26">
            <a:extLst>
              <a:ext uri="{FF2B5EF4-FFF2-40B4-BE49-F238E27FC236}">
                <a16:creationId xmlns:a16="http://schemas.microsoft.com/office/drawing/2014/main" id="{82190F1B-1701-4806-870F-8FC7F32FE4AA}"/>
              </a:ext>
            </a:extLst>
          </p:cNvPr>
          <p:cNvSpPr>
            <a:spLocks noGrp="1"/>
          </p:cNvSpPr>
          <p:nvPr>
            <p:ph type="body" sz="quarter" idx="21" hasCustomPrompt="1"/>
          </p:nvPr>
        </p:nvSpPr>
        <p:spPr>
          <a:xfrm>
            <a:off x="3912235" y="4222968"/>
            <a:ext cx="4367531" cy="474519"/>
          </a:xfrm>
        </p:spPr>
        <p:txBody>
          <a:bodyPr>
            <a:noAutofit/>
          </a:bodyPr>
          <a:lstStyle>
            <a:lvl1pPr marL="0" indent="0" algn="ctr">
              <a:buNone/>
              <a:defRPr sz="3500" b="0" i="0">
                <a:solidFill>
                  <a:schemeClr val="bg1"/>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+7 678-555-0128</a:t>
            </a:r>
          </a:p>
        </p:txBody>
      </p:sp>
      <p:sp>
        <p:nvSpPr>
          <p:cNvPr id="18" name="Text Placeholder 26">
            <a:extLst>
              <a:ext uri="{FF2B5EF4-FFF2-40B4-BE49-F238E27FC236}">
                <a16:creationId xmlns:a16="http://schemas.microsoft.com/office/drawing/2014/main" id="{972B7F81-5409-42D9-B44C-88D9CBD9BAD5}"/>
              </a:ext>
            </a:extLst>
          </p:cNvPr>
          <p:cNvSpPr>
            <a:spLocks noGrp="1"/>
          </p:cNvSpPr>
          <p:nvPr>
            <p:ph type="body" sz="quarter" idx="20" hasCustomPrompt="1"/>
          </p:nvPr>
        </p:nvSpPr>
        <p:spPr>
          <a:xfrm>
            <a:off x="3912235" y="3927698"/>
            <a:ext cx="4367531" cy="288000"/>
          </a:xfrm>
        </p:spPr>
        <p:txBody>
          <a:bodyPr>
            <a:noAutofit/>
          </a:bodyPr>
          <a:lstStyle>
            <a:lvl1pPr marL="0" indent="0" algn="ctr">
              <a:buNone/>
              <a:defRPr sz="20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Phone</a:t>
            </a:r>
          </a:p>
        </p:txBody>
      </p:sp>
      <p:sp>
        <p:nvSpPr>
          <p:cNvPr id="19" name="Text Placeholder 14">
            <a:extLst>
              <a:ext uri="{FF2B5EF4-FFF2-40B4-BE49-F238E27FC236}">
                <a16:creationId xmlns:a16="http://schemas.microsoft.com/office/drawing/2014/main" id="{FAA54554-5CE2-43AD-979D-F095482C49AB}"/>
              </a:ext>
            </a:extLst>
          </p:cNvPr>
          <p:cNvSpPr>
            <a:spLocks noGrp="1"/>
          </p:cNvSpPr>
          <p:nvPr>
            <p:ph type="body" sz="quarter" idx="13" hasCustomPrompt="1"/>
          </p:nvPr>
        </p:nvSpPr>
        <p:spPr>
          <a:xfrm>
            <a:off x="1050857" y="2655074"/>
            <a:ext cx="10090287" cy="606659"/>
          </a:xfrm>
        </p:spPr>
        <p:txBody>
          <a:bodyPr>
            <a:noAutofit/>
          </a:bodyPr>
          <a:lstStyle>
            <a:lvl1pPr marL="0" indent="0" algn="ctr">
              <a:buNone/>
              <a:defRPr sz="3500" b="0" i="0">
                <a:solidFill>
                  <a:schemeClr val="bg2"/>
                </a:solidFill>
              </a:defRPr>
            </a:lvl1pPr>
          </a:lstStyle>
          <a:p>
            <a:pPr lvl="0"/>
            <a:r>
              <a:rPr lang="en-US" dirty="0"/>
              <a:t>Alexander </a:t>
            </a:r>
            <a:r>
              <a:rPr lang="en-US" dirty="0" err="1"/>
              <a:t>Martensson</a:t>
            </a:r>
            <a:endParaRPr lang="en-US" dirty="0"/>
          </a:p>
        </p:txBody>
      </p:sp>
      <p:sp>
        <p:nvSpPr>
          <p:cNvPr id="20" name="Text Placeholder 26">
            <a:extLst>
              <a:ext uri="{FF2B5EF4-FFF2-40B4-BE49-F238E27FC236}">
                <a16:creationId xmlns:a16="http://schemas.microsoft.com/office/drawing/2014/main" id="{A1D8F0C1-128A-435B-8585-F0B32496EC79}"/>
              </a:ext>
            </a:extLst>
          </p:cNvPr>
          <p:cNvSpPr>
            <a:spLocks noGrp="1"/>
          </p:cNvSpPr>
          <p:nvPr>
            <p:ph type="body" sz="quarter" idx="22" hasCustomPrompt="1"/>
          </p:nvPr>
        </p:nvSpPr>
        <p:spPr>
          <a:xfrm>
            <a:off x="3135722" y="5230723"/>
            <a:ext cx="5920556" cy="474519"/>
          </a:xfrm>
        </p:spPr>
        <p:txBody>
          <a:bodyPr>
            <a:noAutofit/>
          </a:bodyPr>
          <a:lstStyle>
            <a:lvl1pPr marL="0" indent="0" algn="ctr">
              <a:buNone/>
              <a:defRPr sz="3500" b="0" i="0">
                <a:solidFill>
                  <a:schemeClr val="bg1"/>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martensson@example.com</a:t>
            </a:r>
          </a:p>
        </p:txBody>
      </p:sp>
      <p:sp>
        <p:nvSpPr>
          <p:cNvPr id="22" name="Text Placeholder 26">
            <a:extLst>
              <a:ext uri="{FF2B5EF4-FFF2-40B4-BE49-F238E27FC236}">
                <a16:creationId xmlns:a16="http://schemas.microsoft.com/office/drawing/2014/main" id="{90B48E8B-E525-4852-9167-5281C64B1C37}"/>
              </a:ext>
            </a:extLst>
          </p:cNvPr>
          <p:cNvSpPr>
            <a:spLocks noGrp="1"/>
          </p:cNvSpPr>
          <p:nvPr>
            <p:ph type="body" sz="quarter" idx="23" hasCustomPrompt="1"/>
          </p:nvPr>
        </p:nvSpPr>
        <p:spPr>
          <a:xfrm>
            <a:off x="3912235" y="4929014"/>
            <a:ext cx="4367531" cy="288000"/>
          </a:xfrm>
        </p:spPr>
        <p:txBody>
          <a:bodyPr>
            <a:noAutofit/>
          </a:bodyPr>
          <a:lstStyle>
            <a:lvl1pPr marL="0" indent="0" algn="ctr">
              <a:buNone/>
              <a:defRPr sz="2000" b="0" i="0">
                <a:solidFill>
                  <a:schemeClr val="bg2"/>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Email</a:t>
            </a:r>
          </a:p>
        </p:txBody>
      </p:sp>
      <p:sp>
        <p:nvSpPr>
          <p:cNvPr id="24" name="Title 1">
            <a:extLst>
              <a:ext uri="{FF2B5EF4-FFF2-40B4-BE49-F238E27FC236}">
                <a16:creationId xmlns:a16="http://schemas.microsoft.com/office/drawing/2014/main" id="{0C5EB90F-1ADD-412B-9044-2CC607B786B1}"/>
              </a:ext>
            </a:extLst>
          </p:cNvPr>
          <p:cNvSpPr>
            <a:spLocks noGrp="1"/>
          </p:cNvSpPr>
          <p:nvPr>
            <p:ph type="title" hasCustomPrompt="1"/>
          </p:nvPr>
        </p:nvSpPr>
        <p:spPr>
          <a:xfrm>
            <a:off x="1050856" y="993494"/>
            <a:ext cx="10104124" cy="1517356"/>
          </a:xfrm>
        </p:spPr>
        <p:txBody>
          <a:bodyPr>
            <a:noAutofit/>
          </a:bodyPr>
          <a:lstStyle>
            <a:lvl1pPr algn="ctr">
              <a:defRPr sz="8000" b="0">
                <a:solidFill>
                  <a:schemeClr val="bg1"/>
                </a:solidFill>
              </a:defRPr>
            </a:lvl1pPr>
          </a:lstStyle>
          <a:p>
            <a:r>
              <a:rPr lang="en-US" dirty="0"/>
              <a:t>THANK YOU!</a:t>
            </a:r>
            <a:endParaRPr lang="ru-RU" dirty="0"/>
          </a:p>
        </p:txBody>
      </p:sp>
      <p:sp>
        <p:nvSpPr>
          <p:cNvPr id="25" name="Rectangle 24">
            <a:extLst>
              <a:ext uri="{FF2B5EF4-FFF2-40B4-BE49-F238E27FC236}">
                <a16:creationId xmlns:a16="http://schemas.microsoft.com/office/drawing/2014/main" id="{540A1271-E1E7-40AB-9552-9B4249544008}"/>
              </a:ext>
            </a:extLst>
          </p:cNvPr>
          <p:cNvSpPr/>
          <p:nvPr userDrawn="1"/>
        </p:nvSpPr>
        <p:spPr>
          <a:xfrm>
            <a:off x="3156204" y="2421953"/>
            <a:ext cx="5879592" cy="64008"/>
          </a:xfrm>
          <a:prstGeom prst="rect">
            <a:avLst/>
          </a:prstGeom>
          <a:solidFill>
            <a:schemeClr val="bg2"/>
          </a:solidFill>
          <a:ln w="12700" cap="flat">
            <a:noFill/>
            <a:prstDash val="solid"/>
            <a:miter/>
          </a:ln>
        </p:spPr>
        <p:txBody>
          <a:bodyPr rtlCol="0" anchor="ctr"/>
          <a:lstStyle/>
          <a:p>
            <a:pPr algn="l"/>
            <a:endParaRPr lang="ru-RU" dirty="0"/>
          </a:p>
        </p:txBody>
      </p:sp>
    </p:spTree>
    <p:extLst>
      <p:ext uri="{BB962C8B-B14F-4D97-AF65-F5344CB8AC3E}">
        <p14:creationId xmlns:p14="http://schemas.microsoft.com/office/powerpoint/2010/main" val="13711783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ru-RU" dirty="0"/>
          </a:p>
        </p:txBody>
      </p:sp>
      <p:sp>
        <p:nvSpPr>
          <p:cNvPr id="12" name="Rectangle 11">
            <a:extLst>
              <a:ext uri="{FF2B5EF4-FFF2-40B4-BE49-F238E27FC236}">
                <a16:creationId xmlns:a16="http://schemas.microsoft.com/office/drawing/2014/main" id="{D846C517-01CF-4924-81A5-DAD4CE0BFA6C}"/>
              </a:ext>
            </a:extLst>
          </p:cNvPr>
          <p:cNvSpPr/>
          <p:nvPr userDrawn="1"/>
        </p:nvSpPr>
        <p:spPr>
          <a:xfrm>
            <a:off x="129540" y="128016"/>
            <a:ext cx="11932920" cy="6601968"/>
          </a:xfrm>
          <a:prstGeom prst="rect">
            <a:avLst/>
          </a:prstGeom>
          <a:gradFill flip="none" rotWithShape="1">
            <a:gsLst>
              <a:gs pos="0">
                <a:schemeClr val="accent2">
                  <a:alpha val="70000"/>
                </a:schemeClr>
              </a:gs>
              <a:gs pos="100000">
                <a:schemeClr val="accent3">
                  <a:alpha val="70000"/>
                </a:schemeClr>
              </a:gs>
            </a:gsLst>
            <a:lin ang="0" scaled="1"/>
            <a:tileRect/>
          </a:gradFill>
          <a:ln w="12700" cap="flat">
            <a:noFill/>
            <a:prstDash val="solid"/>
            <a:miter/>
          </a:ln>
        </p:spPr>
        <p:txBody>
          <a:bodyPr rtlCol="0" anchor="ctr"/>
          <a:lstStyle/>
          <a:p>
            <a:pPr algn="l"/>
            <a:endParaRPr lang="ru-RU" dirty="0"/>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1037021" y="2107415"/>
            <a:ext cx="10117959" cy="2281355"/>
          </a:xfrm>
        </p:spPr>
        <p:txBody>
          <a:bodyPr>
            <a:noAutofit/>
          </a:bodyPr>
          <a:lstStyle>
            <a:lvl1pPr algn="ctr">
              <a:defRPr sz="8000" b="0">
                <a:solidFill>
                  <a:schemeClr val="bg1"/>
                </a:solidFill>
              </a:defRPr>
            </a:lvl1pPr>
          </a:lstStyle>
          <a:p>
            <a:r>
              <a:rPr lang="en-US" dirty="0"/>
              <a:t>PRESENTATION</a:t>
            </a:r>
            <a:br>
              <a:rPr lang="ru-RU" dirty="0"/>
            </a:br>
            <a:r>
              <a:rPr lang="en-US" dirty="0"/>
              <a:t>TITLE</a:t>
            </a:r>
            <a:endParaRPr lang="ru-RU" dirty="0"/>
          </a:p>
        </p:txBody>
      </p:sp>
      <p:sp>
        <p:nvSpPr>
          <p:cNvPr id="5" name="Rectangle 4">
            <a:extLst>
              <a:ext uri="{FF2B5EF4-FFF2-40B4-BE49-F238E27FC236}">
                <a16:creationId xmlns:a16="http://schemas.microsoft.com/office/drawing/2014/main" id="{6691BBC0-FAFE-4A57-9925-6182B74C4CB1}"/>
              </a:ext>
            </a:extLst>
          </p:cNvPr>
          <p:cNvSpPr/>
          <p:nvPr userDrawn="1"/>
        </p:nvSpPr>
        <p:spPr>
          <a:xfrm>
            <a:off x="4879848" y="4453465"/>
            <a:ext cx="2432304" cy="64008"/>
          </a:xfrm>
          <a:prstGeom prst="rect">
            <a:avLst/>
          </a:prstGeom>
          <a:solidFill>
            <a:schemeClr val="bg2"/>
          </a:solidFill>
          <a:ln w="12700" cap="flat">
            <a:noFill/>
            <a:prstDash val="solid"/>
            <a:miter/>
          </a:ln>
        </p:spPr>
        <p:txBody>
          <a:bodyPr rtlCol="0" anchor="ctr"/>
          <a:lstStyle/>
          <a:p>
            <a:pPr algn="l"/>
            <a:endParaRPr lang="ru-RU" dirty="0"/>
          </a:p>
        </p:txBody>
      </p:sp>
      <p:sp>
        <p:nvSpPr>
          <p:cNvPr id="9" name="Subtitle 2">
            <a:extLst>
              <a:ext uri="{FF2B5EF4-FFF2-40B4-BE49-F238E27FC236}">
                <a16:creationId xmlns:a16="http://schemas.microsoft.com/office/drawing/2014/main" id="{08214E67-DE9D-42F7-B713-798383BBD13A}"/>
              </a:ext>
            </a:extLst>
          </p:cNvPr>
          <p:cNvSpPr>
            <a:spLocks noGrp="1"/>
          </p:cNvSpPr>
          <p:nvPr>
            <p:ph type="subTitle" idx="1"/>
          </p:nvPr>
        </p:nvSpPr>
        <p:spPr>
          <a:xfrm>
            <a:off x="1037021" y="4720036"/>
            <a:ext cx="10117959" cy="1101898"/>
          </a:xfrm>
        </p:spPr>
        <p:txBody>
          <a:bodyPr vert="horz" lIns="91440" tIns="45720" rIns="91440" bIns="45720" rtlCol="0">
            <a:noAutofit/>
          </a:bodyPr>
          <a:lstStyle>
            <a:lvl1pPr marL="0" indent="0" algn="ctr">
              <a:buNone/>
              <a:defRPr lang="en-US" sz="3500" b="0" i="0" dirty="0">
                <a:solidFill>
                  <a:schemeClr val="bg2"/>
                </a:solidFill>
              </a:defRPr>
            </a:lvl1pPr>
          </a:lstStyle>
          <a:p>
            <a:pPr marL="228600" lvl="0" indent="-228600" algn="ctr"/>
            <a:r>
              <a:rPr lang="en-US"/>
              <a:t>Click to edit Master subtitle style</a:t>
            </a:r>
            <a:endParaRPr lang="en-US" dirty="0"/>
          </a:p>
        </p:txBody>
      </p:sp>
    </p:spTree>
    <p:extLst>
      <p:ext uri="{BB962C8B-B14F-4D97-AF65-F5344CB8AC3E}">
        <p14:creationId xmlns:p14="http://schemas.microsoft.com/office/powerpoint/2010/main" val="40385532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ru-RU" dirty="0"/>
          </a:p>
        </p:txBody>
      </p:sp>
      <p:sp>
        <p:nvSpPr>
          <p:cNvPr id="6" name="Rectangle 5">
            <a:extLst>
              <a:ext uri="{FF2B5EF4-FFF2-40B4-BE49-F238E27FC236}">
                <a16:creationId xmlns:a16="http://schemas.microsoft.com/office/drawing/2014/main" id="{834F3F28-2A24-40B5-AC8C-5A53DC799A96}"/>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ru-RU"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dirty="0"/>
              <a:t>MM.DD.20XX</a:t>
            </a:r>
            <a:endParaRPr lang="ru-RU" dirty="0"/>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dirty="0"/>
              <a:t>ADD A FOOTER</a:t>
            </a:r>
            <a:endParaRPr lang="ru-RU" dirty="0"/>
          </a:p>
        </p:txBody>
      </p:sp>
      <p:sp>
        <p:nvSpPr>
          <p:cNvPr id="7" name="Oval 6">
            <a:extLst>
              <a:ext uri="{FF2B5EF4-FFF2-40B4-BE49-F238E27FC236}">
                <a16:creationId xmlns:a16="http://schemas.microsoft.com/office/drawing/2014/main" id="{95BAC97E-3C4E-4D04-8A57-DC61E07CB8FD}"/>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ru-RU" dirty="0"/>
          </a:p>
        </p:txBody>
      </p:sp>
      <p:sp>
        <p:nvSpPr>
          <p:cNvPr id="13" name="Rectangle 12">
            <a:extLst>
              <a:ext uri="{FF2B5EF4-FFF2-40B4-BE49-F238E27FC236}">
                <a16:creationId xmlns:a16="http://schemas.microsoft.com/office/drawing/2014/main" id="{E7822F33-D675-4E6C-BD09-D9C78365BB41}"/>
              </a:ext>
            </a:extLst>
          </p:cNvPr>
          <p:cNvSpPr/>
          <p:nvPr userDrawn="1"/>
        </p:nvSpPr>
        <p:spPr>
          <a:xfrm>
            <a:off x="915026" y="1747488"/>
            <a:ext cx="4428000" cy="36576"/>
          </a:xfrm>
          <a:prstGeom prst="rect">
            <a:avLst/>
          </a:prstGeom>
          <a:solidFill>
            <a:schemeClr val="bg2"/>
          </a:solidFill>
          <a:ln w="12700" cap="flat">
            <a:noFill/>
            <a:prstDash val="solid"/>
            <a:miter/>
          </a:ln>
        </p:spPr>
        <p:txBody>
          <a:bodyPr rtlCol="0" anchor="ctr"/>
          <a:lstStyle/>
          <a:p>
            <a:pPr algn="l"/>
            <a:endParaRPr lang="ru-RU" dirty="0"/>
          </a:p>
        </p:txBody>
      </p:sp>
      <p:sp>
        <p:nvSpPr>
          <p:cNvPr id="15" name="Content Placeholder 2">
            <a:extLst>
              <a:ext uri="{FF2B5EF4-FFF2-40B4-BE49-F238E27FC236}">
                <a16:creationId xmlns:a16="http://schemas.microsoft.com/office/drawing/2014/main" id="{01B00995-C0FC-4EC6-A9B0-828FB28FC47F}"/>
              </a:ext>
            </a:extLst>
          </p:cNvPr>
          <p:cNvSpPr>
            <a:spLocks noGrp="1"/>
          </p:cNvSpPr>
          <p:nvPr>
            <p:ph idx="1"/>
          </p:nvPr>
        </p:nvSpPr>
        <p:spPr>
          <a:xfrm>
            <a:off x="838200" y="1825625"/>
            <a:ext cx="10515600"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Title 7">
            <a:extLst>
              <a:ext uri="{FF2B5EF4-FFF2-40B4-BE49-F238E27FC236}">
                <a16:creationId xmlns:a16="http://schemas.microsoft.com/office/drawing/2014/main" id="{51A54DF2-9EE6-43F7-A586-88CA6C624778}"/>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3351147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ru-RU" dirty="0"/>
          </a:p>
        </p:txBody>
      </p:sp>
      <p:sp>
        <p:nvSpPr>
          <p:cNvPr id="6" name="Rectangle 5">
            <a:extLst>
              <a:ext uri="{FF2B5EF4-FFF2-40B4-BE49-F238E27FC236}">
                <a16:creationId xmlns:a16="http://schemas.microsoft.com/office/drawing/2014/main" id="{834F3F28-2A24-40B5-AC8C-5A53DC799A96}"/>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ru-RU"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dirty="0"/>
              <a:t>MM.DD.20XX</a:t>
            </a:r>
            <a:endParaRPr lang="ru-RU" dirty="0"/>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dirty="0"/>
              <a:t>ADD A FOOTER</a:t>
            </a:r>
            <a:endParaRPr lang="ru-RU" dirty="0"/>
          </a:p>
        </p:txBody>
      </p:sp>
      <p:sp>
        <p:nvSpPr>
          <p:cNvPr id="7" name="Oval 6">
            <a:extLst>
              <a:ext uri="{FF2B5EF4-FFF2-40B4-BE49-F238E27FC236}">
                <a16:creationId xmlns:a16="http://schemas.microsoft.com/office/drawing/2014/main" id="{95BAC97E-3C4E-4D04-8A57-DC61E07CB8FD}"/>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ru-RU" dirty="0"/>
          </a:p>
        </p:txBody>
      </p:sp>
      <p:sp>
        <p:nvSpPr>
          <p:cNvPr id="13" name="Rectangle 12">
            <a:extLst>
              <a:ext uri="{FF2B5EF4-FFF2-40B4-BE49-F238E27FC236}">
                <a16:creationId xmlns:a16="http://schemas.microsoft.com/office/drawing/2014/main" id="{E7822F33-D675-4E6C-BD09-D9C78365BB41}"/>
              </a:ext>
            </a:extLst>
          </p:cNvPr>
          <p:cNvSpPr/>
          <p:nvPr userDrawn="1"/>
        </p:nvSpPr>
        <p:spPr>
          <a:xfrm>
            <a:off x="915026" y="1747488"/>
            <a:ext cx="4428000" cy="36576"/>
          </a:xfrm>
          <a:prstGeom prst="rect">
            <a:avLst/>
          </a:prstGeom>
          <a:solidFill>
            <a:schemeClr val="bg2"/>
          </a:solidFill>
          <a:ln w="12700" cap="flat">
            <a:noFill/>
            <a:prstDash val="solid"/>
            <a:miter/>
          </a:ln>
        </p:spPr>
        <p:txBody>
          <a:bodyPr rtlCol="0" anchor="ctr"/>
          <a:lstStyle/>
          <a:p>
            <a:pPr algn="l"/>
            <a:endParaRPr lang="ru-RU" dirty="0"/>
          </a:p>
        </p:txBody>
      </p:sp>
      <p:sp>
        <p:nvSpPr>
          <p:cNvPr id="8" name="Title 7">
            <a:extLst>
              <a:ext uri="{FF2B5EF4-FFF2-40B4-BE49-F238E27FC236}">
                <a16:creationId xmlns:a16="http://schemas.microsoft.com/office/drawing/2014/main" id="{51A54DF2-9EE6-43F7-A586-88CA6C624778}"/>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US" dirty="0"/>
          </a:p>
        </p:txBody>
      </p:sp>
      <p:sp>
        <p:nvSpPr>
          <p:cNvPr id="11" name="Content Placeholder 2">
            <a:extLst>
              <a:ext uri="{FF2B5EF4-FFF2-40B4-BE49-F238E27FC236}">
                <a16:creationId xmlns:a16="http://schemas.microsoft.com/office/drawing/2014/main" id="{A122F4F2-F130-4DBE-B244-1D59BBE5CD9D}"/>
              </a:ext>
            </a:extLst>
          </p:cNvPr>
          <p:cNvSpPr>
            <a:spLocks noGrp="1"/>
          </p:cNvSpPr>
          <p:nvPr>
            <p:ph sz="half" idx="1"/>
          </p:nvPr>
        </p:nvSpPr>
        <p:spPr>
          <a:xfrm>
            <a:off x="838200" y="1825625"/>
            <a:ext cx="5181600"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3">
            <a:extLst>
              <a:ext uri="{FF2B5EF4-FFF2-40B4-BE49-F238E27FC236}">
                <a16:creationId xmlns:a16="http://schemas.microsoft.com/office/drawing/2014/main" id="{D4CE5575-876A-4335-83ED-6B346DA1B4D2}"/>
              </a:ext>
            </a:extLst>
          </p:cNvPr>
          <p:cNvSpPr>
            <a:spLocks noGrp="1"/>
          </p:cNvSpPr>
          <p:nvPr>
            <p:ph sz="half" idx="2"/>
          </p:nvPr>
        </p:nvSpPr>
        <p:spPr>
          <a:xfrm>
            <a:off x="6172200" y="1825625"/>
            <a:ext cx="5181600"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250358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ru-RU" dirty="0"/>
          </a:p>
        </p:txBody>
      </p:sp>
      <p:sp>
        <p:nvSpPr>
          <p:cNvPr id="6" name="Rectangle 5">
            <a:extLst>
              <a:ext uri="{FF2B5EF4-FFF2-40B4-BE49-F238E27FC236}">
                <a16:creationId xmlns:a16="http://schemas.microsoft.com/office/drawing/2014/main" id="{834F3F28-2A24-40B5-AC8C-5A53DC799A96}"/>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ru-RU"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dirty="0"/>
              <a:t>MM.DD.20XX</a:t>
            </a:r>
            <a:endParaRPr lang="ru-RU" dirty="0"/>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dirty="0"/>
              <a:t>ADD A FOOTER</a:t>
            </a:r>
            <a:endParaRPr lang="ru-RU" dirty="0"/>
          </a:p>
        </p:txBody>
      </p:sp>
      <p:sp>
        <p:nvSpPr>
          <p:cNvPr id="7" name="Oval 6">
            <a:extLst>
              <a:ext uri="{FF2B5EF4-FFF2-40B4-BE49-F238E27FC236}">
                <a16:creationId xmlns:a16="http://schemas.microsoft.com/office/drawing/2014/main" id="{95BAC97E-3C4E-4D04-8A57-DC61E07CB8FD}"/>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ru-RU" dirty="0"/>
          </a:p>
        </p:txBody>
      </p:sp>
      <p:sp>
        <p:nvSpPr>
          <p:cNvPr id="13" name="Rectangle 12">
            <a:extLst>
              <a:ext uri="{FF2B5EF4-FFF2-40B4-BE49-F238E27FC236}">
                <a16:creationId xmlns:a16="http://schemas.microsoft.com/office/drawing/2014/main" id="{E7822F33-D675-4E6C-BD09-D9C78365BB41}"/>
              </a:ext>
            </a:extLst>
          </p:cNvPr>
          <p:cNvSpPr/>
          <p:nvPr userDrawn="1"/>
        </p:nvSpPr>
        <p:spPr>
          <a:xfrm>
            <a:off x="915026" y="1747488"/>
            <a:ext cx="4428000" cy="36576"/>
          </a:xfrm>
          <a:prstGeom prst="rect">
            <a:avLst/>
          </a:prstGeom>
          <a:solidFill>
            <a:schemeClr val="bg2"/>
          </a:solidFill>
          <a:ln w="12700" cap="flat">
            <a:noFill/>
            <a:prstDash val="solid"/>
            <a:miter/>
          </a:ln>
        </p:spPr>
        <p:txBody>
          <a:bodyPr rtlCol="0" anchor="ctr"/>
          <a:lstStyle/>
          <a:p>
            <a:pPr algn="l"/>
            <a:endParaRPr lang="ru-RU" dirty="0"/>
          </a:p>
        </p:txBody>
      </p:sp>
      <p:sp>
        <p:nvSpPr>
          <p:cNvPr id="8" name="Title 7">
            <a:extLst>
              <a:ext uri="{FF2B5EF4-FFF2-40B4-BE49-F238E27FC236}">
                <a16:creationId xmlns:a16="http://schemas.microsoft.com/office/drawing/2014/main" id="{51A54DF2-9EE6-43F7-A586-88CA6C624778}"/>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US" dirty="0"/>
          </a:p>
        </p:txBody>
      </p:sp>
      <p:sp>
        <p:nvSpPr>
          <p:cNvPr id="11" name="Text Placeholder 2">
            <a:extLst>
              <a:ext uri="{FF2B5EF4-FFF2-40B4-BE49-F238E27FC236}">
                <a16:creationId xmlns:a16="http://schemas.microsoft.com/office/drawing/2014/main" id="{D1F82F6E-10E8-4A58-9655-E18D14D7901F}"/>
              </a:ext>
            </a:extLst>
          </p:cNvPr>
          <p:cNvSpPr>
            <a:spLocks noGrp="1"/>
          </p:cNvSpPr>
          <p:nvPr>
            <p:ph type="body" idx="1"/>
          </p:nvPr>
        </p:nvSpPr>
        <p:spPr>
          <a:xfrm>
            <a:off x="839788" y="1840863"/>
            <a:ext cx="5157787" cy="664211"/>
          </a:xfrm>
        </p:spPr>
        <p:txBody>
          <a:bodyPr anchor="b"/>
          <a:lstStyle>
            <a:lvl1pPr marL="0" indent="0">
              <a:buNone/>
              <a:defRPr sz="2400" b="1">
                <a:solidFill>
                  <a:schemeClr val="bg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a:extLst>
              <a:ext uri="{FF2B5EF4-FFF2-40B4-BE49-F238E27FC236}">
                <a16:creationId xmlns:a16="http://schemas.microsoft.com/office/drawing/2014/main" id="{C2F6C18E-5BCB-42EF-9310-5BD6E011DF2F}"/>
              </a:ext>
            </a:extLst>
          </p:cNvPr>
          <p:cNvSpPr>
            <a:spLocks noGrp="1"/>
          </p:cNvSpPr>
          <p:nvPr>
            <p:ph sz="half" idx="2"/>
          </p:nvPr>
        </p:nvSpPr>
        <p:spPr>
          <a:xfrm>
            <a:off x="839788" y="2505075"/>
            <a:ext cx="5157787" cy="368458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4">
            <a:extLst>
              <a:ext uri="{FF2B5EF4-FFF2-40B4-BE49-F238E27FC236}">
                <a16:creationId xmlns:a16="http://schemas.microsoft.com/office/drawing/2014/main" id="{9BA2923F-D123-40C6-A193-B86D683D5B51}"/>
              </a:ext>
            </a:extLst>
          </p:cNvPr>
          <p:cNvSpPr>
            <a:spLocks noGrp="1"/>
          </p:cNvSpPr>
          <p:nvPr>
            <p:ph type="body" sz="quarter" idx="3"/>
          </p:nvPr>
        </p:nvSpPr>
        <p:spPr>
          <a:xfrm>
            <a:off x="6172200" y="1840863"/>
            <a:ext cx="5183188" cy="664212"/>
          </a:xfrm>
        </p:spPr>
        <p:txBody>
          <a:bodyPr anchor="b"/>
          <a:lstStyle>
            <a:lvl1pPr marL="0" indent="0">
              <a:buNone/>
              <a:defRPr sz="2400" b="1">
                <a:solidFill>
                  <a:schemeClr val="bg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8305C175-94AC-44DD-9321-0A8DBDF22DA9}"/>
              </a:ext>
            </a:extLst>
          </p:cNvPr>
          <p:cNvSpPr>
            <a:spLocks noGrp="1"/>
          </p:cNvSpPr>
          <p:nvPr>
            <p:ph sz="quarter" idx="4"/>
          </p:nvPr>
        </p:nvSpPr>
        <p:spPr>
          <a:xfrm>
            <a:off x="6172200" y="2505075"/>
            <a:ext cx="5183188" cy="368458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59988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ru-RU" dirty="0"/>
          </a:p>
        </p:txBody>
      </p:sp>
      <p:sp>
        <p:nvSpPr>
          <p:cNvPr id="6" name="Rectangle 5">
            <a:extLst>
              <a:ext uri="{FF2B5EF4-FFF2-40B4-BE49-F238E27FC236}">
                <a16:creationId xmlns:a16="http://schemas.microsoft.com/office/drawing/2014/main" id="{834F3F28-2A24-40B5-AC8C-5A53DC799A96}"/>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ru-RU"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dirty="0"/>
              <a:t>MM.DD.20XX</a:t>
            </a:r>
            <a:endParaRPr lang="ru-RU" dirty="0"/>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dirty="0"/>
              <a:t>ADD A FOOTER</a:t>
            </a:r>
            <a:endParaRPr lang="ru-RU" dirty="0"/>
          </a:p>
        </p:txBody>
      </p:sp>
      <p:sp>
        <p:nvSpPr>
          <p:cNvPr id="7" name="Oval 6">
            <a:extLst>
              <a:ext uri="{FF2B5EF4-FFF2-40B4-BE49-F238E27FC236}">
                <a16:creationId xmlns:a16="http://schemas.microsoft.com/office/drawing/2014/main" id="{95BAC97E-3C4E-4D04-8A57-DC61E07CB8FD}"/>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ru-RU" dirty="0"/>
          </a:p>
        </p:txBody>
      </p:sp>
      <p:sp>
        <p:nvSpPr>
          <p:cNvPr id="13" name="Rectangle 12">
            <a:extLst>
              <a:ext uri="{FF2B5EF4-FFF2-40B4-BE49-F238E27FC236}">
                <a16:creationId xmlns:a16="http://schemas.microsoft.com/office/drawing/2014/main" id="{E7822F33-D675-4E6C-BD09-D9C78365BB41}"/>
              </a:ext>
            </a:extLst>
          </p:cNvPr>
          <p:cNvSpPr/>
          <p:nvPr userDrawn="1"/>
        </p:nvSpPr>
        <p:spPr>
          <a:xfrm>
            <a:off x="915026" y="2105709"/>
            <a:ext cx="3749040" cy="36576"/>
          </a:xfrm>
          <a:prstGeom prst="rect">
            <a:avLst/>
          </a:prstGeom>
          <a:solidFill>
            <a:schemeClr val="bg2"/>
          </a:solidFill>
          <a:ln w="12700" cap="flat">
            <a:noFill/>
            <a:prstDash val="solid"/>
            <a:miter/>
          </a:ln>
        </p:spPr>
        <p:txBody>
          <a:bodyPr rtlCol="0" anchor="ctr"/>
          <a:lstStyle/>
          <a:p>
            <a:pPr algn="l"/>
            <a:endParaRPr lang="ru-RU" dirty="0"/>
          </a:p>
        </p:txBody>
      </p:sp>
      <p:sp>
        <p:nvSpPr>
          <p:cNvPr id="11" name="Title 1">
            <a:extLst>
              <a:ext uri="{FF2B5EF4-FFF2-40B4-BE49-F238E27FC236}">
                <a16:creationId xmlns:a16="http://schemas.microsoft.com/office/drawing/2014/main" id="{B1C3E675-6E45-4A81-AEA3-D36388222894}"/>
              </a:ext>
            </a:extLst>
          </p:cNvPr>
          <p:cNvSpPr>
            <a:spLocks noGrp="1"/>
          </p:cNvSpPr>
          <p:nvPr>
            <p:ph type="title"/>
          </p:nvPr>
        </p:nvSpPr>
        <p:spPr>
          <a:xfrm>
            <a:off x="839788" y="457200"/>
            <a:ext cx="3932237" cy="1600200"/>
          </a:xfrm>
        </p:spPr>
        <p:txBody>
          <a:bodyPr anchor="b"/>
          <a:lstStyle>
            <a:lvl1pPr>
              <a:defRPr sz="3200">
                <a:solidFill>
                  <a:schemeClr val="bg1"/>
                </a:solidFill>
              </a:defRPr>
            </a:lvl1pPr>
          </a:lstStyle>
          <a:p>
            <a:r>
              <a:rPr lang="en-US"/>
              <a:t>Click to edit Master title style</a:t>
            </a:r>
          </a:p>
        </p:txBody>
      </p:sp>
      <p:sp>
        <p:nvSpPr>
          <p:cNvPr id="12" name="Text Placeholder 3">
            <a:extLst>
              <a:ext uri="{FF2B5EF4-FFF2-40B4-BE49-F238E27FC236}">
                <a16:creationId xmlns:a16="http://schemas.microsoft.com/office/drawing/2014/main" id="{1E4B599D-7641-40C1-8DAE-110A36403CFF}"/>
              </a:ext>
            </a:extLst>
          </p:cNvPr>
          <p:cNvSpPr>
            <a:spLocks noGrp="1"/>
          </p:cNvSpPr>
          <p:nvPr>
            <p:ph type="body" sz="half" idx="2"/>
          </p:nvPr>
        </p:nvSpPr>
        <p:spPr>
          <a:xfrm>
            <a:off x="839788" y="2177592"/>
            <a:ext cx="3932237" cy="3691396"/>
          </a:xfrm>
        </p:spPr>
        <p:txBody>
          <a:bodyPr/>
          <a:lstStyle>
            <a:lvl1pPr marL="0" indent="0">
              <a:buNone/>
              <a:defRPr sz="160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Content Placeholder 2">
            <a:extLst>
              <a:ext uri="{FF2B5EF4-FFF2-40B4-BE49-F238E27FC236}">
                <a16:creationId xmlns:a16="http://schemas.microsoft.com/office/drawing/2014/main" id="{709FEF38-E3A7-4527-97CB-AF528BAEBA8F}"/>
              </a:ext>
            </a:extLst>
          </p:cNvPr>
          <p:cNvSpPr>
            <a:spLocks noGrp="1"/>
          </p:cNvSpPr>
          <p:nvPr>
            <p:ph idx="1"/>
          </p:nvPr>
        </p:nvSpPr>
        <p:spPr>
          <a:xfrm>
            <a:off x="5180012" y="457200"/>
            <a:ext cx="6172200" cy="5408613"/>
          </a:xfrm>
        </p:spPr>
        <p:txBody>
          <a:bodyPr>
            <a:normAutofit/>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79474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ECF654C-A7AE-4727-9F7F-492670C3E642}"/>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ru-RU" dirty="0"/>
          </a:p>
        </p:txBody>
      </p:sp>
      <p:sp>
        <p:nvSpPr>
          <p:cNvPr id="6" name="Rectangle 5">
            <a:extLst>
              <a:ext uri="{FF2B5EF4-FFF2-40B4-BE49-F238E27FC236}">
                <a16:creationId xmlns:a16="http://schemas.microsoft.com/office/drawing/2014/main" id="{834F3F28-2A24-40B5-AC8C-5A53DC799A96}"/>
              </a:ext>
            </a:extLst>
          </p:cNvPr>
          <p:cNvSpPr/>
          <p:nvPr userDrawn="1"/>
        </p:nvSpPr>
        <p:spPr>
          <a:xfrm>
            <a:off x="129539" y="128016"/>
            <a:ext cx="11932919" cy="6601968"/>
          </a:xfrm>
          <a:prstGeom prst="rect">
            <a:avLst/>
          </a:prstGeom>
          <a:gradFill flip="none" rotWithShape="1">
            <a:gsLst>
              <a:gs pos="0">
                <a:schemeClr val="accent2">
                  <a:alpha val="80000"/>
                </a:schemeClr>
              </a:gs>
              <a:gs pos="100000">
                <a:schemeClr val="accent3">
                  <a:alpha val="80000"/>
                </a:schemeClr>
              </a:gs>
            </a:gsLst>
            <a:lin ang="1680000" scaled="0"/>
            <a:tileRect/>
          </a:gradFill>
          <a:ln w="12700" cap="flat">
            <a:noFill/>
            <a:prstDash val="solid"/>
            <a:miter/>
          </a:ln>
        </p:spPr>
        <p:txBody>
          <a:bodyPr rtlCol="0" anchor="ctr"/>
          <a:lstStyle/>
          <a:p>
            <a:pPr algn="l"/>
            <a:endParaRPr lang="ru-RU" dirty="0"/>
          </a:p>
        </p:txBody>
      </p:sp>
      <p:sp>
        <p:nvSpPr>
          <p:cNvPr id="3" name="Slide Number Placeholder 2">
            <a:extLst>
              <a:ext uri="{FF2B5EF4-FFF2-40B4-BE49-F238E27FC236}">
                <a16:creationId xmlns:a16="http://schemas.microsoft.com/office/drawing/2014/main" id="{79D2C969-FCE5-427B-89DE-6A79722FB6FC}"/>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4" name="Date Placeholder 3">
            <a:extLst>
              <a:ext uri="{FF2B5EF4-FFF2-40B4-BE49-F238E27FC236}">
                <a16:creationId xmlns:a16="http://schemas.microsoft.com/office/drawing/2014/main" id="{CC7A2807-F7BA-4350-93C3-95213A4854E0}"/>
              </a:ext>
            </a:extLst>
          </p:cNvPr>
          <p:cNvSpPr>
            <a:spLocks noGrp="1"/>
          </p:cNvSpPr>
          <p:nvPr>
            <p:ph type="dt" sz="half" idx="11"/>
          </p:nvPr>
        </p:nvSpPr>
        <p:spPr/>
        <p:txBody>
          <a:bodyPr/>
          <a:lstStyle/>
          <a:p>
            <a:r>
              <a:rPr lang="en-US" dirty="0"/>
              <a:t>MM.DD.20XX</a:t>
            </a:r>
            <a:endParaRPr lang="ru-RU" dirty="0"/>
          </a:p>
        </p:txBody>
      </p:sp>
      <p:sp>
        <p:nvSpPr>
          <p:cNvPr id="5" name="Footer Placeholder 4">
            <a:extLst>
              <a:ext uri="{FF2B5EF4-FFF2-40B4-BE49-F238E27FC236}">
                <a16:creationId xmlns:a16="http://schemas.microsoft.com/office/drawing/2014/main" id="{92F6AE88-305E-4E68-AF8E-10BCB695A1D5}"/>
              </a:ext>
            </a:extLst>
          </p:cNvPr>
          <p:cNvSpPr>
            <a:spLocks noGrp="1"/>
          </p:cNvSpPr>
          <p:nvPr>
            <p:ph type="ftr" sz="quarter" idx="12"/>
          </p:nvPr>
        </p:nvSpPr>
        <p:spPr/>
        <p:txBody>
          <a:bodyPr/>
          <a:lstStyle/>
          <a:p>
            <a:r>
              <a:rPr lang="en-US" dirty="0"/>
              <a:t>ADD A FOOTER</a:t>
            </a:r>
            <a:endParaRPr lang="ru-RU" dirty="0"/>
          </a:p>
        </p:txBody>
      </p:sp>
      <p:sp>
        <p:nvSpPr>
          <p:cNvPr id="7" name="Oval 6">
            <a:extLst>
              <a:ext uri="{FF2B5EF4-FFF2-40B4-BE49-F238E27FC236}">
                <a16:creationId xmlns:a16="http://schemas.microsoft.com/office/drawing/2014/main" id="{95BAC97E-3C4E-4D04-8A57-DC61E07CB8FD}"/>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ru-RU" dirty="0"/>
          </a:p>
        </p:txBody>
      </p:sp>
      <p:sp>
        <p:nvSpPr>
          <p:cNvPr id="13" name="Rectangle 12">
            <a:extLst>
              <a:ext uri="{FF2B5EF4-FFF2-40B4-BE49-F238E27FC236}">
                <a16:creationId xmlns:a16="http://schemas.microsoft.com/office/drawing/2014/main" id="{E7822F33-D675-4E6C-BD09-D9C78365BB41}"/>
              </a:ext>
            </a:extLst>
          </p:cNvPr>
          <p:cNvSpPr/>
          <p:nvPr userDrawn="1"/>
        </p:nvSpPr>
        <p:spPr>
          <a:xfrm>
            <a:off x="915026" y="2105709"/>
            <a:ext cx="3749040" cy="36576"/>
          </a:xfrm>
          <a:prstGeom prst="rect">
            <a:avLst/>
          </a:prstGeom>
          <a:solidFill>
            <a:schemeClr val="bg2"/>
          </a:solidFill>
          <a:ln w="12700" cap="flat">
            <a:noFill/>
            <a:prstDash val="solid"/>
            <a:miter/>
          </a:ln>
        </p:spPr>
        <p:txBody>
          <a:bodyPr rtlCol="0" anchor="ctr"/>
          <a:lstStyle/>
          <a:p>
            <a:pPr algn="l"/>
            <a:endParaRPr lang="ru-RU" dirty="0"/>
          </a:p>
        </p:txBody>
      </p:sp>
      <p:sp>
        <p:nvSpPr>
          <p:cNvPr id="11" name="Title 1">
            <a:extLst>
              <a:ext uri="{FF2B5EF4-FFF2-40B4-BE49-F238E27FC236}">
                <a16:creationId xmlns:a16="http://schemas.microsoft.com/office/drawing/2014/main" id="{B1C3E675-6E45-4A81-AEA3-D36388222894}"/>
              </a:ext>
            </a:extLst>
          </p:cNvPr>
          <p:cNvSpPr>
            <a:spLocks noGrp="1"/>
          </p:cNvSpPr>
          <p:nvPr>
            <p:ph type="title"/>
          </p:nvPr>
        </p:nvSpPr>
        <p:spPr>
          <a:xfrm>
            <a:off x="839788" y="457200"/>
            <a:ext cx="3932237" cy="1600200"/>
          </a:xfrm>
        </p:spPr>
        <p:txBody>
          <a:bodyPr anchor="b"/>
          <a:lstStyle>
            <a:lvl1pPr>
              <a:defRPr sz="3200">
                <a:solidFill>
                  <a:schemeClr val="bg1"/>
                </a:solidFill>
              </a:defRPr>
            </a:lvl1pPr>
          </a:lstStyle>
          <a:p>
            <a:r>
              <a:rPr lang="en-US"/>
              <a:t>Click to edit Master title style</a:t>
            </a:r>
          </a:p>
        </p:txBody>
      </p:sp>
      <p:sp>
        <p:nvSpPr>
          <p:cNvPr id="12" name="Text Placeholder 3">
            <a:extLst>
              <a:ext uri="{FF2B5EF4-FFF2-40B4-BE49-F238E27FC236}">
                <a16:creationId xmlns:a16="http://schemas.microsoft.com/office/drawing/2014/main" id="{1E4B599D-7641-40C1-8DAE-110A36403CFF}"/>
              </a:ext>
            </a:extLst>
          </p:cNvPr>
          <p:cNvSpPr>
            <a:spLocks noGrp="1"/>
          </p:cNvSpPr>
          <p:nvPr>
            <p:ph type="body" sz="half" idx="2"/>
          </p:nvPr>
        </p:nvSpPr>
        <p:spPr>
          <a:xfrm>
            <a:off x="839788" y="2177592"/>
            <a:ext cx="3932237" cy="3691396"/>
          </a:xfrm>
        </p:spPr>
        <p:txBody>
          <a:bodyPr/>
          <a:lstStyle>
            <a:lvl1pPr marL="0" indent="0">
              <a:buNone/>
              <a:defRPr sz="160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5" name="Picture Placeholder 2">
            <a:extLst>
              <a:ext uri="{FF2B5EF4-FFF2-40B4-BE49-F238E27FC236}">
                <a16:creationId xmlns:a16="http://schemas.microsoft.com/office/drawing/2014/main" id="{1B69B4CE-EB2F-46CF-9A80-64E44E5E95AC}"/>
              </a:ext>
            </a:extLst>
          </p:cNvPr>
          <p:cNvSpPr>
            <a:spLocks noGrp="1"/>
          </p:cNvSpPr>
          <p:nvPr>
            <p:ph type="pic" idx="1"/>
          </p:nvPr>
        </p:nvSpPr>
        <p:spPr>
          <a:xfrm>
            <a:off x="5183188" y="457201"/>
            <a:ext cx="6172200" cy="5403850"/>
          </a:xfrm>
        </p:spPr>
        <p:txBody>
          <a:bodyPr anchor="ct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3698307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ru-RU" dirty="0"/>
          </a:p>
        </p:txBody>
      </p:sp>
      <p:sp>
        <p:nvSpPr>
          <p:cNvPr id="6" name="Rectangle 5">
            <a:extLst>
              <a:ext uri="{FF2B5EF4-FFF2-40B4-BE49-F238E27FC236}">
                <a16:creationId xmlns:a16="http://schemas.microsoft.com/office/drawing/2014/main" id="{164ACA68-1C2C-4C4D-9CB4-1C8BF3E03F57}"/>
              </a:ext>
            </a:extLst>
          </p:cNvPr>
          <p:cNvSpPr/>
          <p:nvPr userDrawn="1"/>
        </p:nvSpPr>
        <p:spPr>
          <a:xfrm>
            <a:off x="129540" y="128016"/>
            <a:ext cx="11932920" cy="6601968"/>
          </a:xfrm>
          <a:prstGeom prst="rect">
            <a:avLst/>
          </a:prstGeom>
          <a:gradFill flip="none" rotWithShape="1">
            <a:gsLst>
              <a:gs pos="0">
                <a:schemeClr val="accent2">
                  <a:alpha val="80000"/>
                </a:schemeClr>
              </a:gs>
              <a:gs pos="99000">
                <a:schemeClr val="accent3">
                  <a:alpha val="80000"/>
                </a:schemeClr>
              </a:gs>
            </a:gsLst>
            <a:lin ang="0" scaled="1"/>
            <a:tileRect/>
          </a:gradFill>
          <a:ln w="12700" cap="flat">
            <a:noFill/>
            <a:prstDash val="solid"/>
            <a:miter/>
          </a:ln>
        </p:spPr>
        <p:txBody>
          <a:bodyPr rtlCol="0" anchor="ctr"/>
          <a:lstStyle/>
          <a:p>
            <a:pPr algn="l"/>
            <a:endParaRPr lang="ru-RU"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dirty="0"/>
              <a:t>MM.DD.20XX</a:t>
            </a:r>
            <a:endParaRPr lang="ru-RU" dirty="0"/>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dirty="0"/>
              <a:t>ADD A FOOTER</a:t>
            </a:r>
            <a:endParaRPr lang="ru-RU" dirty="0"/>
          </a:p>
        </p:txBody>
      </p:sp>
      <p:sp>
        <p:nvSpPr>
          <p:cNvPr id="15" name="Oval 14">
            <a:extLst>
              <a:ext uri="{FF2B5EF4-FFF2-40B4-BE49-F238E27FC236}">
                <a16:creationId xmlns:a16="http://schemas.microsoft.com/office/drawing/2014/main" id="{B6E88236-C248-4008-9619-75BCE6D3401C}"/>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ru-RU" dirty="0"/>
          </a:p>
        </p:txBody>
      </p:sp>
      <p:sp>
        <p:nvSpPr>
          <p:cNvPr id="18" name="Rectangle 17">
            <a:extLst>
              <a:ext uri="{FF2B5EF4-FFF2-40B4-BE49-F238E27FC236}">
                <a16:creationId xmlns:a16="http://schemas.microsoft.com/office/drawing/2014/main" id="{2D3F74C5-9ADD-4AE3-BCA5-88726CC2A1A3}"/>
              </a:ext>
            </a:extLst>
          </p:cNvPr>
          <p:cNvSpPr/>
          <p:nvPr userDrawn="1"/>
        </p:nvSpPr>
        <p:spPr>
          <a:xfrm>
            <a:off x="4312920" y="1667974"/>
            <a:ext cx="3566160" cy="36576"/>
          </a:xfrm>
          <a:prstGeom prst="rect">
            <a:avLst/>
          </a:prstGeom>
          <a:solidFill>
            <a:schemeClr val="bg2"/>
          </a:solidFill>
          <a:ln w="12700" cap="flat">
            <a:noFill/>
            <a:prstDash val="solid"/>
            <a:miter/>
          </a:ln>
        </p:spPr>
        <p:txBody>
          <a:bodyPr rtlCol="0" anchor="ctr"/>
          <a:lstStyle/>
          <a:p>
            <a:pPr algn="l"/>
            <a:endParaRPr lang="ru-RU" dirty="0"/>
          </a:p>
        </p:txBody>
      </p:sp>
      <p:sp>
        <p:nvSpPr>
          <p:cNvPr id="2" name="Title 1">
            <a:extLst>
              <a:ext uri="{FF2B5EF4-FFF2-40B4-BE49-F238E27FC236}">
                <a16:creationId xmlns:a16="http://schemas.microsoft.com/office/drawing/2014/main" id="{FF2B3756-19E0-4B2F-B1D5-7664E0B38BE1}"/>
              </a:ext>
            </a:extLst>
          </p:cNvPr>
          <p:cNvSpPr>
            <a:spLocks noGrp="1"/>
          </p:cNvSpPr>
          <p:nvPr>
            <p:ph type="title"/>
          </p:nvPr>
        </p:nvSpPr>
        <p:spPr/>
        <p:txBody>
          <a:bodyPr/>
          <a:lstStyle>
            <a:lvl1pPr algn="ct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24183200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C40FB52-44A8-43D1-8B33-F4E55A83AC38}"/>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ru-RU" dirty="0"/>
          </a:p>
        </p:txBody>
      </p:sp>
      <p:sp>
        <p:nvSpPr>
          <p:cNvPr id="6" name="Rectangle 5">
            <a:extLst>
              <a:ext uri="{FF2B5EF4-FFF2-40B4-BE49-F238E27FC236}">
                <a16:creationId xmlns:a16="http://schemas.microsoft.com/office/drawing/2014/main" id="{164ACA68-1C2C-4C4D-9CB4-1C8BF3E03F57}"/>
              </a:ext>
            </a:extLst>
          </p:cNvPr>
          <p:cNvSpPr/>
          <p:nvPr userDrawn="1"/>
        </p:nvSpPr>
        <p:spPr>
          <a:xfrm>
            <a:off x="129540" y="128016"/>
            <a:ext cx="11932920" cy="6601968"/>
          </a:xfrm>
          <a:prstGeom prst="rect">
            <a:avLst/>
          </a:prstGeom>
          <a:gradFill flip="none" rotWithShape="1">
            <a:gsLst>
              <a:gs pos="0">
                <a:schemeClr val="accent2">
                  <a:alpha val="80000"/>
                </a:schemeClr>
              </a:gs>
              <a:gs pos="99000">
                <a:schemeClr val="accent3">
                  <a:alpha val="80000"/>
                </a:schemeClr>
              </a:gs>
            </a:gsLst>
            <a:lin ang="0" scaled="1"/>
            <a:tileRect/>
          </a:gradFill>
          <a:ln w="12700" cap="flat">
            <a:noFill/>
            <a:prstDash val="solid"/>
            <a:miter/>
          </a:ln>
        </p:spPr>
        <p:txBody>
          <a:bodyPr rtlCol="0" anchor="ctr"/>
          <a:lstStyle/>
          <a:p>
            <a:pPr algn="l"/>
            <a:endParaRPr lang="ru-RU" dirty="0"/>
          </a:p>
        </p:txBody>
      </p:sp>
      <p:sp>
        <p:nvSpPr>
          <p:cNvPr id="3" name="Slide Number Placeholder 2">
            <a:extLst>
              <a:ext uri="{FF2B5EF4-FFF2-40B4-BE49-F238E27FC236}">
                <a16:creationId xmlns:a16="http://schemas.microsoft.com/office/drawing/2014/main" id="{906ADBD7-8355-4951-B459-EC284BCE83AA}"/>
              </a:ext>
            </a:extLst>
          </p:cNvPr>
          <p:cNvSpPr>
            <a:spLocks noGrp="1"/>
          </p:cNvSpPr>
          <p:nvPr>
            <p:ph type="sldNum" sz="quarter" idx="10"/>
          </p:nvPr>
        </p:nvSpPr>
        <p:spPr/>
        <p:txBody>
          <a:bodyPr/>
          <a:lstStyle/>
          <a:p>
            <a:fld id="{D495E168-DA5E-4888-8D8A-92B118324C14}" type="slidenum">
              <a:rPr lang="ru-RU" smtClean="0"/>
              <a:pPr/>
              <a:t>‹#›</a:t>
            </a:fld>
            <a:endParaRPr lang="ru-RU" dirty="0"/>
          </a:p>
        </p:txBody>
      </p:sp>
      <p:sp>
        <p:nvSpPr>
          <p:cNvPr id="4" name="Date Placeholder 3">
            <a:extLst>
              <a:ext uri="{FF2B5EF4-FFF2-40B4-BE49-F238E27FC236}">
                <a16:creationId xmlns:a16="http://schemas.microsoft.com/office/drawing/2014/main" id="{D8A140A0-8435-451E-9A8E-9C33B97E1B11}"/>
              </a:ext>
            </a:extLst>
          </p:cNvPr>
          <p:cNvSpPr>
            <a:spLocks noGrp="1"/>
          </p:cNvSpPr>
          <p:nvPr>
            <p:ph type="dt" sz="half" idx="11"/>
          </p:nvPr>
        </p:nvSpPr>
        <p:spPr/>
        <p:txBody>
          <a:bodyPr/>
          <a:lstStyle/>
          <a:p>
            <a:r>
              <a:rPr lang="en-US" dirty="0"/>
              <a:t>MM.DD.20XX</a:t>
            </a:r>
            <a:endParaRPr lang="ru-RU" dirty="0"/>
          </a:p>
        </p:txBody>
      </p:sp>
      <p:sp>
        <p:nvSpPr>
          <p:cNvPr id="5" name="Footer Placeholder 4">
            <a:extLst>
              <a:ext uri="{FF2B5EF4-FFF2-40B4-BE49-F238E27FC236}">
                <a16:creationId xmlns:a16="http://schemas.microsoft.com/office/drawing/2014/main" id="{93BDD90A-F598-4982-8244-00A2189F77BD}"/>
              </a:ext>
            </a:extLst>
          </p:cNvPr>
          <p:cNvSpPr>
            <a:spLocks noGrp="1"/>
          </p:cNvSpPr>
          <p:nvPr>
            <p:ph type="ftr" sz="quarter" idx="12"/>
          </p:nvPr>
        </p:nvSpPr>
        <p:spPr/>
        <p:txBody>
          <a:bodyPr/>
          <a:lstStyle/>
          <a:p>
            <a:r>
              <a:rPr lang="en-US" dirty="0"/>
              <a:t>ADD A FOOTER</a:t>
            </a:r>
            <a:endParaRPr lang="ru-RU" dirty="0"/>
          </a:p>
        </p:txBody>
      </p:sp>
      <p:sp>
        <p:nvSpPr>
          <p:cNvPr id="15" name="Oval 14">
            <a:extLst>
              <a:ext uri="{FF2B5EF4-FFF2-40B4-BE49-F238E27FC236}">
                <a16:creationId xmlns:a16="http://schemas.microsoft.com/office/drawing/2014/main" id="{B6E88236-C248-4008-9619-75BCE6D3401C}"/>
              </a:ext>
            </a:extLst>
          </p:cNvPr>
          <p:cNvSpPr/>
          <p:nvPr userDrawn="1"/>
        </p:nvSpPr>
        <p:spPr>
          <a:xfrm>
            <a:off x="5908548" y="6114045"/>
            <a:ext cx="374904" cy="374904"/>
          </a:xfrm>
          <a:prstGeom prst="ellipse">
            <a:avLst/>
          </a:prstGeom>
          <a:noFill/>
          <a:ln w="12700" cap="flat">
            <a:solidFill>
              <a:schemeClr val="bg2"/>
            </a:solidFill>
            <a:prstDash val="solid"/>
            <a:miter/>
          </a:ln>
        </p:spPr>
        <p:txBody>
          <a:bodyPr rtlCol="0" anchor="ctr"/>
          <a:lstStyle/>
          <a:p>
            <a:pPr algn="l"/>
            <a:endParaRPr lang="ru-RU" dirty="0"/>
          </a:p>
        </p:txBody>
      </p:sp>
    </p:spTree>
    <p:extLst>
      <p:ext uri="{BB962C8B-B14F-4D97-AF65-F5344CB8AC3E}">
        <p14:creationId xmlns:p14="http://schemas.microsoft.com/office/powerpoint/2010/main" val="26263062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64ACA68-1C2C-4C4D-9CB4-1C8BF3E03F57}"/>
              </a:ext>
            </a:extLst>
          </p:cNvPr>
          <p:cNvSpPr/>
          <p:nvPr userDrawn="1"/>
        </p:nvSpPr>
        <p:spPr>
          <a:xfrm>
            <a:off x="129540" y="128016"/>
            <a:ext cx="11932920" cy="6601968"/>
          </a:xfrm>
          <a:prstGeom prst="rect">
            <a:avLst/>
          </a:prstGeom>
          <a:gradFill flip="none" rotWithShape="1">
            <a:gsLst>
              <a:gs pos="0">
                <a:schemeClr val="accent2"/>
              </a:gs>
              <a:gs pos="100000">
                <a:schemeClr val="accent3"/>
              </a:gs>
            </a:gsLst>
            <a:lin ang="0" scaled="1"/>
            <a:tileRect/>
          </a:gradFill>
          <a:ln w="12700" cap="flat">
            <a:noFill/>
            <a:prstDash val="solid"/>
            <a:miter/>
          </a:ln>
        </p:spPr>
        <p:txBody>
          <a:bodyPr rtlCol="0" anchor="ctr"/>
          <a:lstStyle/>
          <a:p>
            <a:pPr algn="l"/>
            <a:endParaRPr lang="ru-RU" dirty="0"/>
          </a:p>
        </p:txBody>
      </p:sp>
      <p:sp>
        <p:nvSpPr>
          <p:cNvPr id="14" name="Title 1">
            <a:extLst>
              <a:ext uri="{FF2B5EF4-FFF2-40B4-BE49-F238E27FC236}">
                <a16:creationId xmlns:a16="http://schemas.microsoft.com/office/drawing/2014/main" id="{4510C334-F1CE-4CEF-ADC6-D1BADB9947D6}"/>
              </a:ext>
            </a:extLst>
          </p:cNvPr>
          <p:cNvSpPr>
            <a:spLocks noGrp="1"/>
          </p:cNvSpPr>
          <p:nvPr>
            <p:ph type="title" hasCustomPrompt="1"/>
          </p:nvPr>
        </p:nvSpPr>
        <p:spPr>
          <a:xfrm>
            <a:off x="838200" y="557629"/>
            <a:ext cx="10515600" cy="1325563"/>
          </a:xfrm>
        </p:spPr>
        <p:txBody>
          <a:bodyPr lIns="0" rIns="0"/>
          <a:lstStyle>
            <a:lvl1pPr algn="ctr">
              <a:defRPr>
                <a:solidFill>
                  <a:schemeClr val="bg1"/>
                </a:solidFill>
              </a:defRPr>
            </a:lvl1pPr>
          </a:lstStyle>
          <a:p>
            <a:r>
              <a:rPr lang="en-US" dirty="0"/>
              <a:t>HOW TO USE THIS TEMPLATE</a:t>
            </a:r>
            <a:endParaRPr lang="ru-RU" dirty="0"/>
          </a:p>
        </p:txBody>
      </p:sp>
      <p:sp>
        <p:nvSpPr>
          <p:cNvPr id="18" name="Rectangle 17">
            <a:extLst>
              <a:ext uri="{FF2B5EF4-FFF2-40B4-BE49-F238E27FC236}">
                <a16:creationId xmlns:a16="http://schemas.microsoft.com/office/drawing/2014/main" id="{2D3F74C5-9ADD-4AE3-BCA5-88726CC2A1A3}"/>
              </a:ext>
            </a:extLst>
          </p:cNvPr>
          <p:cNvSpPr/>
          <p:nvPr userDrawn="1"/>
        </p:nvSpPr>
        <p:spPr>
          <a:xfrm>
            <a:off x="2017776" y="1667974"/>
            <a:ext cx="8156448" cy="36576"/>
          </a:xfrm>
          <a:prstGeom prst="rect">
            <a:avLst/>
          </a:prstGeom>
          <a:solidFill>
            <a:schemeClr val="bg2"/>
          </a:solidFill>
          <a:ln w="12700" cap="flat">
            <a:noFill/>
            <a:prstDash val="solid"/>
            <a:miter/>
          </a:ln>
        </p:spPr>
        <p:txBody>
          <a:bodyPr rtlCol="0" anchor="ctr"/>
          <a:lstStyle/>
          <a:p>
            <a:pPr algn="l"/>
            <a:endParaRPr lang="ru-RU" dirty="0"/>
          </a:p>
        </p:txBody>
      </p:sp>
      <p:sp>
        <p:nvSpPr>
          <p:cNvPr id="31" name="Text Placeholder 21">
            <a:extLst>
              <a:ext uri="{FF2B5EF4-FFF2-40B4-BE49-F238E27FC236}">
                <a16:creationId xmlns:a16="http://schemas.microsoft.com/office/drawing/2014/main" id="{10000CCD-6AFF-4E65-8858-5502306E5811}"/>
              </a:ext>
            </a:extLst>
          </p:cNvPr>
          <p:cNvSpPr>
            <a:spLocks noGrp="1"/>
          </p:cNvSpPr>
          <p:nvPr>
            <p:ph type="body" sz="quarter" idx="13" hasCustomPrompt="1"/>
          </p:nvPr>
        </p:nvSpPr>
        <p:spPr>
          <a:xfrm>
            <a:off x="855578" y="1960171"/>
            <a:ext cx="882686" cy="1092200"/>
          </a:xfrm>
        </p:spPr>
        <p:txBody>
          <a:bodyPr lIns="0" tIns="0" rIns="0" bIns="0">
            <a:noAutofit/>
          </a:bodyPr>
          <a:lstStyle>
            <a:lvl1pPr marL="0" indent="0">
              <a:buNone/>
              <a:defRPr sz="8000" b="1">
                <a:solidFill>
                  <a:schemeClr val="bg2"/>
                </a:solidFill>
                <a:latin typeface="+mj-lt"/>
              </a:defRPr>
            </a:lvl1pPr>
          </a:lstStyle>
          <a:p>
            <a:pPr lvl="0"/>
            <a:r>
              <a:rPr lang="en-US" dirty="0"/>
              <a:t>1</a:t>
            </a:r>
            <a:endParaRPr lang="ru-RU" dirty="0"/>
          </a:p>
        </p:txBody>
      </p:sp>
      <p:sp>
        <p:nvSpPr>
          <p:cNvPr id="32" name="Text Placeholder 24">
            <a:extLst>
              <a:ext uri="{FF2B5EF4-FFF2-40B4-BE49-F238E27FC236}">
                <a16:creationId xmlns:a16="http://schemas.microsoft.com/office/drawing/2014/main" id="{D5D777E5-98F6-416A-8D23-3399269D85CB}"/>
              </a:ext>
            </a:extLst>
          </p:cNvPr>
          <p:cNvSpPr>
            <a:spLocks noGrp="1"/>
          </p:cNvSpPr>
          <p:nvPr>
            <p:ph type="body" sz="quarter" idx="14"/>
          </p:nvPr>
        </p:nvSpPr>
        <p:spPr>
          <a:xfrm>
            <a:off x="1442535" y="1984171"/>
            <a:ext cx="3103110" cy="1032355"/>
          </a:xfrm>
        </p:spPr>
        <p:txBody>
          <a:bodyPr>
            <a:noAutofit/>
          </a:bodyPr>
          <a:lstStyle>
            <a:lvl1pPr marL="0" indent="0">
              <a:lnSpc>
                <a:spcPct val="100000"/>
              </a:lnSpc>
              <a:spcBef>
                <a:spcPts val="600"/>
              </a:spcBef>
              <a:buNone/>
              <a:defRPr sz="3000" b="0">
                <a:solidFill>
                  <a:schemeClr val="bg1"/>
                </a:solidFill>
                <a:latin typeface="+mj-lt"/>
              </a:defRPr>
            </a:lvl1pPr>
          </a:lstStyle>
          <a:p>
            <a:pPr lvl="0"/>
            <a:r>
              <a:rPr lang="en-US"/>
              <a:t>Click to edit Master text styles</a:t>
            </a:r>
          </a:p>
        </p:txBody>
      </p:sp>
      <p:sp>
        <p:nvSpPr>
          <p:cNvPr id="33" name="Text Placeholder 21">
            <a:extLst>
              <a:ext uri="{FF2B5EF4-FFF2-40B4-BE49-F238E27FC236}">
                <a16:creationId xmlns:a16="http://schemas.microsoft.com/office/drawing/2014/main" id="{C979BADF-99B5-4C91-AAE5-FC2C4DBEDE20}"/>
              </a:ext>
            </a:extLst>
          </p:cNvPr>
          <p:cNvSpPr>
            <a:spLocks noGrp="1"/>
          </p:cNvSpPr>
          <p:nvPr>
            <p:ph type="body" sz="quarter" idx="15" hasCustomPrompt="1"/>
          </p:nvPr>
        </p:nvSpPr>
        <p:spPr>
          <a:xfrm>
            <a:off x="4820642" y="1960171"/>
            <a:ext cx="882686" cy="1092200"/>
          </a:xfrm>
        </p:spPr>
        <p:txBody>
          <a:bodyPr lIns="0" tIns="0" rIns="0" bIns="0">
            <a:noAutofit/>
          </a:bodyPr>
          <a:lstStyle>
            <a:lvl1pPr marL="0" indent="0">
              <a:buNone/>
              <a:defRPr sz="8000" b="1">
                <a:solidFill>
                  <a:schemeClr val="bg2"/>
                </a:solidFill>
                <a:latin typeface="+mj-lt"/>
              </a:defRPr>
            </a:lvl1pPr>
          </a:lstStyle>
          <a:p>
            <a:pPr lvl="0"/>
            <a:r>
              <a:rPr lang="en-US" dirty="0"/>
              <a:t>2</a:t>
            </a:r>
            <a:endParaRPr lang="ru-RU" dirty="0"/>
          </a:p>
        </p:txBody>
      </p:sp>
      <p:sp>
        <p:nvSpPr>
          <p:cNvPr id="34" name="Text Placeholder 24">
            <a:extLst>
              <a:ext uri="{FF2B5EF4-FFF2-40B4-BE49-F238E27FC236}">
                <a16:creationId xmlns:a16="http://schemas.microsoft.com/office/drawing/2014/main" id="{6706F6A2-1599-4D73-9288-3ECEACDDCAEA}"/>
              </a:ext>
            </a:extLst>
          </p:cNvPr>
          <p:cNvSpPr>
            <a:spLocks noGrp="1"/>
          </p:cNvSpPr>
          <p:nvPr>
            <p:ph type="body" sz="quarter" idx="16"/>
          </p:nvPr>
        </p:nvSpPr>
        <p:spPr>
          <a:xfrm>
            <a:off x="5477939" y="1984171"/>
            <a:ext cx="2243918" cy="1032355"/>
          </a:xfrm>
        </p:spPr>
        <p:txBody>
          <a:bodyPr>
            <a:noAutofit/>
          </a:bodyPr>
          <a:lstStyle>
            <a:lvl1pPr marL="0" indent="0">
              <a:lnSpc>
                <a:spcPct val="100000"/>
              </a:lnSpc>
              <a:spcBef>
                <a:spcPts val="600"/>
              </a:spcBef>
              <a:buNone/>
              <a:defRPr sz="3000" b="0">
                <a:solidFill>
                  <a:schemeClr val="bg1"/>
                </a:solidFill>
                <a:latin typeface="+mj-lt"/>
              </a:defRPr>
            </a:lvl1pPr>
          </a:lstStyle>
          <a:p>
            <a:pPr lvl="0"/>
            <a:r>
              <a:rPr lang="en-US"/>
              <a:t>Click to edit Master text styles</a:t>
            </a:r>
          </a:p>
        </p:txBody>
      </p:sp>
      <p:sp>
        <p:nvSpPr>
          <p:cNvPr id="35" name="Text Placeholder 21">
            <a:extLst>
              <a:ext uri="{FF2B5EF4-FFF2-40B4-BE49-F238E27FC236}">
                <a16:creationId xmlns:a16="http://schemas.microsoft.com/office/drawing/2014/main" id="{BAE5E245-1702-4722-895D-0808BB0A868A}"/>
              </a:ext>
            </a:extLst>
          </p:cNvPr>
          <p:cNvSpPr>
            <a:spLocks noGrp="1"/>
          </p:cNvSpPr>
          <p:nvPr>
            <p:ph type="body" sz="quarter" idx="17" hasCustomPrompt="1"/>
          </p:nvPr>
        </p:nvSpPr>
        <p:spPr>
          <a:xfrm>
            <a:off x="7906755" y="1977950"/>
            <a:ext cx="882686" cy="1092200"/>
          </a:xfrm>
        </p:spPr>
        <p:txBody>
          <a:bodyPr lIns="0" tIns="0" rIns="0" bIns="0">
            <a:noAutofit/>
          </a:bodyPr>
          <a:lstStyle>
            <a:lvl1pPr marL="0" indent="0">
              <a:buNone/>
              <a:defRPr sz="8000" b="1">
                <a:solidFill>
                  <a:schemeClr val="bg2"/>
                </a:solidFill>
                <a:latin typeface="+mj-lt"/>
              </a:defRPr>
            </a:lvl1pPr>
          </a:lstStyle>
          <a:p>
            <a:pPr lvl="0"/>
            <a:r>
              <a:rPr lang="en-US" dirty="0"/>
              <a:t>3</a:t>
            </a:r>
            <a:endParaRPr lang="ru-RU" dirty="0"/>
          </a:p>
        </p:txBody>
      </p:sp>
      <p:sp>
        <p:nvSpPr>
          <p:cNvPr id="36" name="Text Placeholder 24">
            <a:extLst>
              <a:ext uri="{FF2B5EF4-FFF2-40B4-BE49-F238E27FC236}">
                <a16:creationId xmlns:a16="http://schemas.microsoft.com/office/drawing/2014/main" id="{3701E665-3CED-413C-BAC6-CE003B1494EA}"/>
              </a:ext>
            </a:extLst>
          </p:cNvPr>
          <p:cNvSpPr>
            <a:spLocks noGrp="1"/>
          </p:cNvSpPr>
          <p:nvPr>
            <p:ph type="body" sz="quarter" idx="18"/>
          </p:nvPr>
        </p:nvSpPr>
        <p:spPr>
          <a:xfrm>
            <a:off x="8564052" y="2001950"/>
            <a:ext cx="2959116" cy="1032355"/>
          </a:xfrm>
        </p:spPr>
        <p:txBody>
          <a:bodyPr>
            <a:noAutofit/>
          </a:bodyPr>
          <a:lstStyle>
            <a:lvl1pPr marL="0" indent="0">
              <a:lnSpc>
                <a:spcPct val="100000"/>
              </a:lnSpc>
              <a:spcBef>
                <a:spcPts val="600"/>
              </a:spcBef>
              <a:buNone/>
              <a:defRPr sz="3000" b="0">
                <a:solidFill>
                  <a:schemeClr val="bg1"/>
                </a:solidFill>
                <a:latin typeface="+mj-lt"/>
              </a:defRPr>
            </a:lvl1pPr>
          </a:lstStyle>
          <a:p>
            <a:pPr lvl="0"/>
            <a:r>
              <a:rPr lang="en-US"/>
              <a:t>Click to edit Master text styles</a:t>
            </a:r>
          </a:p>
        </p:txBody>
      </p:sp>
      <p:sp>
        <p:nvSpPr>
          <p:cNvPr id="37" name="Text Placeholder 24">
            <a:extLst>
              <a:ext uri="{FF2B5EF4-FFF2-40B4-BE49-F238E27FC236}">
                <a16:creationId xmlns:a16="http://schemas.microsoft.com/office/drawing/2014/main" id="{E01406B4-D44B-4D1E-91F3-D87541EAD4CE}"/>
              </a:ext>
            </a:extLst>
          </p:cNvPr>
          <p:cNvSpPr>
            <a:spLocks noGrp="1"/>
          </p:cNvSpPr>
          <p:nvPr>
            <p:ph type="body" sz="quarter" idx="19"/>
          </p:nvPr>
        </p:nvSpPr>
        <p:spPr>
          <a:xfrm>
            <a:off x="1020059" y="3103993"/>
            <a:ext cx="1698625" cy="800100"/>
          </a:xfrm>
        </p:spPr>
        <p:txBody>
          <a:bodyPr>
            <a:normAutofit/>
          </a:bodyPr>
          <a:lstStyle>
            <a:lvl1pPr marL="0" indent="0">
              <a:buNone/>
              <a:defRPr sz="1600" b="0">
                <a:solidFill>
                  <a:schemeClr val="bg1"/>
                </a:solidFill>
                <a:latin typeface="+mn-lt"/>
              </a:defRPr>
            </a:lvl1pPr>
          </a:lstStyle>
          <a:p>
            <a:pPr lvl="0"/>
            <a:r>
              <a:rPr lang="en-US"/>
              <a:t>Click to edit Master text styles</a:t>
            </a:r>
          </a:p>
        </p:txBody>
      </p:sp>
      <p:sp>
        <p:nvSpPr>
          <p:cNvPr id="38" name="Text Placeholder 24">
            <a:extLst>
              <a:ext uri="{FF2B5EF4-FFF2-40B4-BE49-F238E27FC236}">
                <a16:creationId xmlns:a16="http://schemas.microsoft.com/office/drawing/2014/main" id="{9AAD5CF9-9A59-4C5F-8C29-B92AD6012119}"/>
              </a:ext>
            </a:extLst>
          </p:cNvPr>
          <p:cNvSpPr>
            <a:spLocks noGrp="1"/>
          </p:cNvSpPr>
          <p:nvPr>
            <p:ph type="body" sz="quarter" idx="20"/>
          </p:nvPr>
        </p:nvSpPr>
        <p:spPr>
          <a:xfrm>
            <a:off x="2718684" y="3103993"/>
            <a:ext cx="1698625" cy="800100"/>
          </a:xfrm>
        </p:spPr>
        <p:txBody>
          <a:bodyPr>
            <a:normAutofit/>
          </a:bodyPr>
          <a:lstStyle>
            <a:lvl1pPr marL="0" indent="0">
              <a:buNone/>
              <a:defRPr sz="1600" b="0">
                <a:solidFill>
                  <a:schemeClr val="bg1"/>
                </a:solidFill>
                <a:latin typeface="+mn-lt"/>
              </a:defRPr>
            </a:lvl1pPr>
          </a:lstStyle>
          <a:p>
            <a:pPr lvl="0"/>
            <a:r>
              <a:rPr lang="en-US"/>
              <a:t>Click to edit Master text styles</a:t>
            </a:r>
          </a:p>
        </p:txBody>
      </p:sp>
      <p:sp>
        <p:nvSpPr>
          <p:cNvPr id="39" name="Text Placeholder 24">
            <a:extLst>
              <a:ext uri="{FF2B5EF4-FFF2-40B4-BE49-F238E27FC236}">
                <a16:creationId xmlns:a16="http://schemas.microsoft.com/office/drawing/2014/main" id="{C6725172-65CC-4645-B23F-E77886468F31}"/>
              </a:ext>
            </a:extLst>
          </p:cNvPr>
          <p:cNvSpPr>
            <a:spLocks noGrp="1"/>
          </p:cNvSpPr>
          <p:nvPr>
            <p:ph type="body" sz="quarter" idx="21"/>
          </p:nvPr>
        </p:nvSpPr>
        <p:spPr>
          <a:xfrm>
            <a:off x="4794793" y="3103993"/>
            <a:ext cx="2599197" cy="800100"/>
          </a:xfrm>
        </p:spPr>
        <p:txBody>
          <a:bodyPr>
            <a:normAutofit/>
          </a:bodyPr>
          <a:lstStyle>
            <a:lvl1pPr marL="0" indent="0">
              <a:buNone/>
              <a:defRPr sz="1600" b="0">
                <a:solidFill>
                  <a:schemeClr val="bg1"/>
                </a:solidFill>
                <a:latin typeface="+mn-lt"/>
              </a:defRPr>
            </a:lvl1pPr>
          </a:lstStyle>
          <a:p>
            <a:pPr lvl="0"/>
            <a:r>
              <a:rPr lang="en-US"/>
              <a:t>Click to edit Master text styles</a:t>
            </a:r>
          </a:p>
        </p:txBody>
      </p:sp>
      <p:sp>
        <p:nvSpPr>
          <p:cNvPr id="40" name="Text Placeholder 24">
            <a:extLst>
              <a:ext uri="{FF2B5EF4-FFF2-40B4-BE49-F238E27FC236}">
                <a16:creationId xmlns:a16="http://schemas.microsoft.com/office/drawing/2014/main" id="{0EA5E6CA-5C78-4B75-BA22-59750E7D4501}"/>
              </a:ext>
            </a:extLst>
          </p:cNvPr>
          <p:cNvSpPr>
            <a:spLocks noGrp="1"/>
          </p:cNvSpPr>
          <p:nvPr>
            <p:ph type="body" sz="quarter" idx="22"/>
          </p:nvPr>
        </p:nvSpPr>
        <p:spPr>
          <a:xfrm>
            <a:off x="7876955" y="3102450"/>
            <a:ext cx="3726423" cy="800100"/>
          </a:xfrm>
        </p:spPr>
        <p:txBody>
          <a:bodyPr>
            <a:normAutofit/>
          </a:bodyPr>
          <a:lstStyle>
            <a:lvl1pPr marL="0" indent="0">
              <a:buNone/>
              <a:defRPr sz="1600" b="0">
                <a:solidFill>
                  <a:schemeClr val="bg1"/>
                </a:solidFill>
                <a:latin typeface="+mn-lt"/>
              </a:defRPr>
            </a:lvl1pPr>
          </a:lstStyle>
          <a:p>
            <a:pPr lvl="0"/>
            <a:r>
              <a:rPr lang="en-US"/>
              <a:t>Click to edit Master text styles</a:t>
            </a:r>
          </a:p>
        </p:txBody>
      </p:sp>
      <p:sp>
        <p:nvSpPr>
          <p:cNvPr id="41" name="Text Placeholder 24">
            <a:extLst>
              <a:ext uri="{FF2B5EF4-FFF2-40B4-BE49-F238E27FC236}">
                <a16:creationId xmlns:a16="http://schemas.microsoft.com/office/drawing/2014/main" id="{E1C61752-F57C-4FBF-93F3-06F43CCA43C8}"/>
              </a:ext>
            </a:extLst>
          </p:cNvPr>
          <p:cNvSpPr>
            <a:spLocks noGrp="1"/>
          </p:cNvSpPr>
          <p:nvPr>
            <p:ph type="body" sz="quarter" idx="23"/>
          </p:nvPr>
        </p:nvSpPr>
        <p:spPr>
          <a:xfrm>
            <a:off x="1657040" y="5751926"/>
            <a:ext cx="8877920" cy="470478"/>
          </a:xfrm>
        </p:spPr>
        <p:txBody>
          <a:bodyPr>
            <a:normAutofit/>
          </a:bodyPr>
          <a:lstStyle>
            <a:lvl1pPr marL="0" indent="0" algn="ctr">
              <a:buNone/>
              <a:defRPr sz="1600" b="0">
                <a:solidFill>
                  <a:schemeClr val="accent4"/>
                </a:solidFill>
                <a:latin typeface="+mn-lt"/>
              </a:defRPr>
            </a:lvl1pPr>
          </a:lstStyle>
          <a:p>
            <a:pPr lvl="0"/>
            <a:r>
              <a:rPr lang="en-US"/>
              <a:t>Click to edit Master text styles</a:t>
            </a:r>
          </a:p>
        </p:txBody>
      </p:sp>
      <p:sp>
        <p:nvSpPr>
          <p:cNvPr id="42" name="Text Placeholder 24">
            <a:extLst>
              <a:ext uri="{FF2B5EF4-FFF2-40B4-BE49-F238E27FC236}">
                <a16:creationId xmlns:a16="http://schemas.microsoft.com/office/drawing/2014/main" id="{E0232175-FB97-4039-8136-B9DD27441C05}"/>
              </a:ext>
            </a:extLst>
          </p:cNvPr>
          <p:cNvSpPr>
            <a:spLocks noGrp="1"/>
          </p:cNvSpPr>
          <p:nvPr>
            <p:ph type="body" sz="quarter" idx="24"/>
          </p:nvPr>
        </p:nvSpPr>
        <p:spPr>
          <a:xfrm>
            <a:off x="4794791" y="5070254"/>
            <a:ext cx="2599199" cy="800100"/>
          </a:xfrm>
        </p:spPr>
        <p:txBody>
          <a:bodyPr>
            <a:normAutofit/>
          </a:bodyPr>
          <a:lstStyle>
            <a:lvl1pPr marL="0" indent="0">
              <a:buNone/>
              <a:defRPr sz="1600" b="0">
                <a:solidFill>
                  <a:schemeClr val="bg2"/>
                </a:solidFill>
                <a:latin typeface="+mn-lt"/>
              </a:defRPr>
            </a:lvl1pPr>
          </a:lstStyle>
          <a:p>
            <a:pPr lvl="0"/>
            <a:r>
              <a:rPr lang="en-US"/>
              <a:t>Click to edit Master text styles</a:t>
            </a:r>
          </a:p>
        </p:txBody>
      </p:sp>
      <p:sp>
        <p:nvSpPr>
          <p:cNvPr id="43" name="Text Placeholder 24">
            <a:extLst>
              <a:ext uri="{FF2B5EF4-FFF2-40B4-BE49-F238E27FC236}">
                <a16:creationId xmlns:a16="http://schemas.microsoft.com/office/drawing/2014/main" id="{6E5262C3-0603-403F-AB36-FB4EB9FC7BCB}"/>
              </a:ext>
            </a:extLst>
          </p:cNvPr>
          <p:cNvSpPr>
            <a:spLocks noGrp="1"/>
          </p:cNvSpPr>
          <p:nvPr>
            <p:ph type="body" sz="quarter" idx="25"/>
          </p:nvPr>
        </p:nvSpPr>
        <p:spPr>
          <a:xfrm>
            <a:off x="7890713" y="5070254"/>
            <a:ext cx="3712665" cy="800100"/>
          </a:xfrm>
        </p:spPr>
        <p:txBody>
          <a:bodyPr>
            <a:normAutofit/>
          </a:bodyPr>
          <a:lstStyle>
            <a:lvl1pPr marL="0" indent="0">
              <a:buNone/>
              <a:defRPr sz="1600" b="0">
                <a:solidFill>
                  <a:schemeClr val="bg2"/>
                </a:solidFill>
                <a:latin typeface="+mn-lt"/>
              </a:defRPr>
            </a:lvl1pPr>
          </a:lstStyle>
          <a:p>
            <a:pPr lvl="0"/>
            <a:r>
              <a:rPr lang="en-US"/>
              <a:t>Click to edit Master text styles</a:t>
            </a:r>
          </a:p>
        </p:txBody>
      </p:sp>
      <p:sp>
        <p:nvSpPr>
          <p:cNvPr id="44" name="Picture Placeholder 12">
            <a:extLst>
              <a:ext uri="{FF2B5EF4-FFF2-40B4-BE49-F238E27FC236}">
                <a16:creationId xmlns:a16="http://schemas.microsoft.com/office/drawing/2014/main" id="{D2FBACFC-8B68-4A37-95A4-26BE5A23D759}"/>
              </a:ext>
            </a:extLst>
          </p:cNvPr>
          <p:cNvSpPr>
            <a:spLocks noGrp="1"/>
          </p:cNvSpPr>
          <p:nvPr>
            <p:ph type="pic" sz="quarter" idx="37"/>
          </p:nvPr>
        </p:nvSpPr>
        <p:spPr>
          <a:xfrm>
            <a:off x="1020058" y="3976866"/>
            <a:ext cx="3273552" cy="1618488"/>
          </a:xfrm>
        </p:spPr>
        <p:txBody>
          <a:bodyPr anchor="ctr" anchorCtr="0">
            <a:noAutofit/>
          </a:bodyPr>
          <a:lstStyle>
            <a:lvl1pPr marL="0" indent="0" algn="ctr">
              <a:buNone/>
              <a:defRPr sz="1400">
                <a:solidFill>
                  <a:schemeClr val="bg1"/>
                </a:solidFill>
              </a:defRPr>
            </a:lvl1pPr>
          </a:lstStyle>
          <a:p>
            <a:r>
              <a:rPr lang="en-US"/>
              <a:t>Click icon to add picture</a:t>
            </a:r>
            <a:endParaRPr lang="ru-RU" dirty="0"/>
          </a:p>
        </p:txBody>
      </p:sp>
      <p:sp>
        <p:nvSpPr>
          <p:cNvPr id="46" name="Picture Placeholder 12">
            <a:extLst>
              <a:ext uri="{FF2B5EF4-FFF2-40B4-BE49-F238E27FC236}">
                <a16:creationId xmlns:a16="http://schemas.microsoft.com/office/drawing/2014/main" id="{5A6A36C6-8489-4333-927A-141D8F98AE50}"/>
              </a:ext>
            </a:extLst>
          </p:cNvPr>
          <p:cNvSpPr>
            <a:spLocks noGrp="1"/>
          </p:cNvSpPr>
          <p:nvPr>
            <p:ph type="pic" sz="quarter" idx="43"/>
          </p:nvPr>
        </p:nvSpPr>
        <p:spPr>
          <a:xfrm>
            <a:off x="4794792" y="4041034"/>
            <a:ext cx="2599199" cy="896112"/>
          </a:xfrm>
        </p:spPr>
        <p:txBody>
          <a:bodyPr anchor="ctr" anchorCtr="0">
            <a:noAutofit/>
          </a:bodyPr>
          <a:lstStyle>
            <a:lvl1pPr marL="0" indent="0" algn="ctr">
              <a:buNone/>
              <a:defRPr sz="1400">
                <a:solidFill>
                  <a:schemeClr val="bg1"/>
                </a:solidFill>
              </a:defRPr>
            </a:lvl1pPr>
          </a:lstStyle>
          <a:p>
            <a:r>
              <a:rPr lang="en-US"/>
              <a:t>Click icon to add picture</a:t>
            </a:r>
            <a:endParaRPr lang="ru-RU" dirty="0"/>
          </a:p>
        </p:txBody>
      </p:sp>
      <p:sp>
        <p:nvSpPr>
          <p:cNvPr id="47" name="Picture Placeholder 9">
            <a:extLst>
              <a:ext uri="{FF2B5EF4-FFF2-40B4-BE49-F238E27FC236}">
                <a16:creationId xmlns:a16="http://schemas.microsoft.com/office/drawing/2014/main" id="{BB2DF986-C446-4302-9099-B1512AD5D8CA}"/>
              </a:ext>
            </a:extLst>
          </p:cNvPr>
          <p:cNvSpPr>
            <a:spLocks noGrp="1"/>
          </p:cNvSpPr>
          <p:nvPr>
            <p:ph type="pic" sz="quarter" idx="44"/>
          </p:nvPr>
        </p:nvSpPr>
        <p:spPr>
          <a:xfrm>
            <a:off x="7876955" y="4041034"/>
            <a:ext cx="2599200" cy="896400"/>
          </a:xfrm>
        </p:spPr>
        <p:txBody>
          <a:bodyPr anchor="ctr" anchorCtr="0">
            <a:normAutofit/>
          </a:bodyPr>
          <a:lstStyle>
            <a:lvl1pPr marL="0" indent="0" algn="ctr">
              <a:buNone/>
              <a:defRPr sz="1400">
                <a:solidFill>
                  <a:schemeClr val="bg1"/>
                </a:solidFill>
              </a:defRPr>
            </a:lvl1pPr>
          </a:lstStyle>
          <a:p>
            <a:r>
              <a:rPr lang="en-US"/>
              <a:t>Click icon to add picture</a:t>
            </a:r>
            <a:endParaRPr lang="ru-RU" dirty="0"/>
          </a:p>
        </p:txBody>
      </p:sp>
    </p:spTree>
    <p:extLst>
      <p:ext uri="{BB962C8B-B14F-4D97-AF65-F5344CB8AC3E}">
        <p14:creationId xmlns:p14="http://schemas.microsoft.com/office/powerpoint/2010/main" val="311389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9475097E-EB08-4475-9112-275B8402794C}"/>
              </a:ext>
            </a:extLst>
          </p:cNvPr>
          <p:cNvSpPr>
            <a:spLocks noGrp="1"/>
          </p:cNvSpPr>
          <p:nvPr>
            <p:ph type="sldNum" sz="quarter" idx="4"/>
          </p:nvPr>
        </p:nvSpPr>
        <p:spPr>
          <a:xfrm>
            <a:off x="5821279" y="6118484"/>
            <a:ext cx="549442" cy="365125"/>
          </a:xfrm>
          <a:prstGeom prst="rect">
            <a:avLst/>
          </a:prstGeom>
        </p:spPr>
        <p:txBody>
          <a:bodyPr vert="horz" lIns="91440" tIns="45720" rIns="91440" bIns="45720" rtlCol="0" anchor="ctr"/>
          <a:lstStyle>
            <a:lvl1pPr algn="ctr">
              <a:defRPr sz="1600" b="1">
                <a:solidFill>
                  <a:schemeClr val="bg1"/>
                </a:solidFill>
                <a:latin typeface="+mn-lt"/>
              </a:defRPr>
            </a:lvl1pPr>
          </a:lstStyle>
          <a:p>
            <a:fld id="{D495E168-DA5E-4888-8D8A-92B118324C14}" type="slidenum">
              <a:rPr lang="ru-RU" smtClean="0"/>
              <a:pPr/>
              <a:t>‹#›</a:t>
            </a:fld>
            <a:endParaRPr lang="ru-RU" dirty="0"/>
          </a:p>
        </p:txBody>
      </p:sp>
      <p:sp>
        <p:nvSpPr>
          <p:cNvPr id="2" name="Title Placeholder 1">
            <a:extLst>
              <a:ext uri="{FF2B5EF4-FFF2-40B4-BE49-F238E27FC236}">
                <a16:creationId xmlns:a16="http://schemas.microsoft.com/office/drawing/2014/main" id="{A8DB6A3A-74E6-4FE2-8AD2-CEB0704471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ru-RU" dirty="0"/>
          </a:p>
        </p:txBody>
      </p:sp>
      <p:sp>
        <p:nvSpPr>
          <p:cNvPr id="3" name="Text Placeholder 2">
            <a:extLst>
              <a:ext uri="{FF2B5EF4-FFF2-40B4-BE49-F238E27FC236}">
                <a16:creationId xmlns:a16="http://schemas.microsoft.com/office/drawing/2014/main" id="{2C0128AA-FDF4-4DD5-A009-3C58D24570F2}"/>
              </a:ext>
            </a:extLst>
          </p:cNvPr>
          <p:cNvSpPr>
            <a:spLocks noGrp="1"/>
          </p:cNvSpPr>
          <p:nvPr>
            <p:ph type="body" idx="1"/>
          </p:nvPr>
        </p:nvSpPr>
        <p:spPr>
          <a:xfrm>
            <a:off x="838200" y="1825625"/>
            <a:ext cx="10515600" cy="404827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dirty="0"/>
          </a:p>
        </p:txBody>
      </p:sp>
      <p:sp>
        <p:nvSpPr>
          <p:cNvPr id="4" name="Date Placeholder 3">
            <a:extLst>
              <a:ext uri="{FF2B5EF4-FFF2-40B4-BE49-F238E27FC236}">
                <a16:creationId xmlns:a16="http://schemas.microsoft.com/office/drawing/2014/main" id="{BB1C2DC0-7E13-4A66-9F9B-371BA9C6E4F1}"/>
              </a:ext>
            </a:extLst>
          </p:cNvPr>
          <p:cNvSpPr>
            <a:spLocks noGrp="1"/>
          </p:cNvSpPr>
          <p:nvPr>
            <p:ph type="dt" sz="half" idx="2"/>
          </p:nvPr>
        </p:nvSpPr>
        <p:spPr>
          <a:xfrm>
            <a:off x="8610600" y="6118484"/>
            <a:ext cx="2743200" cy="365125"/>
          </a:xfrm>
          <a:prstGeom prst="rect">
            <a:avLst/>
          </a:prstGeom>
        </p:spPr>
        <p:txBody>
          <a:bodyPr vert="horz" lIns="91440" tIns="45720" rIns="91440" bIns="45720" rtlCol="0" anchor="ctr"/>
          <a:lstStyle>
            <a:lvl1pPr algn="r">
              <a:defRPr sz="1600">
                <a:solidFill>
                  <a:schemeClr val="bg2"/>
                </a:solidFill>
              </a:defRPr>
            </a:lvl1pPr>
          </a:lstStyle>
          <a:p>
            <a:r>
              <a:rPr lang="en-US" dirty="0"/>
              <a:t>MM.DD.20XX</a:t>
            </a:r>
            <a:endParaRPr lang="ru-RU" dirty="0"/>
          </a:p>
        </p:txBody>
      </p:sp>
      <p:sp>
        <p:nvSpPr>
          <p:cNvPr id="11" name="Footer Placeholder 4">
            <a:extLst>
              <a:ext uri="{FF2B5EF4-FFF2-40B4-BE49-F238E27FC236}">
                <a16:creationId xmlns:a16="http://schemas.microsoft.com/office/drawing/2014/main" id="{1F296578-6D40-435B-861E-0904DDC10B7C}"/>
              </a:ext>
            </a:extLst>
          </p:cNvPr>
          <p:cNvSpPr>
            <a:spLocks noGrp="1"/>
          </p:cNvSpPr>
          <p:nvPr>
            <p:ph type="ftr" sz="quarter" idx="3"/>
          </p:nvPr>
        </p:nvSpPr>
        <p:spPr>
          <a:xfrm>
            <a:off x="838200" y="6118484"/>
            <a:ext cx="3398763" cy="365125"/>
          </a:xfrm>
          <a:prstGeom prst="rect">
            <a:avLst/>
          </a:prstGeom>
        </p:spPr>
        <p:txBody>
          <a:bodyPr vert="horz" lIns="91440" tIns="45720" rIns="91440" bIns="45720" rtlCol="0" anchor="ctr"/>
          <a:lstStyle>
            <a:lvl1pPr algn="l">
              <a:defRPr sz="1600">
                <a:solidFill>
                  <a:schemeClr val="bg2"/>
                </a:solidFill>
              </a:defRPr>
            </a:lvl1pPr>
          </a:lstStyle>
          <a:p>
            <a:r>
              <a:rPr lang="en-US" dirty="0"/>
              <a:t>ADD A FOOTER</a:t>
            </a:r>
            <a:endParaRPr lang="ru-RU" dirty="0"/>
          </a:p>
        </p:txBody>
      </p:sp>
    </p:spTree>
    <p:extLst>
      <p:ext uri="{BB962C8B-B14F-4D97-AF65-F5344CB8AC3E}">
        <p14:creationId xmlns:p14="http://schemas.microsoft.com/office/powerpoint/2010/main" val="3223999130"/>
      </p:ext>
    </p:extLst>
  </p:cSld>
  <p:clrMap bg1="lt1" tx1="dk1" bg2="lt2" tx2="dk2" accent1="accent1" accent2="accent2" accent3="accent3" accent4="accent4" accent5="accent5" accent6="accent6" hlink="hlink" folHlink="folHlink"/>
  <p:sldLayoutIdLst>
    <p:sldLayoutId id="2147483653" r:id="rId1"/>
    <p:sldLayoutId id="2147483677" r:id="rId2"/>
    <p:sldLayoutId id="2147483678" r:id="rId3"/>
    <p:sldLayoutId id="2147483679" r:id="rId4"/>
    <p:sldLayoutId id="2147483681" r:id="rId5"/>
    <p:sldLayoutId id="2147483682" r:id="rId6"/>
    <p:sldLayoutId id="2147483683" r:id="rId7"/>
    <p:sldLayoutId id="2147483684" r:id="rId8"/>
    <p:sldLayoutId id="2147483685" r:id="rId9"/>
    <p:sldLayoutId id="2147483686" r:id="rId10"/>
    <p:sldLayoutId id="2147483689" r:id="rId11"/>
    <p:sldLayoutId id="2147483690" r:id="rId12"/>
    <p:sldLayoutId id="2147483691" r:id="rId13"/>
    <p:sldLayoutId id="2147483692" r:id="rId14"/>
    <p:sldLayoutId id="2147483693" r:id="rId15"/>
    <p:sldLayoutId id="2147483694" r:id="rId16"/>
    <p:sldLayoutId id="2147483687" r:id="rId17"/>
    <p:sldLayoutId id="2147483695" r:id="rId18"/>
    <p:sldLayoutId id="2147483688" r:id="rId19"/>
  </p:sldLayoutIdLst>
  <p:hf hdr="0" dt="0"/>
  <p:txStyles>
    <p:titleStyle>
      <a:lvl1pPr algn="l" defTabSz="914400" rtl="0" eaLnBrk="1" latinLnBrk="0" hangingPunct="1">
        <a:lnSpc>
          <a:spcPct val="90000"/>
        </a:lnSpc>
        <a:spcBef>
          <a:spcPct val="0"/>
        </a:spcBef>
        <a:buNone/>
        <a:defRPr sz="5000" b="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572" userDrawn="1">
          <p15:clr>
            <a:srgbClr val="F26B43"/>
          </p15:clr>
        </p15:guide>
        <p15:guide id="2" pos="574" userDrawn="1">
          <p15:clr>
            <a:srgbClr val="F26B43"/>
          </p15:clr>
        </p15:guide>
        <p15:guide id="3" pos="7106" userDrawn="1">
          <p15:clr>
            <a:srgbClr val="F26B43"/>
          </p15:clr>
        </p15:guide>
        <p15:guide id="4" orient="horz" pos="3748" userDrawn="1">
          <p15:clr>
            <a:srgbClr val="F26B43"/>
          </p15:clr>
        </p15:guide>
        <p15:guide id="5" pos="4407" userDrawn="1">
          <p15:clr>
            <a:srgbClr val="F26B43"/>
          </p15:clr>
        </p15:guide>
        <p15:guide id="6" pos="3273" userDrawn="1">
          <p15:clr>
            <a:srgbClr val="F26B43"/>
          </p15:clr>
        </p15:guide>
        <p15:guide id="7" pos="3840" userDrawn="1">
          <p15:clr>
            <a:srgbClr val="F26B43"/>
          </p15:clr>
        </p15:guide>
        <p15:guide id="8" orient="horz" pos="2160" userDrawn="1">
          <p15:clr>
            <a:srgbClr val="F26B43"/>
          </p15:clr>
        </p15:guide>
        <p15:guide id="9" pos="302" userDrawn="1">
          <p15:clr>
            <a:srgbClr val="F26B43"/>
          </p15:clr>
        </p15:guide>
        <p15:guide id="10" pos="737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hyperlink" Target="https://www.sportaus.gov.au/physical_literacy.%20Last%20accessed%2018/03/2019" TargetMode="Externa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1DC5597-B9EE-40E4-B9B5-3DBD7D690CE9}"/>
              </a:ext>
            </a:extLst>
          </p:cNvPr>
          <p:cNvSpPr txBox="1"/>
          <p:nvPr/>
        </p:nvSpPr>
        <p:spPr>
          <a:xfrm>
            <a:off x="106018" y="184666"/>
            <a:ext cx="3737114" cy="2831544"/>
          </a:xfrm>
          <a:prstGeom prst="rect">
            <a:avLst/>
          </a:prstGeom>
          <a:noFill/>
        </p:spPr>
        <p:txBody>
          <a:bodyPr wrap="square" rtlCol="0">
            <a:spAutoFit/>
          </a:bodyPr>
          <a:lstStyle/>
          <a:p>
            <a:r>
              <a:rPr lang="en-GB" b="1" u="sng" dirty="0">
                <a:solidFill>
                  <a:schemeClr val="bg1"/>
                </a:solidFill>
              </a:rPr>
              <a:t>What is Physical Literacy?</a:t>
            </a:r>
          </a:p>
          <a:p>
            <a:r>
              <a:rPr lang="en-GB" sz="1600" i="1" dirty="0">
                <a:solidFill>
                  <a:schemeClr val="bg1"/>
                </a:solidFill>
                <a:latin typeface="Open Sans"/>
              </a:rPr>
              <a:t>“Physical Literacy is lifelong holistic learning acquired and applied in movement and physical activity contexts. It reflects ongoing changes integrating physical, psychological, cognitive and social capabilities. It is vital in helping us lead healthy and fulfilling lives through movement and physical activity.” </a:t>
            </a:r>
            <a:r>
              <a:rPr lang="en-GB" sz="1600" b="1" i="1" u="sng" dirty="0">
                <a:solidFill>
                  <a:schemeClr val="bg1"/>
                </a:solidFill>
                <a:latin typeface="Open Sans"/>
              </a:rPr>
              <a:t> </a:t>
            </a:r>
          </a:p>
          <a:p>
            <a:r>
              <a:rPr lang="en-GB" sz="1600" b="1" i="1" u="sng" dirty="0">
                <a:solidFill>
                  <a:schemeClr val="bg1"/>
                </a:solidFill>
                <a:latin typeface="Open Sans"/>
              </a:rPr>
              <a:t>(</a:t>
            </a:r>
            <a:r>
              <a:rPr lang="en-GB" sz="1600" i="1" dirty="0">
                <a:solidFill>
                  <a:schemeClr val="bg1"/>
                </a:solidFill>
                <a:latin typeface="Open Sans"/>
              </a:rPr>
              <a:t>Australian Sports Commission, 2017)</a:t>
            </a:r>
          </a:p>
        </p:txBody>
      </p:sp>
      <p:sp>
        <p:nvSpPr>
          <p:cNvPr id="10" name="TextBox 9">
            <a:extLst>
              <a:ext uri="{FF2B5EF4-FFF2-40B4-BE49-F238E27FC236}">
                <a16:creationId xmlns:a16="http://schemas.microsoft.com/office/drawing/2014/main" id="{464F7BEA-E824-428C-A65C-C413F5BBBA15}"/>
              </a:ext>
            </a:extLst>
          </p:cNvPr>
          <p:cNvSpPr txBox="1"/>
          <p:nvPr/>
        </p:nvSpPr>
        <p:spPr>
          <a:xfrm>
            <a:off x="251793" y="5236186"/>
            <a:ext cx="3591339" cy="369332"/>
          </a:xfrm>
          <a:prstGeom prst="rect">
            <a:avLst/>
          </a:prstGeom>
          <a:noFill/>
        </p:spPr>
        <p:txBody>
          <a:bodyPr wrap="square" rtlCol="0">
            <a:spAutoFit/>
          </a:bodyPr>
          <a:lstStyle/>
          <a:p>
            <a:r>
              <a:rPr lang="en-GB" b="1" dirty="0">
                <a:solidFill>
                  <a:schemeClr val="bg1"/>
                </a:solidFill>
              </a:rPr>
              <a:t>Why is Physical Literacy important? </a:t>
            </a:r>
          </a:p>
        </p:txBody>
      </p:sp>
      <p:sp>
        <p:nvSpPr>
          <p:cNvPr id="11" name="TextBox 10">
            <a:extLst>
              <a:ext uri="{FF2B5EF4-FFF2-40B4-BE49-F238E27FC236}">
                <a16:creationId xmlns:a16="http://schemas.microsoft.com/office/drawing/2014/main" id="{BD619C4D-71D7-4B69-BEAF-0005CE8D1A4F}"/>
              </a:ext>
            </a:extLst>
          </p:cNvPr>
          <p:cNvSpPr txBox="1"/>
          <p:nvPr/>
        </p:nvSpPr>
        <p:spPr>
          <a:xfrm>
            <a:off x="2451651" y="5867030"/>
            <a:ext cx="3591339" cy="646331"/>
          </a:xfrm>
          <a:prstGeom prst="rect">
            <a:avLst/>
          </a:prstGeom>
          <a:noFill/>
        </p:spPr>
        <p:txBody>
          <a:bodyPr wrap="square" rtlCol="0">
            <a:spAutoFit/>
          </a:bodyPr>
          <a:lstStyle/>
          <a:p>
            <a:r>
              <a:rPr lang="en-GB" b="1" dirty="0">
                <a:solidFill>
                  <a:schemeClr val="bg1"/>
                </a:solidFill>
              </a:rPr>
              <a:t>What is the role of outdoor Learning? </a:t>
            </a:r>
          </a:p>
        </p:txBody>
      </p:sp>
      <p:sp>
        <p:nvSpPr>
          <p:cNvPr id="12" name="TextBox 11">
            <a:extLst>
              <a:ext uri="{FF2B5EF4-FFF2-40B4-BE49-F238E27FC236}">
                <a16:creationId xmlns:a16="http://schemas.microsoft.com/office/drawing/2014/main" id="{5734EC82-7ACD-42BA-965E-8C7D18813ED3}"/>
              </a:ext>
            </a:extLst>
          </p:cNvPr>
          <p:cNvSpPr txBox="1"/>
          <p:nvPr/>
        </p:nvSpPr>
        <p:spPr>
          <a:xfrm>
            <a:off x="4998552" y="5089943"/>
            <a:ext cx="3591339" cy="646331"/>
          </a:xfrm>
          <a:prstGeom prst="rect">
            <a:avLst/>
          </a:prstGeom>
          <a:noFill/>
        </p:spPr>
        <p:txBody>
          <a:bodyPr wrap="square" rtlCol="0">
            <a:spAutoFit/>
          </a:bodyPr>
          <a:lstStyle/>
          <a:p>
            <a:r>
              <a:rPr lang="en-GB" b="1" dirty="0">
                <a:solidFill>
                  <a:schemeClr val="bg1"/>
                </a:solidFill>
              </a:rPr>
              <a:t>Why is outdoor	 education important for children? </a:t>
            </a:r>
          </a:p>
        </p:txBody>
      </p:sp>
      <p:sp>
        <p:nvSpPr>
          <p:cNvPr id="13" name="TextBox 12">
            <a:extLst>
              <a:ext uri="{FF2B5EF4-FFF2-40B4-BE49-F238E27FC236}">
                <a16:creationId xmlns:a16="http://schemas.microsoft.com/office/drawing/2014/main" id="{0A6E751D-EB04-41A9-8CFC-AF85C71A67D5}"/>
              </a:ext>
            </a:extLst>
          </p:cNvPr>
          <p:cNvSpPr txBox="1"/>
          <p:nvPr/>
        </p:nvSpPr>
        <p:spPr>
          <a:xfrm>
            <a:off x="7794759" y="5736274"/>
            <a:ext cx="3591339" cy="369332"/>
          </a:xfrm>
          <a:prstGeom prst="rect">
            <a:avLst/>
          </a:prstGeom>
          <a:noFill/>
        </p:spPr>
        <p:txBody>
          <a:bodyPr wrap="square" rtlCol="0">
            <a:spAutoFit/>
          </a:bodyPr>
          <a:lstStyle/>
          <a:p>
            <a:r>
              <a:rPr lang="en-GB" b="1" dirty="0">
                <a:solidFill>
                  <a:schemeClr val="bg1"/>
                </a:solidFill>
              </a:rPr>
              <a:t>What is a models based approach? </a:t>
            </a:r>
          </a:p>
        </p:txBody>
      </p:sp>
      <p:sp>
        <p:nvSpPr>
          <p:cNvPr id="14" name="TextBox 13">
            <a:extLst>
              <a:ext uri="{FF2B5EF4-FFF2-40B4-BE49-F238E27FC236}">
                <a16:creationId xmlns:a16="http://schemas.microsoft.com/office/drawing/2014/main" id="{CEE182A1-8C0F-4034-A272-29647DAF4EA1}"/>
              </a:ext>
            </a:extLst>
          </p:cNvPr>
          <p:cNvSpPr txBox="1"/>
          <p:nvPr/>
        </p:nvSpPr>
        <p:spPr>
          <a:xfrm>
            <a:off x="8103704" y="1502508"/>
            <a:ext cx="3591339" cy="3385542"/>
          </a:xfrm>
          <a:prstGeom prst="rect">
            <a:avLst/>
          </a:prstGeom>
          <a:noFill/>
        </p:spPr>
        <p:txBody>
          <a:bodyPr wrap="square" rtlCol="0">
            <a:spAutoFit/>
          </a:bodyPr>
          <a:lstStyle/>
          <a:p>
            <a:r>
              <a:rPr lang="en-GB" b="1" dirty="0">
                <a:solidFill>
                  <a:schemeClr val="bg1"/>
                </a:solidFill>
              </a:rPr>
              <a:t>Advantages of a models based approach:</a:t>
            </a:r>
          </a:p>
          <a:p>
            <a:r>
              <a:rPr lang="en-GB" b="1" dirty="0">
                <a:solidFill>
                  <a:schemeClr val="bg1"/>
                </a:solidFill>
              </a:rPr>
              <a:t>-  </a:t>
            </a:r>
            <a:r>
              <a:rPr lang="en-GB" sz="1400" b="1" dirty="0">
                <a:solidFill>
                  <a:schemeClr val="bg1"/>
                </a:solidFill>
              </a:rPr>
              <a:t>Provides a overall plan and coherent approach to teaching and learning.</a:t>
            </a:r>
            <a:endParaRPr lang="en-GB" b="1" dirty="0">
              <a:solidFill>
                <a:schemeClr val="bg1"/>
              </a:solidFill>
            </a:endParaRPr>
          </a:p>
          <a:p>
            <a:r>
              <a:rPr lang="en-GB" b="1" dirty="0">
                <a:solidFill>
                  <a:schemeClr val="bg1"/>
                </a:solidFill>
              </a:rPr>
              <a:t>- </a:t>
            </a:r>
            <a:r>
              <a:rPr lang="en-GB" sz="1400" b="1" dirty="0">
                <a:solidFill>
                  <a:schemeClr val="bg1"/>
                </a:solidFill>
              </a:rPr>
              <a:t>Clarifies learning domain priorities and domain interactions.</a:t>
            </a:r>
            <a:endParaRPr lang="en-GB" b="1" dirty="0">
              <a:solidFill>
                <a:schemeClr val="bg1"/>
              </a:solidFill>
            </a:endParaRPr>
          </a:p>
          <a:p>
            <a:r>
              <a:rPr lang="en-GB" b="1" dirty="0">
                <a:solidFill>
                  <a:schemeClr val="bg1"/>
                </a:solidFill>
              </a:rPr>
              <a:t>- </a:t>
            </a:r>
            <a:r>
              <a:rPr lang="en-GB" sz="1400" b="1" dirty="0">
                <a:solidFill>
                  <a:schemeClr val="bg1"/>
                </a:solidFill>
              </a:rPr>
              <a:t>Provides a instructional theme.</a:t>
            </a:r>
            <a:endParaRPr lang="en-GB" b="1" dirty="0">
              <a:solidFill>
                <a:schemeClr val="bg1"/>
              </a:solidFill>
            </a:endParaRPr>
          </a:p>
          <a:p>
            <a:r>
              <a:rPr lang="en-GB" sz="1400" b="1" dirty="0">
                <a:solidFill>
                  <a:schemeClr val="bg1"/>
                </a:solidFill>
              </a:rPr>
              <a:t>- Has research support. </a:t>
            </a:r>
            <a:endParaRPr lang="en-GB" b="1" dirty="0">
              <a:solidFill>
                <a:schemeClr val="bg1"/>
              </a:solidFill>
            </a:endParaRPr>
          </a:p>
          <a:p>
            <a:r>
              <a:rPr lang="en-GB" b="1" dirty="0">
                <a:solidFill>
                  <a:schemeClr val="bg1"/>
                </a:solidFill>
              </a:rPr>
              <a:t>- </a:t>
            </a:r>
            <a:r>
              <a:rPr lang="en-GB" sz="1400" b="1" dirty="0">
                <a:solidFill>
                  <a:schemeClr val="bg1"/>
                </a:solidFill>
              </a:rPr>
              <a:t>Allows the relationship between instruction and learning to be verified. </a:t>
            </a:r>
            <a:endParaRPr lang="en-GB" b="1" dirty="0">
              <a:solidFill>
                <a:schemeClr val="bg1"/>
              </a:solidFill>
            </a:endParaRPr>
          </a:p>
          <a:p>
            <a:r>
              <a:rPr lang="en-GB" b="1" dirty="0">
                <a:solidFill>
                  <a:schemeClr val="bg1"/>
                </a:solidFill>
              </a:rPr>
              <a:t>-</a:t>
            </a:r>
            <a:r>
              <a:rPr lang="en-GB" sz="1400" b="1" dirty="0">
                <a:solidFill>
                  <a:schemeClr val="bg1"/>
                </a:solidFill>
              </a:rPr>
              <a:t> Promotes specific standards and learning outcomes. </a:t>
            </a:r>
            <a:endParaRPr lang="en-GB" b="1" dirty="0">
              <a:solidFill>
                <a:schemeClr val="bg1"/>
              </a:solidFill>
            </a:endParaRPr>
          </a:p>
          <a:p>
            <a:endParaRPr lang="en-GB" b="1" dirty="0">
              <a:solidFill>
                <a:schemeClr val="bg1"/>
              </a:solidFill>
            </a:endParaRPr>
          </a:p>
        </p:txBody>
      </p:sp>
      <p:sp>
        <p:nvSpPr>
          <p:cNvPr id="15" name="TextBox 14">
            <a:extLst>
              <a:ext uri="{FF2B5EF4-FFF2-40B4-BE49-F238E27FC236}">
                <a16:creationId xmlns:a16="http://schemas.microsoft.com/office/drawing/2014/main" id="{BB4D4726-9698-4B88-85C4-CD2BEF50FE54}"/>
              </a:ext>
            </a:extLst>
          </p:cNvPr>
          <p:cNvSpPr txBox="1"/>
          <p:nvPr/>
        </p:nvSpPr>
        <p:spPr>
          <a:xfrm>
            <a:off x="7229061" y="344606"/>
            <a:ext cx="3591339" cy="646331"/>
          </a:xfrm>
          <a:prstGeom prst="rect">
            <a:avLst/>
          </a:prstGeom>
          <a:noFill/>
        </p:spPr>
        <p:txBody>
          <a:bodyPr wrap="square" rtlCol="0">
            <a:spAutoFit/>
          </a:bodyPr>
          <a:lstStyle/>
          <a:p>
            <a:r>
              <a:rPr lang="en-GB" b="1" dirty="0">
                <a:solidFill>
                  <a:schemeClr val="bg1"/>
                </a:solidFill>
              </a:rPr>
              <a:t>Why is a models based approach important? </a:t>
            </a:r>
          </a:p>
        </p:txBody>
      </p:sp>
      <p:pic>
        <p:nvPicPr>
          <p:cNvPr id="1026" name="Picture 2" descr="Image result for kolb's experiential learning">
            <a:extLst>
              <a:ext uri="{FF2B5EF4-FFF2-40B4-BE49-F238E27FC236}">
                <a16:creationId xmlns:a16="http://schemas.microsoft.com/office/drawing/2014/main" id="{07889DB4-FE1D-4F51-AC8D-101B92A655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7321" y="1792986"/>
            <a:ext cx="3452194" cy="258914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http://physicalliteracy.ca/wp-content/uploads/2016/07/Cartwheelboy_english2016-nologo.jpg">
            <a:extLst>
              <a:ext uri="{FF2B5EF4-FFF2-40B4-BE49-F238E27FC236}">
                <a16:creationId xmlns:a16="http://schemas.microsoft.com/office/drawing/2014/main" id="{E83323E1-80E8-4CC8-9A8D-74A7EF63BD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067" y="3087559"/>
            <a:ext cx="2077278" cy="207727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AF703BAF-800C-4F75-A0B9-4312B55D33FF}"/>
              </a:ext>
            </a:extLst>
          </p:cNvPr>
          <p:cNvSpPr/>
          <p:nvPr/>
        </p:nvSpPr>
        <p:spPr>
          <a:xfrm>
            <a:off x="4351682" y="4426173"/>
            <a:ext cx="3414917" cy="738664"/>
          </a:xfrm>
          <a:prstGeom prst="rect">
            <a:avLst/>
          </a:prstGeom>
        </p:spPr>
        <p:txBody>
          <a:bodyPr wrap="square">
            <a:spAutoFit/>
          </a:bodyPr>
          <a:lstStyle/>
          <a:p>
            <a:r>
              <a:rPr lang="en-GB" sz="1200" dirty="0"/>
              <a:t>Kolb, D (1984). Experiential Learning. New Jersey: </a:t>
            </a:r>
          </a:p>
          <a:p>
            <a:r>
              <a:rPr lang="en-GB" sz="1200" dirty="0"/>
              <a:t>	Simon &amp; Schuster . p.21.</a:t>
            </a:r>
          </a:p>
          <a:p>
            <a:endParaRPr lang="en-GB" dirty="0"/>
          </a:p>
        </p:txBody>
      </p:sp>
    </p:spTree>
    <p:extLst>
      <p:ext uri="{BB962C8B-B14F-4D97-AF65-F5344CB8AC3E}">
        <p14:creationId xmlns:p14="http://schemas.microsoft.com/office/powerpoint/2010/main" val="59582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C2806C0-8AE3-4975-9946-CCD70055F494}"/>
              </a:ext>
            </a:extLst>
          </p:cNvPr>
          <p:cNvSpPr>
            <a:spLocks noGrp="1"/>
          </p:cNvSpPr>
          <p:nvPr>
            <p:ph type="title"/>
          </p:nvPr>
        </p:nvSpPr>
        <p:spPr>
          <a:xfrm>
            <a:off x="838200" y="558279"/>
            <a:ext cx="10515600" cy="875973"/>
          </a:xfrm>
        </p:spPr>
        <p:txBody>
          <a:bodyPr>
            <a:normAutofit fontScale="90000"/>
          </a:bodyPr>
          <a:lstStyle/>
          <a:p>
            <a:r>
              <a:rPr lang="en-US" dirty="0"/>
              <a:t>References</a:t>
            </a:r>
            <a:br>
              <a:rPr lang="en-US" dirty="0"/>
            </a:br>
            <a:endParaRPr lang="ru-RU" dirty="0"/>
          </a:p>
        </p:txBody>
      </p:sp>
      <p:sp>
        <p:nvSpPr>
          <p:cNvPr id="2" name="Slide Number Placeholder 1">
            <a:extLst>
              <a:ext uri="{FF2B5EF4-FFF2-40B4-BE49-F238E27FC236}">
                <a16:creationId xmlns:a16="http://schemas.microsoft.com/office/drawing/2014/main" id="{8D8F9E36-CD39-4DDD-927C-C07E8C070A17}"/>
              </a:ext>
            </a:extLst>
          </p:cNvPr>
          <p:cNvSpPr>
            <a:spLocks noGrp="1"/>
          </p:cNvSpPr>
          <p:nvPr>
            <p:ph type="sldNum" sz="quarter" idx="10"/>
          </p:nvPr>
        </p:nvSpPr>
        <p:spPr/>
        <p:txBody>
          <a:bodyPr/>
          <a:lstStyle/>
          <a:p>
            <a:fld id="{D495E168-DA5E-4888-8D8A-92B118324C14}" type="slidenum">
              <a:rPr lang="ru-RU" smtClean="0"/>
              <a:pPr/>
              <a:t>2</a:t>
            </a:fld>
            <a:endParaRPr lang="ru-RU" dirty="0"/>
          </a:p>
        </p:txBody>
      </p:sp>
      <p:sp>
        <p:nvSpPr>
          <p:cNvPr id="6" name="TextBox 5">
            <a:extLst>
              <a:ext uri="{FF2B5EF4-FFF2-40B4-BE49-F238E27FC236}">
                <a16:creationId xmlns:a16="http://schemas.microsoft.com/office/drawing/2014/main" id="{25F6E6F0-4E22-4751-8CCE-C7E1036D15A4}"/>
              </a:ext>
            </a:extLst>
          </p:cNvPr>
          <p:cNvSpPr txBox="1"/>
          <p:nvPr/>
        </p:nvSpPr>
        <p:spPr>
          <a:xfrm>
            <a:off x="1033670" y="1434252"/>
            <a:ext cx="10058400" cy="4247317"/>
          </a:xfrm>
          <a:prstGeom prst="rect">
            <a:avLst/>
          </a:prstGeom>
          <a:noFill/>
        </p:spPr>
        <p:txBody>
          <a:bodyPr wrap="square" rtlCol="0">
            <a:spAutoFit/>
          </a:bodyPr>
          <a:lstStyle/>
          <a:p>
            <a:pPr marL="285750" indent="-285750">
              <a:buFontTx/>
              <a:buChar char="-"/>
            </a:pPr>
            <a:r>
              <a:rPr lang="en-GB" dirty="0">
                <a:solidFill>
                  <a:schemeClr val="bg1"/>
                </a:solidFill>
              </a:rPr>
              <a:t>Australian Sports Commission . (2017). Physical Literacy. Available: </a:t>
            </a:r>
            <a:r>
              <a:rPr lang="en-GB" dirty="0">
                <a:solidFill>
                  <a:schemeClr val="bg1"/>
                </a:solidFill>
                <a:hlinkClick r:id="rId2"/>
              </a:rPr>
              <a:t>https://www.sportaus.gov.au/physical_literacy. Last accessed 18/03/2019</a:t>
            </a:r>
            <a:endParaRPr lang="en-GB" dirty="0">
              <a:solidFill>
                <a:schemeClr val="bg1"/>
              </a:solidFill>
            </a:endParaRPr>
          </a:p>
          <a:p>
            <a:pPr marL="285750" indent="-285750">
              <a:buFontTx/>
              <a:buChar char="-"/>
            </a:pPr>
            <a:endParaRPr lang="en-GB" dirty="0">
              <a:solidFill>
                <a:schemeClr val="bg1"/>
              </a:solidFill>
            </a:endParaRPr>
          </a:p>
          <a:p>
            <a:pPr marL="285750" indent="-285750">
              <a:buFontTx/>
              <a:buChar char="-"/>
            </a:pPr>
            <a:r>
              <a:rPr lang="en-GB" dirty="0">
                <a:solidFill>
                  <a:schemeClr val="bg1"/>
                </a:solidFill>
              </a:rPr>
              <a:t>Metzler, M (2011). Instructional Models for Physical Education. 3rd ed. Arizona: Holcomb Hathaway. p.55.</a:t>
            </a:r>
          </a:p>
          <a:p>
            <a:pPr marL="285750" indent="-285750">
              <a:buFontTx/>
              <a:buChar char="-"/>
            </a:pPr>
            <a:endParaRPr lang="en-GB" dirty="0">
              <a:solidFill>
                <a:schemeClr val="bg1"/>
              </a:solidFill>
            </a:endParaRPr>
          </a:p>
          <a:p>
            <a:pPr marL="285750" indent="-285750">
              <a:buFontTx/>
              <a:buChar char="-"/>
            </a:pPr>
            <a:r>
              <a:rPr lang="en-GB" dirty="0">
                <a:solidFill>
                  <a:schemeClr val="bg1"/>
                </a:solidFill>
              </a:rPr>
              <a:t>Kolb, D (1984). Experiential Learning. New Jersey: Simon &amp; Schuster . p.21.</a:t>
            </a:r>
          </a:p>
          <a:p>
            <a:endParaRPr lang="en-GB" dirty="0">
              <a:solidFill>
                <a:schemeClr val="bg1"/>
              </a:solidFill>
            </a:endParaRPr>
          </a:p>
          <a:p>
            <a:pPr marL="285750" indent="-285750">
              <a:buFontTx/>
              <a:buChar char="-"/>
            </a:pPr>
            <a:r>
              <a:rPr lang="en-GB" dirty="0">
                <a:solidFill>
                  <a:schemeClr val="bg1"/>
                </a:solidFill>
              </a:rPr>
              <a:t>Sutton, K. (2018). Delivering Outdoor and Adventurous Activities in KS2 Physical Education. OAA Matters. 1 (1), p.19.</a:t>
            </a:r>
          </a:p>
          <a:p>
            <a:endParaRPr lang="en-GB" dirty="0">
              <a:solidFill>
                <a:schemeClr val="bg1"/>
              </a:solidFill>
            </a:endParaRPr>
          </a:p>
          <a:p>
            <a:pPr marL="285750" indent="-285750">
              <a:buFontTx/>
              <a:buChar char="-"/>
            </a:pPr>
            <a:r>
              <a:rPr lang="en-GB" dirty="0">
                <a:solidFill>
                  <a:schemeClr val="bg1"/>
                </a:solidFill>
              </a:rPr>
              <a:t>Whitehead, M (2010). Debates in Physical Education. London: </a:t>
            </a:r>
            <a:r>
              <a:rPr lang="en-GB" dirty="0" err="1">
                <a:solidFill>
                  <a:schemeClr val="bg1"/>
                </a:solidFill>
              </a:rPr>
              <a:t>RoutledgeFalmer</a:t>
            </a:r>
            <a:r>
              <a:rPr lang="en-GB" dirty="0">
                <a:solidFill>
                  <a:schemeClr val="bg1"/>
                </a:solidFill>
              </a:rPr>
              <a:t>. p.43.</a:t>
            </a:r>
          </a:p>
          <a:p>
            <a:pPr marL="285750" indent="-285750">
              <a:buFontTx/>
              <a:buChar char="-"/>
            </a:pPr>
            <a:endParaRPr lang="en-GB" dirty="0">
              <a:solidFill>
                <a:schemeClr val="bg1"/>
              </a:solidFill>
            </a:endParaRPr>
          </a:p>
          <a:p>
            <a:pPr marL="285750" indent="-285750">
              <a:buFontTx/>
              <a:buChar char="-"/>
            </a:pPr>
            <a:r>
              <a:rPr lang="en-GB" dirty="0">
                <a:solidFill>
                  <a:schemeClr val="bg1"/>
                </a:solidFill>
              </a:rPr>
              <a:t>Williams, A and Wainwright, N. (2015). A New pedagogical model for adventure in the Curriculum . Physical Education and Sport Pedagogy . 1 (1), p.486.</a:t>
            </a:r>
          </a:p>
        </p:txBody>
      </p:sp>
    </p:spTree>
    <p:extLst>
      <p:ext uri="{BB962C8B-B14F-4D97-AF65-F5344CB8AC3E}">
        <p14:creationId xmlns:p14="http://schemas.microsoft.com/office/powerpoint/2010/main" val="491993309"/>
      </p:ext>
    </p:extLst>
  </p:cSld>
  <p:clrMapOvr>
    <a:masterClrMapping/>
  </p:clrMapOvr>
</p:sld>
</file>

<file path=ppt/theme/theme1.xml><?xml version="1.0" encoding="utf-8"?>
<a:theme xmlns:a="http://schemas.openxmlformats.org/drawingml/2006/main" name="Office Theme">
  <a:themeElements>
    <a:clrScheme name="Custom 24">
      <a:dk1>
        <a:sysClr val="windowText" lastClr="000000"/>
      </a:dk1>
      <a:lt1>
        <a:sysClr val="window" lastClr="FFFFFF"/>
      </a:lt1>
      <a:dk2>
        <a:srgbClr val="64AC00"/>
      </a:dk2>
      <a:lt2>
        <a:srgbClr val="CBFF00"/>
      </a:lt2>
      <a:accent1>
        <a:srgbClr val="002E62"/>
      </a:accent1>
      <a:accent2>
        <a:srgbClr val="004CB9"/>
      </a:accent2>
      <a:accent3>
        <a:srgbClr val="005500"/>
      </a:accent3>
      <a:accent4>
        <a:srgbClr val="16B3DC"/>
      </a:accent4>
      <a:accent5>
        <a:srgbClr val="F9DC5C"/>
      </a:accent5>
      <a:accent6>
        <a:srgbClr val="EF626C"/>
      </a:accent6>
      <a:hlink>
        <a:srgbClr val="FFFFFF"/>
      </a:hlink>
      <a:folHlink>
        <a:srgbClr val="FFFFFF"/>
      </a:folHlink>
    </a:clrScheme>
    <a:fontScheme name="Custom 21">
      <a:majorFont>
        <a:latin typeface="Gill Sans MT"/>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2"/>
        </a:solidFill>
        <a:ln w="12700" cap="flat">
          <a:noFill/>
          <a:prstDash val="solid"/>
          <a:miter/>
        </a:ln>
      </a:spPr>
      <a:bodyPr rtlCol="0" anchor="ctr"/>
      <a:lstStyle>
        <a:defPPr algn="l">
          <a:defRPr dirty="0"/>
        </a:defPPr>
      </a:lstStyle>
    </a:spDef>
  </a:objectDefaults>
  <a:extraClrSchemeLst/>
  <a:extLst>
    <a:ext uri="{05A4C25C-085E-4340-85A3-A5531E510DB2}">
      <thm15:themeFamily xmlns:thm15="http://schemas.microsoft.com/office/thememl/2012/main" name="NonBusiness Presentation Layout_Nature_MO - v4.potx" id="{20ED95C4-FC77-4325-ADE4-6B61169EE19C}" vid="{A4071738-43E8-4B3B-A646-9FFE68819E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Outdoors presentation</Template>
  <TotalTime>0</TotalTime>
  <Words>283</Words>
  <Application>Microsoft Office PowerPoint</Application>
  <PresentationFormat>Widescreen</PresentationFormat>
  <Paragraphs>30</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Franklin Gothic Book</vt:lpstr>
      <vt:lpstr>Gill Sans MT</vt:lpstr>
      <vt:lpstr>Open Sans</vt:lpstr>
      <vt:lpstr>Office Theme</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2019-03-15T11:24:00Z</dcterms:created>
  <dcterms:modified xsi:type="dcterms:W3CDTF">2019-03-20T21:47:59Z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42aa342-8706-4288-bd11-ebb85995028c_Enabled">
    <vt:lpwstr>True</vt:lpwstr>
  </property>
  <property fmtid="{D5CDD505-2E9C-101B-9397-08002B2CF9AE}" pid="3" name="MSIP_Label_f42aa342-8706-4288-bd11-ebb85995028c_SiteId">
    <vt:lpwstr>72f988bf-86f1-41af-91ab-2d7cd011db47</vt:lpwstr>
  </property>
  <property fmtid="{D5CDD505-2E9C-101B-9397-08002B2CF9AE}" pid="4" name="MSIP_Label_f42aa342-8706-4288-bd11-ebb85995028c_Owner">
    <vt:lpwstr>v-abdarl@microsoft.com</vt:lpwstr>
  </property>
  <property fmtid="{D5CDD505-2E9C-101B-9397-08002B2CF9AE}" pid="5" name="MSIP_Label_f42aa342-8706-4288-bd11-ebb85995028c_SetDate">
    <vt:lpwstr>2018-08-01T18:52:35.0353158Z</vt:lpwstr>
  </property>
  <property fmtid="{D5CDD505-2E9C-101B-9397-08002B2CF9AE}" pid="6" name="MSIP_Label_f42aa342-8706-4288-bd11-ebb85995028c_Name">
    <vt:lpwstr>General</vt:lpwstr>
  </property>
  <property fmtid="{D5CDD505-2E9C-101B-9397-08002B2CF9AE}" pid="7" name="MSIP_Label_f42aa342-8706-4288-bd11-ebb85995028c_Application">
    <vt:lpwstr>Microsoft Azure Information Protection</vt:lpwstr>
  </property>
  <property fmtid="{D5CDD505-2E9C-101B-9397-08002B2CF9AE}" pid="8" name="MSIP_Label_f42aa342-8706-4288-bd11-ebb85995028c_Extended_MSFT_Method">
    <vt:lpwstr>Automatic</vt:lpwstr>
  </property>
  <property fmtid="{D5CDD505-2E9C-101B-9397-08002B2CF9AE}" pid="9" name="Sensitivity">
    <vt:lpwstr>General</vt:lpwstr>
  </property>
</Properties>
</file>