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5"/>
  </p:notesMasterIdLst>
  <p:sldIdLst>
    <p:sldId id="256" r:id="rId2"/>
    <p:sldId id="27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17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FE6CB6-5835-4D1B-B7C2-9501EF0C2DB6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507AF63-3F84-4481-BE67-F45B3F02DDB6}">
      <dgm:prSet/>
      <dgm:spPr/>
      <dgm:t>
        <a:bodyPr/>
        <a:lstStyle/>
        <a:p>
          <a:r>
            <a:rPr lang="en-US" b="0" i="0" baseline="0"/>
            <a:t>Planned process for avoiding risks and managing active crises</a:t>
          </a:r>
          <a:endParaRPr lang="en-US"/>
        </a:p>
      </dgm:t>
    </dgm:pt>
    <dgm:pt modelId="{2B734D5E-ED68-4F99-BB76-CD8704590A65}" type="parTrans" cxnId="{93391953-3043-422F-8E22-C3B648A1135A}">
      <dgm:prSet/>
      <dgm:spPr/>
      <dgm:t>
        <a:bodyPr/>
        <a:lstStyle/>
        <a:p>
          <a:endParaRPr lang="en-US"/>
        </a:p>
      </dgm:t>
    </dgm:pt>
    <dgm:pt modelId="{349E4CF3-3030-4211-AD4A-4CAE4389B6A1}" type="sibTrans" cxnId="{93391953-3043-422F-8E22-C3B648A1135A}">
      <dgm:prSet/>
      <dgm:spPr/>
      <dgm:t>
        <a:bodyPr/>
        <a:lstStyle/>
        <a:p>
          <a:endParaRPr lang="en-US"/>
        </a:p>
      </dgm:t>
    </dgm:pt>
    <dgm:pt modelId="{5B20A54E-8A4B-448A-8429-A3D7804626AB}">
      <dgm:prSet/>
      <dgm:spPr/>
      <dgm:t>
        <a:bodyPr/>
        <a:lstStyle/>
        <a:p>
          <a:r>
            <a:rPr lang="en-US" b="0" i="0" baseline="0"/>
            <a:t>Crises - Danger, Risks, Hazards, Unexpected</a:t>
          </a:r>
          <a:endParaRPr lang="en-US"/>
        </a:p>
      </dgm:t>
    </dgm:pt>
    <dgm:pt modelId="{0EA32647-172E-466B-9B77-2852AFD5B60E}" type="parTrans" cxnId="{E6CB7279-0264-4265-B878-842936217B07}">
      <dgm:prSet/>
      <dgm:spPr/>
      <dgm:t>
        <a:bodyPr/>
        <a:lstStyle/>
        <a:p>
          <a:endParaRPr lang="en-US"/>
        </a:p>
      </dgm:t>
    </dgm:pt>
    <dgm:pt modelId="{181CD82A-7AB5-4BFA-A7B2-8F685EC40069}" type="sibTrans" cxnId="{E6CB7279-0264-4265-B878-842936217B07}">
      <dgm:prSet/>
      <dgm:spPr/>
      <dgm:t>
        <a:bodyPr/>
        <a:lstStyle/>
        <a:p>
          <a:endParaRPr lang="en-US"/>
        </a:p>
      </dgm:t>
    </dgm:pt>
    <dgm:pt modelId="{CCD416DB-4D6C-4574-ABC0-6B76E844992F}">
      <dgm:prSet/>
      <dgm:spPr/>
      <dgm:t>
        <a:bodyPr/>
        <a:lstStyle/>
        <a:p>
          <a:r>
            <a:rPr lang="en-US" b="0" i="0" baseline="0"/>
            <a:t>Prepare for the unexpected</a:t>
          </a:r>
          <a:endParaRPr lang="en-US"/>
        </a:p>
      </dgm:t>
    </dgm:pt>
    <dgm:pt modelId="{85CDE299-5E51-4074-B6FE-555CB95BC455}" type="parTrans" cxnId="{E4673EA9-E77B-439B-9AA6-FD16DFD5D5E3}">
      <dgm:prSet/>
      <dgm:spPr/>
      <dgm:t>
        <a:bodyPr/>
        <a:lstStyle/>
        <a:p>
          <a:endParaRPr lang="en-US"/>
        </a:p>
      </dgm:t>
    </dgm:pt>
    <dgm:pt modelId="{72DDBF94-9F5C-4A3F-8BF5-B16E51FA0B9F}" type="sibTrans" cxnId="{E4673EA9-E77B-439B-9AA6-FD16DFD5D5E3}">
      <dgm:prSet/>
      <dgm:spPr/>
      <dgm:t>
        <a:bodyPr/>
        <a:lstStyle/>
        <a:p>
          <a:endParaRPr lang="en-US"/>
        </a:p>
      </dgm:t>
    </dgm:pt>
    <dgm:pt modelId="{CCF68B63-EB29-4F29-8898-48913AFC50E1}">
      <dgm:prSet/>
      <dgm:spPr/>
      <dgm:t>
        <a:bodyPr/>
        <a:lstStyle/>
        <a:p>
          <a:r>
            <a:rPr lang="en-US" b="0" i="0" baseline="0"/>
            <a:t>Emergency Crisis Plan</a:t>
          </a:r>
          <a:endParaRPr lang="en-US"/>
        </a:p>
      </dgm:t>
    </dgm:pt>
    <dgm:pt modelId="{F4688167-40F0-4A84-8613-1C31AD6720BE}" type="parTrans" cxnId="{101CFE08-600E-4214-8169-41C7F200A22F}">
      <dgm:prSet/>
      <dgm:spPr/>
      <dgm:t>
        <a:bodyPr/>
        <a:lstStyle/>
        <a:p>
          <a:endParaRPr lang="en-US"/>
        </a:p>
      </dgm:t>
    </dgm:pt>
    <dgm:pt modelId="{5B097549-8639-40DC-B162-613611485069}" type="sibTrans" cxnId="{101CFE08-600E-4214-8169-41C7F200A22F}">
      <dgm:prSet/>
      <dgm:spPr/>
      <dgm:t>
        <a:bodyPr/>
        <a:lstStyle/>
        <a:p>
          <a:endParaRPr lang="en-US"/>
        </a:p>
      </dgm:t>
    </dgm:pt>
    <dgm:pt modelId="{A6CAEBE6-34C0-4579-AC2F-6ECB2174DC98}">
      <dgm:prSet/>
      <dgm:spPr/>
      <dgm:t>
        <a:bodyPr/>
        <a:lstStyle/>
        <a:p>
          <a:r>
            <a:rPr lang="en-US" b="0" i="0" baseline="0"/>
            <a:t>Long Term, Medium or Short Term Impacts</a:t>
          </a:r>
          <a:endParaRPr lang="en-US"/>
        </a:p>
      </dgm:t>
    </dgm:pt>
    <dgm:pt modelId="{96E24BBE-5720-431F-81A8-255BAF51CFF2}" type="parTrans" cxnId="{7ED144AF-A24A-4904-9B74-5720C9C32CD4}">
      <dgm:prSet/>
      <dgm:spPr/>
      <dgm:t>
        <a:bodyPr/>
        <a:lstStyle/>
        <a:p>
          <a:endParaRPr lang="en-US"/>
        </a:p>
      </dgm:t>
    </dgm:pt>
    <dgm:pt modelId="{F0D83A60-D2FA-409F-9C7E-3283F63E5C12}" type="sibTrans" cxnId="{7ED144AF-A24A-4904-9B74-5720C9C32CD4}">
      <dgm:prSet/>
      <dgm:spPr/>
      <dgm:t>
        <a:bodyPr/>
        <a:lstStyle/>
        <a:p>
          <a:endParaRPr lang="en-US"/>
        </a:p>
      </dgm:t>
    </dgm:pt>
    <dgm:pt modelId="{40530492-FEBC-433F-8ACB-DE10ADB89D27}">
      <dgm:prSet/>
      <dgm:spPr/>
      <dgm:t>
        <a:bodyPr/>
        <a:lstStyle/>
        <a:p>
          <a:r>
            <a:rPr lang="en-US" b="0" i="0" baseline="0"/>
            <a:t>Minimise Negative Impacts</a:t>
          </a:r>
          <a:endParaRPr lang="en-US"/>
        </a:p>
      </dgm:t>
    </dgm:pt>
    <dgm:pt modelId="{BF5D71FE-1754-44C0-845F-BA07FF2981F1}" type="parTrans" cxnId="{486E6520-108B-4CB5-9A11-55723F9352B4}">
      <dgm:prSet/>
      <dgm:spPr/>
      <dgm:t>
        <a:bodyPr/>
        <a:lstStyle/>
        <a:p>
          <a:endParaRPr lang="en-US"/>
        </a:p>
      </dgm:t>
    </dgm:pt>
    <dgm:pt modelId="{15E9566B-8ED9-4330-909E-6FC9359B7C45}" type="sibTrans" cxnId="{486E6520-108B-4CB5-9A11-55723F9352B4}">
      <dgm:prSet/>
      <dgm:spPr/>
      <dgm:t>
        <a:bodyPr/>
        <a:lstStyle/>
        <a:p>
          <a:endParaRPr lang="en-US"/>
        </a:p>
      </dgm:t>
    </dgm:pt>
    <dgm:pt modelId="{7072C4CF-2B1A-4A27-BCCC-0A61F386298C}" type="pres">
      <dgm:prSet presAssocID="{ADFE6CB6-5835-4D1B-B7C2-9501EF0C2DB6}" presName="linear" presStyleCnt="0">
        <dgm:presLayoutVars>
          <dgm:animLvl val="lvl"/>
          <dgm:resizeHandles val="exact"/>
        </dgm:presLayoutVars>
      </dgm:prSet>
      <dgm:spPr/>
    </dgm:pt>
    <dgm:pt modelId="{962917E6-63C7-4D8A-885D-226FC22C5CDE}" type="pres">
      <dgm:prSet presAssocID="{A507AF63-3F84-4481-BE67-F45B3F02DDB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2775C72-18A2-43B8-A3CA-3F78AEDD090D}" type="pres">
      <dgm:prSet presAssocID="{349E4CF3-3030-4211-AD4A-4CAE4389B6A1}" presName="spacer" presStyleCnt="0"/>
      <dgm:spPr/>
    </dgm:pt>
    <dgm:pt modelId="{71E61806-BF4A-44FC-836B-7D4D832316EA}" type="pres">
      <dgm:prSet presAssocID="{5B20A54E-8A4B-448A-8429-A3D7804626A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736CD62-5CDE-46CA-903E-4B09601E8A81}" type="pres">
      <dgm:prSet presAssocID="{181CD82A-7AB5-4BFA-A7B2-8F685EC40069}" presName="spacer" presStyleCnt="0"/>
      <dgm:spPr/>
    </dgm:pt>
    <dgm:pt modelId="{1F789978-4107-4D07-9E88-6987360645C0}" type="pres">
      <dgm:prSet presAssocID="{CCD416DB-4D6C-4574-ABC0-6B76E844992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45D877D-E0B8-49BA-AF02-E2DAA26C2AA2}" type="pres">
      <dgm:prSet presAssocID="{72DDBF94-9F5C-4A3F-8BF5-B16E51FA0B9F}" presName="spacer" presStyleCnt="0"/>
      <dgm:spPr/>
    </dgm:pt>
    <dgm:pt modelId="{F3C1BB61-3CAB-4579-94D5-E637A5C66A89}" type="pres">
      <dgm:prSet presAssocID="{CCF68B63-EB29-4F29-8898-48913AFC50E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3EE7761-269A-4533-9314-1741391BB314}" type="pres">
      <dgm:prSet presAssocID="{5B097549-8639-40DC-B162-613611485069}" presName="spacer" presStyleCnt="0"/>
      <dgm:spPr/>
    </dgm:pt>
    <dgm:pt modelId="{8419A202-4D05-4236-9CBF-943B52F0D7B8}" type="pres">
      <dgm:prSet presAssocID="{A6CAEBE6-34C0-4579-AC2F-6ECB2174DC9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BA4AFE1-F576-473E-86C4-871B2D988D3D}" type="pres">
      <dgm:prSet presAssocID="{F0D83A60-D2FA-409F-9C7E-3283F63E5C12}" presName="spacer" presStyleCnt="0"/>
      <dgm:spPr/>
    </dgm:pt>
    <dgm:pt modelId="{FA41EB74-20A2-4DD4-8320-65D251D2E24C}" type="pres">
      <dgm:prSet presAssocID="{40530492-FEBC-433F-8ACB-DE10ADB89D2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01CFE08-600E-4214-8169-41C7F200A22F}" srcId="{ADFE6CB6-5835-4D1B-B7C2-9501EF0C2DB6}" destId="{CCF68B63-EB29-4F29-8898-48913AFC50E1}" srcOrd="3" destOrd="0" parTransId="{F4688167-40F0-4A84-8613-1C31AD6720BE}" sibTransId="{5B097549-8639-40DC-B162-613611485069}"/>
    <dgm:cxn modelId="{486E6520-108B-4CB5-9A11-55723F9352B4}" srcId="{ADFE6CB6-5835-4D1B-B7C2-9501EF0C2DB6}" destId="{40530492-FEBC-433F-8ACB-DE10ADB89D27}" srcOrd="5" destOrd="0" parTransId="{BF5D71FE-1754-44C0-845F-BA07FF2981F1}" sibTransId="{15E9566B-8ED9-4330-909E-6FC9359B7C45}"/>
    <dgm:cxn modelId="{4EC97A68-761D-48D6-9D68-DB99528D3094}" type="presOf" srcId="{5B20A54E-8A4B-448A-8429-A3D7804626AB}" destId="{71E61806-BF4A-44FC-836B-7D4D832316EA}" srcOrd="0" destOrd="0" presId="urn:microsoft.com/office/officeart/2005/8/layout/vList2"/>
    <dgm:cxn modelId="{53EEE649-6A6B-4AAF-97BD-3768B70EF02D}" type="presOf" srcId="{40530492-FEBC-433F-8ACB-DE10ADB89D27}" destId="{FA41EB74-20A2-4DD4-8320-65D251D2E24C}" srcOrd="0" destOrd="0" presId="urn:microsoft.com/office/officeart/2005/8/layout/vList2"/>
    <dgm:cxn modelId="{93391953-3043-422F-8E22-C3B648A1135A}" srcId="{ADFE6CB6-5835-4D1B-B7C2-9501EF0C2DB6}" destId="{A507AF63-3F84-4481-BE67-F45B3F02DDB6}" srcOrd="0" destOrd="0" parTransId="{2B734D5E-ED68-4F99-BB76-CD8704590A65}" sibTransId="{349E4CF3-3030-4211-AD4A-4CAE4389B6A1}"/>
    <dgm:cxn modelId="{E6CB7279-0264-4265-B878-842936217B07}" srcId="{ADFE6CB6-5835-4D1B-B7C2-9501EF0C2DB6}" destId="{5B20A54E-8A4B-448A-8429-A3D7804626AB}" srcOrd="1" destOrd="0" parTransId="{0EA32647-172E-466B-9B77-2852AFD5B60E}" sibTransId="{181CD82A-7AB5-4BFA-A7B2-8F685EC40069}"/>
    <dgm:cxn modelId="{1F0A1584-D1E2-4970-9EA0-268C20B18ADE}" type="presOf" srcId="{A6CAEBE6-34C0-4579-AC2F-6ECB2174DC98}" destId="{8419A202-4D05-4236-9CBF-943B52F0D7B8}" srcOrd="0" destOrd="0" presId="urn:microsoft.com/office/officeart/2005/8/layout/vList2"/>
    <dgm:cxn modelId="{E4673EA9-E77B-439B-9AA6-FD16DFD5D5E3}" srcId="{ADFE6CB6-5835-4D1B-B7C2-9501EF0C2DB6}" destId="{CCD416DB-4D6C-4574-ABC0-6B76E844992F}" srcOrd="2" destOrd="0" parTransId="{85CDE299-5E51-4074-B6FE-555CB95BC455}" sibTransId="{72DDBF94-9F5C-4A3F-8BF5-B16E51FA0B9F}"/>
    <dgm:cxn modelId="{DB77B0AD-0706-406E-999C-877A4ED5624B}" type="presOf" srcId="{CCD416DB-4D6C-4574-ABC0-6B76E844992F}" destId="{1F789978-4107-4D07-9E88-6987360645C0}" srcOrd="0" destOrd="0" presId="urn:microsoft.com/office/officeart/2005/8/layout/vList2"/>
    <dgm:cxn modelId="{4FB54FAE-279F-4FC0-BDD7-2E1FEDDEC2A5}" type="presOf" srcId="{ADFE6CB6-5835-4D1B-B7C2-9501EF0C2DB6}" destId="{7072C4CF-2B1A-4A27-BCCC-0A61F386298C}" srcOrd="0" destOrd="0" presId="urn:microsoft.com/office/officeart/2005/8/layout/vList2"/>
    <dgm:cxn modelId="{7ED144AF-A24A-4904-9B74-5720C9C32CD4}" srcId="{ADFE6CB6-5835-4D1B-B7C2-9501EF0C2DB6}" destId="{A6CAEBE6-34C0-4579-AC2F-6ECB2174DC98}" srcOrd="4" destOrd="0" parTransId="{96E24BBE-5720-431F-81A8-255BAF51CFF2}" sibTransId="{F0D83A60-D2FA-409F-9C7E-3283F63E5C12}"/>
    <dgm:cxn modelId="{51B1CADB-8465-41C0-AE94-A25F11292426}" type="presOf" srcId="{A507AF63-3F84-4481-BE67-F45B3F02DDB6}" destId="{962917E6-63C7-4D8A-885D-226FC22C5CDE}" srcOrd="0" destOrd="0" presId="urn:microsoft.com/office/officeart/2005/8/layout/vList2"/>
    <dgm:cxn modelId="{DDFB7EEC-0767-461F-A4C5-B79444F43CD1}" type="presOf" srcId="{CCF68B63-EB29-4F29-8898-48913AFC50E1}" destId="{F3C1BB61-3CAB-4579-94D5-E637A5C66A89}" srcOrd="0" destOrd="0" presId="urn:microsoft.com/office/officeart/2005/8/layout/vList2"/>
    <dgm:cxn modelId="{7E0A5A81-7903-4A61-8329-99CFA2A29FD4}" type="presParOf" srcId="{7072C4CF-2B1A-4A27-BCCC-0A61F386298C}" destId="{962917E6-63C7-4D8A-885D-226FC22C5CDE}" srcOrd="0" destOrd="0" presId="urn:microsoft.com/office/officeart/2005/8/layout/vList2"/>
    <dgm:cxn modelId="{2225BBE1-2613-4E74-97A1-4C7AA717B044}" type="presParOf" srcId="{7072C4CF-2B1A-4A27-BCCC-0A61F386298C}" destId="{12775C72-18A2-43B8-A3CA-3F78AEDD090D}" srcOrd="1" destOrd="0" presId="urn:microsoft.com/office/officeart/2005/8/layout/vList2"/>
    <dgm:cxn modelId="{46A57807-E8CA-4E07-8016-533A6B52C584}" type="presParOf" srcId="{7072C4CF-2B1A-4A27-BCCC-0A61F386298C}" destId="{71E61806-BF4A-44FC-836B-7D4D832316EA}" srcOrd="2" destOrd="0" presId="urn:microsoft.com/office/officeart/2005/8/layout/vList2"/>
    <dgm:cxn modelId="{CE6B3371-A113-48BB-8759-2EFAF2968357}" type="presParOf" srcId="{7072C4CF-2B1A-4A27-BCCC-0A61F386298C}" destId="{B736CD62-5CDE-46CA-903E-4B09601E8A81}" srcOrd="3" destOrd="0" presId="urn:microsoft.com/office/officeart/2005/8/layout/vList2"/>
    <dgm:cxn modelId="{299077C4-4073-4A62-A1A3-405D01354525}" type="presParOf" srcId="{7072C4CF-2B1A-4A27-BCCC-0A61F386298C}" destId="{1F789978-4107-4D07-9E88-6987360645C0}" srcOrd="4" destOrd="0" presId="urn:microsoft.com/office/officeart/2005/8/layout/vList2"/>
    <dgm:cxn modelId="{AA3832BB-638A-43FB-9F96-4A5D034CBDD7}" type="presParOf" srcId="{7072C4CF-2B1A-4A27-BCCC-0A61F386298C}" destId="{245D877D-E0B8-49BA-AF02-E2DAA26C2AA2}" srcOrd="5" destOrd="0" presId="urn:microsoft.com/office/officeart/2005/8/layout/vList2"/>
    <dgm:cxn modelId="{928DE0A3-B4E1-41D2-A19B-140DA6C76C29}" type="presParOf" srcId="{7072C4CF-2B1A-4A27-BCCC-0A61F386298C}" destId="{F3C1BB61-3CAB-4579-94D5-E637A5C66A89}" srcOrd="6" destOrd="0" presId="urn:microsoft.com/office/officeart/2005/8/layout/vList2"/>
    <dgm:cxn modelId="{157E9435-8BF7-43D2-B858-75B97B30A90D}" type="presParOf" srcId="{7072C4CF-2B1A-4A27-BCCC-0A61F386298C}" destId="{E3EE7761-269A-4533-9314-1741391BB314}" srcOrd="7" destOrd="0" presId="urn:microsoft.com/office/officeart/2005/8/layout/vList2"/>
    <dgm:cxn modelId="{F51EC23A-0832-45DF-BF4B-597D09A08213}" type="presParOf" srcId="{7072C4CF-2B1A-4A27-BCCC-0A61F386298C}" destId="{8419A202-4D05-4236-9CBF-943B52F0D7B8}" srcOrd="8" destOrd="0" presId="urn:microsoft.com/office/officeart/2005/8/layout/vList2"/>
    <dgm:cxn modelId="{A0BB3E03-DB4B-49D2-A32A-3F3AD692975F}" type="presParOf" srcId="{7072C4CF-2B1A-4A27-BCCC-0A61F386298C}" destId="{EBA4AFE1-F576-473E-86C4-871B2D988D3D}" srcOrd="9" destOrd="0" presId="urn:microsoft.com/office/officeart/2005/8/layout/vList2"/>
    <dgm:cxn modelId="{617B6633-5C25-43FF-84B6-21AF15065335}" type="presParOf" srcId="{7072C4CF-2B1A-4A27-BCCC-0A61F386298C}" destId="{FA41EB74-20A2-4DD4-8320-65D251D2E24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466DFC-2AF6-478A-A533-006745D1DE96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BABDCE5-E0F1-4472-B348-0A79037A17C3}">
      <dgm:prSet/>
      <dgm:spPr/>
      <dgm:t>
        <a:bodyPr/>
        <a:lstStyle/>
        <a:p>
          <a:r>
            <a:rPr lang="en-US" b="0" i="0" baseline="0"/>
            <a:t>Operational Risk</a:t>
          </a:r>
          <a:endParaRPr lang="en-US"/>
        </a:p>
      </dgm:t>
    </dgm:pt>
    <dgm:pt modelId="{FBDF4784-DD44-4365-9E24-F552A7FDC379}" type="parTrans" cxnId="{D725ECBB-D9F8-4D32-917C-695D3345CAF9}">
      <dgm:prSet/>
      <dgm:spPr/>
      <dgm:t>
        <a:bodyPr/>
        <a:lstStyle/>
        <a:p>
          <a:endParaRPr lang="en-US"/>
        </a:p>
      </dgm:t>
    </dgm:pt>
    <dgm:pt modelId="{F5C113C7-DEE8-4AB4-B61C-5CD4ED8E6432}" type="sibTrans" cxnId="{D725ECBB-D9F8-4D32-917C-695D3345CAF9}">
      <dgm:prSet/>
      <dgm:spPr/>
      <dgm:t>
        <a:bodyPr/>
        <a:lstStyle/>
        <a:p>
          <a:endParaRPr lang="en-US"/>
        </a:p>
      </dgm:t>
    </dgm:pt>
    <dgm:pt modelId="{17D7530C-51DF-49CC-924A-D938C53CF9D6}">
      <dgm:prSet/>
      <dgm:spPr/>
      <dgm:t>
        <a:bodyPr/>
        <a:lstStyle/>
        <a:p>
          <a:r>
            <a:rPr lang="en-US" b="0" i="0" baseline="0"/>
            <a:t>Financial Risk</a:t>
          </a:r>
          <a:endParaRPr lang="en-US"/>
        </a:p>
      </dgm:t>
    </dgm:pt>
    <dgm:pt modelId="{DE5C538F-D198-4394-AE6A-A19D3F4AB489}" type="parTrans" cxnId="{D769B914-6C56-4995-ACAA-DEB8B7FEB852}">
      <dgm:prSet/>
      <dgm:spPr/>
      <dgm:t>
        <a:bodyPr/>
        <a:lstStyle/>
        <a:p>
          <a:endParaRPr lang="en-US"/>
        </a:p>
      </dgm:t>
    </dgm:pt>
    <dgm:pt modelId="{061E075A-2A8A-4F3D-9DB6-7E42CFAEC6C0}" type="sibTrans" cxnId="{D769B914-6C56-4995-ACAA-DEB8B7FEB852}">
      <dgm:prSet/>
      <dgm:spPr/>
      <dgm:t>
        <a:bodyPr/>
        <a:lstStyle/>
        <a:p>
          <a:endParaRPr lang="en-US"/>
        </a:p>
      </dgm:t>
    </dgm:pt>
    <dgm:pt modelId="{FF76FCAB-0E6E-43DD-ABC9-EBF8876A06C8}">
      <dgm:prSet/>
      <dgm:spPr/>
      <dgm:t>
        <a:bodyPr/>
        <a:lstStyle/>
        <a:p>
          <a:r>
            <a:rPr lang="en-US" b="0" i="0" baseline="0"/>
            <a:t>Environmental Risk </a:t>
          </a:r>
          <a:endParaRPr lang="en-US"/>
        </a:p>
      </dgm:t>
    </dgm:pt>
    <dgm:pt modelId="{2BBE011B-FAA4-4547-8547-D3BCD840A44C}" type="parTrans" cxnId="{A3FA24AB-82D7-4435-B7E7-FBCAF9F7129C}">
      <dgm:prSet/>
      <dgm:spPr/>
      <dgm:t>
        <a:bodyPr/>
        <a:lstStyle/>
        <a:p>
          <a:endParaRPr lang="en-US"/>
        </a:p>
      </dgm:t>
    </dgm:pt>
    <dgm:pt modelId="{FB33CE86-4984-4CF7-BAEB-47A870C12823}" type="sibTrans" cxnId="{A3FA24AB-82D7-4435-B7E7-FBCAF9F7129C}">
      <dgm:prSet/>
      <dgm:spPr/>
      <dgm:t>
        <a:bodyPr/>
        <a:lstStyle/>
        <a:p>
          <a:endParaRPr lang="en-US"/>
        </a:p>
      </dgm:t>
    </dgm:pt>
    <dgm:pt modelId="{889BA002-BF10-4D1A-8D99-C3DF07AF787A}">
      <dgm:prSet/>
      <dgm:spPr/>
      <dgm:t>
        <a:bodyPr/>
        <a:lstStyle/>
        <a:p>
          <a:r>
            <a:rPr lang="en-US" b="0" i="0" baseline="0"/>
            <a:t>Reputational Risk</a:t>
          </a:r>
          <a:endParaRPr lang="en-US"/>
        </a:p>
      </dgm:t>
    </dgm:pt>
    <dgm:pt modelId="{26E0DFF1-9E6B-409C-85D6-DB0F8C160087}" type="parTrans" cxnId="{9DE30903-5869-4CF0-B3FC-3C1668FAB6B6}">
      <dgm:prSet/>
      <dgm:spPr/>
      <dgm:t>
        <a:bodyPr/>
        <a:lstStyle/>
        <a:p>
          <a:endParaRPr lang="en-US"/>
        </a:p>
      </dgm:t>
    </dgm:pt>
    <dgm:pt modelId="{3C86FAFA-F126-4304-BA1F-52FB1107A276}" type="sibTrans" cxnId="{9DE30903-5869-4CF0-B3FC-3C1668FAB6B6}">
      <dgm:prSet/>
      <dgm:spPr/>
      <dgm:t>
        <a:bodyPr/>
        <a:lstStyle/>
        <a:p>
          <a:endParaRPr lang="en-US"/>
        </a:p>
      </dgm:t>
    </dgm:pt>
    <dgm:pt modelId="{D3D2F1E9-C3A5-4564-A793-8CF30EA5B2A1}" type="pres">
      <dgm:prSet presAssocID="{C5466DFC-2AF6-478A-A533-006745D1DE96}" presName="linear" presStyleCnt="0">
        <dgm:presLayoutVars>
          <dgm:dir/>
          <dgm:animLvl val="lvl"/>
          <dgm:resizeHandles val="exact"/>
        </dgm:presLayoutVars>
      </dgm:prSet>
      <dgm:spPr/>
    </dgm:pt>
    <dgm:pt modelId="{2ED8B9EC-1C42-4731-A1F9-2CE683EDBAF2}" type="pres">
      <dgm:prSet presAssocID="{BBABDCE5-E0F1-4472-B348-0A79037A17C3}" presName="parentLin" presStyleCnt="0"/>
      <dgm:spPr/>
    </dgm:pt>
    <dgm:pt modelId="{C1356EDE-32B2-4B65-9269-C920886C01CB}" type="pres">
      <dgm:prSet presAssocID="{BBABDCE5-E0F1-4472-B348-0A79037A17C3}" presName="parentLeftMargin" presStyleLbl="node1" presStyleIdx="0" presStyleCnt="4"/>
      <dgm:spPr/>
    </dgm:pt>
    <dgm:pt modelId="{63A99CFF-00FB-4F42-8350-89FC89687C65}" type="pres">
      <dgm:prSet presAssocID="{BBABDCE5-E0F1-4472-B348-0A79037A17C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67AFF37-8156-4592-9C71-4CF628F63D8E}" type="pres">
      <dgm:prSet presAssocID="{BBABDCE5-E0F1-4472-B348-0A79037A17C3}" presName="negativeSpace" presStyleCnt="0"/>
      <dgm:spPr/>
    </dgm:pt>
    <dgm:pt modelId="{C4B4262C-C58B-49F4-B0AA-4521F6205181}" type="pres">
      <dgm:prSet presAssocID="{BBABDCE5-E0F1-4472-B348-0A79037A17C3}" presName="childText" presStyleLbl="conFgAcc1" presStyleIdx="0" presStyleCnt="4">
        <dgm:presLayoutVars>
          <dgm:bulletEnabled val="1"/>
        </dgm:presLayoutVars>
      </dgm:prSet>
      <dgm:spPr/>
    </dgm:pt>
    <dgm:pt modelId="{39113E37-6717-468C-B680-DBF41D5A7DF8}" type="pres">
      <dgm:prSet presAssocID="{F5C113C7-DEE8-4AB4-B61C-5CD4ED8E6432}" presName="spaceBetweenRectangles" presStyleCnt="0"/>
      <dgm:spPr/>
    </dgm:pt>
    <dgm:pt modelId="{58FC0E51-E885-4197-B880-0BFDDCB5E3EB}" type="pres">
      <dgm:prSet presAssocID="{17D7530C-51DF-49CC-924A-D938C53CF9D6}" presName="parentLin" presStyleCnt="0"/>
      <dgm:spPr/>
    </dgm:pt>
    <dgm:pt modelId="{DDA3F5D3-A9D8-49C9-9E4E-8032F15E02D2}" type="pres">
      <dgm:prSet presAssocID="{17D7530C-51DF-49CC-924A-D938C53CF9D6}" presName="parentLeftMargin" presStyleLbl="node1" presStyleIdx="0" presStyleCnt="4"/>
      <dgm:spPr/>
    </dgm:pt>
    <dgm:pt modelId="{6CB2DE5C-DEC3-4653-B49C-6F6081C734F5}" type="pres">
      <dgm:prSet presAssocID="{17D7530C-51DF-49CC-924A-D938C53CF9D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799FA7F-052E-441A-8506-92EAD3B03FDC}" type="pres">
      <dgm:prSet presAssocID="{17D7530C-51DF-49CC-924A-D938C53CF9D6}" presName="negativeSpace" presStyleCnt="0"/>
      <dgm:spPr/>
    </dgm:pt>
    <dgm:pt modelId="{D465D53B-5A49-40AC-B068-9BD5935E4BFF}" type="pres">
      <dgm:prSet presAssocID="{17D7530C-51DF-49CC-924A-D938C53CF9D6}" presName="childText" presStyleLbl="conFgAcc1" presStyleIdx="1" presStyleCnt="4">
        <dgm:presLayoutVars>
          <dgm:bulletEnabled val="1"/>
        </dgm:presLayoutVars>
      </dgm:prSet>
      <dgm:spPr/>
    </dgm:pt>
    <dgm:pt modelId="{85E816B1-81E1-4850-AD5C-97C56398CC3A}" type="pres">
      <dgm:prSet presAssocID="{061E075A-2A8A-4F3D-9DB6-7E42CFAEC6C0}" presName="spaceBetweenRectangles" presStyleCnt="0"/>
      <dgm:spPr/>
    </dgm:pt>
    <dgm:pt modelId="{31D7AE3E-2672-434A-941D-EB57FF4D2932}" type="pres">
      <dgm:prSet presAssocID="{FF76FCAB-0E6E-43DD-ABC9-EBF8876A06C8}" presName="parentLin" presStyleCnt="0"/>
      <dgm:spPr/>
    </dgm:pt>
    <dgm:pt modelId="{7B0CBBE4-B554-4812-8BD1-0DC2D1CA405B}" type="pres">
      <dgm:prSet presAssocID="{FF76FCAB-0E6E-43DD-ABC9-EBF8876A06C8}" presName="parentLeftMargin" presStyleLbl="node1" presStyleIdx="1" presStyleCnt="4"/>
      <dgm:spPr/>
    </dgm:pt>
    <dgm:pt modelId="{C42101B7-49E7-4516-9657-60F3F56974AE}" type="pres">
      <dgm:prSet presAssocID="{FF76FCAB-0E6E-43DD-ABC9-EBF8876A06C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94A9CD4-93EA-4DCA-AE82-6FCD5CFB400E}" type="pres">
      <dgm:prSet presAssocID="{FF76FCAB-0E6E-43DD-ABC9-EBF8876A06C8}" presName="negativeSpace" presStyleCnt="0"/>
      <dgm:spPr/>
    </dgm:pt>
    <dgm:pt modelId="{D4E94996-539D-4203-9561-D82570726B85}" type="pres">
      <dgm:prSet presAssocID="{FF76FCAB-0E6E-43DD-ABC9-EBF8876A06C8}" presName="childText" presStyleLbl="conFgAcc1" presStyleIdx="2" presStyleCnt="4">
        <dgm:presLayoutVars>
          <dgm:bulletEnabled val="1"/>
        </dgm:presLayoutVars>
      </dgm:prSet>
      <dgm:spPr/>
    </dgm:pt>
    <dgm:pt modelId="{8A2625B5-C240-4245-BA93-686E11DCF39E}" type="pres">
      <dgm:prSet presAssocID="{FB33CE86-4984-4CF7-BAEB-47A870C12823}" presName="spaceBetweenRectangles" presStyleCnt="0"/>
      <dgm:spPr/>
    </dgm:pt>
    <dgm:pt modelId="{D0A3DA04-34A6-4A9B-A515-56EF28B372B6}" type="pres">
      <dgm:prSet presAssocID="{889BA002-BF10-4D1A-8D99-C3DF07AF787A}" presName="parentLin" presStyleCnt="0"/>
      <dgm:spPr/>
    </dgm:pt>
    <dgm:pt modelId="{DF53DF71-E163-4D59-BA7D-45FECE06F898}" type="pres">
      <dgm:prSet presAssocID="{889BA002-BF10-4D1A-8D99-C3DF07AF787A}" presName="parentLeftMargin" presStyleLbl="node1" presStyleIdx="2" presStyleCnt="4"/>
      <dgm:spPr/>
    </dgm:pt>
    <dgm:pt modelId="{0891D9B7-D0FB-41C0-A2BA-E2B8BB254ABE}" type="pres">
      <dgm:prSet presAssocID="{889BA002-BF10-4D1A-8D99-C3DF07AF787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0B1CC24-1F3D-4062-90CF-3EB7268791C7}" type="pres">
      <dgm:prSet presAssocID="{889BA002-BF10-4D1A-8D99-C3DF07AF787A}" presName="negativeSpace" presStyleCnt="0"/>
      <dgm:spPr/>
    </dgm:pt>
    <dgm:pt modelId="{5F942F76-AE5F-4425-8C33-05D7EA67DF9B}" type="pres">
      <dgm:prSet presAssocID="{889BA002-BF10-4D1A-8D99-C3DF07AF787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DE30903-5869-4CF0-B3FC-3C1668FAB6B6}" srcId="{C5466DFC-2AF6-478A-A533-006745D1DE96}" destId="{889BA002-BF10-4D1A-8D99-C3DF07AF787A}" srcOrd="3" destOrd="0" parTransId="{26E0DFF1-9E6B-409C-85D6-DB0F8C160087}" sibTransId="{3C86FAFA-F126-4304-BA1F-52FB1107A276}"/>
    <dgm:cxn modelId="{FC527103-C2E7-452D-9875-F75F8BD96847}" type="presOf" srcId="{BBABDCE5-E0F1-4472-B348-0A79037A17C3}" destId="{63A99CFF-00FB-4F42-8350-89FC89687C65}" srcOrd="1" destOrd="0" presId="urn:microsoft.com/office/officeart/2005/8/layout/list1"/>
    <dgm:cxn modelId="{D769B914-6C56-4995-ACAA-DEB8B7FEB852}" srcId="{C5466DFC-2AF6-478A-A533-006745D1DE96}" destId="{17D7530C-51DF-49CC-924A-D938C53CF9D6}" srcOrd="1" destOrd="0" parTransId="{DE5C538F-D198-4394-AE6A-A19D3F4AB489}" sibTransId="{061E075A-2A8A-4F3D-9DB6-7E42CFAEC6C0}"/>
    <dgm:cxn modelId="{7C1A791C-3E22-463F-A1B5-2633876E3CCE}" type="presOf" srcId="{889BA002-BF10-4D1A-8D99-C3DF07AF787A}" destId="{0891D9B7-D0FB-41C0-A2BA-E2B8BB254ABE}" srcOrd="1" destOrd="0" presId="urn:microsoft.com/office/officeart/2005/8/layout/list1"/>
    <dgm:cxn modelId="{74E79625-87B3-4D86-BB99-5F8D7B7F3749}" type="presOf" srcId="{17D7530C-51DF-49CC-924A-D938C53CF9D6}" destId="{6CB2DE5C-DEC3-4653-B49C-6F6081C734F5}" srcOrd="1" destOrd="0" presId="urn:microsoft.com/office/officeart/2005/8/layout/list1"/>
    <dgm:cxn modelId="{D030E673-5609-4D2A-9E18-98A9E027CE45}" type="presOf" srcId="{C5466DFC-2AF6-478A-A533-006745D1DE96}" destId="{D3D2F1E9-C3A5-4564-A793-8CF30EA5B2A1}" srcOrd="0" destOrd="0" presId="urn:microsoft.com/office/officeart/2005/8/layout/list1"/>
    <dgm:cxn modelId="{3DCBBE7B-4FCA-4630-AFB6-8111EEA92127}" type="presOf" srcId="{FF76FCAB-0E6E-43DD-ABC9-EBF8876A06C8}" destId="{C42101B7-49E7-4516-9657-60F3F56974AE}" srcOrd="1" destOrd="0" presId="urn:microsoft.com/office/officeart/2005/8/layout/list1"/>
    <dgm:cxn modelId="{C6689686-21E9-4A74-B7BA-6A3A8FFB54FC}" type="presOf" srcId="{17D7530C-51DF-49CC-924A-D938C53CF9D6}" destId="{DDA3F5D3-A9D8-49C9-9E4E-8032F15E02D2}" srcOrd="0" destOrd="0" presId="urn:microsoft.com/office/officeart/2005/8/layout/list1"/>
    <dgm:cxn modelId="{CB8B9986-C5AC-4699-BF07-0C5C7C3C4A5F}" type="presOf" srcId="{889BA002-BF10-4D1A-8D99-C3DF07AF787A}" destId="{DF53DF71-E163-4D59-BA7D-45FECE06F898}" srcOrd="0" destOrd="0" presId="urn:microsoft.com/office/officeart/2005/8/layout/list1"/>
    <dgm:cxn modelId="{A3FA24AB-82D7-4435-B7E7-FBCAF9F7129C}" srcId="{C5466DFC-2AF6-478A-A533-006745D1DE96}" destId="{FF76FCAB-0E6E-43DD-ABC9-EBF8876A06C8}" srcOrd="2" destOrd="0" parTransId="{2BBE011B-FAA4-4547-8547-D3BCD840A44C}" sibTransId="{FB33CE86-4984-4CF7-BAEB-47A870C12823}"/>
    <dgm:cxn modelId="{D725ECBB-D9F8-4D32-917C-695D3345CAF9}" srcId="{C5466DFC-2AF6-478A-A533-006745D1DE96}" destId="{BBABDCE5-E0F1-4472-B348-0A79037A17C3}" srcOrd="0" destOrd="0" parTransId="{FBDF4784-DD44-4365-9E24-F552A7FDC379}" sibTransId="{F5C113C7-DEE8-4AB4-B61C-5CD4ED8E6432}"/>
    <dgm:cxn modelId="{06EB84C0-A7A5-4A68-B5A5-E8E2C3ACDE5D}" type="presOf" srcId="{FF76FCAB-0E6E-43DD-ABC9-EBF8876A06C8}" destId="{7B0CBBE4-B554-4812-8BD1-0DC2D1CA405B}" srcOrd="0" destOrd="0" presId="urn:microsoft.com/office/officeart/2005/8/layout/list1"/>
    <dgm:cxn modelId="{269841C5-2444-4E45-8909-9CE0A942FBD6}" type="presOf" srcId="{BBABDCE5-E0F1-4472-B348-0A79037A17C3}" destId="{C1356EDE-32B2-4B65-9269-C920886C01CB}" srcOrd="0" destOrd="0" presId="urn:microsoft.com/office/officeart/2005/8/layout/list1"/>
    <dgm:cxn modelId="{14AA00D8-2478-4EFB-9214-9DFB33782258}" type="presParOf" srcId="{D3D2F1E9-C3A5-4564-A793-8CF30EA5B2A1}" destId="{2ED8B9EC-1C42-4731-A1F9-2CE683EDBAF2}" srcOrd="0" destOrd="0" presId="urn:microsoft.com/office/officeart/2005/8/layout/list1"/>
    <dgm:cxn modelId="{37DBD1F8-398A-4B8B-A2DB-94913C3EB2D2}" type="presParOf" srcId="{2ED8B9EC-1C42-4731-A1F9-2CE683EDBAF2}" destId="{C1356EDE-32B2-4B65-9269-C920886C01CB}" srcOrd="0" destOrd="0" presId="urn:microsoft.com/office/officeart/2005/8/layout/list1"/>
    <dgm:cxn modelId="{DE1B48AC-F707-4746-A900-B12076C63B5A}" type="presParOf" srcId="{2ED8B9EC-1C42-4731-A1F9-2CE683EDBAF2}" destId="{63A99CFF-00FB-4F42-8350-89FC89687C65}" srcOrd="1" destOrd="0" presId="urn:microsoft.com/office/officeart/2005/8/layout/list1"/>
    <dgm:cxn modelId="{5D59621E-0F5C-4F91-859C-FC7008C71256}" type="presParOf" srcId="{D3D2F1E9-C3A5-4564-A793-8CF30EA5B2A1}" destId="{A67AFF37-8156-4592-9C71-4CF628F63D8E}" srcOrd="1" destOrd="0" presId="urn:microsoft.com/office/officeart/2005/8/layout/list1"/>
    <dgm:cxn modelId="{7F20E854-12C0-4C2F-95E8-D9B581F0B745}" type="presParOf" srcId="{D3D2F1E9-C3A5-4564-A793-8CF30EA5B2A1}" destId="{C4B4262C-C58B-49F4-B0AA-4521F6205181}" srcOrd="2" destOrd="0" presId="urn:microsoft.com/office/officeart/2005/8/layout/list1"/>
    <dgm:cxn modelId="{1DA8FF63-8A2B-4B8E-897F-427759C1815B}" type="presParOf" srcId="{D3D2F1E9-C3A5-4564-A793-8CF30EA5B2A1}" destId="{39113E37-6717-468C-B680-DBF41D5A7DF8}" srcOrd="3" destOrd="0" presId="urn:microsoft.com/office/officeart/2005/8/layout/list1"/>
    <dgm:cxn modelId="{76F383B6-E84F-4322-9798-0F118D9DBDB6}" type="presParOf" srcId="{D3D2F1E9-C3A5-4564-A793-8CF30EA5B2A1}" destId="{58FC0E51-E885-4197-B880-0BFDDCB5E3EB}" srcOrd="4" destOrd="0" presId="urn:microsoft.com/office/officeart/2005/8/layout/list1"/>
    <dgm:cxn modelId="{C0F03BC7-9DBA-4A82-AF7A-A16F367A77A5}" type="presParOf" srcId="{58FC0E51-E885-4197-B880-0BFDDCB5E3EB}" destId="{DDA3F5D3-A9D8-49C9-9E4E-8032F15E02D2}" srcOrd="0" destOrd="0" presId="urn:microsoft.com/office/officeart/2005/8/layout/list1"/>
    <dgm:cxn modelId="{6C7FA11D-090C-453D-8C59-25A1EEB829E8}" type="presParOf" srcId="{58FC0E51-E885-4197-B880-0BFDDCB5E3EB}" destId="{6CB2DE5C-DEC3-4653-B49C-6F6081C734F5}" srcOrd="1" destOrd="0" presId="urn:microsoft.com/office/officeart/2005/8/layout/list1"/>
    <dgm:cxn modelId="{DD390CA6-4B67-469E-A5A7-A5A47051B519}" type="presParOf" srcId="{D3D2F1E9-C3A5-4564-A793-8CF30EA5B2A1}" destId="{5799FA7F-052E-441A-8506-92EAD3B03FDC}" srcOrd="5" destOrd="0" presId="urn:microsoft.com/office/officeart/2005/8/layout/list1"/>
    <dgm:cxn modelId="{AEAC3E40-3DE4-484B-928E-C5D47FEF7549}" type="presParOf" srcId="{D3D2F1E9-C3A5-4564-A793-8CF30EA5B2A1}" destId="{D465D53B-5A49-40AC-B068-9BD5935E4BFF}" srcOrd="6" destOrd="0" presId="urn:microsoft.com/office/officeart/2005/8/layout/list1"/>
    <dgm:cxn modelId="{4B8678D6-EF3B-462E-84DB-DF98D9D10AB0}" type="presParOf" srcId="{D3D2F1E9-C3A5-4564-A793-8CF30EA5B2A1}" destId="{85E816B1-81E1-4850-AD5C-97C56398CC3A}" srcOrd="7" destOrd="0" presId="urn:microsoft.com/office/officeart/2005/8/layout/list1"/>
    <dgm:cxn modelId="{EC952A28-FE5B-4903-A5B4-CC969303A502}" type="presParOf" srcId="{D3D2F1E9-C3A5-4564-A793-8CF30EA5B2A1}" destId="{31D7AE3E-2672-434A-941D-EB57FF4D2932}" srcOrd="8" destOrd="0" presId="urn:microsoft.com/office/officeart/2005/8/layout/list1"/>
    <dgm:cxn modelId="{20CBFE02-70A3-4F21-8796-35CDB2028D30}" type="presParOf" srcId="{31D7AE3E-2672-434A-941D-EB57FF4D2932}" destId="{7B0CBBE4-B554-4812-8BD1-0DC2D1CA405B}" srcOrd="0" destOrd="0" presId="urn:microsoft.com/office/officeart/2005/8/layout/list1"/>
    <dgm:cxn modelId="{1E76E7AD-7727-4033-BC2D-35EAF990C27B}" type="presParOf" srcId="{31D7AE3E-2672-434A-941D-EB57FF4D2932}" destId="{C42101B7-49E7-4516-9657-60F3F56974AE}" srcOrd="1" destOrd="0" presId="urn:microsoft.com/office/officeart/2005/8/layout/list1"/>
    <dgm:cxn modelId="{2E9FDFB6-868B-47EC-BE0E-522D667AD337}" type="presParOf" srcId="{D3D2F1E9-C3A5-4564-A793-8CF30EA5B2A1}" destId="{194A9CD4-93EA-4DCA-AE82-6FCD5CFB400E}" srcOrd="9" destOrd="0" presId="urn:microsoft.com/office/officeart/2005/8/layout/list1"/>
    <dgm:cxn modelId="{F9CCD6C4-15D0-4666-84E0-C8BBFDE06F55}" type="presParOf" srcId="{D3D2F1E9-C3A5-4564-A793-8CF30EA5B2A1}" destId="{D4E94996-539D-4203-9561-D82570726B85}" srcOrd="10" destOrd="0" presId="urn:microsoft.com/office/officeart/2005/8/layout/list1"/>
    <dgm:cxn modelId="{5429AC47-2DFD-4B9F-9FA4-B526F0E38C88}" type="presParOf" srcId="{D3D2F1E9-C3A5-4564-A793-8CF30EA5B2A1}" destId="{8A2625B5-C240-4245-BA93-686E11DCF39E}" srcOrd="11" destOrd="0" presId="urn:microsoft.com/office/officeart/2005/8/layout/list1"/>
    <dgm:cxn modelId="{7F244BF3-BB45-482E-8246-1108A7E6A955}" type="presParOf" srcId="{D3D2F1E9-C3A5-4564-A793-8CF30EA5B2A1}" destId="{D0A3DA04-34A6-4A9B-A515-56EF28B372B6}" srcOrd="12" destOrd="0" presId="urn:microsoft.com/office/officeart/2005/8/layout/list1"/>
    <dgm:cxn modelId="{245DDA82-852D-47A7-BEAD-C5F928235426}" type="presParOf" srcId="{D0A3DA04-34A6-4A9B-A515-56EF28B372B6}" destId="{DF53DF71-E163-4D59-BA7D-45FECE06F898}" srcOrd="0" destOrd="0" presId="urn:microsoft.com/office/officeart/2005/8/layout/list1"/>
    <dgm:cxn modelId="{25396264-72FF-4454-85A0-DEBC3F1D54FE}" type="presParOf" srcId="{D0A3DA04-34A6-4A9B-A515-56EF28B372B6}" destId="{0891D9B7-D0FB-41C0-A2BA-E2B8BB254ABE}" srcOrd="1" destOrd="0" presId="urn:microsoft.com/office/officeart/2005/8/layout/list1"/>
    <dgm:cxn modelId="{17BCBC0E-99BB-46DE-B362-8D7513FD86DD}" type="presParOf" srcId="{D3D2F1E9-C3A5-4564-A793-8CF30EA5B2A1}" destId="{40B1CC24-1F3D-4062-90CF-3EB7268791C7}" srcOrd="13" destOrd="0" presId="urn:microsoft.com/office/officeart/2005/8/layout/list1"/>
    <dgm:cxn modelId="{21238C8D-8107-48DD-9449-492E317038AD}" type="presParOf" srcId="{D3D2F1E9-C3A5-4564-A793-8CF30EA5B2A1}" destId="{5F942F76-AE5F-4425-8C33-05D7EA67DF9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A0281E-889A-4CD9-8AAE-20FF725594DC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365E10B-1E30-4428-A121-A1D69D57F006}">
      <dgm:prSet/>
      <dgm:spPr/>
      <dgm:t>
        <a:bodyPr/>
        <a:lstStyle/>
        <a:p>
          <a:r>
            <a:rPr lang="en-US" b="0" i="0" baseline="0"/>
            <a:t>Internal</a:t>
          </a:r>
          <a:endParaRPr lang="en-US"/>
        </a:p>
      </dgm:t>
    </dgm:pt>
    <dgm:pt modelId="{12F7E213-E0DD-4ACB-921A-8557E919FA7F}" type="parTrans" cxnId="{38B04E42-1218-4F9B-9E58-CA773AD299C2}">
      <dgm:prSet/>
      <dgm:spPr/>
      <dgm:t>
        <a:bodyPr/>
        <a:lstStyle/>
        <a:p>
          <a:endParaRPr lang="en-US"/>
        </a:p>
      </dgm:t>
    </dgm:pt>
    <dgm:pt modelId="{65D3EAE3-9022-4D3B-9CE2-4898146763CF}" type="sibTrans" cxnId="{38B04E42-1218-4F9B-9E58-CA773AD299C2}">
      <dgm:prSet/>
      <dgm:spPr/>
      <dgm:t>
        <a:bodyPr/>
        <a:lstStyle/>
        <a:p>
          <a:endParaRPr lang="en-US"/>
        </a:p>
      </dgm:t>
    </dgm:pt>
    <dgm:pt modelId="{E4B85424-D407-4D9E-814F-C765C6E49ACB}">
      <dgm:prSet/>
      <dgm:spPr/>
      <dgm:t>
        <a:bodyPr/>
        <a:lstStyle/>
        <a:p>
          <a:r>
            <a:rPr lang="en-US" b="0" i="0" baseline="0"/>
            <a:t>External </a:t>
          </a:r>
          <a:endParaRPr lang="en-US"/>
        </a:p>
      </dgm:t>
    </dgm:pt>
    <dgm:pt modelId="{636CE97B-9198-4E40-B5BF-7CA87BAE2C45}" type="parTrans" cxnId="{995E08DD-5C37-417D-B0A1-21021906EE7B}">
      <dgm:prSet/>
      <dgm:spPr/>
      <dgm:t>
        <a:bodyPr/>
        <a:lstStyle/>
        <a:p>
          <a:endParaRPr lang="en-US"/>
        </a:p>
      </dgm:t>
    </dgm:pt>
    <dgm:pt modelId="{008D564B-0A01-4862-8585-449D792EDE17}" type="sibTrans" cxnId="{995E08DD-5C37-417D-B0A1-21021906EE7B}">
      <dgm:prSet/>
      <dgm:spPr/>
      <dgm:t>
        <a:bodyPr/>
        <a:lstStyle/>
        <a:p>
          <a:endParaRPr lang="en-US"/>
        </a:p>
      </dgm:t>
    </dgm:pt>
    <dgm:pt modelId="{85947F27-E985-4F73-AFFC-60712D73E1A9}">
      <dgm:prSet/>
      <dgm:spPr/>
      <dgm:t>
        <a:bodyPr/>
        <a:lstStyle/>
        <a:p>
          <a:r>
            <a:rPr lang="en-US" b="0" i="0" baseline="0"/>
            <a:t>People</a:t>
          </a:r>
          <a:endParaRPr lang="en-US"/>
        </a:p>
      </dgm:t>
    </dgm:pt>
    <dgm:pt modelId="{143828D6-1154-451F-BDEB-E34E8DF05BE7}" type="parTrans" cxnId="{A94E1780-9287-4C62-9298-BFE1DD0701E8}">
      <dgm:prSet/>
      <dgm:spPr/>
      <dgm:t>
        <a:bodyPr/>
        <a:lstStyle/>
        <a:p>
          <a:endParaRPr lang="en-US"/>
        </a:p>
      </dgm:t>
    </dgm:pt>
    <dgm:pt modelId="{99FC98CD-A96E-407D-864E-5C54A6A9CF60}" type="sibTrans" cxnId="{A94E1780-9287-4C62-9298-BFE1DD0701E8}">
      <dgm:prSet/>
      <dgm:spPr/>
      <dgm:t>
        <a:bodyPr/>
        <a:lstStyle/>
        <a:p>
          <a:endParaRPr lang="en-US"/>
        </a:p>
      </dgm:t>
    </dgm:pt>
    <dgm:pt modelId="{E92A5402-FBC4-41D0-B401-1A2F04F6617D}">
      <dgm:prSet/>
      <dgm:spPr/>
      <dgm:t>
        <a:bodyPr/>
        <a:lstStyle/>
        <a:p>
          <a:r>
            <a:rPr lang="en-US" b="0" i="0" baseline="0"/>
            <a:t>Processes &amp; Procedures</a:t>
          </a:r>
          <a:endParaRPr lang="en-US"/>
        </a:p>
      </dgm:t>
    </dgm:pt>
    <dgm:pt modelId="{B91FA9ED-BF23-42B4-80D3-CA06EE86B433}" type="parTrans" cxnId="{8785AAAA-E8F7-4692-AE8F-2F76D4507138}">
      <dgm:prSet/>
      <dgm:spPr/>
      <dgm:t>
        <a:bodyPr/>
        <a:lstStyle/>
        <a:p>
          <a:endParaRPr lang="en-US"/>
        </a:p>
      </dgm:t>
    </dgm:pt>
    <dgm:pt modelId="{6224EE77-6B34-47DC-8509-AF5D7EF78AB3}" type="sibTrans" cxnId="{8785AAAA-E8F7-4692-AE8F-2F76D4507138}">
      <dgm:prSet/>
      <dgm:spPr/>
      <dgm:t>
        <a:bodyPr/>
        <a:lstStyle/>
        <a:p>
          <a:endParaRPr lang="en-US"/>
        </a:p>
      </dgm:t>
    </dgm:pt>
    <dgm:pt modelId="{3D5DA35A-6E77-4980-A1AE-E69105CEE9BC}">
      <dgm:prSet/>
      <dgm:spPr/>
      <dgm:t>
        <a:bodyPr/>
        <a:lstStyle/>
        <a:p>
          <a:r>
            <a:rPr lang="en-US" b="0" i="0" baseline="0"/>
            <a:t>Technology</a:t>
          </a:r>
          <a:endParaRPr lang="en-US"/>
        </a:p>
      </dgm:t>
    </dgm:pt>
    <dgm:pt modelId="{081EE39D-645D-4DA1-9D9E-A27B9CED6CE6}" type="parTrans" cxnId="{DD1AB1E6-0DB7-4755-9A23-1B58986E0D05}">
      <dgm:prSet/>
      <dgm:spPr/>
      <dgm:t>
        <a:bodyPr/>
        <a:lstStyle/>
        <a:p>
          <a:endParaRPr lang="en-US"/>
        </a:p>
      </dgm:t>
    </dgm:pt>
    <dgm:pt modelId="{1185F967-E35B-4CAD-B38C-771FD5F21893}" type="sibTrans" cxnId="{DD1AB1E6-0DB7-4755-9A23-1B58986E0D05}">
      <dgm:prSet/>
      <dgm:spPr/>
      <dgm:t>
        <a:bodyPr/>
        <a:lstStyle/>
        <a:p>
          <a:endParaRPr lang="en-US"/>
        </a:p>
      </dgm:t>
    </dgm:pt>
    <dgm:pt modelId="{4E2E3F6D-589B-4C73-B9B8-087F7639D3AC}">
      <dgm:prSet/>
      <dgm:spPr/>
      <dgm:t>
        <a:bodyPr/>
        <a:lstStyle/>
        <a:p>
          <a:r>
            <a:rPr lang="en-US" b="0" i="0" baseline="0"/>
            <a:t>Risk Framework - Short Term / Long term</a:t>
          </a:r>
          <a:endParaRPr lang="en-US"/>
        </a:p>
      </dgm:t>
    </dgm:pt>
    <dgm:pt modelId="{801AE5D0-BD3D-42EF-B1A1-A8B1ABC30F1F}" type="parTrans" cxnId="{9C26501F-B6E7-4CF7-BFB5-421D985BF497}">
      <dgm:prSet/>
      <dgm:spPr/>
      <dgm:t>
        <a:bodyPr/>
        <a:lstStyle/>
        <a:p>
          <a:endParaRPr lang="en-US"/>
        </a:p>
      </dgm:t>
    </dgm:pt>
    <dgm:pt modelId="{6E48D3F6-59FD-45E2-A9C2-A8C5A4A81DF1}" type="sibTrans" cxnId="{9C26501F-B6E7-4CF7-BFB5-421D985BF497}">
      <dgm:prSet/>
      <dgm:spPr/>
      <dgm:t>
        <a:bodyPr/>
        <a:lstStyle/>
        <a:p>
          <a:endParaRPr lang="en-US"/>
        </a:p>
      </dgm:t>
    </dgm:pt>
    <dgm:pt modelId="{7E943D9C-BD13-48ED-8A04-AAAAC0B36CA3}">
      <dgm:prSet/>
      <dgm:spPr/>
      <dgm:t>
        <a:bodyPr/>
        <a:lstStyle/>
        <a:p>
          <a:r>
            <a:rPr lang="en-US" b="0" i="0" baseline="0"/>
            <a:t>Risk Audit</a:t>
          </a:r>
          <a:endParaRPr lang="en-US"/>
        </a:p>
      </dgm:t>
    </dgm:pt>
    <dgm:pt modelId="{705C0BE1-14FD-4D3C-A862-1255F14B690A}" type="parTrans" cxnId="{D3B4DB0A-7EA5-4F58-844E-A95625010DB1}">
      <dgm:prSet/>
      <dgm:spPr/>
      <dgm:t>
        <a:bodyPr/>
        <a:lstStyle/>
        <a:p>
          <a:endParaRPr lang="en-US"/>
        </a:p>
      </dgm:t>
    </dgm:pt>
    <dgm:pt modelId="{3F4B5549-F8CE-49B6-9FE9-5D1C14972EA5}" type="sibTrans" cxnId="{D3B4DB0A-7EA5-4F58-844E-A95625010DB1}">
      <dgm:prSet/>
      <dgm:spPr/>
      <dgm:t>
        <a:bodyPr/>
        <a:lstStyle/>
        <a:p>
          <a:endParaRPr lang="en-US"/>
        </a:p>
      </dgm:t>
    </dgm:pt>
    <dgm:pt modelId="{6CF9300E-3C76-41A4-9F99-E87DF1CAE806}">
      <dgm:prSet/>
      <dgm:spPr/>
      <dgm:t>
        <a:bodyPr/>
        <a:lstStyle/>
        <a:p>
          <a:r>
            <a:rPr lang="en-US" b="0" i="0" baseline="0"/>
            <a:t>Risk Assessment</a:t>
          </a:r>
          <a:endParaRPr lang="en-US"/>
        </a:p>
      </dgm:t>
    </dgm:pt>
    <dgm:pt modelId="{5873F42B-D19C-4949-AC7A-F083486ABA6A}" type="parTrans" cxnId="{5374F46D-F6B8-486D-8AF7-33099729AB99}">
      <dgm:prSet/>
      <dgm:spPr/>
      <dgm:t>
        <a:bodyPr/>
        <a:lstStyle/>
        <a:p>
          <a:endParaRPr lang="en-US"/>
        </a:p>
      </dgm:t>
    </dgm:pt>
    <dgm:pt modelId="{3E1E21D7-848E-42EE-A655-F4E52DDADCDA}" type="sibTrans" cxnId="{5374F46D-F6B8-486D-8AF7-33099729AB99}">
      <dgm:prSet/>
      <dgm:spPr/>
      <dgm:t>
        <a:bodyPr/>
        <a:lstStyle/>
        <a:p>
          <a:endParaRPr lang="en-US"/>
        </a:p>
      </dgm:t>
    </dgm:pt>
    <dgm:pt modelId="{410679FC-BA62-4633-9DFE-698BF502B6A4}">
      <dgm:prSet/>
      <dgm:spPr/>
      <dgm:t>
        <a:bodyPr/>
        <a:lstStyle/>
        <a:p>
          <a:r>
            <a:rPr lang="en-US" b="0" i="0" baseline="0"/>
            <a:t>Covid-19 Pandemic</a:t>
          </a:r>
          <a:endParaRPr lang="en-US"/>
        </a:p>
      </dgm:t>
    </dgm:pt>
    <dgm:pt modelId="{9986E11F-6673-42E1-A6E7-8B81951778F4}" type="parTrans" cxnId="{C45C082F-E5FE-4279-868C-627D6238D8C4}">
      <dgm:prSet/>
      <dgm:spPr/>
      <dgm:t>
        <a:bodyPr/>
        <a:lstStyle/>
        <a:p>
          <a:endParaRPr lang="en-US"/>
        </a:p>
      </dgm:t>
    </dgm:pt>
    <dgm:pt modelId="{F87599ED-8D27-42E4-B0B9-60CBCFA9CBED}" type="sibTrans" cxnId="{C45C082F-E5FE-4279-868C-627D6238D8C4}">
      <dgm:prSet/>
      <dgm:spPr/>
      <dgm:t>
        <a:bodyPr/>
        <a:lstStyle/>
        <a:p>
          <a:endParaRPr lang="en-US"/>
        </a:p>
      </dgm:t>
    </dgm:pt>
    <dgm:pt modelId="{46A7C6D5-F2C1-4CC7-90E9-536887757C9D}" type="pres">
      <dgm:prSet presAssocID="{91A0281E-889A-4CD9-8AAE-20FF725594DC}" presName="vert0" presStyleCnt="0">
        <dgm:presLayoutVars>
          <dgm:dir/>
          <dgm:animOne val="branch"/>
          <dgm:animLvl val="lvl"/>
        </dgm:presLayoutVars>
      </dgm:prSet>
      <dgm:spPr/>
    </dgm:pt>
    <dgm:pt modelId="{B7F5FCA7-4381-4D82-BE69-0B595CE5C84F}" type="pres">
      <dgm:prSet presAssocID="{6365E10B-1E30-4428-A121-A1D69D57F006}" presName="thickLine" presStyleLbl="alignNode1" presStyleIdx="0" presStyleCnt="9"/>
      <dgm:spPr/>
    </dgm:pt>
    <dgm:pt modelId="{FD8A42DE-6290-426B-9F3B-E05B2C955C51}" type="pres">
      <dgm:prSet presAssocID="{6365E10B-1E30-4428-A121-A1D69D57F006}" presName="horz1" presStyleCnt="0"/>
      <dgm:spPr/>
    </dgm:pt>
    <dgm:pt modelId="{5FA8887F-7714-4985-A227-CCD4079DB009}" type="pres">
      <dgm:prSet presAssocID="{6365E10B-1E30-4428-A121-A1D69D57F006}" presName="tx1" presStyleLbl="revTx" presStyleIdx="0" presStyleCnt="9"/>
      <dgm:spPr/>
    </dgm:pt>
    <dgm:pt modelId="{CE22C468-204F-41A0-89AA-BCA49DAD021E}" type="pres">
      <dgm:prSet presAssocID="{6365E10B-1E30-4428-A121-A1D69D57F006}" presName="vert1" presStyleCnt="0"/>
      <dgm:spPr/>
    </dgm:pt>
    <dgm:pt modelId="{CC27375A-6FB7-4711-8AAC-657FD60E6DA5}" type="pres">
      <dgm:prSet presAssocID="{E4B85424-D407-4D9E-814F-C765C6E49ACB}" presName="thickLine" presStyleLbl="alignNode1" presStyleIdx="1" presStyleCnt="9"/>
      <dgm:spPr/>
    </dgm:pt>
    <dgm:pt modelId="{E47D201C-5AE0-450B-919E-B4698C0EB305}" type="pres">
      <dgm:prSet presAssocID="{E4B85424-D407-4D9E-814F-C765C6E49ACB}" presName="horz1" presStyleCnt="0"/>
      <dgm:spPr/>
    </dgm:pt>
    <dgm:pt modelId="{6BF07611-EB4F-40F2-88B2-40BFF0385321}" type="pres">
      <dgm:prSet presAssocID="{E4B85424-D407-4D9E-814F-C765C6E49ACB}" presName="tx1" presStyleLbl="revTx" presStyleIdx="1" presStyleCnt="9"/>
      <dgm:spPr/>
    </dgm:pt>
    <dgm:pt modelId="{0ADE6048-08AB-4662-8957-5CBFDD59ED6A}" type="pres">
      <dgm:prSet presAssocID="{E4B85424-D407-4D9E-814F-C765C6E49ACB}" presName="vert1" presStyleCnt="0"/>
      <dgm:spPr/>
    </dgm:pt>
    <dgm:pt modelId="{F84307D1-0758-49EB-979F-D0449762E87E}" type="pres">
      <dgm:prSet presAssocID="{85947F27-E985-4F73-AFFC-60712D73E1A9}" presName="thickLine" presStyleLbl="alignNode1" presStyleIdx="2" presStyleCnt="9"/>
      <dgm:spPr/>
    </dgm:pt>
    <dgm:pt modelId="{E852F270-DC7D-4EB6-B1E5-D1F36B2D11EB}" type="pres">
      <dgm:prSet presAssocID="{85947F27-E985-4F73-AFFC-60712D73E1A9}" presName="horz1" presStyleCnt="0"/>
      <dgm:spPr/>
    </dgm:pt>
    <dgm:pt modelId="{BE774626-A35B-4A34-9161-2386BC2D425B}" type="pres">
      <dgm:prSet presAssocID="{85947F27-E985-4F73-AFFC-60712D73E1A9}" presName="tx1" presStyleLbl="revTx" presStyleIdx="2" presStyleCnt="9"/>
      <dgm:spPr/>
    </dgm:pt>
    <dgm:pt modelId="{F19C3475-A98C-4692-A3C4-0D86ED410726}" type="pres">
      <dgm:prSet presAssocID="{85947F27-E985-4F73-AFFC-60712D73E1A9}" presName="vert1" presStyleCnt="0"/>
      <dgm:spPr/>
    </dgm:pt>
    <dgm:pt modelId="{B90DE90D-2C13-49EE-B405-A7D0CF51D2CB}" type="pres">
      <dgm:prSet presAssocID="{E92A5402-FBC4-41D0-B401-1A2F04F6617D}" presName="thickLine" presStyleLbl="alignNode1" presStyleIdx="3" presStyleCnt="9"/>
      <dgm:spPr/>
    </dgm:pt>
    <dgm:pt modelId="{8D009FFD-A357-4496-8076-EB4B85F3BC9D}" type="pres">
      <dgm:prSet presAssocID="{E92A5402-FBC4-41D0-B401-1A2F04F6617D}" presName="horz1" presStyleCnt="0"/>
      <dgm:spPr/>
    </dgm:pt>
    <dgm:pt modelId="{3A0CD49E-ADF0-435B-918F-E8D4937041A0}" type="pres">
      <dgm:prSet presAssocID="{E92A5402-FBC4-41D0-B401-1A2F04F6617D}" presName="tx1" presStyleLbl="revTx" presStyleIdx="3" presStyleCnt="9"/>
      <dgm:spPr/>
    </dgm:pt>
    <dgm:pt modelId="{FA8F6993-3958-4EF3-A1D2-9DDA0D0E7CFC}" type="pres">
      <dgm:prSet presAssocID="{E92A5402-FBC4-41D0-B401-1A2F04F6617D}" presName="vert1" presStyleCnt="0"/>
      <dgm:spPr/>
    </dgm:pt>
    <dgm:pt modelId="{56706E3F-6799-4C86-ACC5-59CF480A67C0}" type="pres">
      <dgm:prSet presAssocID="{3D5DA35A-6E77-4980-A1AE-E69105CEE9BC}" presName="thickLine" presStyleLbl="alignNode1" presStyleIdx="4" presStyleCnt="9"/>
      <dgm:spPr/>
    </dgm:pt>
    <dgm:pt modelId="{86F1159E-D033-428E-AD3E-BD37594E4338}" type="pres">
      <dgm:prSet presAssocID="{3D5DA35A-6E77-4980-A1AE-E69105CEE9BC}" presName="horz1" presStyleCnt="0"/>
      <dgm:spPr/>
    </dgm:pt>
    <dgm:pt modelId="{72405755-6416-4A70-B962-1CD549A92633}" type="pres">
      <dgm:prSet presAssocID="{3D5DA35A-6E77-4980-A1AE-E69105CEE9BC}" presName="tx1" presStyleLbl="revTx" presStyleIdx="4" presStyleCnt="9"/>
      <dgm:spPr/>
    </dgm:pt>
    <dgm:pt modelId="{58853007-1625-4D73-BA99-1B85C8C287D6}" type="pres">
      <dgm:prSet presAssocID="{3D5DA35A-6E77-4980-A1AE-E69105CEE9BC}" presName="vert1" presStyleCnt="0"/>
      <dgm:spPr/>
    </dgm:pt>
    <dgm:pt modelId="{419538B3-3371-4383-9BD4-579E9DC956CE}" type="pres">
      <dgm:prSet presAssocID="{4E2E3F6D-589B-4C73-B9B8-087F7639D3AC}" presName="thickLine" presStyleLbl="alignNode1" presStyleIdx="5" presStyleCnt="9"/>
      <dgm:spPr/>
    </dgm:pt>
    <dgm:pt modelId="{AE7DF202-AB32-4297-8EA6-8AD312262D2F}" type="pres">
      <dgm:prSet presAssocID="{4E2E3F6D-589B-4C73-B9B8-087F7639D3AC}" presName="horz1" presStyleCnt="0"/>
      <dgm:spPr/>
    </dgm:pt>
    <dgm:pt modelId="{EC4EC8D9-5D9B-443B-8C46-B3B7DFB04E87}" type="pres">
      <dgm:prSet presAssocID="{4E2E3F6D-589B-4C73-B9B8-087F7639D3AC}" presName="tx1" presStyleLbl="revTx" presStyleIdx="5" presStyleCnt="9"/>
      <dgm:spPr/>
    </dgm:pt>
    <dgm:pt modelId="{BAFA0137-0509-4E70-88AC-7F7419A9596E}" type="pres">
      <dgm:prSet presAssocID="{4E2E3F6D-589B-4C73-B9B8-087F7639D3AC}" presName="vert1" presStyleCnt="0"/>
      <dgm:spPr/>
    </dgm:pt>
    <dgm:pt modelId="{2F39DAA3-7DAE-49F5-9E19-480FDC0F3F77}" type="pres">
      <dgm:prSet presAssocID="{7E943D9C-BD13-48ED-8A04-AAAAC0B36CA3}" presName="thickLine" presStyleLbl="alignNode1" presStyleIdx="6" presStyleCnt="9"/>
      <dgm:spPr/>
    </dgm:pt>
    <dgm:pt modelId="{BDACFF37-A30E-4F09-88C3-8511FCD63DFA}" type="pres">
      <dgm:prSet presAssocID="{7E943D9C-BD13-48ED-8A04-AAAAC0B36CA3}" presName="horz1" presStyleCnt="0"/>
      <dgm:spPr/>
    </dgm:pt>
    <dgm:pt modelId="{9A6E084B-8BDF-43AC-8C43-671664C7C5E9}" type="pres">
      <dgm:prSet presAssocID="{7E943D9C-BD13-48ED-8A04-AAAAC0B36CA3}" presName="tx1" presStyleLbl="revTx" presStyleIdx="6" presStyleCnt="9"/>
      <dgm:spPr/>
    </dgm:pt>
    <dgm:pt modelId="{7312332A-1C53-4534-888F-E289BDA577A6}" type="pres">
      <dgm:prSet presAssocID="{7E943D9C-BD13-48ED-8A04-AAAAC0B36CA3}" presName="vert1" presStyleCnt="0"/>
      <dgm:spPr/>
    </dgm:pt>
    <dgm:pt modelId="{DDE3EEC6-5A4F-4FCE-96D2-6D49694794B6}" type="pres">
      <dgm:prSet presAssocID="{6CF9300E-3C76-41A4-9F99-E87DF1CAE806}" presName="thickLine" presStyleLbl="alignNode1" presStyleIdx="7" presStyleCnt="9"/>
      <dgm:spPr/>
    </dgm:pt>
    <dgm:pt modelId="{630C9307-0667-4E33-A12B-6B360FC56BEB}" type="pres">
      <dgm:prSet presAssocID="{6CF9300E-3C76-41A4-9F99-E87DF1CAE806}" presName="horz1" presStyleCnt="0"/>
      <dgm:spPr/>
    </dgm:pt>
    <dgm:pt modelId="{659932A7-8A17-4482-985C-6F7FE9FF4875}" type="pres">
      <dgm:prSet presAssocID="{6CF9300E-3C76-41A4-9F99-E87DF1CAE806}" presName="tx1" presStyleLbl="revTx" presStyleIdx="7" presStyleCnt="9"/>
      <dgm:spPr/>
    </dgm:pt>
    <dgm:pt modelId="{795732A9-0847-40E9-8CEB-820DCC4956EE}" type="pres">
      <dgm:prSet presAssocID="{6CF9300E-3C76-41A4-9F99-E87DF1CAE806}" presName="vert1" presStyleCnt="0"/>
      <dgm:spPr/>
    </dgm:pt>
    <dgm:pt modelId="{4AB959D2-E681-4677-9AC8-829569DC77D7}" type="pres">
      <dgm:prSet presAssocID="{410679FC-BA62-4633-9DFE-698BF502B6A4}" presName="thickLine" presStyleLbl="alignNode1" presStyleIdx="8" presStyleCnt="9"/>
      <dgm:spPr/>
    </dgm:pt>
    <dgm:pt modelId="{93100047-8E41-44EF-B8D9-A01A7038C1DA}" type="pres">
      <dgm:prSet presAssocID="{410679FC-BA62-4633-9DFE-698BF502B6A4}" presName="horz1" presStyleCnt="0"/>
      <dgm:spPr/>
    </dgm:pt>
    <dgm:pt modelId="{BD4AE069-86EF-4027-B909-E6F4CC59F492}" type="pres">
      <dgm:prSet presAssocID="{410679FC-BA62-4633-9DFE-698BF502B6A4}" presName="tx1" presStyleLbl="revTx" presStyleIdx="8" presStyleCnt="9"/>
      <dgm:spPr/>
    </dgm:pt>
    <dgm:pt modelId="{A87015E5-7031-44C1-BA5D-6584E0EEECED}" type="pres">
      <dgm:prSet presAssocID="{410679FC-BA62-4633-9DFE-698BF502B6A4}" presName="vert1" presStyleCnt="0"/>
      <dgm:spPr/>
    </dgm:pt>
  </dgm:ptLst>
  <dgm:cxnLst>
    <dgm:cxn modelId="{9C0B1605-48C9-41FE-9A6E-76A5CF8D5C24}" type="presOf" srcId="{91A0281E-889A-4CD9-8AAE-20FF725594DC}" destId="{46A7C6D5-F2C1-4CC7-90E9-536887757C9D}" srcOrd="0" destOrd="0" presId="urn:microsoft.com/office/officeart/2008/layout/LinedList"/>
    <dgm:cxn modelId="{D3B4DB0A-7EA5-4F58-844E-A95625010DB1}" srcId="{91A0281E-889A-4CD9-8AAE-20FF725594DC}" destId="{7E943D9C-BD13-48ED-8A04-AAAAC0B36CA3}" srcOrd="6" destOrd="0" parTransId="{705C0BE1-14FD-4D3C-A862-1255F14B690A}" sibTransId="{3F4B5549-F8CE-49B6-9FE9-5D1C14972EA5}"/>
    <dgm:cxn modelId="{2E888A0B-47C8-49A7-A743-E0A22E31F891}" type="presOf" srcId="{4E2E3F6D-589B-4C73-B9B8-087F7639D3AC}" destId="{EC4EC8D9-5D9B-443B-8C46-B3B7DFB04E87}" srcOrd="0" destOrd="0" presId="urn:microsoft.com/office/officeart/2008/layout/LinedList"/>
    <dgm:cxn modelId="{EC0FFB1A-DBB7-4051-BBEE-727449C1F9E9}" type="presOf" srcId="{E4B85424-D407-4D9E-814F-C765C6E49ACB}" destId="{6BF07611-EB4F-40F2-88B2-40BFF0385321}" srcOrd="0" destOrd="0" presId="urn:microsoft.com/office/officeart/2008/layout/LinedList"/>
    <dgm:cxn modelId="{9C26501F-B6E7-4CF7-BFB5-421D985BF497}" srcId="{91A0281E-889A-4CD9-8AAE-20FF725594DC}" destId="{4E2E3F6D-589B-4C73-B9B8-087F7639D3AC}" srcOrd="5" destOrd="0" parTransId="{801AE5D0-BD3D-42EF-B1A1-A8B1ABC30F1F}" sibTransId="{6E48D3F6-59FD-45E2-A9C2-A8C5A4A81DF1}"/>
    <dgm:cxn modelId="{C45C082F-E5FE-4279-868C-627D6238D8C4}" srcId="{91A0281E-889A-4CD9-8AAE-20FF725594DC}" destId="{410679FC-BA62-4633-9DFE-698BF502B6A4}" srcOrd="8" destOrd="0" parTransId="{9986E11F-6673-42E1-A6E7-8B81951778F4}" sibTransId="{F87599ED-8D27-42E4-B0B9-60CBCFA9CBED}"/>
    <dgm:cxn modelId="{EE79115E-2173-461E-99CA-784C67B25C45}" type="presOf" srcId="{7E943D9C-BD13-48ED-8A04-AAAAC0B36CA3}" destId="{9A6E084B-8BDF-43AC-8C43-671664C7C5E9}" srcOrd="0" destOrd="0" presId="urn:microsoft.com/office/officeart/2008/layout/LinedList"/>
    <dgm:cxn modelId="{150E3641-DAB4-4149-B209-5CB4F0481BD4}" type="presOf" srcId="{410679FC-BA62-4633-9DFE-698BF502B6A4}" destId="{BD4AE069-86EF-4027-B909-E6F4CC59F492}" srcOrd="0" destOrd="0" presId="urn:microsoft.com/office/officeart/2008/layout/LinedList"/>
    <dgm:cxn modelId="{38B04E42-1218-4F9B-9E58-CA773AD299C2}" srcId="{91A0281E-889A-4CD9-8AAE-20FF725594DC}" destId="{6365E10B-1E30-4428-A121-A1D69D57F006}" srcOrd="0" destOrd="0" parTransId="{12F7E213-E0DD-4ACB-921A-8557E919FA7F}" sibTransId="{65D3EAE3-9022-4D3B-9CE2-4898146763CF}"/>
    <dgm:cxn modelId="{30410C4C-3B55-4392-8E7A-089079D6E95C}" type="presOf" srcId="{E92A5402-FBC4-41D0-B401-1A2F04F6617D}" destId="{3A0CD49E-ADF0-435B-918F-E8D4937041A0}" srcOrd="0" destOrd="0" presId="urn:microsoft.com/office/officeart/2008/layout/LinedList"/>
    <dgm:cxn modelId="{5374F46D-F6B8-486D-8AF7-33099729AB99}" srcId="{91A0281E-889A-4CD9-8AAE-20FF725594DC}" destId="{6CF9300E-3C76-41A4-9F99-E87DF1CAE806}" srcOrd="7" destOrd="0" parTransId="{5873F42B-D19C-4949-AC7A-F083486ABA6A}" sibTransId="{3E1E21D7-848E-42EE-A655-F4E52DDADCDA}"/>
    <dgm:cxn modelId="{E8344A4E-8B69-46DE-AD8F-09B2462542E8}" type="presOf" srcId="{85947F27-E985-4F73-AFFC-60712D73E1A9}" destId="{BE774626-A35B-4A34-9161-2386BC2D425B}" srcOrd="0" destOrd="0" presId="urn:microsoft.com/office/officeart/2008/layout/LinedList"/>
    <dgm:cxn modelId="{A94E1780-9287-4C62-9298-BFE1DD0701E8}" srcId="{91A0281E-889A-4CD9-8AAE-20FF725594DC}" destId="{85947F27-E985-4F73-AFFC-60712D73E1A9}" srcOrd="2" destOrd="0" parTransId="{143828D6-1154-451F-BDEB-E34E8DF05BE7}" sibTransId="{99FC98CD-A96E-407D-864E-5C54A6A9CF60}"/>
    <dgm:cxn modelId="{5724B994-633D-499C-BF0F-93CF6FF65B31}" type="presOf" srcId="{6CF9300E-3C76-41A4-9F99-E87DF1CAE806}" destId="{659932A7-8A17-4482-985C-6F7FE9FF4875}" srcOrd="0" destOrd="0" presId="urn:microsoft.com/office/officeart/2008/layout/LinedList"/>
    <dgm:cxn modelId="{8785AAAA-E8F7-4692-AE8F-2F76D4507138}" srcId="{91A0281E-889A-4CD9-8AAE-20FF725594DC}" destId="{E92A5402-FBC4-41D0-B401-1A2F04F6617D}" srcOrd="3" destOrd="0" parTransId="{B91FA9ED-BF23-42B4-80D3-CA06EE86B433}" sibTransId="{6224EE77-6B34-47DC-8509-AF5D7EF78AB3}"/>
    <dgm:cxn modelId="{E27659B6-6DD9-4F3F-A7EE-49FC3318EE62}" type="presOf" srcId="{6365E10B-1E30-4428-A121-A1D69D57F006}" destId="{5FA8887F-7714-4985-A227-CCD4079DB009}" srcOrd="0" destOrd="0" presId="urn:microsoft.com/office/officeart/2008/layout/LinedList"/>
    <dgm:cxn modelId="{995E08DD-5C37-417D-B0A1-21021906EE7B}" srcId="{91A0281E-889A-4CD9-8AAE-20FF725594DC}" destId="{E4B85424-D407-4D9E-814F-C765C6E49ACB}" srcOrd="1" destOrd="0" parTransId="{636CE97B-9198-4E40-B5BF-7CA87BAE2C45}" sibTransId="{008D564B-0A01-4862-8585-449D792EDE17}"/>
    <dgm:cxn modelId="{FD25F7DF-91AF-4FC8-9E74-EA4491779C5C}" type="presOf" srcId="{3D5DA35A-6E77-4980-A1AE-E69105CEE9BC}" destId="{72405755-6416-4A70-B962-1CD549A92633}" srcOrd="0" destOrd="0" presId="urn:microsoft.com/office/officeart/2008/layout/LinedList"/>
    <dgm:cxn modelId="{DD1AB1E6-0DB7-4755-9A23-1B58986E0D05}" srcId="{91A0281E-889A-4CD9-8AAE-20FF725594DC}" destId="{3D5DA35A-6E77-4980-A1AE-E69105CEE9BC}" srcOrd="4" destOrd="0" parTransId="{081EE39D-645D-4DA1-9D9E-A27B9CED6CE6}" sibTransId="{1185F967-E35B-4CAD-B38C-771FD5F21893}"/>
    <dgm:cxn modelId="{B1880ACF-8656-4615-AD21-664B2AC0D695}" type="presParOf" srcId="{46A7C6D5-F2C1-4CC7-90E9-536887757C9D}" destId="{B7F5FCA7-4381-4D82-BE69-0B595CE5C84F}" srcOrd="0" destOrd="0" presId="urn:microsoft.com/office/officeart/2008/layout/LinedList"/>
    <dgm:cxn modelId="{F61BF799-DC75-4AE0-A853-9076F6113FE3}" type="presParOf" srcId="{46A7C6D5-F2C1-4CC7-90E9-536887757C9D}" destId="{FD8A42DE-6290-426B-9F3B-E05B2C955C51}" srcOrd="1" destOrd="0" presId="urn:microsoft.com/office/officeart/2008/layout/LinedList"/>
    <dgm:cxn modelId="{9CE5705D-7C17-47C4-8C4F-D5B4EB87E062}" type="presParOf" srcId="{FD8A42DE-6290-426B-9F3B-E05B2C955C51}" destId="{5FA8887F-7714-4985-A227-CCD4079DB009}" srcOrd="0" destOrd="0" presId="urn:microsoft.com/office/officeart/2008/layout/LinedList"/>
    <dgm:cxn modelId="{BC061E65-6CA7-4371-AC05-3B4FB75CCFF0}" type="presParOf" srcId="{FD8A42DE-6290-426B-9F3B-E05B2C955C51}" destId="{CE22C468-204F-41A0-89AA-BCA49DAD021E}" srcOrd="1" destOrd="0" presId="urn:microsoft.com/office/officeart/2008/layout/LinedList"/>
    <dgm:cxn modelId="{AE84C34A-1738-4C37-97F0-84682D9FC745}" type="presParOf" srcId="{46A7C6D5-F2C1-4CC7-90E9-536887757C9D}" destId="{CC27375A-6FB7-4711-8AAC-657FD60E6DA5}" srcOrd="2" destOrd="0" presId="urn:microsoft.com/office/officeart/2008/layout/LinedList"/>
    <dgm:cxn modelId="{23C26E6F-98D5-4081-B3CA-590114E86233}" type="presParOf" srcId="{46A7C6D5-F2C1-4CC7-90E9-536887757C9D}" destId="{E47D201C-5AE0-450B-919E-B4698C0EB305}" srcOrd="3" destOrd="0" presId="urn:microsoft.com/office/officeart/2008/layout/LinedList"/>
    <dgm:cxn modelId="{0C7E6954-DFF2-4A37-B0E1-0D5703C498CD}" type="presParOf" srcId="{E47D201C-5AE0-450B-919E-B4698C0EB305}" destId="{6BF07611-EB4F-40F2-88B2-40BFF0385321}" srcOrd="0" destOrd="0" presId="urn:microsoft.com/office/officeart/2008/layout/LinedList"/>
    <dgm:cxn modelId="{3AE678EF-70E0-4CEC-B15E-EB6179D9CF06}" type="presParOf" srcId="{E47D201C-5AE0-450B-919E-B4698C0EB305}" destId="{0ADE6048-08AB-4662-8957-5CBFDD59ED6A}" srcOrd="1" destOrd="0" presId="urn:microsoft.com/office/officeart/2008/layout/LinedList"/>
    <dgm:cxn modelId="{0D572D70-2214-4193-A8A9-20A27925A2D6}" type="presParOf" srcId="{46A7C6D5-F2C1-4CC7-90E9-536887757C9D}" destId="{F84307D1-0758-49EB-979F-D0449762E87E}" srcOrd="4" destOrd="0" presId="urn:microsoft.com/office/officeart/2008/layout/LinedList"/>
    <dgm:cxn modelId="{C8ECBC77-3E39-4164-B326-71998C036D60}" type="presParOf" srcId="{46A7C6D5-F2C1-4CC7-90E9-536887757C9D}" destId="{E852F270-DC7D-4EB6-B1E5-D1F36B2D11EB}" srcOrd="5" destOrd="0" presId="urn:microsoft.com/office/officeart/2008/layout/LinedList"/>
    <dgm:cxn modelId="{12D0ED49-B41B-42F6-8554-FB1D610216EB}" type="presParOf" srcId="{E852F270-DC7D-4EB6-B1E5-D1F36B2D11EB}" destId="{BE774626-A35B-4A34-9161-2386BC2D425B}" srcOrd="0" destOrd="0" presId="urn:microsoft.com/office/officeart/2008/layout/LinedList"/>
    <dgm:cxn modelId="{CBF25038-AFB6-4C3D-9799-A8D167B1261C}" type="presParOf" srcId="{E852F270-DC7D-4EB6-B1E5-D1F36B2D11EB}" destId="{F19C3475-A98C-4692-A3C4-0D86ED410726}" srcOrd="1" destOrd="0" presId="urn:microsoft.com/office/officeart/2008/layout/LinedList"/>
    <dgm:cxn modelId="{E114D647-5126-4BEA-BE86-B40C006970E9}" type="presParOf" srcId="{46A7C6D5-F2C1-4CC7-90E9-536887757C9D}" destId="{B90DE90D-2C13-49EE-B405-A7D0CF51D2CB}" srcOrd="6" destOrd="0" presId="urn:microsoft.com/office/officeart/2008/layout/LinedList"/>
    <dgm:cxn modelId="{F0B3EBA2-5B92-408F-8A17-ED2F5BA4B00E}" type="presParOf" srcId="{46A7C6D5-F2C1-4CC7-90E9-536887757C9D}" destId="{8D009FFD-A357-4496-8076-EB4B85F3BC9D}" srcOrd="7" destOrd="0" presId="urn:microsoft.com/office/officeart/2008/layout/LinedList"/>
    <dgm:cxn modelId="{CBAEBD17-AB06-42C0-8784-CF6DAFF1979D}" type="presParOf" srcId="{8D009FFD-A357-4496-8076-EB4B85F3BC9D}" destId="{3A0CD49E-ADF0-435B-918F-E8D4937041A0}" srcOrd="0" destOrd="0" presId="urn:microsoft.com/office/officeart/2008/layout/LinedList"/>
    <dgm:cxn modelId="{15324386-4878-4C89-8D68-AA74AAC46EC5}" type="presParOf" srcId="{8D009FFD-A357-4496-8076-EB4B85F3BC9D}" destId="{FA8F6993-3958-4EF3-A1D2-9DDA0D0E7CFC}" srcOrd="1" destOrd="0" presId="urn:microsoft.com/office/officeart/2008/layout/LinedList"/>
    <dgm:cxn modelId="{39E19287-EEFE-455A-94F7-7778DA8A10C2}" type="presParOf" srcId="{46A7C6D5-F2C1-4CC7-90E9-536887757C9D}" destId="{56706E3F-6799-4C86-ACC5-59CF480A67C0}" srcOrd="8" destOrd="0" presId="urn:microsoft.com/office/officeart/2008/layout/LinedList"/>
    <dgm:cxn modelId="{18CC4DE2-2F25-4DCA-9EA2-7DF36930ED99}" type="presParOf" srcId="{46A7C6D5-F2C1-4CC7-90E9-536887757C9D}" destId="{86F1159E-D033-428E-AD3E-BD37594E4338}" srcOrd="9" destOrd="0" presId="urn:microsoft.com/office/officeart/2008/layout/LinedList"/>
    <dgm:cxn modelId="{52459B38-8242-4C9F-86D2-DE827EBF0E23}" type="presParOf" srcId="{86F1159E-D033-428E-AD3E-BD37594E4338}" destId="{72405755-6416-4A70-B962-1CD549A92633}" srcOrd="0" destOrd="0" presId="urn:microsoft.com/office/officeart/2008/layout/LinedList"/>
    <dgm:cxn modelId="{FDDC762D-619F-4CAC-A712-C6E1A50CA22C}" type="presParOf" srcId="{86F1159E-D033-428E-AD3E-BD37594E4338}" destId="{58853007-1625-4D73-BA99-1B85C8C287D6}" srcOrd="1" destOrd="0" presId="urn:microsoft.com/office/officeart/2008/layout/LinedList"/>
    <dgm:cxn modelId="{6483078A-FEF7-4E31-B8E0-503B6C4AC5DF}" type="presParOf" srcId="{46A7C6D5-F2C1-4CC7-90E9-536887757C9D}" destId="{419538B3-3371-4383-9BD4-579E9DC956CE}" srcOrd="10" destOrd="0" presId="urn:microsoft.com/office/officeart/2008/layout/LinedList"/>
    <dgm:cxn modelId="{087AAA17-DF27-46C3-91B0-EED175F59C45}" type="presParOf" srcId="{46A7C6D5-F2C1-4CC7-90E9-536887757C9D}" destId="{AE7DF202-AB32-4297-8EA6-8AD312262D2F}" srcOrd="11" destOrd="0" presId="urn:microsoft.com/office/officeart/2008/layout/LinedList"/>
    <dgm:cxn modelId="{F09296EF-CC54-4A10-B101-DD9F6FB46272}" type="presParOf" srcId="{AE7DF202-AB32-4297-8EA6-8AD312262D2F}" destId="{EC4EC8D9-5D9B-443B-8C46-B3B7DFB04E87}" srcOrd="0" destOrd="0" presId="urn:microsoft.com/office/officeart/2008/layout/LinedList"/>
    <dgm:cxn modelId="{5CC8E18A-D1E3-4E71-8A6B-2301B8094670}" type="presParOf" srcId="{AE7DF202-AB32-4297-8EA6-8AD312262D2F}" destId="{BAFA0137-0509-4E70-88AC-7F7419A9596E}" srcOrd="1" destOrd="0" presId="urn:microsoft.com/office/officeart/2008/layout/LinedList"/>
    <dgm:cxn modelId="{500FCC23-D208-44CF-9772-96E6122D7B17}" type="presParOf" srcId="{46A7C6D5-F2C1-4CC7-90E9-536887757C9D}" destId="{2F39DAA3-7DAE-49F5-9E19-480FDC0F3F77}" srcOrd="12" destOrd="0" presId="urn:microsoft.com/office/officeart/2008/layout/LinedList"/>
    <dgm:cxn modelId="{8FF7D33F-DA31-452E-BE6B-C855E345ECBC}" type="presParOf" srcId="{46A7C6D5-F2C1-4CC7-90E9-536887757C9D}" destId="{BDACFF37-A30E-4F09-88C3-8511FCD63DFA}" srcOrd="13" destOrd="0" presId="urn:microsoft.com/office/officeart/2008/layout/LinedList"/>
    <dgm:cxn modelId="{C7177F09-3956-4631-800D-00863BC8DA8A}" type="presParOf" srcId="{BDACFF37-A30E-4F09-88C3-8511FCD63DFA}" destId="{9A6E084B-8BDF-43AC-8C43-671664C7C5E9}" srcOrd="0" destOrd="0" presId="urn:microsoft.com/office/officeart/2008/layout/LinedList"/>
    <dgm:cxn modelId="{DA814049-1AF3-4624-960C-C603DA2D37A6}" type="presParOf" srcId="{BDACFF37-A30E-4F09-88C3-8511FCD63DFA}" destId="{7312332A-1C53-4534-888F-E289BDA577A6}" srcOrd="1" destOrd="0" presId="urn:microsoft.com/office/officeart/2008/layout/LinedList"/>
    <dgm:cxn modelId="{7F424B4A-7A61-44CC-9899-55C6220CEC8D}" type="presParOf" srcId="{46A7C6D5-F2C1-4CC7-90E9-536887757C9D}" destId="{DDE3EEC6-5A4F-4FCE-96D2-6D49694794B6}" srcOrd="14" destOrd="0" presId="urn:microsoft.com/office/officeart/2008/layout/LinedList"/>
    <dgm:cxn modelId="{D9FF8192-4E50-4E3F-96D7-81C0C7B1CB95}" type="presParOf" srcId="{46A7C6D5-F2C1-4CC7-90E9-536887757C9D}" destId="{630C9307-0667-4E33-A12B-6B360FC56BEB}" srcOrd="15" destOrd="0" presId="urn:microsoft.com/office/officeart/2008/layout/LinedList"/>
    <dgm:cxn modelId="{CBE25628-2702-4824-8DB8-089769C8C629}" type="presParOf" srcId="{630C9307-0667-4E33-A12B-6B360FC56BEB}" destId="{659932A7-8A17-4482-985C-6F7FE9FF4875}" srcOrd="0" destOrd="0" presId="urn:microsoft.com/office/officeart/2008/layout/LinedList"/>
    <dgm:cxn modelId="{03490E0A-9EFC-4858-9688-6DBC4A205A0A}" type="presParOf" srcId="{630C9307-0667-4E33-A12B-6B360FC56BEB}" destId="{795732A9-0847-40E9-8CEB-820DCC4956EE}" srcOrd="1" destOrd="0" presId="urn:microsoft.com/office/officeart/2008/layout/LinedList"/>
    <dgm:cxn modelId="{394CEB36-FE12-435F-A739-F6CA6EA97C4D}" type="presParOf" srcId="{46A7C6D5-F2C1-4CC7-90E9-536887757C9D}" destId="{4AB959D2-E681-4677-9AC8-829569DC77D7}" srcOrd="16" destOrd="0" presId="urn:microsoft.com/office/officeart/2008/layout/LinedList"/>
    <dgm:cxn modelId="{1A6797FE-E3F1-40C5-BDB6-C477F5E327D0}" type="presParOf" srcId="{46A7C6D5-F2C1-4CC7-90E9-536887757C9D}" destId="{93100047-8E41-44EF-B8D9-A01A7038C1DA}" srcOrd="17" destOrd="0" presId="urn:microsoft.com/office/officeart/2008/layout/LinedList"/>
    <dgm:cxn modelId="{9A283754-3DB4-4823-9A76-24FEB698B15F}" type="presParOf" srcId="{93100047-8E41-44EF-B8D9-A01A7038C1DA}" destId="{BD4AE069-86EF-4027-B909-E6F4CC59F492}" srcOrd="0" destOrd="0" presId="urn:microsoft.com/office/officeart/2008/layout/LinedList"/>
    <dgm:cxn modelId="{1115EFFD-5634-45DC-A443-87D4A646E29C}" type="presParOf" srcId="{93100047-8E41-44EF-B8D9-A01A7038C1DA}" destId="{A87015E5-7031-44C1-BA5D-6584E0EEECE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09CC83-3E33-4F39-A292-6D66D9734810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6631C72-A978-432A-9560-8D0959ACBF3A}">
      <dgm:prSet/>
      <dgm:spPr/>
      <dgm:t>
        <a:bodyPr/>
        <a:lstStyle/>
        <a:p>
          <a:r>
            <a:rPr lang="en-US" b="0" i="0" baseline="0"/>
            <a:t>Framework of Responsibility</a:t>
          </a:r>
          <a:endParaRPr lang="en-US"/>
        </a:p>
      </dgm:t>
    </dgm:pt>
    <dgm:pt modelId="{7CC13596-3903-4699-9175-FD0D95C82A91}" type="parTrans" cxnId="{C851DE2D-D986-46EB-A8EF-9A55058841E7}">
      <dgm:prSet/>
      <dgm:spPr/>
      <dgm:t>
        <a:bodyPr/>
        <a:lstStyle/>
        <a:p>
          <a:endParaRPr lang="en-US"/>
        </a:p>
      </dgm:t>
    </dgm:pt>
    <dgm:pt modelId="{DA9E3E99-5F87-4D24-AD98-E19F8BE968E3}" type="sibTrans" cxnId="{C851DE2D-D986-46EB-A8EF-9A55058841E7}">
      <dgm:prSet/>
      <dgm:spPr/>
      <dgm:t>
        <a:bodyPr/>
        <a:lstStyle/>
        <a:p>
          <a:endParaRPr lang="en-US"/>
        </a:p>
      </dgm:t>
    </dgm:pt>
    <dgm:pt modelId="{5EFB20DA-D182-4B8B-8B09-99D9871C5537}">
      <dgm:prSet/>
      <dgm:spPr/>
      <dgm:t>
        <a:bodyPr/>
        <a:lstStyle/>
        <a:p>
          <a:r>
            <a:rPr lang="en-US" b="0" i="0" baseline="0"/>
            <a:t>Risk of doing Business </a:t>
          </a:r>
          <a:endParaRPr lang="en-US"/>
        </a:p>
      </dgm:t>
    </dgm:pt>
    <dgm:pt modelId="{C892CF39-323F-4889-AA20-1A2BFD03BE9C}" type="parTrans" cxnId="{79DAE5CF-2BBE-427F-843C-E18690BFD1AF}">
      <dgm:prSet/>
      <dgm:spPr/>
      <dgm:t>
        <a:bodyPr/>
        <a:lstStyle/>
        <a:p>
          <a:endParaRPr lang="en-US"/>
        </a:p>
      </dgm:t>
    </dgm:pt>
    <dgm:pt modelId="{5AAB839F-DBBB-4663-985E-F918991AFE74}" type="sibTrans" cxnId="{79DAE5CF-2BBE-427F-843C-E18690BFD1AF}">
      <dgm:prSet/>
      <dgm:spPr/>
      <dgm:t>
        <a:bodyPr/>
        <a:lstStyle/>
        <a:p>
          <a:endParaRPr lang="en-US"/>
        </a:p>
      </dgm:t>
    </dgm:pt>
    <dgm:pt modelId="{E571F45F-9ADA-4927-AAE0-D082D4D98085}">
      <dgm:prSet/>
      <dgm:spPr/>
      <dgm:t>
        <a:bodyPr/>
        <a:lstStyle/>
        <a:p>
          <a:r>
            <a:rPr lang="en-US" b="0" i="0" baseline="0"/>
            <a:t>Moral &amp; Ethical Risks</a:t>
          </a:r>
          <a:endParaRPr lang="en-US"/>
        </a:p>
      </dgm:t>
    </dgm:pt>
    <dgm:pt modelId="{A81251D1-1DD2-4870-A640-D4C0E2D0EB3D}" type="parTrans" cxnId="{7E8B86C8-2DF8-4DC2-BAF0-C1E2C9FC53C8}">
      <dgm:prSet/>
      <dgm:spPr/>
      <dgm:t>
        <a:bodyPr/>
        <a:lstStyle/>
        <a:p>
          <a:endParaRPr lang="en-US"/>
        </a:p>
      </dgm:t>
    </dgm:pt>
    <dgm:pt modelId="{37B66924-893D-44F4-A860-53CE43651915}" type="sibTrans" cxnId="{7E8B86C8-2DF8-4DC2-BAF0-C1E2C9FC53C8}">
      <dgm:prSet/>
      <dgm:spPr/>
      <dgm:t>
        <a:bodyPr/>
        <a:lstStyle/>
        <a:p>
          <a:endParaRPr lang="en-US"/>
        </a:p>
      </dgm:t>
    </dgm:pt>
    <dgm:pt modelId="{18CB9274-411B-4F1B-A065-992BA5C2C7D6}">
      <dgm:prSet/>
      <dgm:spPr/>
      <dgm:t>
        <a:bodyPr/>
        <a:lstStyle/>
        <a:p>
          <a:r>
            <a:rPr lang="en-US" b="0" i="0" baseline="0"/>
            <a:t>Experiences / Records</a:t>
          </a:r>
          <a:endParaRPr lang="en-US"/>
        </a:p>
      </dgm:t>
    </dgm:pt>
    <dgm:pt modelId="{7D5730D2-FE1C-4DDE-BB63-8EB4B82DD9F0}" type="parTrans" cxnId="{33BAE37B-9658-4135-89B3-CABDDDA33F2D}">
      <dgm:prSet/>
      <dgm:spPr/>
      <dgm:t>
        <a:bodyPr/>
        <a:lstStyle/>
        <a:p>
          <a:endParaRPr lang="en-US"/>
        </a:p>
      </dgm:t>
    </dgm:pt>
    <dgm:pt modelId="{FFB4A4FE-16CF-428D-91AB-5D9274E6AE47}" type="sibTrans" cxnId="{33BAE37B-9658-4135-89B3-CABDDDA33F2D}">
      <dgm:prSet/>
      <dgm:spPr/>
      <dgm:t>
        <a:bodyPr/>
        <a:lstStyle/>
        <a:p>
          <a:endParaRPr lang="en-US"/>
        </a:p>
      </dgm:t>
    </dgm:pt>
    <dgm:pt modelId="{CE05D9DF-8E77-47AB-AF96-3A99BFAE77CE}">
      <dgm:prSet/>
      <dgm:spPr/>
      <dgm:t>
        <a:bodyPr/>
        <a:lstStyle/>
        <a:p>
          <a:r>
            <a:rPr lang="en-US" b="0" i="0" baseline="0"/>
            <a:t>Internal </a:t>
          </a:r>
          <a:endParaRPr lang="en-US"/>
        </a:p>
      </dgm:t>
    </dgm:pt>
    <dgm:pt modelId="{208F5ACE-2062-4BFA-9F07-506B2A8815C3}" type="parTrans" cxnId="{DD465673-1129-4EDB-A91F-A7CF9785C978}">
      <dgm:prSet/>
      <dgm:spPr/>
      <dgm:t>
        <a:bodyPr/>
        <a:lstStyle/>
        <a:p>
          <a:endParaRPr lang="en-US"/>
        </a:p>
      </dgm:t>
    </dgm:pt>
    <dgm:pt modelId="{AA35F7EB-E9EC-4763-8FEE-416A503CC1D8}" type="sibTrans" cxnId="{DD465673-1129-4EDB-A91F-A7CF9785C978}">
      <dgm:prSet/>
      <dgm:spPr/>
      <dgm:t>
        <a:bodyPr/>
        <a:lstStyle/>
        <a:p>
          <a:endParaRPr lang="en-US"/>
        </a:p>
      </dgm:t>
    </dgm:pt>
    <dgm:pt modelId="{9C48E854-45FC-45BC-ADF3-4CDC248B9199}">
      <dgm:prSet/>
      <dgm:spPr/>
      <dgm:t>
        <a:bodyPr/>
        <a:lstStyle/>
        <a:p>
          <a:r>
            <a:rPr lang="en-US" b="0" i="0" baseline="0"/>
            <a:t>External</a:t>
          </a:r>
          <a:endParaRPr lang="en-US"/>
        </a:p>
      </dgm:t>
    </dgm:pt>
    <dgm:pt modelId="{CB4807F3-2BA3-4469-95DC-3142518C06EB}" type="parTrans" cxnId="{BAB75A47-F9D6-4483-93BC-225532C4D932}">
      <dgm:prSet/>
      <dgm:spPr/>
      <dgm:t>
        <a:bodyPr/>
        <a:lstStyle/>
        <a:p>
          <a:endParaRPr lang="en-US"/>
        </a:p>
      </dgm:t>
    </dgm:pt>
    <dgm:pt modelId="{F3015D33-10E7-4CFB-AE8B-9F724E1E044F}" type="sibTrans" cxnId="{BAB75A47-F9D6-4483-93BC-225532C4D932}">
      <dgm:prSet/>
      <dgm:spPr/>
      <dgm:t>
        <a:bodyPr/>
        <a:lstStyle/>
        <a:p>
          <a:endParaRPr lang="en-US"/>
        </a:p>
      </dgm:t>
    </dgm:pt>
    <dgm:pt modelId="{08D9C588-9952-4625-ADE3-95C2295E9349}">
      <dgm:prSet/>
      <dgm:spPr/>
      <dgm:t>
        <a:bodyPr/>
        <a:lstStyle/>
        <a:p>
          <a:r>
            <a:rPr lang="en-US" b="0" i="0" baseline="0"/>
            <a:t>Employee or Guests</a:t>
          </a:r>
          <a:endParaRPr lang="en-US"/>
        </a:p>
      </dgm:t>
    </dgm:pt>
    <dgm:pt modelId="{52CFFF26-AE87-4732-ACB5-7E8C762F8ABA}" type="parTrans" cxnId="{92E2F38E-CC7C-48D0-8B9C-20E8D6ED0D5C}">
      <dgm:prSet/>
      <dgm:spPr/>
      <dgm:t>
        <a:bodyPr/>
        <a:lstStyle/>
        <a:p>
          <a:endParaRPr lang="en-US"/>
        </a:p>
      </dgm:t>
    </dgm:pt>
    <dgm:pt modelId="{C2D72D31-B1C0-479B-A846-2B84FA34D010}" type="sibTrans" cxnId="{92E2F38E-CC7C-48D0-8B9C-20E8D6ED0D5C}">
      <dgm:prSet/>
      <dgm:spPr/>
      <dgm:t>
        <a:bodyPr/>
        <a:lstStyle/>
        <a:p>
          <a:endParaRPr lang="en-US"/>
        </a:p>
      </dgm:t>
    </dgm:pt>
    <dgm:pt modelId="{54F771D4-B6DC-443D-9A42-DD7B9EC0E832}">
      <dgm:prSet/>
      <dgm:spPr/>
      <dgm:t>
        <a:bodyPr/>
        <a:lstStyle/>
        <a:p>
          <a:r>
            <a:rPr lang="en-US" b="0" i="0" baseline="0"/>
            <a:t>Impacts</a:t>
          </a:r>
          <a:endParaRPr lang="en-US"/>
        </a:p>
      </dgm:t>
    </dgm:pt>
    <dgm:pt modelId="{E3B02C4C-6D3D-4C98-811D-7857D6CF4C04}" type="parTrans" cxnId="{3CB01DA4-7A73-4DD8-8BA8-9A71AF17C048}">
      <dgm:prSet/>
      <dgm:spPr/>
      <dgm:t>
        <a:bodyPr/>
        <a:lstStyle/>
        <a:p>
          <a:endParaRPr lang="en-US"/>
        </a:p>
      </dgm:t>
    </dgm:pt>
    <dgm:pt modelId="{30565727-53BE-46C5-8048-09265EFCC99B}" type="sibTrans" cxnId="{3CB01DA4-7A73-4DD8-8BA8-9A71AF17C048}">
      <dgm:prSet/>
      <dgm:spPr/>
      <dgm:t>
        <a:bodyPr/>
        <a:lstStyle/>
        <a:p>
          <a:endParaRPr lang="en-US"/>
        </a:p>
      </dgm:t>
    </dgm:pt>
    <dgm:pt modelId="{A5CA0090-6607-40BC-B51A-2496E110BB77}" type="pres">
      <dgm:prSet presAssocID="{AC09CC83-3E33-4F39-A292-6D66D9734810}" presName="vert0" presStyleCnt="0">
        <dgm:presLayoutVars>
          <dgm:dir/>
          <dgm:animOne val="branch"/>
          <dgm:animLvl val="lvl"/>
        </dgm:presLayoutVars>
      </dgm:prSet>
      <dgm:spPr/>
    </dgm:pt>
    <dgm:pt modelId="{A90C5778-8C1A-4EE0-A3A8-8E3CFBCE0EFD}" type="pres">
      <dgm:prSet presAssocID="{A6631C72-A978-432A-9560-8D0959ACBF3A}" presName="thickLine" presStyleLbl="alignNode1" presStyleIdx="0" presStyleCnt="8"/>
      <dgm:spPr/>
    </dgm:pt>
    <dgm:pt modelId="{98CF384A-18D9-4982-880B-B8A1DE0DFFFF}" type="pres">
      <dgm:prSet presAssocID="{A6631C72-A978-432A-9560-8D0959ACBF3A}" presName="horz1" presStyleCnt="0"/>
      <dgm:spPr/>
    </dgm:pt>
    <dgm:pt modelId="{67B376C0-5EDD-4332-A7F3-333DEB4CC341}" type="pres">
      <dgm:prSet presAssocID="{A6631C72-A978-432A-9560-8D0959ACBF3A}" presName="tx1" presStyleLbl="revTx" presStyleIdx="0" presStyleCnt="8"/>
      <dgm:spPr/>
    </dgm:pt>
    <dgm:pt modelId="{9127E7D1-A2C4-4E79-B8F0-AB62173A6388}" type="pres">
      <dgm:prSet presAssocID="{A6631C72-A978-432A-9560-8D0959ACBF3A}" presName="vert1" presStyleCnt="0"/>
      <dgm:spPr/>
    </dgm:pt>
    <dgm:pt modelId="{2EF0ED75-1AD4-4981-AE5B-77D90B25136C}" type="pres">
      <dgm:prSet presAssocID="{5EFB20DA-D182-4B8B-8B09-99D9871C5537}" presName="thickLine" presStyleLbl="alignNode1" presStyleIdx="1" presStyleCnt="8"/>
      <dgm:spPr/>
    </dgm:pt>
    <dgm:pt modelId="{91FAF22E-6B92-45FC-81E4-9D8CC08499E8}" type="pres">
      <dgm:prSet presAssocID="{5EFB20DA-D182-4B8B-8B09-99D9871C5537}" presName="horz1" presStyleCnt="0"/>
      <dgm:spPr/>
    </dgm:pt>
    <dgm:pt modelId="{FAF80308-7FC3-406F-BAFC-682C588406A2}" type="pres">
      <dgm:prSet presAssocID="{5EFB20DA-D182-4B8B-8B09-99D9871C5537}" presName="tx1" presStyleLbl="revTx" presStyleIdx="1" presStyleCnt="8"/>
      <dgm:spPr/>
    </dgm:pt>
    <dgm:pt modelId="{3B9A8BDE-53C4-4B1B-A432-FEDE44BF714F}" type="pres">
      <dgm:prSet presAssocID="{5EFB20DA-D182-4B8B-8B09-99D9871C5537}" presName="vert1" presStyleCnt="0"/>
      <dgm:spPr/>
    </dgm:pt>
    <dgm:pt modelId="{54696489-EB6D-4E8A-9854-11F31D66E36D}" type="pres">
      <dgm:prSet presAssocID="{E571F45F-9ADA-4927-AAE0-D082D4D98085}" presName="thickLine" presStyleLbl="alignNode1" presStyleIdx="2" presStyleCnt="8"/>
      <dgm:spPr/>
    </dgm:pt>
    <dgm:pt modelId="{35663722-BDF9-4BA1-B4A3-695D176731B7}" type="pres">
      <dgm:prSet presAssocID="{E571F45F-9ADA-4927-AAE0-D082D4D98085}" presName="horz1" presStyleCnt="0"/>
      <dgm:spPr/>
    </dgm:pt>
    <dgm:pt modelId="{CC3E9EDD-6926-436B-9EF7-09255735133B}" type="pres">
      <dgm:prSet presAssocID="{E571F45F-9ADA-4927-AAE0-D082D4D98085}" presName="tx1" presStyleLbl="revTx" presStyleIdx="2" presStyleCnt="8"/>
      <dgm:spPr/>
    </dgm:pt>
    <dgm:pt modelId="{4B598E4B-F2DC-41A8-8330-BFEF3FA05827}" type="pres">
      <dgm:prSet presAssocID="{E571F45F-9ADA-4927-AAE0-D082D4D98085}" presName="vert1" presStyleCnt="0"/>
      <dgm:spPr/>
    </dgm:pt>
    <dgm:pt modelId="{28684359-8B07-461A-8FB3-A46DFFD5D0A5}" type="pres">
      <dgm:prSet presAssocID="{18CB9274-411B-4F1B-A065-992BA5C2C7D6}" presName="thickLine" presStyleLbl="alignNode1" presStyleIdx="3" presStyleCnt="8"/>
      <dgm:spPr/>
    </dgm:pt>
    <dgm:pt modelId="{3B57FFEB-94E2-4FC6-A1F9-E148608D9909}" type="pres">
      <dgm:prSet presAssocID="{18CB9274-411B-4F1B-A065-992BA5C2C7D6}" presName="horz1" presStyleCnt="0"/>
      <dgm:spPr/>
    </dgm:pt>
    <dgm:pt modelId="{898390D3-4F74-4571-BEFE-AB93A3DD77F2}" type="pres">
      <dgm:prSet presAssocID="{18CB9274-411B-4F1B-A065-992BA5C2C7D6}" presName="tx1" presStyleLbl="revTx" presStyleIdx="3" presStyleCnt="8"/>
      <dgm:spPr/>
    </dgm:pt>
    <dgm:pt modelId="{B9354599-54FD-45F1-ADE3-11E227A326F5}" type="pres">
      <dgm:prSet presAssocID="{18CB9274-411B-4F1B-A065-992BA5C2C7D6}" presName="vert1" presStyleCnt="0"/>
      <dgm:spPr/>
    </dgm:pt>
    <dgm:pt modelId="{C7F8400E-C9EA-4D65-B8B2-FB3ACDC965E0}" type="pres">
      <dgm:prSet presAssocID="{CE05D9DF-8E77-47AB-AF96-3A99BFAE77CE}" presName="thickLine" presStyleLbl="alignNode1" presStyleIdx="4" presStyleCnt="8"/>
      <dgm:spPr/>
    </dgm:pt>
    <dgm:pt modelId="{39B44CAC-3D79-41AB-B8DB-2A60D22E5E4A}" type="pres">
      <dgm:prSet presAssocID="{CE05D9DF-8E77-47AB-AF96-3A99BFAE77CE}" presName="horz1" presStyleCnt="0"/>
      <dgm:spPr/>
    </dgm:pt>
    <dgm:pt modelId="{0D29376E-55BC-4570-8B07-5E5EEFC87FF3}" type="pres">
      <dgm:prSet presAssocID="{CE05D9DF-8E77-47AB-AF96-3A99BFAE77CE}" presName="tx1" presStyleLbl="revTx" presStyleIdx="4" presStyleCnt="8"/>
      <dgm:spPr/>
    </dgm:pt>
    <dgm:pt modelId="{A25F8C09-1F60-4B19-BC30-EC44A6D5AAA5}" type="pres">
      <dgm:prSet presAssocID="{CE05D9DF-8E77-47AB-AF96-3A99BFAE77CE}" presName="vert1" presStyleCnt="0"/>
      <dgm:spPr/>
    </dgm:pt>
    <dgm:pt modelId="{0B172477-6861-439C-B876-748909547EFA}" type="pres">
      <dgm:prSet presAssocID="{9C48E854-45FC-45BC-ADF3-4CDC248B9199}" presName="thickLine" presStyleLbl="alignNode1" presStyleIdx="5" presStyleCnt="8"/>
      <dgm:spPr/>
    </dgm:pt>
    <dgm:pt modelId="{1A10F88A-2BDD-4BC8-BBD7-690A78C6BB00}" type="pres">
      <dgm:prSet presAssocID="{9C48E854-45FC-45BC-ADF3-4CDC248B9199}" presName="horz1" presStyleCnt="0"/>
      <dgm:spPr/>
    </dgm:pt>
    <dgm:pt modelId="{12FE00F7-057C-4BD3-8709-5AC9F64B39C4}" type="pres">
      <dgm:prSet presAssocID="{9C48E854-45FC-45BC-ADF3-4CDC248B9199}" presName="tx1" presStyleLbl="revTx" presStyleIdx="5" presStyleCnt="8"/>
      <dgm:spPr/>
    </dgm:pt>
    <dgm:pt modelId="{1B76EE84-9556-4684-AA84-4E066C7889C9}" type="pres">
      <dgm:prSet presAssocID="{9C48E854-45FC-45BC-ADF3-4CDC248B9199}" presName="vert1" presStyleCnt="0"/>
      <dgm:spPr/>
    </dgm:pt>
    <dgm:pt modelId="{59A0F8A9-C4DB-44B9-BAA1-933D24606B31}" type="pres">
      <dgm:prSet presAssocID="{08D9C588-9952-4625-ADE3-95C2295E9349}" presName="thickLine" presStyleLbl="alignNode1" presStyleIdx="6" presStyleCnt="8"/>
      <dgm:spPr/>
    </dgm:pt>
    <dgm:pt modelId="{E930C1D0-7167-4760-B082-2BE85E1CA6CF}" type="pres">
      <dgm:prSet presAssocID="{08D9C588-9952-4625-ADE3-95C2295E9349}" presName="horz1" presStyleCnt="0"/>
      <dgm:spPr/>
    </dgm:pt>
    <dgm:pt modelId="{564D3E9C-39E0-4E94-95F7-5C626220C996}" type="pres">
      <dgm:prSet presAssocID="{08D9C588-9952-4625-ADE3-95C2295E9349}" presName="tx1" presStyleLbl="revTx" presStyleIdx="6" presStyleCnt="8"/>
      <dgm:spPr/>
    </dgm:pt>
    <dgm:pt modelId="{AD6FF0E0-CFD2-4379-8CA4-9267B89001D2}" type="pres">
      <dgm:prSet presAssocID="{08D9C588-9952-4625-ADE3-95C2295E9349}" presName="vert1" presStyleCnt="0"/>
      <dgm:spPr/>
    </dgm:pt>
    <dgm:pt modelId="{27F65BC6-76D6-47A1-98B5-CB09C5280E02}" type="pres">
      <dgm:prSet presAssocID="{54F771D4-B6DC-443D-9A42-DD7B9EC0E832}" presName="thickLine" presStyleLbl="alignNode1" presStyleIdx="7" presStyleCnt="8"/>
      <dgm:spPr/>
    </dgm:pt>
    <dgm:pt modelId="{9A098093-7811-4340-A8A3-DCC84086570C}" type="pres">
      <dgm:prSet presAssocID="{54F771D4-B6DC-443D-9A42-DD7B9EC0E832}" presName="horz1" presStyleCnt="0"/>
      <dgm:spPr/>
    </dgm:pt>
    <dgm:pt modelId="{BE1A0FE3-AAC3-4CCA-99B6-BD4D0AB0CE11}" type="pres">
      <dgm:prSet presAssocID="{54F771D4-B6DC-443D-9A42-DD7B9EC0E832}" presName="tx1" presStyleLbl="revTx" presStyleIdx="7" presStyleCnt="8"/>
      <dgm:spPr/>
    </dgm:pt>
    <dgm:pt modelId="{476677A6-4666-4678-A506-0C0332CD2D6A}" type="pres">
      <dgm:prSet presAssocID="{54F771D4-B6DC-443D-9A42-DD7B9EC0E832}" presName="vert1" presStyleCnt="0"/>
      <dgm:spPr/>
    </dgm:pt>
  </dgm:ptLst>
  <dgm:cxnLst>
    <dgm:cxn modelId="{6F9D6E0B-73A7-4B85-A2AD-BC3FD3EAA001}" type="presOf" srcId="{5EFB20DA-D182-4B8B-8B09-99D9871C5537}" destId="{FAF80308-7FC3-406F-BAFC-682C588406A2}" srcOrd="0" destOrd="0" presId="urn:microsoft.com/office/officeart/2008/layout/LinedList"/>
    <dgm:cxn modelId="{1A1D2D1F-65CC-49D9-9370-9878CFD6B5E7}" type="presOf" srcId="{E571F45F-9ADA-4927-AAE0-D082D4D98085}" destId="{CC3E9EDD-6926-436B-9EF7-09255735133B}" srcOrd="0" destOrd="0" presId="urn:microsoft.com/office/officeart/2008/layout/LinedList"/>
    <dgm:cxn modelId="{6A53202D-8071-41ED-BB41-2AF666476C03}" type="presOf" srcId="{A6631C72-A978-432A-9560-8D0959ACBF3A}" destId="{67B376C0-5EDD-4332-A7F3-333DEB4CC341}" srcOrd="0" destOrd="0" presId="urn:microsoft.com/office/officeart/2008/layout/LinedList"/>
    <dgm:cxn modelId="{C851DE2D-D986-46EB-A8EF-9A55058841E7}" srcId="{AC09CC83-3E33-4F39-A292-6D66D9734810}" destId="{A6631C72-A978-432A-9560-8D0959ACBF3A}" srcOrd="0" destOrd="0" parTransId="{7CC13596-3903-4699-9175-FD0D95C82A91}" sibTransId="{DA9E3E99-5F87-4D24-AD98-E19F8BE968E3}"/>
    <dgm:cxn modelId="{DEF99460-2C82-46CC-9103-CEC25640D129}" type="presOf" srcId="{9C48E854-45FC-45BC-ADF3-4CDC248B9199}" destId="{12FE00F7-057C-4BD3-8709-5AC9F64B39C4}" srcOrd="0" destOrd="0" presId="urn:microsoft.com/office/officeart/2008/layout/LinedList"/>
    <dgm:cxn modelId="{BAB75A47-F9D6-4483-93BC-225532C4D932}" srcId="{AC09CC83-3E33-4F39-A292-6D66D9734810}" destId="{9C48E854-45FC-45BC-ADF3-4CDC248B9199}" srcOrd="5" destOrd="0" parTransId="{CB4807F3-2BA3-4469-95DC-3142518C06EB}" sibTransId="{F3015D33-10E7-4CFB-AE8B-9F724E1E044F}"/>
    <dgm:cxn modelId="{71A15552-B46A-4873-8BE5-5D6E074B9898}" type="presOf" srcId="{AC09CC83-3E33-4F39-A292-6D66D9734810}" destId="{A5CA0090-6607-40BC-B51A-2496E110BB77}" srcOrd="0" destOrd="0" presId="urn:microsoft.com/office/officeart/2008/layout/LinedList"/>
    <dgm:cxn modelId="{DD465673-1129-4EDB-A91F-A7CF9785C978}" srcId="{AC09CC83-3E33-4F39-A292-6D66D9734810}" destId="{CE05D9DF-8E77-47AB-AF96-3A99BFAE77CE}" srcOrd="4" destOrd="0" parTransId="{208F5ACE-2062-4BFA-9F07-506B2A8815C3}" sibTransId="{AA35F7EB-E9EC-4763-8FEE-416A503CC1D8}"/>
    <dgm:cxn modelId="{33BAE37B-9658-4135-89B3-CABDDDA33F2D}" srcId="{AC09CC83-3E33-4F39-A292-6D66D9734810}" destId="{18CB9274-411B-4F1B-A065-992BA5C2C7D6}" srcOrd="3" destOrd="0" parTransId="{7D5730D2-FE1C-4DDE-BB63-8EB4B82DD9F0}" sibTransId="{FFB4A4FE-16CF-428D-91AB-5D9274E6AE47}"/>
    <dgm:cxn modelId="{92E2F38E-CC7C-48D0-8B9C-20E8D6ED0D5C}" srcId="{AC09CC83-3E33-4F39-A292-6D66D9734810}" destId="{08D9C588-9952-4625-ADE3-95C2295E9349}" srcOrd="6" destOrd="0" parTransId="{52CFFF26-AE87-4732-ACB5-7E8C762F8ABA}" sibTransId="{C2D72D31-B1C0-479B-A846-2B84FA34D010}"/>
    <dgm:cxn modelId="{3CB01DA4-7A73-4DD8-8BA8-9A71AF17C048}" srcId="{AC09CC83-3E33-4F39-A292-6D66D9734810}" destId="{54F771D4-B6DC-443D-9A42-DD7B9EC0E832}" srcOrd="7" destOrd="0" parTransId="{E3B02C4C-6D3D-4C98-811D-7857D6CF4C04}" sibTransId="{30565727-53BE-46C5-8048-09265EFCC99B}"/>
    <dgm:cxn modelId="{955D48A6-E57F-44C9-BB88-373E7F1AC0BE}" type="presOf" srcId="{18CB9274-411B-4F1B-A065-992BA5C2C7D6}" destId="{898390D3-4F74-4571-BEFE-AB93A3DD77F2}" srcOrd="0" destOrd="0" presId="urn:microsoft.com/office/officeart/2008/layout/LinedList"/>
    <dgm:cxn modelId="{B47B95BB-4613-459E-AB9B-5838302D9EAD}" type="presOf" srcId="{CE05D9DF-8E77-47AB-AF96-3A99BFAE77CE}" destId="{0D29376E-55BC-4570-8B07-5E5EEFC87FF3}" srcOrd="0" destOrd="0" presId="urn:microsoft.com/office/officeart/2008/layout/LinedList"/>
    <dgm:cxn modelId="{3B0EB7C1-7E8B-4E47-9BAE-2DA317926017}" type="presOf" srcId="{08D9C588-9952-4625-ADE3-95C2295E9349}" destId="{564D3E9C-39E0-4E94-95F7-5C626220C996}" srcOrd="0" destOrd="0" presId="urn:microsoft.com/office/officeart/2008/layout/LinedList"/>
    <dgm:cxn modelId="{7E8B86C8-2DF8-4DC2-BAF0-C1E2C9FC53C8}" srcId="{AC09CC83-3E33-4F39-A292-6D66D9734810}" destId="{E571F45F-9ADA-4927-AAE0-D082D4D98085}" srcOrd="2" destOrd="0" parTransId="{A81251D1-1DD2-4870-A640-D4C0E2D0EB3D}" sibTransId="{37B66924-893D-44F4-A860-53CE43651915}"/>
    <dgm:cxn modelId="{79DAE5CF-2BBE-427F-843C-E18690BFD1AF}" srcId="{AC09CC83-3E33-4F39-A292-6D66D9734810}" destId="{5EFB20DA-D182-4B8B-8B09-99D9871C5537}" srcOrd="1" destOrd="0" parTransId="{C892CF39-323F-4889-AA20-1A2BFD03BE9C}" sibTransId="{5AAB839F-DBBB-4663-985E-F918991AFE74}"/>
    <dgm:cxn modelId="{281247DE-27A8-4199-B2B7-5EFFA51D7387}" type="presOf" srcId="{54F771D4-B6DC-443D-9A42-DD7B9EC0E832}" destId="{BE1A0FE3-AAC3-4CCA-99B6-BD4D0AB0CE11}" srcOrd="0" destOrd="0" presId="urn:microsoft.com/office/officeart/2008/layout/LinedList"/>
    <dgm:cxn modelId="{18D896B9-7A43-4479-87BA-23A6EEC2C5AC}" type="presParOf" srcId="{A5CA0090-6607-40BC-B51A-2496E110BB77}" destId="{A90C5778-8C1A-4EE0-A3A8-8E3CFBCE0EFD}" srcOrd="0" destOrd="0" presId="urn:microsoft.com/office/officeart/2008/layout/LinedList"/>
    <dgm:cxn modelId="{7BE09444-6B0D-4BC9-A157-72BEA116B532}" type="presParOf" srcId="{A5CA0090-6607-40BC-B51A-2496E110BB77}" destId="{98CF384A-18D9-4982-880B-B8A1DE0DFFFF}" srcOrd="1" destOrd="0" presId="urn:microsoft.com/office/officeart/2008/layout/LinedList"/>
    <dgm:cxn modelId="{3F25D177-A512-44AE-9F90-71289CE13CB6}" type="presParOf" srcId="{98CF384A-18D9-4982-880B-B8A1DE0DFFFF}" destId="{67B376C0-5EDD-4332-A7F3-333DEB4CC341}" srcOrd="0" destOrd="0" presId="urn:microsoft.com/office/officeart/2008/layout/LinedList"/>
    <dgm:cxn modelId="{78B1559D-BE1B-44E6-B581-3F820AD8066B}" type="presParOf" srcId="{98CF384A-18D9-4982-880B-B8A1DE0DFFFF}" destId="{9127E7D1-A2C4-4E79-B8F0-AB62173A6388}" srcOrd="1" destOrd="0" presId="urn:microsoft.com/office/officeart/2008/layout/LinedList"/>
    <dgm:cxn modelId="{74E96877-4239-459D-AA79-074763ABBD4D}" type="presParOf" srcId="{A5CA0090-6607-40BC-B51A-2496E110BB77}" destId="{2EF0ED75-1AD4-4981-AE5B-77D90B25136C}" srcOrd="2" destOrd="0" presId="urn:microsoft.com/office/officeart/2008/layout/LinedList"/>
    <dgm:cxn modelId="{C250607B-EA8E-4596-894A-A06D74A753D5}" type="presParOf" srcId="{A5CA0090-6607-40BC-B51A-2496E110BB77}" destId="{91FAF22E-6B92-45FC-81E4-9D8CC08499E8}" srcOrd="3" destOrd="0" presId="urn:microsoft.com/office/officeart/2008/layout/LinedList"/>
    <dgm:cxn modelId="{17FAA0F6-BAC5-4F96-9B32-EAF91CE2761B}" type="presParOf" srcId="{91FAF22E-6B92-45FC-81E4-9D8CC08499E8}" destId="{FAF80308-7FC3-406F-BAFC-682C588406A2}" srcOrd="0" destOrd="0" presId="urn:microsoft.com/office/officeart/2008/layout/LinedList"/>
    <dgm:cxn modelId="{52EEF654-D503-430F-A791-6025A503FBDB}" type="presParOf" srcId="{91FAF22E-6B92-45FC-81E4-9D8CC08499E8}" destId="{3B9A8BDE-53C4-4B1B-A432-FEDE44BF714F}" srcOrd="1" destOrd="0" presId="urn:microsoft.com/office/officeart/2008/layout/LinedList"/>
    <dgm:cxn modelId="{759DA3BD-88CE-4BAE-8854-269BCC0AEACE}" type="presParOf" srcId="{A5CA0090-6607-40BC-B51A-2496E110BB77}" destId="{54696489-EB6D-4E8A-9854-11F31D66E36D}" srcOrd="4" destOrd="0" presId="urn:microsoft.com/office/officeart/2008/layout/LinedList"/>
    <dgm:cxn modelId="{DA6BD9E2-DA94-48E4-AAC0-AAA2B09F6E3C}" type="presParOf" srcId="{A5CA0090-6607-40BC-B51A-2496E110BB77}" destId="{35663722-BDF9-4BA1-B4A3-695D176731B7}" srcOrd="5" destOrd="0" presId="urn:microsoft.com/office/officeart/2008/layout/LinedList"/>
    <dgm:cxn modelId="{968A8DE6-3F0D-4463-A651-B140746964C6}" type="presParOf" srcId="{35663722-BDF9-4BA1-B4A3-695D176731B7}" destId="{CC3E9EDD-6926-436B-9EF7-09255735133B}" srcOrd="0" destOrd="0" presId="urn:microsoft.com/office/officeart/2008/layout/LinedList"/>
    <dgm:cxn modelId="{2F387459-54E1-4ECE-8A36-F0CEC3DE8B47}" type="presParOf" srcId="{35663722-BDF9-4BA1-B4A3-695D176731B7}" destId="{4B598E4B-F2DC-41A8-8330-BFEF3FA05827}" srcOrd="1" destOrd="0" presId="urn:microsoft.com/office/officeart/2008/layout/LinedList"/>
    <dgm:cxn modelId="{BCACC072-FB2F-4A41-ABA5-C95FE8B6A3C9}" type="presParOf" srcId="{A5CA0090-6607-40BC-B51A-2496E110BB77}" destId="{28684359-8B07-461A-8FB3-A46DFFD5D0A5}" srcOrd="6" destOrd="0" presId="urn:microsoft.com/office/officeart/2008/layout/LinedList"/>
    <dgm:cxn modelId="{6E40BB2C-BBB7-4554-8E8E-691B9BB70AE7}" type="presParOf" srcId="{A5CA0090-6607-40BC-B51A-2496E110BB77}" destId="{3B57FFEB-94E2-4FC6-A1F9-E148608D9909}" srcOrd="7" destOrd="0" presId="urn:microsoft.com/office/officeart/2008/layout/LinedList"/>
    <dgm:cxn modelId="{A50949A4-2092-4DB3-A285-80A301A4F7E3}" type="presParOf" srcId="{3B57FFEB-94E2-4FC6-A1F9-E148608D9909}" destId="{898390D3-4F74-4571-BEFE-AB93A3DD77F2}" srcOrd="0" destOrd="0" presId="urn:microsoft.com/office/officeart/2008/layout/LinedList"/>
    <dgm:cxn modelId="{3782761F-86AA-49EC-BE18-E463884823FD}" type="presParOf" srcId="{3B57FFEB-94E2-4FC6-A1F9-E148608D9909}" destId="{B9354599-54FD-45F1-ADE3-11E227A326F5}" srcOrd="1" destOrd="0" presId="urn:microsoft.com/office/officeart/2008/layout/LinedList"/>
    <dgm:cxn modelId="{3FC308A7-3C1F-4D47-9426-CB3989F834F3}" type="presParOf" srcId="{A5CA0090-6607-40BC-B51A-2496E110BB77}" destId="{C7F8400E-C9EA-4D65-B8B2-FB3ACDC965E0}" srcOrd="8" destOrd="0" presId="urn:microsoft.com/office/officeart/2008/layout/LinedList"/>
    <dgm:cxn modelId="{D1BBC71E-7A17-4260-9045-DA892CD79D76}" type="presParOf" srcId="{A5CA0090-6607-40BC-B51A-2496E110BB77}" destId="{39B44CAC-3D79-41AB-B8DB-2A60D22E5E4A}" srcOrd="9" destOrd="0" presId="urn:microsoft.com/office/officeart/2008/layout/LinedList"/>
    <dgm:cxn modelId="{1DBB686C-A3C7-4659-9972-D71995E31DCF}" type="presParOf" srcId="{39B44CAC-3D79-41AB-B8DB-2A60D22E5E4A}" destId="{0D29376E-55BC-4570-8B07-5E5EEFC87FF3}" srcOrd="0" destOrd="0" presId="urn:microsoft.com/office/officeart/2008/layout/LinedList"/>
    <dgm:cxn modelId="{5C698E81-4128-469D-A6B7-5CD0E7BBB14F}" type="presParOf" srcId="{39B44CAC-3D79-41AB-B8DB-2A60D22E5E4A}" destId="{A25F8C09-1F60-4B19-BC30-EC44A6D5AAA5}" srcOrd="1" destOrd="0" presId="urn:microsoft.com/office/officeart/2008/layout/LinedList"/>
    <dgm:cxn modelId="{57400DC9-BF47-4640-9C28-1B3B87E6E0E0}" type="presParOf" srcId="{A5CA0090-6607-40BC-B51A-2496E110BB77}" destId="{0B172477-6861-439C-B876-748909547EFA}" srcOrd="10" destOrd="0" presId="urn:microsoft.com/office/officeart/2008/layout/LinedList"/>
    <dgm:cxn modelId="{E0417283-4DC2-4678-A979-679F2FE0A941}" type="presParOf" srcId="{A5CA0090-6607-40BC-B51A-2496E110BB77}" destId="{1A10F88A-2BDD-4BC8-BBD7-690A78C6BB00}" srcOrd="11" destOrd="0" presId="urn:microsoft.com/office/officeart/2008/layout/LinedList"/>
    <dgm:cxn modelId="{3E8FFCE4-FA67-4FED-8436-7A6AB8ECA1BA}" type="presParOf" srcId="{1A10F88A-2BDD-4BC8-BBD7-690A78C6BB00}" destId="{12FE00F7-057C-4BD3-8709-5AC9F64B39C4}" srcOrd="0" destOrd="0" presId="urn:microsoft.com/office/officeart/2008/layout/LinedList"/>
    <dgm:cxn modelId="{B146BF0F-5976-4F4F-989F-717A9F9AEFE1}" type="presParOf" srcId="{1A10F88A-2BDD-4BC8-BBD7-690A78C6BB00}" destId="{1B76EE84-9556-4684-AA84-4E066C7889C9}" srcOrd="1" destOrd="0" presId="urn:microsoft.com/office/officeart/2008/layout/LinedList"/>
    <dgm:cxn modelId="{AAB0DF6F-EFF5-40AC-8F25-92E326B762A5}" type="presParOf" srcId="{A5CA0090-6607-40BC-B51A-2496E110BB77}" destId="{59A0F8A9-C4DB-44B9-BAA1-933D24606B31}" srcOrd="12" destOrd="0" presId="urn:microsoft.com/office/officeart/2008/layout/LinedList"/>
    <dgm:cxn modelId="{B4F1B4B9-A544-436E-BA54-77D5102738ED}" type="presParOf" srcId="{A5CA0090-6607-40BC-B51A-2496E110BB77}" destId="{E930C1D0-7167-4760-B082-2BE85E1CA6CF}" srcOrd="13" destOrd="0" presId="urn:microsoft.com/office/officeart/2008/layout/LinedList"/>
    <dgm:cxn modelId="{91F704B5-CF47-4AC4-9C49-09C96918C105}" type="presParOf" srcId="{E930C1D0-7167-4760-B082-2BE85E1CA6CF}" destId="{564D3E9C-39E0-4E94-95F7-5C626220C996}" srcOrd="0" destOrd="0" presId="urn:microsoft.com/office/officeart/2008/layout/LinedList"/>
    <dgm:cxn modelId="{E3D9C87B-6EE3-41C0-B05B-CA863E6C9010}" type="presParOf" srcId="{E930C1D0-7167-4760-B082-2BE85E1CA6CF}" destId="{AD6FF0E0-CFD2-4379-8CA4-9267B89001D2}" srcOrd="1" destOrd="0" presId="urn:microsoft.com/office/officeart/2008/layout/LinedList"/>
    <dgm:cxn modelId="{9BF8BDB7-67A8-4F5E-A59D-4B4F8853C1C6}" type="presParOf" srcId="{A5CA0090-6607-40BC-B51A-2496E110BB77}" destId="{27F65BC6-76D6-47A1-98B5-CB09C5280E02}" srcOrd="14" destOrd="0" presId="urn:microsoft.com/office/officeart/2008/layout/LinedList"/>
    <dgm:cxn modelId="{42A2F6A1-BD8C-4DEC-BD9A-F713DFC9F98E}" type="presParOf" srcId="{A5CA0090-6607-40BC-B51A-2496E110BB77}" destId="{9A098093-7811-4340-A8A3-DCC84086570C}" srcOrd="15" destOrd="0" presId="urn:microsoft.com/office/officeart/2008/layout/LinedList"/>
    <dgm:cxn modelId="{4FCB71E7-BD78-42A8-BA4E-603D2957D875}" type="presParOf" srcId="{9A098093-7811-4340-A8A3-DCC84086570C}" destId="{BE1A0FE3-AAC3-4CCA-99B6-BD4D0AB0CE11}" srcOrd="0" destOrd="0" presId="urn:microsoft.com/office/officeart/2008/layout/LinedList"/>
    <dgm:cxn modelId="{20FAF965-DE99-4957-A035-534BA4382A64}" type="presParOf" srcId="{9A098093-7811-4340-A8A3-DCC84086570C}" destId="{476677A6-4666-4678-A506-0C0332CD2D6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25AB66D-1730-4624-8D9A-6CEBD5C5FB9A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30C46D3-D853-4AF6-AC9F-FECC95CAA08D}">
      <dgm:prSet/>
      <dgm:spPr/>
      <dgm:t>
        <a:bodyPr/>
        <a:lstStyle/>
        <a:p>
          <a:r>
            <a:rPr lang="en-US" b="0" i="0" baseline="0"/>
            <a:t>Business / Operational Interruption</a:t>
          </a:r>
          <a:endParaRPr lang="en-US"/>
        </a:p>
      </dgm:t>
    </dgm:pt>
    <dgm:pt modelId="{D39C6A99-730A-467B-BC25-DB99C3C8C9C0}" type="parTrans" cxnId="{6CE7F2DB-9CF7-40A4-A2FF-ED14FE51682F}">
      <dgm:prSet/>
      <dgm:spPr/>
      <dgm:t>
        <a:bodyPr/>
        <a:lstStyle/>
        <a:p>
          <a:endParaRPr lang="en-US"/>
        </a:p>
      </dgm:t>
    </dgm:pt>
    <dgm:pt modelId="{BDB74FE3-D2E3-463B-9039-14A33493A91D}" type="sibTrans" cxnId="{6CE7F2DB-9CF7-40A4-A2FF-ED14FE51682F}">
      <dgm:prSet/>
      <dgm:spPr/>
      <dgm:t>
        <a:bodyPr/>
        <a:lstStyle/>
        <a:p>
          <a:endParaRPr lang="en-US"/>
        </a:p>
      </dgm:t>
    </dgm:pt>
    <dgm:pt modelId="{1A2E661A-24E7-44C1-B10B-204E87DA89D8}">
      <dgm:prSet/>
      <dgm:spPr/>
      <dgm:t>
        <a:bodyPr/>
        <a:lstStyle/>
        <a:p>
          <a:r>
            <a:rPr lang="en-US" b="0" i="0" baseline="0"/>
            <a:t>Employee Issues</a:t>
          </a:r>
          <a:endParaRPr lang="en-US"/>
        </a:p>
      </dgm:t>
    </dgm:pt>
    <dgm:pt modelId="{BD8A1EAB-446A-41F2-831C-080D570AF593}" type="parTrans" cxnId="{DCCE1D6F-685A-4B86-AAFD-1B368B6B4391}">
      <dgm:prSet/>
      <dgm:spPr/>
      <dgm:t>
        <a:bodyPr/>
        <a:lstStyle/>
        <a:p>
          <a:endParaRPr lang="en-US"/>
        </a:p>
      </dgm:t>
    </dgm:pt>
    <dgm:pt modelId="{9E60E033-66FF-4418-961E-3F3DB6573271}" type="sibTrans" cxnId="{DCCE1D6F-685A-4B86-AAFD-1B368B6B4391}">
      <dgm:prSet/>
      <dgm:spPr/>
      <dgm:t>
        <a:bodyPr/>
        <a:lstStyle/>
        <a:p>
          <a:endParaRPr lang="en-US"/>
        </a:p>
      </dgm:t>
    </dgm:pt>
    <dgm:pt modelId="{25DCCA10-A4DF-48D7-86AF-C4532FD7F4B6}">
      <dgm:prSet/>
      <dgm:spPr/>
      <dgm:t>
        <a:bodyPr/>
        <a:lstStyle/>
        <a:p>
          <a:r>
            <a:rPr lang="en-US" b="0" i="0" baseline="0"/>
            <a:t>Event / Operational Issues</a:t>
          </a:r>
          <a:endParaRPr lang="en-US"/>
        </a:p>
      </dgm:t>
    </dgm:pt>
    <dgm:pt modelId="{B4D16BB1-CD8B-44FD-A376-879615068407}" type="parTrans" cxnId="{382BCCFD-AF20-4CB7-B50A-F0CA11299178}">
      <dgm:prSet/>
      <dgm:spPr/>
      <dgm:t>
        <a:bodyPr/>
        <a:lstStyle/>
        <a:p>
          <a:endParaRPr lang="en-US"/>
        </a:p>
      </dgm:t>
    </dgm:pt>
    <dgm:pt modelId="{A228D59A-27AD-4516-9250-C4921903762B}" type="sibTrans" cxnId="{382BCCFD-AF20-4CB7-B50A-F0CA11299178}">
      <dgm:prSet/>
      <dgm:spPr/>
      <dgm:t>
        <a:bodyPr/>
        <a:lstStyle/>
        <a:p>
          <a:endParaRPr lang="en-US"/>
        </a:p>
      </dgm:t>
    </dgm:pt>
    <dgm:pt modelId="{DC0CFB23-8FF6-45D1-B113-BBB3A38297AE}">
      <dgm:prSet/>
      <dgm:spPr/>
      <dgm:t>
        <a:bodyPr/>
        <a:lstStyle/>
        <a:p>
          <a:r>
            <a:rPr lang="en-US" b="0" i="0" baseline="0"/>
            <a:t>Health &amp; Safety</a:t>
          </a:r>
          <a:endParaRPr lang="en-US"/>
        </a:p>
      </dgm:t>
    </dgm:pt>
    <dgm:pt modelId="{6C087783-77B0-45E4-8007-65655331860B}" type="parTrans" cxnId="{5D5255E8-9106-46DF-A4B4-B792FB36F213}">
      <dgm:prSet/>
      <dgm:spPr/>
      <dgm:t>
        <a:bodyPr/>
        <a:lstStyle/>
        <a:p>
          <a:endParaRPr lang="en-US"/>
        </a:p>
      </dgm:t>
    </dgm:pt>
    <dgm:pt modelId="{8E24C647-4559-4AAB-8F0C-1175F2563491}" type="sibTrans" cxnId="{5D5255E8-9106-46DF-A4B4-B792FB36F213}">
      <dgm:prSet/>
      <dgm:spPr/>
      <dgm:t>
        <a:bodyPr/>
        <a:lstStyle/>
        <a:p>
          <a:endParaRPr lang="en-US"/>
        </a:p>
      </dgm:t>
    </dgm:pt>
    <dgm:pt modelId="{942CC714-3EF2-4E22-9064-35378ECFB0C4}">
      <dgm:prSet/>
      <dgm:spPr/>
      <dgm:t>
        <a:bodyPr/>
        <a:lstStyle/>
        <a:p>
          <a:r>
            <a:rPr lang="en-US" b="0" i="0" baseline="0"/>
            <a:t>IT Failures</a:t>
          </a:r>
          <a:endParaRPr lang="en-US"/>
        </a:p>
      </dgm:t>
    </dgm:pt>
    <dgm:pt modelId="{CEA34872-8145-4DB5-BF2E-36CDA1FE2893}" type="parTrans" cxnId="{95197B76-C833-4BEC-B343-85C5816A9927}">
      <dgm:prSet/>
      <dgm:spPr/>
      <dgm:t>
        <a:bodyPr/>
        <a:lstStyle/>
        <a:p>
          <a:endParaRPr lang="en-US"/>
        </a:p>
      </dgm:t>
    </dgm:pt>
    <dgm:pt modelId="{2EF80369-74A6-4EA3-9F98-21FFFA0ED485}" type="sibTrans" cxnId="{95197B76-C833-4BEC-B343-85C5816A9927}">
      <dgm:prSet/>
      <dgm:spPr/>
      <dgm:t>
        <a:bodyPr/>
        <a:lstStyle/>
        <a:p>
          <a:endParaRPr lang="en-US"/>
        </a:p>
      </dgm:t>
    </dgm:pt>
    <dgm:pt modelId="{60421DAC-4D1B-48FB-92BD-8C82F130795A}">
      <dgm:prSet/>
      <dgm:spPr/>
      <dgm:t>
        <a:bodyPr/>
        <a:lstStyle/>
        <a:p>
          <a:r>
            <a:rPr lang="en-US" b="0" i="0" baseline="0"/>
            <a:t>Fraud</a:t>
          </a:r>
          <a:endParaRPr lang="en-US"/>
        </a:p>
      </dgm:t>
    </dgm:pt>
    <dgm:pt modelId="{A9F5B529-30A4-47A5-978A-0518430C90F1}" type="parTrans" cxnId="{E7DDB258-1A85-4C7D-9E23-3ACCD64BB3A2}">
      <dgm:prSet/>
      <dgm:spPr/>
      <dgm:t>
        <a:bodyPr/>
        <a:lstStyle/>
        <a:p>
          <a:endParaRPr lang="en-US"/>
        </a:p>
      </dgm:t>
    </dgm:pt>
    <dgm:pt modelId="{8B28AF6B-DBEB-4C73-AACD-66E4816E29B5}" type="sibTrans" cxnId="{E7DDB258-1A85-4C7D-9E23-3ACCD64BB3A2}">
      <dgm:prSet/>
      <dgm:spPr/>
      <dgm:t>
        <a:bodyPr/>
        <a:lstStyle/>
        <a:p>
          <a:endParaRPr lang="en-US"/>
        </a:p>
      </dgm:t>
    </dgm:pt>
    <dgm:pt modelId="{B1185CBD-A956-4A20-BA86-374885AEC900}">
      <dgm:prSet/>
      <dgm:spPr/>
      <dgm:t>
        <a:bodyPr/>
        <a:lstStyle/>
        <a:p>
          <a:r>
            <a:rPr lang="en-US" b="0" i="0" baseline="0"/>
            <a:t>Litigation</a:t>
          </a:r>
          <a:endParaRPr lang="en-US"/>
        </a:p>
      </dgm:t>
    </dgm:pt>
    <dgm:pt modelId="{822FCFDA-F1B5-4CAA-BBB2-15F94216B364}" type="parTrans" cxnId="{F36D4186-BC02-4E28-9042-A8DC4FFA257E}">
      <dgm:prSet/>
      <dgm:spPr/>
      <dgm:t>
        <a:bodyPr/>
        <a:lstStyle/>
        <a:p>
          <a:endParaRPr lang="en-US"/>
        </a:p>
      </dgm:t>
    </dgm:pt>
    <dgm:pt modelId="{65956506-6F4F-4194-981E-E4221B074364}" type="sibTrans" cxnId="{F36D4186-BC02-4E28-9042-A8DC4FFA257E}">
      <dgm:prSet/>
      <dgm:spPr/>
      <dgm:t>
        <a:bodyPr/>
        <a:lstStyle/>
        <a:p>
          <a:endParaRPr lang="en-US"/>
        </a:p>
      </dgm:t>
    </dgm:pt>
    <dgm:pt modelId="{FBD39ACF-F264-406D-B9BA-DBB4CF8F0B61}">
      <dgm:prSet/>
      <dgm:spPr/>
      <dgm:t>
        <a:bodyPr/>
        <a:lstStyle/>
        <a:p>
          <a:r>
            <a:rPr lang="en-US" b="0" i="0" baseline="0"/>
            <a:t>Stakeholder Issues / Loss of Suppliers</a:t>
          </a:r>
          <a:endParaRPr lang="en-US"/>
        </a:p>
      </dgm:t>
    </dgm:pt>
    <dgm:pt modelId="{A7EB6641-F2A3-4CA9-81AE-D77F9CE9B169}" type="parTrans" cxnId="{5D4A2BF6-02D3-40F8-B0DD-D73A5A964368}">
      <dgm:prSet/>
      <dgm:spPr/>
      <dgm:t>
        <a:bodyPr/>
        <a:lstStyle/>
        <a:p>
          <a:endParaRPr lang="en-US"/>
        </a:p>
      </dgm:t>
    </dgm:pt>
    <dgm:pt modelId="{60F7EDB3-E422-489A-AF83-A718A6490F6E}" type="sibTrans" cxnId="{5D4A2BF6-02D3-40F8-B0DD-D73A5A964368}">
      <dgm:prSet/>
      <dgm:spPr/>
      <dgm:t>
        <a:bodyPr/>
        <a:lstStyle/>
        <a:p>
          <a:endParaRPr lang="en-US"/>
        </a:p>
      </dgm:t>
    </dgm:pt>
    <dgm:pt modelId="{52B43F31-E3C8-4BF5-B1EF-D5FDA12E53DE}" type="pres">
      <dgm:prSet presAssocID="{925AB66D-1730-4624-8D9A-6CEBD5C5FB9A}" presName="vert0" presStyleCnt="0">
        <dgm:presLayoutVars>
          <dgm:dir/>
          <dgm:animOne val="branch"/>
          <dgm:animLvl val="lvl"/>
        </dgm:presLayoutVars>
      </dgm:prSet>
      <dgm:spPr/>
    </dgm:pt>
    <dgm:pt modelId="{40781717-A53F-4562-9308-080D182B4C2C}" type="pres">
      <dgm:prSet presAssocID="{230C46D3-D853-4AF6-AC9F-FECC95CAA08D}" presName="thickLine" presStyleLbl="alignNode1" presStyleIdx="0" presStyleCnt="8"/>
      <dgm:spPr/>
    </dgm:pt>
    <dgm:pt modelId="{9799523F-9A03-484C-9906-117E947D65F1}" type="pres">
      <dgm:prSet presAssocID="{230C46D3-D853-4AF6-AC9F-FECC95CAA08D}" presName="horz1" presStyleCnt="0"/>
      <dgm:spPr/>
    </dgm:pt>
    <dgm:pt modelId="{D56A5DC3-A372-49BA-8AFC-12AAD41ADE09}" type="pres">
      <dgm:prSet presAssocID="{230C46D3-D853-4AF6-AC9F-FECC95CAA08D}" presName="tx1" presStyleLbl="revTx" presStyleIdx="0" presStyleCnt="8"/>
      <dgm:spPr/>
    </dgm:pt>
    <dgm:pt modelId="{CD1D5FC6-A58F-4E68-A12F-4D8BC18E2F6B}" type="pres">
      <dgm:prSet presAssocID="{230C46D3-D853-4AF6-AC9F-FECC95CAA08D}" presName="vert1" presStyleCnt="0"/>
      <dgm:spPr/>
    </dgm:pt>
    <dgm:pt modelId="{BE76F922-3482-41BB-91B0-36ABCCA49897}" type="pres">
      <dgm:prSet presAssocID="{1A2E661A-24E7-44C1-B10B-204E87DA89D8}" presName="thickLine" presStyleLbl="alignNode1" presStyleIdx="1" presStyleCnt="8"/>
      <dgm:spPr/>
    </dgm:pt>
    <dgm:pt modelId="{FFD7D391-0B13-4E01-85F1-C64E24676670}" type="pres">
      <dgm:prSet presAssocID="{1A2E661A-24E7-44C1-B10B-204E87DA89D8}" presName="horz1" presStyleCnt="0"/>
      <dgm:spPr/>
    </dgm:pt>
    <dgm:pt modelId="{9A874B13-96B1-490E-82C0-4EB4CFB072B2}" type="pres">
      <dgm:prSet presAssocID="{1A2E661A-24E7-44C1-B10B-204E87DA89D8}" presName="tx1" presStyleLbl="revTx" presStyleIdx="1" presStyleCnt="8"/>
      <dgm:spPr/>
    </dgm:pt>
    <dgm:pt modelId="{50A83E59-B88D-4317-92F3-E0CE956F5254}" type="pres">
      <dgm:prSet presAssocID="{1A2E661A-24E7-44C1-B10B-204E87DA89D8}" presName="vert1" presStyleCnt="0"/>
      <dgm:spPr/>
    </dgm:pt>
    <dgm:pt modelId="{18AEAE37-D648-49D6-B65A-EF6665807CD1}" type="pres">
      <dgm:prSet presAssocID="{25DCCA10-A4DF-48D7-86AF-C4532FD7F4B6}" presName="thickLine" presStyleLbl="alignNode1" presStyleIdx="2" presStyleCnt="8"/>
      <dgm:spPr/>
    </dgm:pt>
    <dgm:pt modelId="{FAAA7E8D-889C-413C-9F3E-E20C4AEB77E8}" type="pres">
      <dgm:prSet presAssocID="{25DCCA10-A4DF-48D7-86AF-C4532FD7F4B6}" presName="horz1" presStyleCnt="0"/>
      <dgm:spPr/>
    </dgm:pt>
    <dgm:pt modelId="{BBA670E1-536D-4BCF-BA18-9FFA7E267167}" type="pres">
      <dgm:prSet presAssocID="{25DCCA10-A4DF-48D7-86AF-C4532FD7F4B6}" presName="tx1" presStyleLbl="revTx" presStyleIdx="2" presStyleCnt="8"/>
      <dgm:spPr/>
    </dgm:pt>
    <dgm:pt modelId="{C69B7969-29C3-44B0-8F0E-02AD2B6BDAA3}" type="pres">
      <dgm:prSet presAssocID="{25DCCA10-A4DF-48D7-86AF-C4532FD7F4B6}" presName="vert1" presStyleCnt="0"/>
      <dgm:spPr/>
    </dgm:pt>
    <dgm:pt modelId="{DFEDBA9B-89B5-41E8-897F-C51905816881}" type="pres">
      <dgm:prSet presAssocID="{DC0CFB23-8FF6-45D1-B113-BBB3A38297AE}" presName="thickLine" presStyleLbl="alignNode1" presStyleIdx="3" presStyleCnt="8"/>
      <dgm:spPr/>
    </dgm:pt>
    <dgm:pt modelId="{BEB5C72C-16B8-4C8F-8032-CAC221AC0254}" type="pres">
      <dgm:prSet presAssocID="{DC0CFB23-8FF6-45D1-B113-BBB3A38297AE}" presName="horz1" presStyleCnt="0"/>
      <dgm:spPr/>
    </dgm:pt>
    <dgm:pt modelId="{2A9EFDEF-27C4-412A-9A49-F0023F0AC7DA}" type="pres">
      <dgm:prSet presAssocID="{DC0CFB23-8FF6-45D1-B113-BBB3A38297AE}" presName="tx1" presStyleLbl="revTx" presStyleIdx="3" presStyleCnt="8"/>
      <dgm:spPr/>
    </dgm:pt>
    <dgm:pt modelId="{9D838ABA-A643-42C7-9734-F49DFA72D6F4}" type="pres">
      <dgm:prSet presAssocID="{DC0CFB23-8FF6-45D1-B113-BBB3A38297AE}" presName="vert1" presStyleCnt="0"/>
      <dgm:spPr/>
    </dgm:pt>
    <dgm:pt modelId="{048A2AF4-911E-4434-BA62-32F02798476D}" type="pres">
      <dgm:prSet presAssocID="{942CC714-3EF2-4E22-9064-35378ECFB0C4}" presName="thickLine" presStyleLbl="alignNode1" presStyleIdx="4" presStyleCnt="8"/>
      <dgm:spPr/>
    </dgm:pt>
    <dgm:pt modelId="{8D69E4C8-CD7F-451D-AFD6-8B41638DA8E9}" type="pres">
      <dgm:prSet presAssocID="{942CC714-3EF2-4E22-9064-35378ECFB0C4}" presName="horz1" presStyleCnt="0"/>
      <dgm:spPr/>
    </dgm:pt>
    <dgm:pt modelId="{C0FF447F-A862-4B60-82CB-82756B4B419F}" type="pres">
      <dgm:prSet presAssocID="{942CC714-3EF2-4E22-9064-35378ECFB0C4}" presName="tx1" presStyleLbl="revTx" presStyleIdx="4" presStyleCnt="8"/>
      <dgm:spPr/>
    </dgm:pt>
    <dgm:pt modelId="{6CE72BA5-F070-4A76-8D94-AFF856F219A5}" type="pres">
      <dgm:prSet presAssocID="{942CC714-3EF2-4E22-9064-35378ECFB0C4}" presName="vert1" presStyleCnt="0"/>
      <dgm:spPr/>
    </dgm:pt>
    <dgm:pt modelId="{4DA679BD-7DDE-4611-95B2-4E0F53C89CCE}" type="pres">
      <dgm:prSet presAssocID="{60421DAC-4D1B-48FB-92BD-8C82F130795A}" presName="thickLine" presStyleLbl="alignNode1" presStyleIdx="5" presStyleCnt="8"/>
      <dgm:spPr/>
    </dgm:pt>
    <dgm:pt modelId="{7290E7F0-25B9-450B-91F1-FC61FE1D476A}" type="pres">
      <dgm:prSet presAssocID="{60421DAC-4D1B-48FB-92BD-8C82F130795A}" presName="horz1" presStyleCnt="0"/>
      <dgm:spPr/>
    </dgm:pt>
    <dgm:pt modelId="{64E2FA6C-1083-46E5-AE70-F37F16A26888}" type="pres">
      <dgm:prSet presAssocID="{60421DAC-4D1B-48FB-92BD-8C82F130795A}" presName="tx1" presStyleLbl="revTx" presStyleIdx="5" presStyleCnt="8"/>
      <dgm:spPr/>
    </dgm:pt>
    <dgm:pt modelId="{E9B575AB-3FCD-4AB6-A0F0-A979D5D5D507}" type="pres">
      <dgm:prSet presAssocID="{60421DAC-4D1B-48FB-92BD-8C82F130795A}" presName="vert1" presStyleCnt="0"/>
      <dgm:spPr/>
    </dgm:pt>
    <dgm:pt modelId="{6469EF93-3EB8-443B-B6E5-77911FAD5BEA}" type="pres">
      <dgm:prSet presAssocID="{B1185CBD-A956-4A20-BA86-374885AEC900}" presName="thickLine" presStyleLbl="alignNode1" presStyleIdx="6" presStyleCnt="8"/>
      <dgm:spPr/>
    </dgm:pt>
    <dgm:pt modelId="{55062153-94B3-4E25-AE1C-2507C989CCB7}" type="pres">
      <dgm:prSet presAssocID="{B1185CBD-A956-4A20-BA86-374885AEC900}" presName="horz1" presStyleCnt="0"/>
      <dgm:spPr/>
    </dgm:pt>
    <dgm:pt modelId="{84071021-0006-4557-ADB8-7C37924AEA51}" type="pres">
      <dgm:prSet presAssocID="{B1185CBD-A956-4A20-BA86-374885AEC900}" presName="tx1" presStyleLbl="revTx" presStyleIdx="6" presStyleCnt="8"/>
      <dgm:spPr/>
    </dgm:pt>
    <dgm:pt modelId="{5320A39E-BA8F-4C02-B273-06D4FC828E67}" type="pres">
      <dgm:prSet presAssocID="{B1185CBD-A956-4A20-BA86-374885AEC900}" presName="vert1" presStyleCnt="0"/>
      <dgm:spPr/>
    </dgm:pt>
    <dgm:pt modelId="{42B2D6BC-CB77-4028-9D3C-D46AA309473E}" type="pres">
      <dgm:prSet presAssocID="{FBD39ACF-F264-406D-B9BA-DBB4CF8F0B61}" presName="thickLine" presStyleLbl="alignNode1" presStyleIdx="7" presStyleCnt="8"/>
      <dgm:spPr/>
    </dgm:pt>
    <dgm:pt modelId="{E6EB0882-6C34-4B76-8B2C-8631A1BBB860}" type="pres">
      <dgm:prSet presAssocID="{FBD39ACF-F264-406D-B9BA-DBB4CF8F0B61}" presName="horz1" presStyleCnt="0"/>
      <dgm:spPr/>
    </dgm:pt>
    <dgm:pt modelId="{477FB139-69D4-48A3-BE33-9CB93509BCC5}" type="pres">
      <dgm:prSet presAssocID="{FBD39ACF-F264-406D-B9BA-DBB4CF8F0B61}" presName="tx1" presStyleLbl="revTx" presStyleIdx="7" presStyleCnt="8"/>
      <dgm:spPr/>
    </dgm:pt>
    <dgm:pt modelId="{12395AFA-1B0B-441E-91EB-34E62E4E13C0}" type="pres">
      <dgm:prSet presAssocID="{FBD39ACF-F264-406D-B9BA-DBB4CF8F0B61}" presName="vert1" presStyleCnt="0"/>
      <dgm:spPr/>
    </dgm:pt>
  </dgm:ptLst>
  <dgm:cxnLst>
    <dgm:cxn modelId="{D8A43304-597C-48D4-AE76-87E5C48EE2F1}" type="presOf" srcId="{1A2E661A-24E7-44C1-B10B-204E87DA89D8}" destId="{9A874B13-96B1-490E-82C0-4EB4CFB072B2}" srcOrd="0" destOrd="0" presId="urn:microsoft.com/office/officeart/2008/layout/LinedList"/>
    <dgm:cxn modelId="{A59B5B0A-9AAE-4604-A2C8-9F0530212A83}" type="presOf" srcId="{B1185CBD-A956-4A20-BA86-374885AEC900}" destId="{84071021-0006-4557-ADB8-7C37924AEA51}" srcOrd="0" destOrd="0" presId="urn:microsoft.com/office/officeart/2008/layout/LinedList"/>
    <dgm:cxn modelId="{FAD02444-8EC8-4CAC-A870-66E3A31E79AF}" type="presOf" srcId="{942CC714-3EF2-4E22-9064-35378ECFB0C4}" destId="{C0FF447F-A862-4B60-82CB-82756B4B419F}" srcOrd="0" destOrd="0" presId="urn:microsoft.com/office/officeart/2008/layout/LinedList"/>
    <dgm:cxn modelId="{393E146B-40BE-4020-8538-8FBBBCAAD03E}" type="presOf" srcId="{25DCCA10-A4DF-48D7-86AF-C4532FD7F4B6}" destId="{BBA670E1-536D-4BCF-BA18-9FFA7E267167}" srcOrd="0" destOrd="0" presId="urn:microsoft.com/office/officeart/2008/layout/LinedList"/>
    <dgm:cxn modelId="{DCCE1D6F-685A-4B86-AAFD-1B368B6B4391}" srcId="{925AB66D-1730-4624-8D9A-6CEBD5C5FB9A}" destId="{1A2E661A-24E7-44C1-B10B-204E87DA89D8}" srcOrd="1" destOrd="0" parTransId="{BD8A1EAB-446A-41F2-831C-080D570AF593}" sibTransId="{9E60E033-66FF-4418-961E-3F3DB6573271}"/>
    <dgm:cxn modelId="{95197B76-C833-4BEC-B343-85C5816A9927}" srcId="{925AB66D-1730-4624-8D9A-6CEBD5C5FB9A}" destId="{942CC714-3EF2-4E22-9064-35378ECFB0C4}" srcOrd="4" destOrd="0" parTransId="{CEA34872-8145-4DB5-BF2E-36CDA1FE2893}" sibTransId="{2EF80369-74A6-4EA3-9F98-21FFFA0ED485}"/>
    <dgm:cxn modelId="{E7DDB258-1A85-4C7D-9E23-3ACCD64BB3A2}" srcId="{925AB66D-1730-4624-8D9A-6CEBD5C5FB9A}" destId="{60421DAC-4D1B-48FB-92BD-8C82F130795A}" srcOrd="5" destOrd="0" parTransId="{A9F5B529-30A4-47A5-978A-0518430C90F1}" sibTransId="{8B28AF6B-DBEB-4C73-AACD-66E4816E29B5}"/>
    <dgm:cxn modelId="{F36D4186-BC02-4E28-9042-A8DC4FFA257E}" srcId="{925AB66D-1730-4624-8D9A-6CEBD5C5FB9A}" destId="{B1185CBD-A956-4A20-BA86-374885AEC900}" srcOrd="6" destOrd="0" parTransId="{822FCFDA-F1B5-4CAA-BBB2-15F94216B364}" sibTransId="{65956506-6F4F-4194-981E-E4221B074364}"/>
    <dgm:cxn modelId="{679A669A-85ED-494C-A813-62FD8C1A235C}" type="presOf" srcId="{FBD39ACF-F264-406D-B9BA-DBB4CF8F0B61}" destId="{477FB139-69D4-48A3-BE33-9CB93509BCC5}" srcOrd="0" destOrd="0" presId="urn:microsoft.com/office/officeart/2008/layout/LinedList"/>
    <dgm:cxn modelId="{C2A0759E-23F9-4E0A-AE33-12798FCC2C55}" type="presOf" srcId="{230C46D3-D853-4AF6-AC9F-FECC95CAA08D}" destId="{D56A5DC3-A372-49BA-8AFC-12AAD41ADE09}" srcOrd="0" destOrd="0" presId="urn:microsoft.com/office/officeart/2008/layout/LinedList"/>
    <dgm:cxn modelId="{0E85C2B3-7882-445E-8D58-0478BDE1FE72}" type="presOf" srcId="{60421DAC-4D1B-48FB-92BD-8C82F130795A}" destId="{64E2FA6C-1083-46E5-AE70-F37F16A26888}" srcOrd="0" destOrd="0" presId="urn:microsoft.com/office/officeart/2008/layout/LinedList"/>
    <dgm:cxn modelId="{7AF13CC3-D9A6-4806-99E8-DE4970AE13AB}" type="presOf" srcId="{DC0CFB23-8FF6-45D1-B113-BBB3A38297AE}" destId="{2A9EFDEF-27C4-412A-9A49-F0023F0AC7DA}" srcOrd="0" destOrd="0" presId="urn:microsoft.com/office/officeart/2008/layout/LinedList"/>
    <dgm:cxn modelId="{26D508C7-523B-44C3-9629-8031CEB63B8B}" type="presOf" srcId="{925AB66D-1730-4624-8D9A-6CEBD5C5FB9A}" destId="{52B43F31-E3C8-4BF5-B1EF-D5FDA12E53DE}" srcOrd="0" destOrd="0" presId="urn:microsoft.com/office/officeart/2008/layout/LinedList"/>
    <dgm:cxn modelId="{6CE7F2DB-9CF7-40A4-A2FF-ED14FE51682F}" srcId="{925AB66D-1730-4624-8D9A-6CEBD5C5FB9A}" destId="{230C46D3-D853-4AF6-AC9F-FECC95CAA08D}" srcOrd="0" destOrd="0" parTransId="{D39C6A99-730A-467B-BC25-DB99C3C8C9C0}" sibTransId="{BDB74FE3-D2E3-463B-9039-14A33493A91D}"/>
    <dgm:cxn modelId="{5D5255E8-9106-46DF-A4B4-B792FB36F213}" srcId="{925AB66D-1730-4624-8D9A-6CEBD5C5FB9A}" destId="{DC0CFB23-8FF6-45D1-B113-BBB3A38297AE}" srcOrd="3" destOrd="0" parTransId="{6C087783-77B0-45E4-8007-65655331860B}" sibTransId="{8E24C647-4559-4AAB-8F0C-1175F2563491}"/>
    <dgm:cxn modelId="{5D4A2BF6-02D3-40F8-B0DD-D73A5A964368}" srcId="{925AB66D-1730-4624-8D9A-6CEBD5C5FB9A}" destId="{FBD39ACF-F264-406D-B9BA-DBB4CF8F0B61}" srcOrd="7" destOrd="0" parTransId="{A7EB6641-F2A3-4CA9-81AE-D77F9CE9B169}" sibTransId="{60F7EDB3-E422-489A-AF83-A718A6490F6E}"/>
    <dgm:cxn modelId="{382BCCFD-AF20-4CB7-B50A-F0CA11299178}" srcId="{925AB66D-1730-4624-8D9A-6CEBD5C5FB9A}" destId="{25DCCA10-A4DF-48D7-86AF-C4532FD7F4B6}" srcOrd="2" destOrd="0" parTransId="{B4D16BB1-CD8B-44FD-A376-879615068407}" sibTransId="{A228D59A-27AD-4516-9250-C4921903762B}"/>
    <dgm:cxn modelId="{18948BA0-13E5-42B3-AD54-EF9BAE43663C}" type="presParOf" srcId="{52B43F31-E3C8-4BF5-B1EF-D5FDA12E53DE}" destId="{40781717-A53F-4562-9308-080D182B4C2C}" srcOrd="0" destOrd="0" presId="urn:microsoft.com/office/officeart/2008/layout/LinedList"/>
    <dgm:cxn modelId="{18C34B58-B448-4FDA-A577-31C47F2B6A7E}" type="presParOf" srcId="{52B43F31-E3C8-4BF5-B1EF-D5FDA12E53DE}" destId="{9799523F-9A03-484C-9906-117E947D65F1}" srcOrd="1" destOrd="0" presId="urn:microsoft.com/office/officeart/2008/layout/LinedList"/>
    <dgm:cxn modelId="{59637AEF-0801-489C-825E-453FC50ADF8F}" type="presParOf" srcId="{9799523F-9A03-484C-9906-117E947D65F1}" destId="{D56A5DC3-A372-49BA-8AFC-12AAD41ADE09}" srcOrd="0" destOrd="0" presId="urn:microsoft.com/office/officeart/2008/layout/LinedList"/>
    <dgm:cxn modelId="{96ABD2DC-6A71-4E3D-B6A8-4838CA6BC1DD}" type="presParOf" srcId="{9799523F-9A03-484C-9906-117E947D65F1}" destId="{CD1D5FC6-A58F-4E68-A12F-4D8BC18E2F6B}" srcOrd="1" destOrd="0" presId="urn:microsoft.com/office/officeart/2008/layout/LinedList"/>
    <dgm:cxn modelId="{34C43327-8C16-48C8-93FB-B5FF3AB8A17D}" type="presParOf" srcId="{52B43F31-E3C8-4BF5-B1EF-D5FDA12E53DE}" destId="{BE76F922-3482-41BB-91B0-36ABCCA49897}" srcOrd="2" destOrd="0" presId="urn:microsoft.com/office/officeart/2008/layout/LinedList"/>
    <dgm:cxn modelId="{E0FE922B-500F-447F-9247-113E1A2F4D70}" type="presParOf" srcId="{52B43F31-E3C8-4BF5-B1EF-D5FDA12E53DE}" destId="{FFD7D391-0B13-4E01-85F1-C64E24676670}" srcOrd="3" destOrd="0" presId="urn:microsoft.com/office/officeart/2008/layout/LinedList"/>
    <dgm:cxn modelId="{DA7F31C2-EC83-41F8-B9DF-C6117AB18300}" type="presParOf" srcId="{FFD7D391-0B13-4E01-85F1-C64E24676670}" destId="{9A874B13-96B1-490E-82C0-4EB4CFB072B2}" srcOrd="0" destOrd="0" presId="urn:microsoft.com/office/officeart/2008/layout/LinedList"/>
    <dgm:cxn modelId="{8F886AC2-AF46-485A-B747-11F2A1DEB5EB}" type="presParOf" srcId="{FFD7D391-0B13-4E01-85F1-C64E24676670}" destId="{50A83E59-B88D-4317-92F3-E0CE956F5254}" srcOrd="1" destOrd="0" presId="urn:microsoft.com/office/officeart/2008/layout/LinedList"/>
    <dgm:cxn modelId="{BC3E44FB-D00C-4958-8484-F2621A3387E8}" type="presParOf" srcId="{52B43F31-E3C8-4BF5-B1EF-D5FDA12E53DE}" destId="{18AEAE37-D648-49D6-B65A-EF6665807CD1}" srcOrd="4" destOrd="0" presId="urn:microsoft.com/office/officeart/2008/layout/LinedList"/>
    <dgm:cxn modelId="{5492C3C3-F7E8-488B-9EFC-FD1CD51F9836}" type="presParOf" srcId="{52B43F31-E3C8-4BF5-B1EF-D5FDA12E53DE}" destId="{FAAA7E8D-889C-413C-9F3E-E20C4AEB77E8}" srcOrd="5" destOrd="0" presId="urn:microsoft.com/office/officeart/2008/layout/LinedList"/>
    <dgm:cxn modelId="{665D65D4-086D-4823-850A-6E3DB58AC5A4}" type="presParOf" srcId="{FAAA7E8D-889C-413C-9F3E-E20C4AEB77E8}" destId="{BBA670E1-536D-4BCF-BA18-9FFA7E267167}" srcOrd="0" destOrd="0" presId="urn:microsoft.com/office/officeart/2008/layout/LinedList"/>
    <dgm:cxn modelId="{55CE3AFC-1FC2-4B06-9C47-3EBD6E649B6E}" type="presParOf" srcId="{FAAA7E8D-889C-413C-9F3E-E20C4AEB77E8}" destId="{C69B7969-29C3-44B0-8F0E-02AD2B6BDAA3}" srcOrd="1" destOrd="0" presId="urn:microsoft.com/office/officeart/2008/layout/LinedList"/>
    <dgm:cxn modelId="{D386CF85-84B6-4AAA-8B87-7DE597E4E8ED}" type="presParOf" srcId="{52B43F31-E3C8-4BF5-B1EF-D5FDA12E53DE}" destId="{DFEDBA9B-89B5-41E8-897F-C51905816881}" srcOrd="6" destOrd="0" presId="urn:microsoft.com/office/officeart/2008/layout/LinedList"/>
    <dgm:cxn modelId="{4243FEAC-1373-4F3B-BA41-03DB7922F9B5}" type="presParOf" srcId="{52B43F31-E3C8-4BF5-B1EF-D5FDA12E53DE}" destId="{BEB5C72C-16B8-4C8F-8032-CAC221AC0254}" srcOrd="7" destOrd="0" presId="urn:microsoft.com/office/officeart/2008/layout/LinedList"/>
    <dgm:cxn modelId="{0B1B7B80-905F-4A88-9C8D-0AF9DA57886F}" type="presParOf" srcId="{BEB5C72C-16B8-4C8F-8032-CAC221AC0254}" destId="{2A9EFDEF-27C4-412A-9A49-F0023F0AC7DA}" srcOrd="0" destOrd="0" presId="urn:microsoft.com/office/officeart/2008/layout/LinedList"/>
    <dgm:cxn modelId="{9087B7D2-4EDE-4A24-AC16-CFD1D2E53B3D}" type="presParOf" srcId="{BEB5C72C-16B8-4C8F-8032-CAC221AC0254}" destId="{9D838ABA-A643-42C7-9734-F49DFA72D6F4}" srcOrd="1" destOrd="0" presId="urn:microsoft.com/office/officeart/2008/layout/LinedList"/>
    <dgm:cxn modelId="{2D8FF6A1-A8E8-4C08-A445-9F5995C764CB}" type="presParOf" srcId="{52B43F31-E3C8-4BF5-B1EF-D5FDA12E53DE}" destId="{048A2AF4-911E-4434-BA62-32F02798476D}" srcOrd="8" destOrd="0" presId="urn:microsoft.com/office/officeart/2008/layout/LinedList"/>
    <dgm:cxn modelId="{CF18EA83-C75D-4B36-A409-BE27DDA5989A}" type="presParOf" srcId="{52B43F31-E3C8-4BF5-B1EF-D5FDA12E53DE}" destId="{8D69E4C8-CD7F-451D-AFD6-8B41638DA8E9}" srcOrd="9" destOrd="0" presId="urn:microsoft.com/office/officeart/2008/layout/LinedList"/>
    <dgm:cxn modelId="{7071907C-7AA4-4E48-A7B8-E26C0224DFC5}" type="presParOf" srcId="{8D69E4C8-CD7F-451D-AFD6-8B41638DA8E9}" destId="{C0FF447F-A862-4B60-82CB-82756B4B419F}" srcOrd="0" destOrd="0" presId="urn:microsoft.com/office/officeart/2008/layout/LinedList"/>
    <dgm:cxn modelId="{D51F54C8-35EC-4704-818B-4AA3CCA3AF86}" type="presParOf" srcId="{8D69E4C8-CD7F-451D-AFD6-8B41638DA8E9}" destId="{6CE72BA5-F070-4A76-8D94-AFF856F219A5}" srcOrd="1" destOrd="0" presId="urn:microsoft.com/office/officeart/2008/layout/LinedList"/>
    <dgm:cxn modelId="{22548429-4ECA-45EA-BE6B-53DA8DE1AEE7}" type="presParOf" srcId="{52B43F31-E3C8-4BF5-B1EF-D5FDA12E53DE}" destId="{4DA679BD-7DDE-4611-95B2-4E0F53C89CCE}" srcOrd="10" destOrd="0" presId="urn:microsoft.com/office/officeart/2008/layout/LinedList"/>
    <dgm:cxn modelId="{3BDA5B64-CC84-4A11-B6C9-A776BFB5B2D5}" type="presParOf" srcId="{52B43F31-E3C8-4BF5-B1EF-D5FDA12E53DE}" destId="{7290E7F0-25B9-450B-91F1-FC61FE1D476A}" srcOrd="11" destOrd="0" presId="urn:microsoft.com/office/officeart/2008/layout/LinedList"/>
    <dgm:cxn modelId="{AE87BE37-A99A-4A75-9A09-8CB43B161660}" type="presParOf" srcId="{7290E7F0-25B9-450B-91F1-FC61FE1D476A}" destId="{64E2FA6C-1083-46E5-AE70-F37F16A26888}" srcOrd="0" destOrd="0" presId="urn:microsoft.com/office/officeart/2008/layout/LinedList"/>
    <dgm:cxn modelId="{E3EFCBAF-F7B0-4A83-9084-C0DC2B89F21D}" type="presParOf" srcId="{7290E7F0-25B9-450B-91F1-FC61FE1D476A}" destId="{E9B575AB-3FCD-4AB6-A0F0-A979D5D5D507}" srcOrd="1" destOrd="0" presId="urn:microsoft.com/office/officeart/2008/layout/LinedList"/>
    <dgm:cxn modelId="{077A622D-AFC1-40E9-8FA3-BEAAD31BA8A9}" type="presParOf" srcId="{52B43F31-E3C8-4BF5-B1EF-D5FDA12E53DE}" destId="{6469EF93-3EB8-443B-B6E5-77911FAD5BEA}" srcOrd="12" destOrd="0" presId="urn:microsoft.com/office/officeart/2008/layout/LinedList"/>
    <dgm:cxn modelId="{6C9ABF0D-F537-4810-B342-257CFF7D11F3}" type="presParOf" srcId="{52B43F31-E3C8-4BF5-B1EF-D5FDA12E53DE}" destId="{55062153-94B3-4E25-AE1C-2507C989CCB7}" srcOrd="13" destOrd="0" presId="urn:microsoft.com/office/officeart/2008/layout/LinedList"/>
    <dgm:cxn modelId="{923F0D72-9BC3-40CC-8A89-AB1314E92ACF}" type="presParOf" srcId="{55062153-94B3-4E25-AE1C-2507C989CCB7}" destId="{84071021-0006-4557-ADB8-7C37924AEA51}" srcOrd="0" destOrd="0" presId="urn:microsoft.com/office/officeart/2008/layout/LinedList"/>
    <dgm:cxn modelId="{08F74DE5-17BB-4E9A-AB00-45369FEEC0EA}" type="presParOf" srcId="{55062153-94B3-4E25-AE1C-2507C989CCB7}" destId="{5320A39E-BA8F-4C02-B273-06D4FC828E67}" srcOrd="1" destOrd="0" presId="urn:microsoft.com/office/officeart/2008/layout/LinedList"/>
    <dgm:cxn modelId="{B85F1DA5-BB24-4730-B988-19EF16C1B885}" type="presParOf" srcId="{52B43F31-E3C8-4BF5-B1EF-D5FDA12E53DE}" destId="{42B2D6BC-CB77-4028-9D3C-D46AA309473E}" srcOrd="14" destOrd="0" presId="urn:microsoft.com/office/officeart/2008/layout/LinedList"/>
    <dgm:cxn modelId="{926C5226-FA44-4B16-B0DC-A47701ABFAFF}" type="presParOf" srcId="{52B43F31-E3C8-4BF5-B1EF-D5FDA12E53DE}" destId="{E6EB0882-6C34-4B76-8B2C-8631A1BBB860}" srcOrd="15" destOrd="0" presId="urn:microsoft.com/office/officeart/2008/layout/LinedList"/>
    <dgm:cxn modelId="{3CD4BA58-A0DB-4A93-8CBB-5EA583029996}" type="presParOf" srcId="{E6EB0882-6C34-4B76-8B2C-8631A1BBB860}" destId="{477FB139-69D4-48A3-BE33-9CB93509BCC5}" srcOrd="0" destOrd="0" presId="urn:microsoft.com/office/officeart/2008/layout/LinedList"/>
    <dgm:cxn modelId="{A8953603-41B7-46FC-85C1-293FF84C6FE8}" type="presParOf" srcId="{E6EB0882-6C34-4B76-8B2C-8631A1BBB860}" destId="{12395AFA-1B0B-441E-91EB-34E62E4E13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F8E58E1-7BB4-4705-87C9-4E549F0EE6B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0DBF485-E524-4A09-B7AA-8AB82C61D928}">
      <dgm:prSet/>
      <dgm:spPr/>
      <dgm:t>
        <a:bodyPr/>
        <a:lstStyle/>
        <a:p>
          <a:r>
            <a:rPr lang="en-US"/>
            <a:t>Natural Disasters</a:t>
          </a:r>
        </a:p>
      </dgm:t>
    </dgm:pt>
    <dgm:pt modelId="{610A93A9-2EE2-4567-B0C8-25FA08339B46}" type="parTrans" cxnId="{7D7C355D-EF27-467B-B020-AC456DF2636C}">
      <dgm:prSet/>
      <dgm:spPr/>
      <dgm:t>
        <a:bodyPr/>
        <a:lstStyle/>
        <a:p>
          <a:endParaRPr lang="en-US"/>
        </a:p>
      </dgm:t>
    </dgm:pt>
    <dgm:pt modelId="{22616CE1-2A59-465D-B136-CB0921B62603}" type="sibTrans" cxnId="{7D7C355D-EF27-467B-B020-AC456DF2636C}">
      <dgm:prSet/>
      <dgm:spPr/>
      <dgm:t>
        <a:bodyPr/>
        <a:lstStyle/>
        <a:p>
          <a:endParaRPr lang="en-US"/>
        </a:p>
      </dgm:t>
    </dgm:pt>
    <dgm:pt modelId="{DB912D2D-E7E8-4059-8AC8-5D35263D3042}">
      <dgm:prSet/>
      <dgm:spPr/>
      <dgm:t>
        <a:bodyPr/>
        <a:lstStyle/>
        <a:p>
          <a:r>
            <a:rPr lang="en-US"/>
            <a:t>Political Issues</a:t>
          </a:r>
        </a:p>
      </dgm:t>
    </dgm:pt>
    <dgm:pt modelId="{9D7241F0-47EF-4BC9-88F3-4400DF30ECBE}" type="parTrans" cxnId="{4C316A93-7C37-4E1B-89BB-D4992160BB44}">
      <dgm:prSet/>
      <dgm:spPr/>
      <dgm:t>
        <a:bodyPr/>
        <a:lstStyle/>
        <a:p>
          <a:endParaRPr lang="en-US"/>
        </a:p>
      </dgm:t>
    </dgm:pt>
    <dgm:pt modelId="{C6D15C22-5B49-44B6-991C-4F2D820B8113}" type="sibTrans" cxnId="{4C316A93-7C37-4E1B-89BB-D4992160BB44}">
      <dgm:prSet/>
      <dgm:spPr/>
      <dgm:t>
        <a:bodyPr/>
        <a:lstStyle/>
        <a:p>
          <a:endParaRPr lang="en-US"/>
        </a:p>
      </dgm:t>
    </dgm:pt>
    <dgm:pt modelId="{C24D904D-D611-4FDC-B52C-3D9E0DF1AF8A}">
      <dgm:prSet/>
      <dgm:spPr/>
      <dgm:t>
        <a:bodyPr/>
        <a:lstStyle/>
        <a:p>
          <a:r>
            <a:rPr lang="en-US"/>
            <a:t>Terrorism</a:t>
          </a:r>
        </a:p>
      </dgm:t>
    </dgm:pt>
    <dgm:pt modelId="{55B6474F-7F89-487B-8D46-E33A1361A64B}" type="parTrans" cxnId="{9723FD1F-A004-4C75-8BF4-67F217967AC9}">
      <dgm:prSet/>
      <dgm:spPr/>
      <dgm:t>
        <a:bodyPr/>
        <a:lstStyle/>
        <a:p>
          <a:endParaRPr lang="en-US"/>
        </a:p>
      </dgm:t>
    </dgm:pt>
    <dgm:pt modelId="{6A0169C2-8B8A-4E70-A5CF-77A484318B51}" type="sibTrans" cxnId="{9723FD1F-A004-4C75-8BF4-67F217967AC9}">
      <dgm:prSet/>
      <dgm:spPr/>
      <dgm:t>
        <a:bodyPr/>
        <a:lstStyle/>
        <a:p>
          <a:endParaRPr lang="en-US"/>
        </a:p>
      </dgm:t>
    </dgm:pt>
    <dgm:pt modelId="{407663AD-45E7-4B35-9A75-DD695690A173}">
      <dgm:prSet/>
      <dgm:spPr/>
      <dgm:t>
        <a:bodyPr/>
        <a:lstStyle/>
        <a:p>
          <a:r>
            <a:rPr lang="en-US"/>
            <a:t>Health Related Issues</a:t>
          </a:r>
        </a:p>
      </dgm:t>
    </dgm:pt>
    <dgm:pt modelId="{B441218A-C850-4678-A59C-C5F6C037C827}" type="parTrans" cxnId="{4E6877B0-FE29-46BD-8A4D-C3B193EC9EFE}">
      <dgm:prSet/>
      <dgm:spPr/>
      <dgm:t>
        <a:bodyPr/>
        <a:lstStyle/>
        <a:p>
          <a:endParaRPr lang="en-US"/>
        </a:p>
      </dgm:t>
    </dgm:pt>
    <dgm:pt modelId="{1CD5E20D-B901-4B41-BB60-7D1B3790216B}" type="sibTrans" cxnId="{4E6877B0-FE29-46BD-8A4D-C3B193EC9EFE}">
      <dgm:prSet/>
      <dgm:spPr/>
      <dgm:t>
        <a:bodyPr/>
        <a:lstStyle/>
        <a:p>
          <a:endParaRPr lang="en-US"/>
        </a:p>
      </dgm:t>
    </dgm:pt>
    <dgm:pt modelId="{570A744D-4263-45FB-83BA-75C05E0745A3}">
      <dgm:prSet/>
      <dgm:spPr/>
      <dgm:t>
        <a:bodyPr/>
        <a:lstStyle/>
        <a:p>
          <a:r>
            <a:rPr lang="en-US"/>
            <a:t>Economic Crisis</a:t>
          </a:r>
        </a:p>
      </dgm:t>
    </dgm:pt>
    <dgm:pt modelId="{67C8CD4C-F5E2-4B38-8A8C-0B4DD1D71A91}" type="parTrans" cxnId="{8498DA7B-8550-45A6-83C3-B6E3B8D175D9}">
      <dgm:prSet/>
      <dgm:spPr/>
      <dgm:t>
        <a:bodyPr/>
        <a:lstStyle/>
        <a:p>
          <a:endParaRPr lang="en-US"/>
        </a:p>
      </dgm:t>
    </dgm:pt>
    <dgm:pt modelId="{0EE14578-BEAF-4886-B132-A35577CF860F}" type="sibTrans" cxnId="{8498DA7B-8550-45A6-83C3-B6E3B8D175D9}">
      <dgm:prSet/>
      <dgm:spPr/>
      <dgm:t>
        <a:bodyPr/>
        <a:lstStyle/>
        <a:p>
          <a:endParaRPr lang="en-US"/>
        </a:p>
      </dgm:t>
    </dgm:pt>
    <dgm:pt modelId="{A6DBCA7A-D45A-43A1-BC57-8466C0BB0167}">
      <dgm:prSet/>
      <dgm:spPr/>
      <dgm:t>
        <a:bodyPr/>
        <a:lstStyle/>
        <a:p>
          <a:r>
            <a:rPr lang="en-US"/>
            <a:t>Covid -19 Pandemic</a:t>
          </a:r>
        </a:p>
      </dgm:t>
    </dgm:pt>
    <dgm:pt modelId="{E46ADD4E-B79F-4BF1-A03B-6CEF8961C20E}" type="parTrans" cxnId="{8942D8F4-E7AA-4788-A6A0-F2A495617855}">
      <dgm:prSet/>
      <dgm:spPr/>
      <dgm:t>
        <a:bodyPr/>
        <a:lstStyle/>
        <a:p>
          <a:endParaRPr lang="en-US"/>
        </a:p>
      </dgm:t>
    </dgm:pt>
    <dgm:pt modelId="{03A3DAAE-45C5-491C-9F76-D88E60188234}" type="sibTrans" cxnId="{8942D8F4-E7AA-4788-A6A0-F2A495617855}">
      <dgm:prSet/>
      <dgm:spPr/>
      <dgm:t>
        <a:bodyPr/>
        <a:lstStyle/>
        <a:p>
          <a:endParaRPr lang="en-US"/>
        </a:p>
      </dgm:t>
    </dgm:pt>
    <dgm:pt modelId="{C62CF524-B8BF-487E-AB77-2FED8F196A85}" type="pres">
      <dgm:prSet presAssocID="{4F8E58E1-7BB4-4705-87C9-4E549F0EE6B9}" presName="vert0" presStyleCnt="0">
        <dgm:presLayoutVars>
          <dgm:dir/>
          <dgm:animOne val="branch"/>
          <dgm:animLvl val="lvl"/>
        </dgm:presLayoutVars>
      </dgm:prSet>
      <dgm:spPr/>
    </dgm:pt>
    <dgm:pt modelId="{33345E2A-21CE-476F-BB5F-39E1800B124D}" type="pres">
      <dgm:prSet presAssocID="{90DBF485-E524-4A09-B7AA-8AB82C61D928}" presName="thickLine" presStyleLbl="alignNode1" presStyleIdx="0" presStyleCnt="6"/>
      <dgm:spPr/>
    </dgm:pt>
    <dgm:pt modelId="{5EB4958C-1814-4484-BD75-4EA20DF0D044}" type="pres">
      <dgm:prSet presAssocID="{90DBF485-E524-4A09-B7AA-8AB82C61D928}" presName="horz1" presStyleCnt="0"/>
      <dgm:spPr/>
    </dgm:pt>
    <dgm:pt modelId="{BE3C8D17-A42D-4472-B753-EE0350C32733}" type="pres">
      <dgm:prSet presAssocID="{90DBF485-E524-4A09-B7AA-8AB82C61D928}" presName="tx1" presStyleLbl="revTx" presStyleIdx="0" presStyleCnt="6"/>
      <dgm:spPr/>
    </dgm:pt>
    <dgm:pt modelId="{06D3EBB6-5A75-4644-939B-7C5698C5A4BF}" type="pres">
      <dgm:prSet presAssocID="{90DBF485-E524-4A09-B7AA-8AB82C61D928}" presName="vert1" presStyleCnt="0"/>
      <dgm:spPr/>
    </dgm:pt>
    <dgm:pt modelId="{332DF479-C70D-40E1-AF4E-77EFF5ECEC8F}" type="pres">
      <dgm:prSet presAssocID="{DB912D2D-E7E8-4059-8AC8-5D35263D3042}" presName="thickLine" presStyleLbl="alignNode1" presStyleIdx="1" presStyleCnt="6"/>
      <dgm:spPr/>
    </dgm:pt>
    <dgm:pt modelId="{5A85BE1F-D2B9-4DB4-AE67-B6C6830E532B}" type="pres">
      <dgm:prSet presAssocID="{DB912D2D-E7E8-4059-8AC8-5D35263D3042}" presName="horz1" presStyleCnt="0"/>
      <dgm:spPr/>
    </dgm:pt>
    <dgm:pt modelId="{8E97A74E-5237-41C0-BDDD-9BEDDBDEE916}" type="pres">
      <dgm:prSet presAssocID="{DB912D2D-E7E8-4059-8AC8-5D35263D3042}" presName="tx1" presStyleLbl="revTx" presStyleIdx="1" presStyleCnt="6"/>
      <dgm:spPr/>
    </dgm:pt>
    <dgm:pt modelId="{F3D50CE1-2435-4CDA-9187-68F354C0C141}" type="pres">
      <dgm:prSet presAssocID="{DB912D2D-E7E8-4059-8AC8-5D35263D3042}" presName="vert1" presStyleCnt="0"/>
      <dgm:spPr/>
    </dgm:pt>
    <dgm:pt modelId="{439A9A12-B39B-463B-89D3-8B248B1CEE1C}" type="pres">
      <dgm:prSet presAssocID="{C24D904D-D611-4FDC-B52C-3D9E0DF1AF8A}" presName="thickLine" presStyleLbl="alignNode1" presStyleIdx="2" presStyleCnt="6"/>
      <dgm:spPr/>
    </dgm:pt>
    <dgm:pt modelId="{CB4D4F21-10FE-4F52-ADBF-E246DE2F243C}" type="pres">
      <dgm:prSet presAssocID="{C24D904D-D611-4FDC-B52C-3D9E0DF1AF8A}" presName="horz1" presStyleCnt="0"/>
      <dgm:spPr/>
    </dgm:pt>
    <dgm:pt modelId="{2E0DABBE-BA5F-490D-9535-9C18D6AC0A1F}" type="pres">
      <dgm:prSet presAssocID="{C24D904D-D611-4FDC-B52C-3D9E0DF1AF8A}" presName="tx1" presStyleLbl="revTx" presStyleIdx="2" presStyleCnt="6"/>
      <dgm:spPr/>
    </dgm:pt>
    <dgm:pt modelId="{05C4B04A-20F5-4B29-86C2-7A8C0188006E}" type="pres">
      <dgm:prSet presAssocID="{C24D904D-D611-4FDC-B52C-3D9E0DF1AF8A}" presName="vert1" presStyleCnt="0"/>
      <dgm:spPr/>
    </dgm:pt>
    <dgm:pt modelId="{4B751DFA-D9F1-4068-B44C-338E2C77EA1F}" type="pres">
      <dgm:prSet presAssocID="{407663AD-45E7-4B35-9A75-DD695690A173}" presName="thickLine" presStyleLbl="alignNode1" presStyleIdx="3" presStyleCnt="6"/>
      <dgm:spPr/>
    </dgm:pt>
    <dgm:pt modelId="{479D7E67-D689-4497-BCAF-DDECB2C4E792}" type="pres">
      <dgm:prSet presAssocID="{407663AD-45E7-4B35-9A75-DD695690A173}" presName="horz1" presStyleCnt="0"/>
      <dgm:spPr/>
    </dgm:pt>
    <dgm:pt modelId="{6D84B0BA-ABE6-4B15-8AFB-E3BF1F71F693}" type="pres">
      <dgm:prSet presAssocID="{407663AD-45E7-4B35-9A75-DD695690A173}" presName="tx1" presStyleLbl="revTx" presStyleIdx="3" presStyleCnt="6"/>
      <dgm:spPr/>
    </dgm:pt>
    <dgm:pt modelId="{4E85FA73-48D1-441F-B891-C7D81FD380FB}" type="pres">
      <dgm:prSet presAssocID="{407663AD-45E7-4B35-9A75-DD695690A173}" presName="vert1" presStyleCnt="0"/>
      <dgm:spPr/>
    </dgm:pt>
    <dgm:pt modelId="{4C16DDEA-8EC3-4DA3-9BD3-016AACC3D640}" type="pres">
      <dgm:prSet presAssocID="{570A744D-4263-45FB-83BA-75C05E0745A3}" presName="thickLine" presStyleLbl="alignNode1" presStyleIdx="4" presStyleCnt="6"/>
      <dgm:spPr/>
    </dgm:pt>
    <dgm:pt modelId="{E253BA11-0B9E-429C-B5EC-C432FD7517C9}" type="pres">
      <dgm:prSet presAssocID="{570A744D-4263-45FB-83BA-75C05E0745A3}" presName="horz1" presStyleCnt="0"/>
      <dgm:spPr/>
    </dgm:pt>
    <dgm:pt modelId="{3716126A-5DA0-4CDD-8FC1-FA952F020446}" type="pres">
      <dgm:prSet presAssocID="{570A744D-4263-45FB-83BA-75C05E0745A3}" presName="tx1" presStyleLbl="revTx" presStyleIdx="4" presStyleCnt="6"/>
      <dgm:spPr/>
    </dgm:pt>
    <dgm:pt modelId="{04DD3916-DA1D-4C13-8B04-267AD2406F3C}" type="pres">
      <dgm:prSet presAssocID="{570A744D-4263-45FB-83BA-75C05E0745A3}" presName="vert1" presStyleCnt="0"/>
      <dgm:spPr/>
    </dgm:pt>
    <dgm:pt modelId="{A734DB6B-6DD3-4140-B655-0E00043B7C92}" type="pres">
      <dgm:prSet presAssocID="{A6DBCA7A-D45A-43A1-BC57-8466C0BB0167}" presName="thickLine" presStyleLbl="alignNode1" presStyleIdx="5" presStyleCnt="6"/>
      <dgm:spPr/>
    </dgm:pt>
    <dgm:pt modelId="{C9B49962-7C49-4C67-B085-C049D556C1E1}" type="pres">
      <dgm:prSet presAssocID="{A6DBCA7A-D45A-43A1-BC57-8466C0BB0167}" presName="horz1" presStyleCnt="0"/>
      <dgm:spPr/>
    </dgm:pt>
    <dgm:pt modelId="{7B4513E5-F52D-4922-A041-71CAB67D1382}" type="pres">
      <dgm:prSet presAssocID="{A6DBCA7A-D45A-43A1-BC57-8466C0BB0167}" presName="tx1" presStyleLbl="revTx" presStyleIdx="5" presStyleCnt="6"/>
      <dgm:spPr/>
    </dgm:pt>
    <dgm:pt modelId="{AA26B12F-916B-48A5-A9D3-2033ECCE0CA3}" type="pres">
      <dgm:prSet presAssocID="{A6DBCA7A-D45A-43A1-BC57-8466C0BB0167}" presName="vert1" presStyleCnt="0"/>
      <dgm:spPr/>
    </dgm:pt>
  </dgm:ptLst>
  <dgm:cxnLst>
    <dgm:cxn modelId="{9723FD1F-A004-4C75-8BF4-67F217967AC9}" srcId="{4F8E58E1-7BB4-4705-87C9-4E549F0EE6B9}" destId="{C24D904D-D611-4FDC-B52C-3D9E0DF1AF8A}" srcOrd="2" destOrd="0" parTransId="{55B6474F-7F89-487B-8D46-E33A1361A64B}" sibTransId="{6A0169C2-8B8A-4E70-A5CF-77A484318B51}"/>
    <dgm:cxn modelId="{7D7C355D-EF27-467B-B020-AC456DF2636C}" srcId="{4F8E58E1-7BB4-4705-87C9-4E549F0EE6B9}" destId="{90DBF485-E524-4A09-B7AA-8AB82C61D928}" srcOrd="0" destOrd="0" parTransId="{610A93A9-2EE2-4567-B0C8-25FA08339B46}" sibTransId="{22616CE1-2A59-465D-B136-CB0921B62603}"/>
    <dgm:cxn modelId="{DF80D25E-8991-47E8-84B6-3B04D4C32CEF}" type="presOf" srcId="{407663AD-45E7-4B35-9A75-DD695690A173}" destId="{6D84B0BA-ABE6-4B15-8AFB-E3BF1F71F693}" srcOrd="0" destOrd="0" presId="urn:microsoft.com/office/officeart/2008/layout/LinedList"/>
    <dgm:cxn modelId="{CA8DDB6B-515E-4694-B403-14B9B86C23DD}" type="presOf" srcId="{A6DBCA7A-D45A-43A1-BC57-8466C0BB0167}" destId="{7B4513E5-F52D-4922-A041-71CAB67D1382}" srcOrd="0" destOrd="0" presId="urn:microsoft.com/office/officeart/2008/layout/LinedList"/>
    <dgm:cxn modelId="{8498DA7B-8550-45A6-83C3-B6E3B8D175D9}" srcId="{4F8E58E1-7BB4-4705-87C9-4E549F0EE6B9}" destId="{570A744D-4263-45FB-83BA-75C05E0745A3}" srcOrd="4" destOrd="0" parTransId="{67C8CD4C-F5E2-4B38-8A8C-0B4DD1D71A91}" sibTransId="{0EE14578-BEAF-4886-B132-A35577CF860F}"/>
    <dgm:cxn modelId="{4C316A93-7C37-4E1B-89BB-D4992160BB44}" srcId="{4F8E58E1-7BB4-4705-87C9-4E549F0EE6B9}" destId="{DB912D2D-E7E8-4059-8AC8-5D35263D3042}" srcOrd="1" destOrd="0" parTransId="{9D7241F0-47EF-4BC9-88F3-4400DF30ECBE}" sibTransId="{C6D15C22-5B49-44B6-991C-4F2D820B8113}"/>
    <dgm:cxn modelId="{F2C9E29A-5C0B-457B-BB4D-D598332D164D}" type="presOf" srcId="{570A744D-4263-45FB-83BA-75C05E0745A3}" destId="{3716126A-5DA0-4CDD-8FC1-FA952F020446}" srcOrd="0" destOrd="0" presId="urn:microsoft.com/office/officeart/2008/layout/LinedList"/>
    <dgm:cxn modelId="{4E6877B0-FE29-46BD-8A4D-C3B193EC9EFE}" srcId="{4F8E58E1-7BB4-4705-87C9-4E549F0EE6B9}" destId="{407663AD-45E7-4B35-9A75-DD695690A173}" srcOrd="3" destOrd="0" parTransId="{B441218A-C850-4678-A59C-C5F6C037C827}" sibTransId="{1CD5E20D-B901-4B41-BB60-7D1B3790216B}"/>
    <dgm:cxn modelId="{AA3C91CC-BF4E-4DEE-9590-5E3E5049CAE5}" type="presOf" srcId="{C24D904D-D611-4FDC-B52C-3D9E0DF1AF8A}" destId="{2E0DABBE-BA5F-490D-9535-9C18D6AC0A1F}" srcOrd="0" destOrd="0" presId="urn:microsoft.com/office/officeart/2008/layout/LinedList"/>
    <dgm:cxn modelId="{A17429DC-736D-4823-BDD5-B5EB6B17DFDD}" type="presOf" srcId="{DB912D2D-E7E8-4059-8AC8-5D35263D3042}" destId="{8E97A74E-5237-41C0-BDDD-9BEDDBDEE916}" srcOrd="0" destOrd="0" presId="urn:microsoft.com/office/officeart/2008/layout/LinedList"/>
    <dgm:cxn modelId="{B7812EF3-B8BF-4D76-8400-351DC7A519FD}" type="presOf" srcId="{90DBF485-E524-4A09-B7AA-8AB82C61D928}" destId="{BE3C8D17-A42D-4472-B753-EE0350C32733}" srcOrd="0" destOrd="0" presId="urn:microsoft.com/office/officeart/2008/layout/LinedList"/>
    <dgm:cxn modelId="{8942D8F4-E7AA-4788-A6A0-F2A495617855}" srcId="{4F8E58E1-7BB4-4705-87C9-4E549F0EE6B9}" destId="{A6DBCA7A-D45A-43A1-BC57-8466C0BB0167}" srcOrd="5" destOrd="0" parTransId="{E46ADD4E-B79F-4BF1-A03B-6CEF8961C20E}" sibTransId="{03A3DAAE-45C5-491C-9F76-D88E60188234}"/>
    <dgm:cxn modelId="{470ED3F8-2A19-44EA-B823-2E6283E86374}" type="presOf" srcId="{4F8E58E1-7BB4-4705-87C9-4E549F0EE6B9}" destId="{C62CF524-B8BF-487E-AB77-2FED8F196A85}" srcOrd="0" destOrd="0" presId="urn:microsoft.com/office/officeart/2008/layout/LinedList"/>
    <dgm:cxn modelId="{37A8AA7D-F7EC-44F0-B55A-EEFDE78C50F1}" type="presParOf" srcId="{C62CF524-B8BF-487E-AB77-2FED8F196A85}" destId="{33345E2A-21CE-476F-BB5F-39E1800B124D}" srcOrd="0" destOrd="0" presId="urn:microsoft.com/office/officeart/2008/layout/LinedList"/>
    <dgm:cxn modelId="{E1C274D4-AD6C-4AF2-B86A-4C7E7AAB684F}" type="presParOf" srcId="{C62CF524-B8BF-487E-AB77-2FED8F196A85}" destId="{5EB4958C-1814-4484-BD75-4EA20DF0D044}" srcOrd="1" destOrd="0" presId="urn:microsoft.com/office/officeart/2008/layout/LinedList"/>
    <dgm:cxn modelId="{E1C757AC-663E-48E1-8DC9-76113FE6790F}" type="presParOf" srcId="{5EB4958C-1814-4484-BD75-4EA20DF0D044}" destId="{BE3C8D17-A42D-4472-B753-EE0350C32733}" srcOrd="0" destOrd="0" presId="urn:microsoft.com/office/officeart/2008/layout/LinedList"/>
    <dgm:cxn modelId="{2BEB79F6-FE5C-4628-9175-6561D19BE75C}" type="presParOf" srcId="{5EB4958C-1814-4484-BD75-4EA20DF0D044}" destId="{06D3EBB6-5A75-4644-939B-7C5698C5A4BF}" srcOrd="1" destOrd="0" presId="urn:microsoft.com/office/officeart/2008/layout/LinedList"/>
    <dgm:cxn modelId="{D7A5FE71-A68F-4AF1-8489-B06BCF59E84F}" type="presParOf" srcId="{C62CF524-B8BF-487E-AB77-2FED8F196A85}" destId="{332DF479-C70D-40E1-AF4E-77EFF5ECEC8F}" srcOrd="2" destOrd="0" presId="urn:microsoft.com/office/officeart/2008/layout/LinedList"/>
    <dgm:cxn modelId="{4704F868-821F-43C5-B10B-216AA603AF13}" type="presParOf" srcId="{C62CF524-B8BF-487E-AB77-2FED8F196A85}" destId="{5A85BE1F-D2B9-4DB4-AE67-B6C6830E532B}" srcOrd="3" destOrd="0" presId="urn:microsoft.com/office/officeart/2008/layout/LinedList"/>
    <dgm:cxn modelId="{1E21DC60-D15F-42E2-B0D1-C2C80268E671}" type="presParOf" srcId="{5A85BE1F-D2B9-4DB4-AE67-B6C6830E532B}" destId="{8E97A74E-5237-41C0-BDDD-9BEDDBDEE916}" srcOrd="0" destOrd="0" presId="urn:microsoft.com/office/officeart/2008/layout/LinedList"/>
    <dgm:cxn modelId="{2D905D7F-D55A-40A5-9EFF-3D34EAE146C3}" type="presParOf" srcId="{5A85BE1F-D2B9-4DB4-AE67-B6C6830E532B}" destId="{F3D50CE1-2435-4CDA-9187-68F354C0C141}" srcOrd="1" destOrd="0" presId="urn:microsoft.com/office/officeart/2008/layout/LinedList"/>
    <dgm:cxn modelId="{67F8F196-800C-4E2A-A285-86201AA6C642}" type="presParOf" srcId="{C62CF524-B8BF-487E-AB77-2FED8F196A85}" destId="{439A9A12-B39B-463B-89D3-8B248B1CEE1C}" srcOrd="4" destOrd="0" presId="urn:microsoft.com/office/officeart/2008/layout/LinedList"/>
    <dgm:cxn modelId="{C55A64C6-A451-41F7-B0B0-1496518D3422}" type="presParOf" srcId="{C62CF524-B8BF-487E-AB77-2FED8F196A85}" destId="{CB4D4F21-10FE-4F52-ADBF-E246DE2F243C}" srcOrd="5" destOrd="0" presId="urn:microsoft.com/office/officeart/2008/layout/LinedList"/>
    <dgm:cxn modelId="{2A3B20A3-7009-4CC4-8947-27A7A352A69C}" type="presParOf" srcId="{CB4D4F21-10FE-4F52-ADBF-E246DE2F243C}" destId="{2E0DABBE-BA5F-490D-9535-9C18D6AC0A1F}" srcOrd="0" destOrd="0" presId="urn:microsoft.com/office/officeart/2008/layout/LinedList"/>
    <dgm:cxn modelId="{9C6CA290-6990-4907-912A-24103B8294D6}" type="presParOf" srcId="{CB4D4F21-10FE-4F52-ADBF-E246DE2F243C}" destId="{05C4B04A-20F5-4B29-86C2-7A8C0188006E}" srcOrd="1" destOrd="0" presId="urn:microsoft.com/office/officeart/2008/layout/LinedList"/>
    <dgm:cxn modelId="{E3D4E69E-0A7B-47EC-8C74-F6EF01813375}" type="presParOf" srcId="{C62CF524-B8BF-487E-AB77-2FED8F196A85}" destId="{4B751DFA-D9F1-4068-B44C-338E2C77EA1F}" srcOrd="6" destOrd="0" presId="urn:microsoft.com/office/officeart/2008/layout/LinedList"/>
    <dgm:cxn modelId="{70940A24-2E63-4EB7-AFFF-B9566A4C22EC}" type="presParOf" srcId="{C62CF524-B8BF-487E-AB77-2FED8F196A85}" destId="{479D7E67-D689-4497-BCAF-DDECB2C4E792}" srcOrd="7" destOrd="0" presId="urn:microsoft.com/office/officeart/2008/layout/LinedList"/>
    <dgm:cxn modelId="{7DC56712-C246-4518-B1DB-52503D33C746}" type="presParOf" srcId="{479D7E67-D689-4497-BCAF-DDECB2C4E792}" destId="{6D84B0BA-ABE6-4B15-8AFB-E3BF1F71F693}" srcOrd="0" destOrd="0" presId="urn:microsoft.com/office/officeart/2008/layout/LinedList"/>
    <dgm:cxn modelId="{A4694E41-326F-4899-9312-836DBBC1DE02}" type="presParOf" srcId="{479D7E67-D689-4497-BCAF-DDECB2C4E792}" destId="{4E85FA73-48D1-441F-B891-C7D81FD380FB}" srcOrd="1" destOrd="0" presId="urn:microsoft.com/office/officeart/2008/layout/LinedList"/>
    <dgm:cxn modelId="{798AB4BE-AFFF-46AE-B7D5-1C9F7B8E6B2E}" type="presParOf" srcId="{C62CF524-B8BF-487E-AB77-2FED8F196A85}" destId="{4C16DDEA-8EC3-4DA3-9BD3-016AACC3D640}" srcOrd="8" destOrd="0" presId="urn:microsoft.com/office/officeart/2008/layout/LinedList"/>
    <dgm:cxn modelId="{E2AC375D-668D-4E58-AE22-4B97FFD86D2A}" type="presParOf" srcId="{C62CF524-B8BF-487E-AB77-2FED8F196A85}" destId="{E253BA11-0B9E-429C-B5EC-C432FD7517C9}" srcOrd="9" destOrd="0" presId="urn:microsoft.com/office/officeart/2008/layout/LinedList"/>
    <dgm:cxn modelId="{B7F22EF9-ED64-4332-8E54-85277CC57995}" type="presParOf" srcId="{E253BA11-0B9E-429C-B5EC-C432FD7517C9}" destId="{3716126A-5DA0-4CDD-8FC1-FA952F020446}" srcOrd="0" destOrd="0" presId="urn:microsoft.com/office/officeart/2008/layout/LinedList"/>
    <dgm:cxn modelId="{36221A0C-BB50-4AB5-84A2-87B8D5C79B5C}" type="presParOf" srcId="{E253BA11-0B9E-429C-B5EC-C432FD7517C9}" destId="{04DD3916-DA1D-4C13-8B04-267AD2406F3C}" srcOrd="1" destOrd="0" presId="urn:microsoft.com/office/officeart/2008/layout/LinedList"/>
    <dgm:cxn modelId="{769DD695-2CE7-4177-A615-B1455F1D653C}" type="presParOf" srcId="{C62CF524-B8BF-487E-AB77-2FED8F196A85}" destId="{A734DB6B-6DD3-4140-B655-0E00043B7C92}" srcOrd="10" destOrd="0" presId="urn:microsoft.com/office/officeart/2008/layout/LinedList"/>
    <dgm:cxn modelId="{8C561837-2CB8-4BD7-BD81-2B65CB91534C}" type="presParOf" srcId="{C62CF524-B8BF-487E-AB77-2FED8F196A85}" destId="{C9B49962-7C49-4C67-B085-C049D556C1E1}" srcOrd="11" destOrd="0" presId="urn:microsoft.com/office/officeart/2008/layout/LinedList"/>
    <dgm:cxn modelId="{5337A537-DD10-433D-B232-2E7B0E6E1866}" type="presParOf" srcId="{C9B49962-7C49-4C67-B085-C049D556C1E1}" destId="{7B4513E5-F52D-4922-A041-71CAB67D1382}" srcOrd="0" destOrd="0" presId="urn:microsoft.com/office/officeart/2008/layout/LinedList"/>
    <dgm:cxn modelId="{EA38DBE2-3C54-4214-AE3E-66A739F446D6}" type="presParOf" srcId="{C9B49962-7C49-4C67-B085-C049D556C1E1}" destId="{AA26B12F-916B-48A5-A9D3-2033ECCE0CA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9B514B7-CFE7-48A9-9269-019179CDA7A4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D61043A2-1A63-439B-BF02-416F5F4A286D}">
      <dgm:prSet/>
      <dgm:spPr/>
      <dgm:t>
        <a:bodyPr/>
        <a:lstStyle/>
        <a:p>
          <a:r>
            <a:rPr lang="en-US" b="0" i="0" baseline="0"/>
            <a:t>Identify Risks </a:t>
          </a:r>
          <a:endParaRPr lang="en-US"/>
        </a:p>
      </dgm:t>
    </dgm:pt>
    <dgm:pt modelId="{CEE4AE46-8233-41DE-B579-D88632A2B70C}" type="parTrans" cxnId="{701F82D4-83BE-4869-9BA5-440C1E866BDF}">
      <dgm:prSet/>
      <dgm:spPr/>
      <dgm:t>
        <a:bodyPr/>
        <a:lstStyle/>
        <a:p>
          <a:endParaRPr lang="en-US"/>
        </a:p>
      </dgm:t>
    </dgm:pt>
    <dgm:pt modelId="{6231074F-2DB2-481E-960F-22BBB105287B}" type="sibTrans" cxnId="{701F82D4-83BE-4869-9BA5-440C1E866BDF}">
      <dgm:prSet/>
      <dgm:spPr/>
      <dgm:t>
        <a:bodyPr/>
        <a:lstStyle/>
        <a:p>
          <a:endParaRPr lang="en-US"/>
        </a:p>
      </dgm:t>
    </dgm:pt>
    <dgm:pt modelId="{4691CCF8-19FE-4D8F-BFCB-492048175C99}">
      <dgm:prSet/>
      <dgm:spPr/>
      <dgm:t>
        <a:bodyPr/>
        <a:lstStyle/>
        <a:p>
          <a:r>
            <a:rPr lang="en-US" b="0" i="0" baseline="0"/>
            <a:t>Assess Risks</a:t>
          </a:r>
          <a:endParaRPr lang="en-US"/>
        </a:p>
      </dgm:t>
    </dgm:pt>
    <dgm:pt modelId="{BA7D20D8-1A48-449A-8903-7F5335B6EB6C}" type="parTrans" cxnId="{DAF7E8DC-666A-4EB8-9F71-8D10BB74F363}">
      <dgm:prSet/>
      <dgm:spPr/>
      <dgm:t>
        <a:bodyPr/>
        <a:lstStyle/>
        <a:p>
          <a:endParaRPr lang="en-US"/>
        </a:p>
      </dgm:t>
    </dgm:pt>
    <dgm:pt modelId="{55998BDE-E43A-4EE2-8D70-6773FAC5B9FE}" type="sibTrans" cxnId="{DAF7E8DC-666A-4EB8-9F71-8D10BB74F363}">
      <dgm:prSet/>
      <dgm:spPr/>
      <dgm:t>
        <a:bodyPr/>
        <a:lstStyle/>
        <a:p>
          <a:endParaRPr lang="en-US"/>
        </a:p>
      </dgm:t>
    </dgm:pt>
    <dgm:pt modelId="{0F3266FF-D5E3-453A-B46E-B08447D692A9}">
      <dgm:prSet/>
      <dgm:spPr/>
      <dgm:t>
        <a:bodyPr/>
        <a:lstStyle/>
        <a:p>
          <a:r>
            <a:rPr lang="en-US" b="0" i="0" baseline="0"/>
            <a:t>Decision Making</a:t>
          </a:r>
          <a:endParaRPr lang="en-US"/>
        </a:p>
      </dgm:t>
    </dgm:pt>
    <dgm:pt modelId="{B7CD2645-B162-4461-91F5-7BC6D8DB6B6A}" type="parTrans" cxnId="{7D09E7B7-FA80-4BD2-891D-25E452B95E80}">
      <dgm:prSet/>
      <dgm:spPr/>
      <dgm:t>
        <a:bodyPr/>
        <a:lstStyle/>
        <a:p>
          <a:endParaRPr lang="en-US"/>
        </a:p>
      </dgm:t>
    </dgm:pt>
    <dgm:pt modelId="{F46A2356-D372-4992-8FEE-471E21578CDD}" type="sibTrans" cxnId="{7D09E7B7-FA80-4BD2-891D-25E452B95E80}">
      <dgm:prSet/>
      <dgm:spPr/>
      <dgm:t>
        <a:bodyPr/>
        <a:lstStyle/>
        <a:p>
          <a:endParaRPr lang="en-US"/>
        </a:p>
      </dgm:t>
    </dgm:pt>
    <dgm:pt modelId="{9F7848E3-8E9E-41C4-BACB-CCAD26BC79BF}">
      <dgm:prSet/>
      <dgm:spPr/>
      <dgm:t>
        <a:bodyPr/>
        <a:lstStyle/>
        <a:p>
          <a:r>
            <a:rPr lang="en-US" b="0" i="0" baseline="0"/>
            <a:t>Implement Controls</a:t>
          </a:r>
          <a:endParaRPr lang="en-US"/>
        </a:p>
      </dgm:t>
    </dgm:pt>
    <dgm:pt modelId="{D61B7DB0-BC78-4DC7-88E4-9FF15C5CA799}" type="parTrans" cxnId="{703FB7EF-9E74-4362-8FD7-A3F74C91E745}">
      <dgm:prSet/>
      <dgm:spPr/>
      <dgm:t>
        <a:bodyPr/>
        <a:lstStyle/>
        <a:p>
          <a:endParaRPr lang="en-US"/>
        </a:p>
      </dgm:t>
    </dgm:pt>
    <dgm:pt modelId="{2A2C8474-D5D9-4638-918A-37771E11D0AF}" type="sibTrans" cxnId="{703FB7EF-9E74-4362-8FD7-A3F74C91E745}">
      <dgm:prSet/>
      <dgm:spPr/>
      <dgm:t>
        <a:bodyPr/>
        <a:lstStyle/>
        <a:p>
          <a:endParaRPr lang="en-US"/>
        </a:p>
      </dgm:t>
    </dgm:pt>
    <dgm:pt modelId="{EF5F1233-6E81-4B42-ABE0-09AC4FC47648}">
      <dgm:prSet/>
      <dgm:spPr/>
      <dgm:t>
        <a:bodyPr/>
        <a:lstStyle/>
        <a:p>
          <a:r>
            <a:rPr lang="en-US" b="0" i="0" baseline="0"/>
            <a:t>Manage Risk</a:t>
          </a:r>
          <a:endParaRPr lang="en-US"/>
        </a:p>
      </dgm:t>
    </dgm:pt>
    <dgm:pt modelId="{D7108DBA-9EB8-44B1-B94B-6E6FF2CE05C7}" type="parTrans" cxnId="{5BF4E2C2-7BB4-4B09-8E04-7261430149A7}">
      <dgm:prSet/>
      <dgm:spPr/>
      <dgm:t>
        <a:bodyPr/>
        <a:lstStyle/>
        <a:p>
          <a:endParaRPr lang="en-US"/>
        </a:p>
      </dgm:t>
    </dgm:pt>
    <dgm:pt modelId="{FBE79445-4359-4425-AEF5-52254BAC2537}" type="sibTrans" cxnId="{5BF4E2C2-7BB4-4B09-8E04-7261430149A7}">
      <dgm:prSet/>
      <dgm:spPr/>
      <dgm:t>
        <a:bodyPr/>
        <a:lstStyle/>
        <a:p>
          <a:endParaRPr lang="en-US"/>
        </a:p>
      </dgm:t>
    </dgm:pt>
    <dgm:pt modelId="{467FF214-139C-4720-9C3C-08D3548BF56D}">
      <dgm:prSet/>
      <dgm:spPr/>
      <dgm:t>
        <a:bodyPr/>
        <a:lstStyle/>
        <a:p>
          <a:r>
            <a:rPr lang="en-US" b="0" i="0" baseline="0"/>
            <a:t>Monitor and Review</a:t>
          </a:r>
          <a:endParaRPr lang="en-US"/>
        </a:p>
      </dgm:t>
    </dgm:pt>
    <dgm:pt modelId="{0842E13C-B654-4624-A023-13627F18962A}" type="parTrans" cxnId="{BEF5F5E1-E23C-4777-8045-D98F70EFAFCD}">
      <dgm:prSet/>
      <dgm:spPr/>
      <dgm:t>
        <a:bodyPr/>
        <a:lstStyle/>
        <a:p>
          <a:endParaRPr lang="en-US"/>
        </a:p>
      </dgm:t>
    </dgm:pt>
    <dgm:pt modelId="{D0A03971-366F-4175-AE90-39FB0B4087F1}" type="sibTrans" cxnId="{BEF5F5E1-E23C-4777-8045-D98F70EFAFCD}">
      <dgm:prSet/>
      <dgm:spPr/>
      <dgm:t>
        <a:bodyPr/>
        <a:lstStyle/>
        <a:p>
          <a:endParaRPr lang="en-US"/>
        </a:p>
      </dgm:t>
    </dgm:pt>
    <dgm:pt modelId="{80CF1FDC-D37E-471E-8601-B7F225B06358}" type="pres">
      <dgm:prSet presAssocID="{09B514B7-CFE7-48A9-9269-019179CDA7A4}" presName="vert0" presStyleCnt="0">
        <dgm:presLayoutVars>
          <dgm:dir/>
          <dgm:animOne val="branch"/>
          <dgm:animLvl val="lvl"/>
        </dgm:presLayoutVars>
      </dgm:prSet>
      <dgm:spPr/>
    </dgm:pt>
    <dgm:pt modelId="{140171C3-C119-45A9-9EFA-65E33F68FBC6}" type="pres">
      <dgm:prSet presAssocID="{D61043A2-1A63-439B-BF02-416F5F4A286D}" presName="thickLine" presStyleLbl="alignNode1" presStyleIdx="0" presStyleCnt="6"/>
      <dgm:spPr/>
    </dgm:pt>
    <dgm:pt modelId="{CCB79196-AE86-4E11-AFA8-4311D8DAC300}" type="pres">
      <dgm:prSet presAssocID="{D61043A2-1A63-439B-BF02-416F5F4A286D}" presName="horz1" presStyleCnt="0"/>
      <dgm:spPr/>
    </dgm:pt>
    <dgm:pt modelId="{8250E61B-60E5-4E38-95AD-2FD87D067B94}" type="pres">
      <dgm:prSet presAssocID="{D61043A2-1A63-439B-BF02-416F5F4A286D}" presName="tx1" presStyleLbl="revTx" presStyleIdx="0" presStyleCnt="6"/>
      <dgm:spPr/>
    </dgm:pt>
    <dgm:pt modelId="{A012C229-CDDC-4A4E-92EC-584864E0DF04}" type="pres">
      <dgm:prSet presAssocID="{D61043A2-1A63-439B-BF02-416F5F4A286D}" presName="vert1" presStyleCnt="0"/>
      <dgm:spPr/>
    </dgm:pt>
    <dgm:pt modelId="{1BAF77FB-3821-4AB9-A221-5EDC166A0F13}" type="pres">
      <dgm:prSet presAssocID="{4691CCF8-19FE-4D8F-BFCB-492048175C99}" presName="thickLine" presStyleLbl="alignNode1" presStyleIdx="1" presStyleCnt="6"/>
      <dgm:spPr/>
    </dgm:pt>
    <dgm:pt modelId="{917FB21F-AD69-46FD-ACD9-B51773751FB2}" type="pres">
      <dgm:prSet presAssocID="{4691CCF8-19FE-4D8F-BFCB-492048175C99}" presName="horz1" presStyleCnt="0"/>
      <dgm:spPr/>
    </dgm:pt>
    <dgm:pt modelId="{6A286C14-323B-4335-BB2B-F78F9F6F833D}" type="pres">
      <dgm:prSet presAssocID="{4691CCF8-19FE-4D8F-BFCB-492048175C99}" presName="tx1" presStyleLbl="revTx" presStyleIdx="1" presStyleCnt="6"/>
      <dgm:spPr/>
    </dgm:pt>
    <dgm:pt modelId="{36713B44-2621-40D3-9FBD-D6C4BF2472EF}" type="pres">
      <dgm:prSet presAssocID="{4691CCF8-19FE-4D8F-BFCB-492048175C99}" presName="vert1" presStyleCnt="0"/>
      <dgm:spPr/>
    </dgm:pt>
    <dgm:pt modelId="{079A367A-72D7-4484-8A6A-C279989B3123}" type="pres">
      <dgm:prSet presAssocID="{0F3266FF-D5E3-453A-B46E-B08447D692A9}" presName="thickLine" presStyleLbl="alignNode1" presStyleIdx="2" presStyleCnt="6"/>
      <dgm:spPr/>
    </dgm:pt>
    <dgm:pt modelId="{48BBE04F-B7F3-4651-8DEC-1643BD757C3C}" type="pres">
      <dgm:prSet presAssocID="{0F3266FF-D5E3-453A-B46E-B08447D692A9}" presName="horz1" presStyleCnt="0"/>
      <dgm:spPr/>
    </dgm:pt>
    <dgm:pt modelId="{4B175480-97A7-4F49-88D2-AA49DF963376}" type="pres">
      <dgm:prSet presAssocID="{0F3266FF-D5E3-453A-B46E-B08447D692A9}" presName="tx1" presStyleLbl="revTx" presStyleIdx="2" presStyleCnt="6"/>
      <dgm:spPr/>
    </dgm:pt>
    <dgm:pt modelId="{AFDA789E-F65B-4565-9564-CA484ACAA6F4}" type="pres">
      <dgm:prSet presAssocID="{0F3266FF-D5E3-453A-B46E-B08447D692A9}" presName="vert1" presStyleCnt="0"/>
      <dgm:spPr/>
    </dgm:pt>
    <dgm:pt modelId="{A0D08FCC-9A13-48BA-8195-5152E0DA3750}" type="pres">
      <dgm:prSet presAssocID="{9F7848E3-8E9E-41C4-BACB-CCAD26BC79BF}" presName="thickLine" presStyleLbl="alignNode1" presStyleIdx="3" presStyleCnt="6"/>
      <dgm:spPr/>
    </dgm:pt>
    <dgm:pt modelId="{03563741-6E5B-4313-BC9A-102AA15910BA}" type="pres">
      <dgm:prSet presAssocID="{9F7848E3-8E9E-41C4-BACB-CCAD26BC79BF}" presName="horz1" presStyleCnt="0"/>
      <dgm:spPr/>
    </dgm:pt>
    <dgm:pt modelId="{38EA7AF9-EF4E-4357-B7D0-597F8C75A6D6}" type="pres">
      <dgm:prSet presAssocID="{9F7848E3-8E9E-41C4-BACB-CCAD26BC79BF}" presName="tx1" presStyleLbl="revTx" presStyleIdx="3" presStyleCnt="6"/>
      <dgm:spPr/>
    </dgm:pt>
    <dgm:pt modelId="{2B51F3FE-459A-4AED-95F0-2EC21CD04843}" type="pres">
      <dgm:prSet presAssocID="{9F7848E3-8E9E-41C4-BACB-CCAD26BC79BF}" presName="vert1" presStyleCnt="0"/>
      <dgm:spPr/>
    </dgm:pt>
    <dgm:pt modelId="{5033AB81-2148-4092-B665-D78A13B9B509}" type="pres">
      <dgm:prSet presAssocID="{EF5F1233-6E81-4B42-ABE0-09AC4FC47648}" presName="thickLine" presStyleLbl="alignNode1" presStyleIdx="4" presStyleCnt="6"/>
      <dgm:spPr/>
    </dgm:pt>
    <dgm:pt modelId="{EC30CF81-82E9-443A-8BAF-DB911BFE2F57}" type="pres">
      <dgm:prSet presAssocID="{EF5F1233-6E81-4B42-ABE0-09AC4FC47648}" presName="horz1" presStyleCnt="0"/>
      <dgm:spPr/>
    </dgm:pt>
    <dgm:pt modelId="{8D20C90E-2721-43E0-B3C2-6BB66EABA60E}" type="pres">
      <dgm:prSet presAssocID="{EF5F1233-6E81-4B42-ABE0-09AC4FC47648}" presName="tx1" presStyleLbl="revTx" presStyleIdx="4" presStyleCnt="6"/>
      <dgm:spPr/>
    </dgm:pt>
    <dgm:pt modelId="{7970EF9C-EEDA-4074-9817-97219113C936}" type="pres">
      <dgm:prSet presAssocID="{EF5F1233-6E81-4B42-ABE0-09AC4FC47648}" presName="vert1" presStyleCnt="0"/>
      <dgm:spPr/>
    </dgm:pt>
    <dgm:pt modelId="{BD9690E8-0510-4999-B50D-553E6BA2CF00}" type="pres">
      <dgm:prSet presAssocID="{467FF214-139C-4720-9C3C-08D3548BF56D}" presName="thickLine" presStyleLbl="alignNode1" presStyleIdx="5" presStyleCnt="6"/>
      <dgm:spPr/>
    </dgm:pt>
    <dgm:pt modelId="{190D72F3-2499-4C30-8737-A5F5CBBF7876}" type="pres">
      <dgm:prSet presAssocID="{467FF214-139C-4720-9C3C-08D3548BF56D}" presName="horz1" presStyleCnt="0"/>
      <dgm:spPr/>
    </dgm:pt>
    <dgm:pt modelId="{617BA6D5-F964-4971-8A3B-ADFA8D499458}" type="pres">
      <dgm:prSet presAssocID="{467FF214-139C-4720-9C3C-08D3548BF56D}" presName="tx1" presStyleLbl="revTx" presStyleIdx="5" presStyleCnt="6"/>
      <dgm:spPr/>
    </dgm:pt>
    <dgm:pt modelId="{DF947222-A18F-42FB-94D1-D938D0749603}" type="pres">
      <dgm:prSet presAssocID="{467FF214-139C-4720-9C3C-08D3548BF56D}" presName="vert1" presStyleCnt="0"/>
      <dgm:spPr/>
    </dgm:pt>
  </dgm:ptLst>
  <dgm:cxnLst>
    <dgm:cxn modelId="{835CC323-E8CC-4491-A676-6C758014DD69}" type="presOf" srcId="{9F7848E3-8E9E-41C4-BACB-CCAD26BC79BF}" destId="{38EA7AF9-EF4E-4357-B7D0-597F8C75A6D6}" srcOrd="0" destOrd="0" presId="urn:microsoft.com/office/officeart/2008/layout/LinedList"/>
    <dgm:cxn modelId="{B9783F29-F609-41BC-B906-2B201F45BA5C}" type="presOf" srcId="{0F3266FF-D5E3-453A-B46E-B08447D692A9}" destId="{4B175480-97A7-4F49-88D2-AA49DF963376}" srcOrd="0" destOrd="0" presId="urn:microsoft.com/office/officeart/2008/layout/LinedList"/>
    <dgm:cxn modelId="{7670CF6B-07A6-40EE-BB86-FA180EA5A0E2}" type="presOf" srcId="{09B514B7-CFE7-48A9-9269-019179CDA7A4}" destId="{80CF1FDC-D37E-471E-8601-B7F225B06358}" srcOrd="0" destOrd="0" presId="urn:microsoft.com/office/officeart/2008/layout/LinedList"/>
    <dgm:cxn modelId="{13774955-239A-43BE-AB66-49EB17BC1F18}" type="presOf" srcId="{4691CCF8-19FE-4D8F-BFCB-492048175C99}" destId="{6A286C14-323B-4335-BB2B-F78F9F6F833D}" srcOrd="0" destOrd="0" presId="urn:microsoft.com/office/officeart/2008/layout/LinedList"/>
    <dgm:cxn modelId="{8DAB7B97-FEFA-47E3-966F-D399B63DF089}" type="presOf" srcId="{EF5F1233-6E81-4B42-ABE0-09AC4FC47648}" destId="{8D20C90E-2721-43E0-B3C2-6BB66EABA60E}" srcOrd="0" destOrd="0" presId="urn:microsoft.com/office/officeart/2008/layout/LinedList"/>
    <dgm:cxn modelId="{7D09E7B7-FA80-4BD2-891D-25E452B95E80}" srcId="{09B514B7-CFE7-48A9-9269-019179CDA7A4}" destId="{0F3266FF-D5E3-453A-B46E-B08447D692A9}" srcOrd="2" destOrd="0" parTransId="{B7CD2645-B162-4461-91F5-7BC6D8DB6B6A}" sibTransId="{F46A2356-D372-4992-8FEE-471E21578CDD}"/>
    <dgm:cxn modelId="{5BF4E2C2-7BB4-4B09-8E04-7261430149A7}" srcId="{09B514B7-CFE7-48A9-9269-019179CDA7A4}" destId="{EF5F1233-6E81-4B42-ABE0-09AC4FC47648}" srcOrd="4" destOrd="0" parTransId="{D7108DBA-9EB8-44B1-B94B-6E6FF2CE05C7}" sibTransId="{FBE79445-4359-4425-AEF5-52254BAC2537}"/>
    <dgm:cxn modelId="{701F82D4-83BE-4869-9BA5-440C1E866BDF}" srcId="{09B514B7-CFE7-48A9-9269-019179CDA7A4}" destId="{D61043A2-1A63-439B-BF02-416F5F4A286D}" srcOrd="0" destOrd="0" parTransId="{CEE4AE46-8233-41DE-B579-D88632A2B70C}" sibTransId="{6231074F-2DB2-481E-960F-22BBB105287B}"/>
    <dgm:cxn modelId="{ADEEC0D9-9FBA-4776-8AAF-6143A7BEDD7A}" type="presOf" srcId="{D61043A2-1A63-439B-BF02-416F5F4A286D}" destId="{8250E61B-60E5-4E38-95AD-2FD87D067B94}" srcOrd="0" destOrd="0" presId="urn:microsoft.com/office/officeart/2008/layout/LinedList"/>
    <dgm:cxn modelId="{DAF7E8DC-666A-4EB8-9F71-8D10BB74F363}" srcId="{09B514B7-CFE7-48A9-9269-019179CDA7A4}" destId="{4691CCF8-19FE-4D8F-BFCB-492048175C99}" srcOrd="1" destOrd="0" parTransId="{BA7D20D8-1A48-449A-8903-7F5335B6EB6C}" sibTransId="{55998BDE-E43A-4EE2-8D70-6773FAC5B9FE}"/>
    <dgm:cxn modelId="{BEF5F5E1-E23C-4777-8045-D98F70EFAFCD}" srcId="{09B514B7-CFE7-48A9-9269-019179CDA7A4}" destId="{467FF214-139C-4720-9C3C-08D3548BF56D}" srcOrd="5" destOrd="0" parTransId="{0842E13C-B654-4624-A023-13627F18962A}" sibTransId="{D0A03971-366F-4175-AE90-39FB0B4087F1}"/>
    <dgm:cxn modelId="{703FB7EF-9E74-4362-8FD7-A3F74C91E745}" srcId="{09B514B7-CFE7-48A9-9269-019179CDA7A4}" destId="{9F7848E3-8E9E-41C4-BACB-CCAD26BC79BF}" srcOrd="3" destOrd="0" parTransId="{D61B7DB0-BC78-4DC7-88E4-9FF15C5CA799}" sibTransId="{2A2C8474-D5D9-4638-918A-37771E11D0AF}"/>
    <dgm:cxn modelId="{206D5BF0-D73C-447A-9C0D-4A02B8885C9C}" type="presOf" srcId="{467FF214-139C-4720-9C3C-08D3548BF56D}" destId="{617BA6D5-F964-4971-8A3B-ADFA8D499458}" srcOrd="0" destOrd="0" presId="urn:microsoft.com/office/officeart/2008/layout/LinedList"/>
    <dgm:cxn modelId="{67313490-54FF-410D-919C-4C60C3B3E9F5}" type="presParOf" srcId="{80CF1FDC-D37E-471E-8601-B7F225B06358}" destId="{140171C3-C119-45A9-9EFA-65E33F68FBC6}" srcOrd="0" destOrd="0" presId="urn:microsoft.com/office/officeart/2008/layout/LinedList"/>
    <dgm:cxn modelId="{4D5E8D85-7A36-4DA8-A397-F4C392C13FE3}" type="presParOf" srcId="{80CF1FDC-D37E-471E-8601-B7F225B06358}" destId="{CCB79196-AE86-4E11-AFA8-4311D8DAC300}" srcOrd="1" destOrd="0" presId="urn:microsoft.com/office/officeart/2008/layout/LinedList"/>
    <dgm:cxn modelId="{44B7B8AF-9772-4700-B33B-01047C3045CD}" type="presParOf" srcId="{CCB79196-AE86-4E11-AFA8-4311D8DAC300}" destId="{8250E61B-60E5-4E38-95AD-2FD87D067B94}" srcOrd="0" destOrd="0" presId="urn:microsoft.com/office/officeart/2008/layout/LinedList"/>
    <dgm:cxn modelId="{B1CA49EC-0C19-4D2C-8FDC-838ADAD5AD06}" type="presParOf" srcId="{CCB79196-AE86-4E11-AFA8-4311D8DAC300}" destId="{A012C229-CDDC-4A4E-92EC-584864E0DF04}" srcOrd="1" destOrd="0" presId="urn:microsoft.com/office/officeart/2008/layout/LinedList"/>
    <dgm:cxn modelId="{7C2C75F6-1A87-43C8-B1FF-03A01C6C252B}" type="presParOf" srcId="{80CF1FDC-D37E-471E-8601-B7F225B06358}" destId="{1BAF77FB-3821-4AB9-A221-5EDC166A0F13}" srcOrd="2" destOrd="0" presId="urn:microsoft.com/office/officeart/2008/layout/LinedList"/>
    <dgm:cxn modelId="{541CEAF9-C233-4E3A-8C0D-BBCB39703F38}" type="presParOf" srcId="{80CF1FDC-D37E-471E-8601-B7F225B06358}" destId="{917FB21F-AD69-46FD-ACD9-B51773751FB2}" srcOrd="3" destOrd="0" presId="urn:microsoft.com/office/officeart/2008/layout/LinedList"/>
    <dgm:cxn modelId="{FB2B196C-CD7B-4650-8E19-C1F8C33C000D}" type="presParOf" srcId="{917FB21F-AD69-46FD-ACD9-B51773751FB2}" destId="{6A286C14-323B-4335-BB2B-F78F9F6F833D}" srcOrd="0" destOrd="0" presId="urn:microsoft.com/office/officeart/2008/layout/LinedList"/>
    <dgm:cxn modelId="{D3E879BB-877C-49CE-B111-ABE2E540665C}" type="presParOf" srcId="{917FB21F-AD69-46FD-ACD9-B51773751FB2}" destId="{36713B44-2621-40D3-9FBD-D6C4BF2472EF}" srcOrd="1" destOrd="0" presId="urn:microsoft.com/office/officeart/2008/layout/LinedList"/>
    <dgm:cxn modelId="{F88C8E84-6DC0-4309-86C6-EAA919C42A8C}" type="presParOf" srcId="{80CF1FDC-D37E-471E-8601-B7F225B06358}" destId="{079A367A-72D7-4484-8A6A-C279989B3123}" srcOrd="4" destOrd="0" presId="urn:microsoft.com/office/officeart/2008/layout/LinedList"/>
    <dgm:cxn modelId="{E4D56B45-0AB6-401F-A482-EB667EA867D2}" type="presParOf" srcId="{80CF1FDC-D37E-471E-8601-B7F225B06358}" destId="{48BBE04F-B7F3-4651-8DEC-1643BD757C3C}" srcOrd="5" destOrd="0" presId="urn:microsoft.com/office/officeart/2008/layout/LinedList"/>
    <dgm:cxn modelId="{A59F36AB-2372-46C2-8CF9-6EC0F9B8A503}" type="presParOf" srcId="{48BBE04F-B7F3-4651-8DEC-1643BD757C3C}" destId="{4B175480-97A7-4F49-88D2-AA49DF963376}" srcOrd="0" destOrd="0" presId="urn:microsoft.com/office/officeart/2008/layout/LinedList"/>
    <dgm:cxn modelId="{7A794325-5169-4B2F-BAD2-AD4A205B38EE}" type="presParOf" srcId="{48BBE04F-B7F3-4651-8DEC-1643BD757C3C}" destId="{AFDA789E-F65B-4565-9564-CA484ACAA6F4}" srcOrd="1" destOrd="0" presId="urn:microsoft.com/office/officeart/2008/layout/LinedList"/>
    <dgm:cxn modelId="{7EC66168-A91E-44E6-8F2E-254688779591}" type="presParOf" srcId="{80CF1FDC-D37E-471E-8601-B7F225B06358}" destId="{A0D08FCC-9A13-48BA-8195-5152E0DA3750}" srcOrd="6" destOrd="0" presId="urn:microsoft.com/office/officeart/2008/layout/LinedList"/>
    <dgm:cxn modelId="{E373454C-8EC8-4430-96A7-9EA4D419A508}" type="presParOf" srcId="{80CF1FDC-D37E-471E-8601-B7F225B06358}" destId="{03563741-6E5B-4313-BC9A-102AA15910BA}" srcOrd="7" destOrd="0" presId="urn:microsoft.com/office/officeart/2008/layout/LinedList"/>
    <dgm:cxn modelId="{8F371A17-B19E-4DEF-8FC5-09742BE9BBBC}" type="presParOf" srcId="{03563741-6E5B-4313-BC9A-102AA15910BA}" destId="{38EA7AF9-EF4E-4357-B7D0-597F8C75A6D6}" srcOrd="0" destOrd="0" presId="urn:microsoft.com/office/officeart/2008/layout/LinedList"/>
    <dgm:cxn modelId="{EE88A20D-E809-42FF-9B40-0E95A7B108F4}" type="presParOf" srcId="{03563741-6E5B-4313-BC9A-102AA15910BA}" destId="{2B51F3FE-459A-4AED-95F0-2EC21CD04843}" srcOrd="1" destOrd="0" presId="urn:microsoft.com/office/officeart/2008/layout/LinedList"/>
    <dgm:cxn modelId="{D88EF684-AD4B-4BCF-AC9A-21D064E5F77B}" type="presParOf" srcId="{80CF1FDC-D37E-471E-8601-B7F225B06358}" destId="{5033AB81-2148-4092-B665-D78A13B9B509}" srcOrd="8" destOrd="0" presId="urn:microsoft.com/office/officeart/2008/layout/LinedList"/>
    <dgm:cxn modelId="{E056ABF9-F923-4167-A873-8EC56F7B988A}" type="presParOf" srcId="{80CF1FDC-D37E-471E-8601-B7F225B06358}" destId="{EC30CF81-82E9-443A-8BAF-DB911BFE2F57}" srcOrd="9" destOrd="0" presId="urn:microsoft.com/office/officeart/2008/layout/LinedList"/>
    <dgm:cxn modelId="{EA63C4FF-7463-4CAA-BF38-9A16EFA38EA2}" type="presParOf" srcId="{EC30CF81-82E9-443A-8BAF-DB911BFE2F57}" destId="{8D20C90E-2721-43E0-B3C2-6BB66EABA60E}" srcOrd="0" destOrd="0" presId="urn:microsoft.com/office/officeart/2008/layout/LinedList"/>
    <dgm:cxn modelId="{21151C72-A197-4841-A632-968AEA9190D4}" type="presParOf" srcId="{EC30CF81-82E9-443A-8BAF-DB911BFE2F57}" destId="{7970EF9C-EEDA-4074-9817-97219113C936}" srcOrd="1" destOrd="0" presId="urn:microsoft.com/office/officeart/2008/layout/LinedList"/>
    <dgm:cxn modelId="{BE2D3E06-D8CD-499F-BFF5-1E5FFCBF84F5}" type="presParOf" srcId="{80CF1FDC-D37E-471E-8601-B7F225B06358}" destId="{BD9690E8-0510-4999-B50D-553E6BA2CF00}" srcOrd="10" destOrd="0" presId="urn:microsoft.com/office/officeart/2008/layout/LinedList"/>
    <dgm:cxn modelId="{51ED1CF0-F7FD-4687-A077-992BB6972F88}" type="presParOf" srcId="{80CF1FDC-D37E-471E-8601-B7F225B06358}" destId="{190D72F3-2499-4C30-8737-A5F5CBBF7876}" srcOrd="11" destOrd="0" presId="urn:microsoft.com/office/officeart/2008/layout/LinedList"/>
    <dgm:cxn modelId="{30FC155A-A5CA-4E29-8639-DA564530FDB3}" type="presParOf" srcId="{190D72F3-2499-4C30-8737-A5F5CBBF7876}" destId="{617BA6D5-F964-4971-8A3B-ADFA8D499458}" srcOrd="0" destOrd="0" presId="urn:microsoft.com/office/officeart/2008/layout/LinedList"/>
    <dgm:cxn modelId="{78CD5AAD-31C0-4582-A44D-3BD07B68A91F}" type="presParOf" srcId="{190D72F3-2499-4C30-8737-A5F5CBBF7876}" destId="{DF947222-A18F-42FB-94D1-D938D07496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41388AE-185E-4FAB-B624-667EE2D4AA2C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258B688-7E26-4E02-94B5-5ADF22BF9A2A}">
      <dgm:prSet/>
      <dgm:spPr/>
      <dgm:t>
        <a:bodyPr/>
        <a:lstStyle/>
        <a:p>
          <a:r>
            <a:rPr lang="en-US" b="0" i="0" baseline="0"/>
            <a:t>Risk Assessment - Hazards</a:t>
          </a:r>
          <a:endParaRPr lang="en-US"/>
        </a:p>
      </dgm:t>
    </dgm:pt>
    <dgm:pt modelId="{7FD55CB5-1C45-44A9-ADAF-C63A0E909FAD}" type="parTrans" cxnId="{8427F62C-1B64-4D18-85F8-0F0185197FC1}">
      <dgm:prSet/>
      <dgm:spPr/>
      <dgm:t>
        <a:bodyPr/>
        <a:lstStyle/>
        <a:p>
          <a:endParaRPr lang="en-US"/>
        </a:p>
      </dgm:t>
    </dgm:pt>
    <dgm:pt modelId="{D3402BB3-8C3C-43A8-99FB-6220DFFDB573}" type="sibTrans" cxnId="{8427F62C-1B64-4D18-85F8-0F0185197FC1}">
      <dgm:prSet/>
      <dgm:spPr/>
      <dgm:t>
        <a:bodyPr/>
        <a:lstStyle/>
        <a:p>
          <a:endParaRPr lang="en-US"/>
        </a:p>
      </dgm:t>
    </dgm:pt>
    <dgm:pt modelId="{5082C717-184F-4839-BBB6-69388229D703}">
      <dgm:prSet/>
      <dgm:spPr/>
      <dgm:t>
        <a:bodyPr/>
        <a:lstStyle/>
        <a:p>
          <a:r>
            <a:rPr lang="en-US" b="0" i="0" baseline="0"/>
            <a:t>Implementation</a:t>
          </a:r>
          <a:endParaRPr lang="en-US"/>
        </a:p>
      </dgm:t>
    </dgm:pt>
    <dgm:pt modelId="{3ACF50AC-7ECA-4D08-AA30-F70EF7BB3592}" type="parTrans" cxnId="{9B11121F-7B18-4E0A-918C-73104E7FEF7E}">
      <dgm:prSet/>
      <dgm:spPr/>
      <dgm:t>
        <a:bodyPr/>
        <a:lstStyle/>
        <a:p>
          <a:endParaRPr lang="en-US"/>
        </a:p>
      </dgm:t>
    </dgm:pt>
    <dgm:pt modelId="{23B0707A-6433-44AD-8BE2-4C7701CDBDB1}" type="sibTrans" cxnId="{9B11121F-7B18-4E0A-918C-73104E7FEF7E}">
      <dgm:prSet/>
      <dgm:spPr/>
      <dgm:t>
        <a:bodyPr/>
        <a:lstStyle/>
        <a:p>
          <a:endParaRPr lang="en-US"/>
        </a:p>
      </dgm:t>
    </dgm:pt>
    <dgm:pt modelId="{749774CE-B765-423D-BE14-9096530DB1B6}">
      <dgm:prSet/>
      <dgm:spPr/>
      <dgm:t>
        <a:bodyPr/>
        <a:lstStyle/>
        <a:p>
          <a:r>
            <a:rPr lang="en-US" b="0" i="0" baseline="0"/>
            <a:t>Controls</a:t>
          </a:r>
          <a:endParaRPr lang="en-US"/>
        </a:p>
      </dgm:t>
    </dgm:pt>
    <dgm:pt modelId="{9FD8EB70-6188-4CA9-BE26-8E64CFAA6DFA}" type="parTrans" cxnId="{C468B9B7-0F53-41B3-9F28-0C8A72ABD25B}">
      <dgm:prSet/>
      <dgm:spPr/>
      <dgm:t>
        <a:bodyPr/>
        <a:lstStyle/>
        <a:p>
          <a:endParaRPr lang="en-US"/>
        </a:p>
      </dgm:t>
    </dgm:pt>
    <dgm:pt modelId="{1D7AC259-3A59-4CE3-ACEE-64525C7AC4D7}" type="sibTrans" cxnId="{C468B9B7-0F53-41B3-9F28-0C8A72ABD25B}">
      <dgm:prSet/>
      <dgm:spPr/>
      <dgm:t>
        <a:bodyPr/>
        <a:lstStyle/>
        <a:p>
          <a:endParaRPr lang="en-US"/>
        </a:p>
      </dgm:t>
    </dgm:pt>
    <dgm:pt modelId="{0B131EA5-4A6C-46EC-9C1C-E47CB4C8E32E}">
      <dgm:prSet/>
      <dgm:spPr/>
      <dgm:t>
        <a:bodyPr/>
        <a:lstStyle/>
        <a:p>
          <a:r>
            <a:rPr lang="en-US" b="0" i="0" baseline="0"/>
            <a:t>Acceptance of Risk, Mitigation or Avoidance of Risk</a:t>
          </a:r>
          <a:endParaRPr lang="en-US"/>
        </a:p>
      </dgm:t>
    </dgm:pt>
    <dgm:pt modelId="{F6CDC454-C37E-4CF5-9A05-6E89580ABDF6}" type="parTrans" cxnId="{C8B9F91A-1ADD-412E-B886-8CE0F5070DCF}">
      <dgm:prSet/>
      <dgm:spPr/>
      <dgm:t>
        <a:bodyPr/>
        <a:lstStyle/>
        <a:p>
          <a:endParaRPr lang="en-US"/>
        </a:p>
      </dgm:t>
    </dgm:pt>
    <dgm:pt modelId="{B6CB4FFC-DB98-479E-8064-097351E86821}" type="sibTrans" cxnId="{C8B9F91A-1ADD-412E-B886-8CE0F5070DCF}">
      <dgm:prSet/>
      <dgm:spPr/>
      <dgm:t>
        <a:bodyPr/>
        <a:lstStyle/>
        <a:p>
          <a:endParaRPr lang="en-US"/>
        </a:p>
      </dgm:t>
    </dgm:pt>
    <dgm:pt modelId="{0DE44C54-4111-43AE-91FA-4BE73CF4F5E2}" type="pres">
      <dgm:prSet presAssocID="{D41388AE-185E-4FAB-B624-667EE2D4AA2C}" presName="linear" presStyleCnt="0">
        <dgm:presLayoutVars>
          <dgm:animLvl val="lvl"/>
          <dgm:resizeHandles val="exact"/>
        </dgm:presLayoutVars>
      </dgm:prSet>
      <dgm:spPr/>
    </dgm:pt>
    <dgm:pt modelId="{DDE27A5E-B7F2-4944-924C-5C1A25309F78}" type="pres">
      <dgm:prSet presAssocID="{5258B688-7E26-4E02-94B5-5ADF22BF9A2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EAA038B-5992-408C-A944-1E4410C847CB}" type="pres">
      <dgm:prSet presAssocID="{D3402BB3-8C3C-43A8-99FB-6220DFFDB573}" presName="spacer" presStyleCnt="0"/>
      <dgm:spPr/>
    </dgm:pt>
    <dgm:pt modelId="{595D5B7C-67F1-48F6-903F-A79384FD702B}" type="pres">
      <dgm:prSet presAssocID="{5082C717-184F-4839-BBB6-69388229D70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A227D76-3F63-41F7-BA27-DC6283522919}" type="pres">
      <dgm:prSet presAssocID="{23B0707A-6433-44AD-8BE2-4C7701CDBDB1}" presName="spacer" presStyleCnt="0"/>
      <dgm:spPr/>
    </dgm:pt>
    <dgm:pt modelId="{D35F82F1-3FDC-4EC1-9B44-2F96AE707C83}" type="pres">
      <dgm:prSet presAssocID="{749774CE-B765-423D-BE14-9096530DB1B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865BE9C-1215-410A-AC6C-5C92B86ADD65}" type="pres">
      <dgm:prSet presAssocID="{1D7AC259-3A59-4CE3-ACEE-64525C7AC4D7}" presName="spacer" presStyleCnt="0"/>
      <dgm:spPr/>
    </dgm:pt>
    <dgm:pt modelId="{664CC15E-CF05-4B21-B457-A6111EA49287}" type="pres">
      <dgm:prSet presAssocID="{0B131EA5-4A6C-46EC-9C1C-E47CB4C8E32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8B9F91A-1ADD-412E-B886-8CE0F5070DCF}" srcId="{D41388AE-185E-4FAB-B624-667EE2D4AA2C}" destId="{0B131EA5-4A6C-46EC-9C1C-E47CB4C8E32E}" srcOrd="3" destOrd="0" parTransId="{F6CDC454-C37E-4CF5-9A05-6E89580ABDF6}" sibTransId="{B6CB4FFC-DB98-479E-8064-097351E86821}"/>
    <dgm:cxn modelId="{9B11121F-7B18-4E0A-918C-73104E7FEF7E}" srcId="{D41388AE-185E-4FAB-B624-667EE2D4AA2C}" destId="{5082C717-184F-4839-BBB6-69388229D703}" srcOrd="1" destOrd="0" parTransId="{3ACF50AC-7ECA-4D08-AA30-F70EF7BB3592}" sibTransId="{23B0707A-6433-44AD-8BE2-4C7701CDBDB1}"/>
    <dgm:cxn modelId="{B50CB71F-F169-48F6-A9FC-E7606AE61D95}" type="presOf" srcId="{749774CE-B765-423D-BE14-9096530DB1B6}" destId="{D35F82F1-3FDC-4EC1-9B44-2F96AE707C83}" srcOrd="0" destOrd="0" presId="urn:microsoft.com/office/officeart/2005/8/layout/vList2"/>
    <dgm:cxn modelId="{72CCFF24-E9DC-47F2-8B99-B0241F65C4B1}" type="presOf" srcId="{D41388AE-185E-4FAB-B624-667EE2D4AA2C}" destId="{0DE44C54-4111-43AE-91FA-4BE73CF4F5E2}" srcOrd="0" destOrd="0" presId="urn:microsoft.com/office/officeart/2005/8/layout/vList2"/>
    <dgm:cxn modelId="{8427F62C-1B64-4D18-85F8-0F0185197FC1}" srcId="{D41388AE-185E-4FAB-B624-667EE2D4AA2C}" destId="{5258B688-7E26-4E02-94B5-5ADF22BF9A2A}" srcOrd="0" destOrd="0" parTransId="{7FD55CB5-1C45-44A9-ADAF-C63A0E909FAD}" sibTransId="{D3402BB3-8C3C-43A8-99FB-6220DFFDB573}"/>
    <dgm:cxn modelId="{FBC38567-153B-44E5-A8C1-6F703C4A5121}" type="presOf" srcId="{5082C717-184F-4839-BBB6-69388229D703}" destId="{595D5B7C-67F1-48F6-903F-A79384FD702B}" srcOrd="0" destOrd="0" presId="urn:microsoft.com/office/officeart/2005/8/layout/vList2"/>
    <dgm:cxn modelId="{B25F0D7C-7A7D-4382-A3AC-28B4E91FB6CA}" type="presOf" srcId="{0B131EA5-4A6C-46EC-9C1C-E47CB4C8E32E}" destId="{664CC15E-CF05-4B21-B457-A6111EA49287}" srcOrd="0" destOrd="0" presId="urn:microsoft.com/office/officeart/2005/8/layout/vList2"/>
    <dgm:cxn modelId="{C468B9B7-0F53-41B3-9F28-0C8A72ABD25B}" srcId="{D41388AE-185E-4FAB-B624-667EE2D4AA2C}" destId="{749774CE-B765-423D-BE14-9096530DB1B6}" srcOrd="2" destOrd="0" parTransId="{9FD8EB70-6188-4CA9-BE26-8E64CFAA6DFA}" sibTransId="{1D7AC259-3A59-4CE3-ACEE-64525C7AC4D7}"/>
    <dgm:cxn modelId="{8B619ECC-0AF0-4B53-838E-B4FD05BE808E}" type="presOf" srcId="{5258B688-7E26-4E02-94B5-5ADF22BF9A2A}" destId="{DDE27A5E-B7F2-4944-924C-5C1A25309F78}" srcOrd="0" destOrd="0" presId="urn:microsoft.com/office/officeart/2005/8/layout/vList2"/>
    <dgm:cxn modelId="{E296CA49-C7C7-42A1-BBE2-1425E8729E59}" type="presParOf" srcId="{0DE44C54-4111-43AE-91FA-4BE73CF4F5E2}" destId="{DDE27A5E-B7F2-4944-924C-5C1A25309F78}" srcOrd="0" destOrd="0" presId="urn:microsoft.com/office/officeart/2005/8/layout/vList2"/>
    <dgm:cxn modelId="{2023B299-826E-48C9-8FC8-19C564DCA831}" type="presParOf" srcId="{0DE44C54-4111-43AE-91FA-4BE73CF4F5E2}" destId="{3EAA038B-5992-408C-A944-1E4410C847CB}" srcOrd="1" destOrd="0" presId="urn:microsoft.com/office/officeart/2005/8/layout/vList2"/>
    <dgm:cxn modelId="{A983B323-4E9A-43EB-98B1-BD67E03C94F0}" type="presParOf" srcId="{0DE44C54-4111-43AE-91FA-4BE73CF4F5E2}" destId="{595D5B7C-67F1-48F6-903F-A79384FD702B}" srcOrd="2" destOrd="0" presId="urn:microsoft.com/office/officeart/2005/8/layout/vList2"/>
    <dgm:cxn modelId="{1E25BC0D-98D0-4565-87C9-EB898A730304}" type="presParOf" srcId="{0DE44C54-4111-43AE-91FA-4BE73CF4F5E2}" destId="{2A227D76-3F63-41F7-BA27-DC6283522919}" srcOrd="3" destOrd="0" presId="urn:microsoft.com/office/officeart/2005/8/layout/vList2"/>
    <dgm:cxn modelId="{591AED5F-C755-4B23-8FCA-61134A196BB7}" type="presParOf" srcId="{0DE44C54-4111-43AE-91FA-4BE73CF4F5E2}" destId="{D35F82F1-3FDC-4EC1-9B44-2F96AE707C83}" srcOrd="4" destOrd="0" presId="urn:microsoft.com/office/officeart/2005/8/layout/vList2"/>
    <dgm:cxn modelId="{F5B64A24-968A-445D-A62E-03DFE0C664AE}" type="presParOf" srcId="{0DE44C54-4111-43AE-91FA-4BE73CF4F5E2}" destId="{9865BE9C-1215-410A-AC6C-5C92B86ADD65}" srcOrd="5" destOrd="0" presId="urn:microsoft.com/office/officeart/2005/8/layout/vList2"/>
    <dgm:cxn modelId="{57E5A5BB-6A70-40E1-82AF-3D7F611D3F48}" type="presParOf" srcId="{0DE44C54-4111-43AE-91FA-4BE73CF4F5E2}" destId="{664CC15E-CF05-4B21-B457-A6111EA4928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8B088C3-FF17-43D3-B92D-F6EAF37B0522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FC09EF8-F04D-48D5-9003-62745A271A94}">
      <dgm:prSet/>
      <dgm:spPr/>
      <dgm:t>
        <a:bodyPr/>
        <a:lstStyle/>
        <a:p>
          <a:r>
            <a:rPr lang="en-US" b="0" i="0" baseline="0"/>
            <a:t>Inherent Risk - Risk before controls put in place</a:t>
          </a:r>
          <a:endParaRPr lang="en-US"/>
        </a:p>
      </dgm:t>
    </dgm:pt>
    <dgm:pt modelId="{881A3A6D-0293-44F4-98F6-13B83CBCD9DF}" type="parTrans" cxnId="{35B22706-1037-4516-A706-F27F5E06BEE0}">
      <dgm:prSet/>
      <dgm:spPr/>
      <dgm:t>
        <a:bodyPr/>
        <a:lstStyle/>
        <a:p>
          <a:endParaRPr lang="en-US"/>
        </a:p>
      </dgm:t>
    </dgm:pt>
    <dgm:pt modelId="{9FBA43D8-5B59-4848-97A7-23BB9C591361}" type="sibTrans" cxnId="{35B22706-1037-4516-A706-F27F5E06BEE0}">
      <dgm:prSet/>
      <dgm:spPr/>
      <dgm:t>
        <a:bodyPr/>
        <a:lstStyle/>
        <a:p>
          <a:endParaRPr lang="en-US"/>
        </a:p>
      </dgm:t>
    </dgm:pt>
    <dgm:pt modelId="{B21F8AF7-1A0F-400E-BAFA-A642EAE453FE}">
      <dgm:prSet/>
      <dgm:spPr/>
      <dgm:t>
        <a:bodyPr/>
        <a:lstStyle/>
        <a:p>
          <a:r>
            <a:rPr lang="en-US" b="0" i="0" baseline="0"/>
            <a:t>Residual Risk - Risk after controls in place</a:t>
          </a:r>
          <a:endParaRPr lang="en-US"/>
        </a:p>
      </dgm:t>
    </dgm:pt>
    <dgm:pt modelId="{A4D12DE2-F5B9-46B3-BB6E-D6253F76028C}" type="parTrans" cxnId="{AE7F9BCB-37D3-4D26-A010-0AA81180B96D}">
      <dgm:prSet/>
      <dgm:spPr/>
      <dgm:t>
        <a:bodyPr/>
        <a:lstStyle/>
        <a:p>
          <a:endParaRPr lang="en-US"/>
        </a:p>
      </dgm:t>
    </dgm:pt>
    <dgm:pt modelId="{8D755EBD-5BA7-4A92-95BE-0C8D8F54855E}" type="sibTrans" cxnId="{AE7F9BCB-37D3-4D26-A010-0AA81180B96D}">
      <dgm:prSet/>
      <dgm:spPr/>
      <dgm:t>
        <a:bodyPr/>
        <a:lstStyle/>
        <a:p>
          <a:endParaRPr lang="en-US"/>
        </a:p>
      </dgm:t>
    </dgm:pt>
    <dgm:pt modelId="{BACD47C3-4840-4E0A-B0D0-D3D77A513205}">
      <dgm:prSet/>
      <dgm:spPr/>
      <dgm:t>
        <a:bodyPr/>
        <a:lstStyle/>
        <a:p>
          <a:r>
            <a:rPr lang="en-US" b="0" i="0" baseline="0" dirty="0"/>
            <a:t>                               Risk Scoring Factors </a:t>
          </a:r>
        </a:p>
        <a:p>
          <a:r>
            <a:rPr lang="en-US" b="0" i="0" baseline="0" dirty="0"/>
            <a:t>If all controls in place Residual Risk could be zero ……</a:t>
          </a:r>
          <a:endParaRPr lang="en-US" dirty="0"/>
        </a:p>
      </dgm:t>
    </dgm:pt>
    <dgm:pt modelId="{8BC58024-FD78-4A53-8F60-C9D5E63931B5}" type="parTrans" cxnId="{97942982-9847-4DB4-A312-58129A17A359}">
      <dgm:prSet/>
      <dgm:spPr/>
      <dgm:t>
        <a:bodyPr/>
        <a:lstStyle/>
        <a:p>
          <a:endParaRPr lang="en-US"/>
        </a:p>
      </dgm:t>
    </dgm:pt>
    <dgm:pt modelId="{FD885383-3ED0-4420-8E5D-20FF31BE51DC}" type="sibTrans" cxnId="{97942982-9847-4DB4-A312-58129A17A359}">
      <dgm:prSet/>
      <dgm:spPr/>
      <dgm:t>
        <a:bodyPr/>
        <a:lstStyle/>
        <a:p>
          <a:endParaRPr lang="en-US"/>
        </a:p>
      </dgm:t>
    </dgm:pt>
    <dgm:pt modelId="{1A336A32-394E-4316-ABE5-0902B92BB307}">
      <dgm:prSet/>
      <dgm:spPr/>
      <dgm:t>
        <a:bodyPr/>
        <a:lstStyle/>
        <a:p>
          <a:r>
            <a:rPr lang="en-US" b="0" i="0" baseline="0" dirty="0"/>
            <a:t>Likely to always be some uncontrollable risks</a:t>
          </a:r>
          <a:endParaRPr lang="en-US" dirty="0"/>
        </a:p>
      </dgm:t>
    </dgm:pt>
    <dgm:pt modelId="{8043D3AC-7716-4556-A968-504FEAF86998}" type="parTrans" cxnId="{7A42F9CB-E1F7-41DE-A467-9DF137EF9013}">
      <dgm:prSet/>
      <dgm:spPr/>
      <dgm:t>
        <a:bodyPr/>
        <a:lstStyle/>
        <a:p>
          <a:endParaRPr lang="en-US"/>
        </a:p>
      </dgm:t>
    </dgm:pt>
    <dgm:pt modelId="{3E2BB1D6-8C28-4D77-B898-1C150A3A2608}" type="sibTrans" cxnId="{7A42F9CB-E1F7-41DE-A467-9DF137EF9013}">
      <dgm:prSet/>
      <dgm:spPr/>
      <dgm:t>
        <a:bodyPr/>
        <a:lstStyle/>
        <a:p>
          <a:endParaRPr lang="en-US"/>
        </a:p>
      </dgm:t>
    </dgm:pt>
    <dgm:pt modelId="{40DAE4B9-8418-4FB7-ABDF-99B9158EE046}" type="pres">
      <dgm:prSet presAssocID="{58B088C3-FF17-43D3-B92D-F6EAF37B0522}" presName="linear" presStyleCnt="0">
        <dgm:presLayoutVars>
          <dgm:animLvl val="lvl"/>
          <dgm:resizeHandles val="exact"/>
        </dgm:presLayoutVars>
      </dgm:prSet>
      <dgm:spPr/>
    </dgm:pt>
    <dgm:pt modelId="{2C8726CC-998C-470A-98EF-562B119845A9}" type="pres">
      <dgm:prSet presAssocID="{2FC09EF8-F04D-48D5-9003-62745A271A9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6A4828B-5DE0-405E-B6F5-1EEBA742F924}" type="pres">
      <dgm:prSet presAssocID="{9FBA43D8-5B59-4848-97A7-23BB9C591361}" presName="spacer" presStyleCnt="0"/>
      <dgm:spPr/>
    </dgm:pt>
    <dgm:pt modelId="{02DB1360-8E0C-4CDE-815C-38A65A040FE8}" type="pres">
      <dgm:prSet presAssocID="{B21F8AF7-1A0F-400E-BAFA-A642EAE453F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9273953-2E54-4331-98F3-E94C470BC1D8}" type="pres">
      <dgm:prSet presAssocID="{8D755EBD-5BA7-4A92-95BE-0C8D8F54855E}" presName="spacer" presStyleCnt="0"/>
      <dgm:spPr/>
    </dgm:pt>
    <dgm:pt modelId="{D3332732-1C3D-4F82-BF38-3761D7DB4744}" type="pres">
      <dgm:prSet presAssocID="{BACD47C3-4840-4E0A-B0D0-D3D77A51320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7518AED-2764-4FC3-9D6D-052067ED9FF4}" type="pres">
      <dgm:prSet presAssocID="{FD885383-3ED0-4420-8E5D-20FF31BE51DC}" presName="spacer" presStyleCnt="0"/>
      <dgm:spPr/>
    </dgm:pt>
    <dgm:pt modelId="{C3E8FA31-0AC6-4357-831A-79B804F7921E}" type="pres">
      <dgm:prSet presAssocID="{1A336A32-394E-4316-ABE5-0902B92BB30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5B22706-1037-4516-A706-F27F5E06BEE0}" srcId="{58B088C3-FF17-43D3-B92D-F6EAF37B0522}" destId="{2FC09EF8-F04D-48D5-9003-62745A271A94}" srcOrd="0" destOrd="0" parTransId="{881A3A6D-0293-44F4-98F6-13B83CBCD9DF}" sibTransId="{9FBA43D8-5B59-4848-97A7-23BB9C591361}"/>
    <dgm:cxn modelId="{8A8D9916-B427-4632-AB43-7FD0480E29B0}" type="presOf" srcId="{1A336A32-394E-4316-ABE5-0902B92BB307}" destId="{C3E8FA31-0AC6-4357-831A-79B804F7921E}" srcOrd="0" destOrd="0" presId="urn:microsoft.com/office/officeart/2005/8/layout/vList2"/>
    <dgm:cxn modelId="{97942982-9847-4DB4-A312-58129A17A359}" srcId="{58B088C3-FF17-43D3-B92D-F6EAF37B0522}" destId="{BACD47C3-4840-4E0A-B0D0-D3D77A513205}" srcOrd="2" destOrd="0" parTransId="{8BC58024-FD78-4A53-8F60-C9D5E63931B5}" sibTransId="{FD885383-3ED0-4420-8E5D-20FF31BE51DC}"/>
    <dgm:cxn modelId="{E2D0C190-4E87-4DCD-851A-87193BA993A3}" type="presOf" srcId="{2FC09EF8-F04D-48D5-9003-62745A271A94}" destId="{2C8726CC-998C-470A-98EF-562B119845A9}" srcOrd="0" destOrd="0" presId="urn:microsoft.com/office/officeart/2005/8/layout/vList2"/>
    <dgm:cxn modelId="{5549F09A-11FE-43AD-A168-B330E1AA515E}" type="presOf" srcId="{BACD47C3-4840-4E0A-B0D0-D3D77A513205}" destId="{D3332732-1C3D-4F82-BF38-3761D7DB4744}" srcOrd="0" destOrd="0" presId="urn:microsoft.com/office/officeart/2005/8/layout/vList2"/>
    <dgm:cxn modelId="{A31B6AB1-2DA6-443C-9A2A-3C3475649EB5}" type="presOf" srcId="{B21F8AF7-1A0F-400E-BAFA-A642EAE453FE}" destId="{02DB1360-8E0C-4CDE-815C-38A65A040FE8}" srcOrd="0" destOrd="0" presId="urn:microsoft.com/office/officeart/2005/8/layout/vList2"/>
    <dgm:cxn modelId="{AE7F9BCB-37D3-4D26-A010-0AA81180B96D}" srcId="{58B088C3-FF17-43D3-B92D-F6EAF37B0522}" destId="{B21F8AF7-1A0F-400E-BAFA-A642EAE453FE}" srcOrd="1" destOrd="0" parTransId="{A4D12DE2-F5B9-46B3-BB6E-D6253F76028C}" sibTransId="{8D755EBD-5BA7-4A92-95BE-0C8D8F54855E}"/>
    <dgm:cxn modelId="{7A42F9CB-E1F7-41DE-A467-9DF137EF9013}" srcId="{58B088C3-FF17-43D3-B92D-F6EAF37B0522}" destId="{1A336A32-394E-4316-ABE5-0902B92BB307}" srcOrd="3" destOrd="0" parTransId="{8043D3AC-7716-4556-A968-504FEAF86998}" sibTransId="{3E2BB1D6-8C28-4D77-B898-1C150A3A2608}"/>
    <dgm:cxn modelId="{241D8AFC-A455-4121-A62D-92A88A2AB8E5}" type="presOf" srcId="{58B088C3-FF17-43D3-B92D-F6EAF37B0522}" destId="{40DAE4B9-8418-4FB7-ABDF-99B9158EE046}" srcOrd="0" destOrd="0" presId="urn:microsoft.com/office/officeart/2005/8/layout/vList2"/>
    <dgm:cxn modelId="{E9EA0C71-BDA2-48F8-A8F5-6A989F472A52}" type="presParOf" srcId="{40DAE4B9-8418-4FB7-ABDF-99B9158EE046}" destId="{2C8726CC-998C-470A-98EF-562B119845A9}" srcOrd="0" destOrd="0" presId="urn:microsoft.com/office/officeart/2005/8/layout/vList2"/>
    <dgm:cxn modelId="{70E5EFA9-1E3C-40CC-ABE7-B68D59F67EAC}" type="presParOf" srcId="{40DAE4B9-8418-4FB7-ABDF-99B9158EE046}" destId="{E6A4828B-5DE0-405E-B6F5-1EEBA742F924}" srcOrd="1" destOrd="0" presId="urn:microsoft.com/office/officeart/2005/8/layout/vList2"/>
    <dgm:cxn modelId="{EDAEAA90-62F5-4139-BE46-9DA970B2D3A6}" type="presParOf" srcId="{40DAE4B9-8418-4FB7-ABDF-99B9158EE046}" destId="{02DB1360-8E0C-4CDE-815C-38A65A040FE8}" srcOrd="2" destOrd="0" presId="urn:microsoft.com/office/officeart/2005/8/layout/vList2"/>
    <dgm:cxn modelId="{438AA5F0-DAB4-4E11-9929-70926536FC2B}" type="presParOf" srcId="{40DAE4B9-8418-4FB7-ABDF-99B9158EE046}" destId="{C9273953-2E54-4331-98F3-E94C470BC1D8}" srcOrd="3" destOrd="0" presId="urn:microsoft.com/office/officeart/2005/8/layout/vList2"/>
    <dgm:cxn modelId="{E3F915AE-2D75-4252-8435-93426CDAD1A6}" type="presParOf" srcId="{40DAE4B9-8418-4FB7-ABDF-99B9158EE046}" destId="{D3332732-1C3D-4F82-BF38-3761D7DB4744}" srcOrd="4" destOrd="0" presId="urn:microsoft.com/office/officeart/2005/8/layout/vList2"/>
    <dgm:cxn modelId="{47AD2527-EF26-4067-B1D2-5222686C3A53}" type="presParOf" srcId="{40DAE4B9-8418-4FB7-ABDF-99B9158EE046}" destId="{97518AED-2764-4FC3-9D6D-052067ED9FF4}" srcOrd="5" destOrd="0" presId="urn:microsoft.com/office/officeart/2005/8/layout/vList2"/>
    <dgm:cxn modelId="{17790463-62C3-4A61-951B-2F7A07542A8A}" type="presParOf" srcId="{40DAE4B9-8418-4FB7-ABDF-99B9158EE046}" destId="{C3E8FA31-0AC6-4357-831A-79B804F7921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C18C3AB-A273-4EAF-8E61-061A0DC89D21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CD873BE-DDF5-4A05-826D-F3B5E7A49700}">
      <dgm:prSet/>
      <dgm:spPr/>
      <dgm:t>
        <a:bodyPr/>
        <a:lstStyle/>
        <a:p>
          <a:r>
            <a:rPr lang="en-GB"/>
            <a:t>Intuitive or Judgemental Assessment</a:t>
          </a:r>
          <a:endParaRPr lang="en-US"/>
        </a:p>
      </dgm:t>
    </dgm:pt>
    <dgm:pt modelId="{81DF0AF7-A464-482A-AEEA-56745CBDBBDB}" type="parTrans" cxnId="{064790F1-66AD-4380-B26A-CA1BAE4BECA2}">
      <dgm:prSet/>
      <dgm:spPr/>
      <dgm:t>
        <a:bodyPr/>
        <a:lstStyle/>
        <a:p>
          <a:endParaRPr lang="en-US"/>
        </a:p>
      </dgm:t>
    </dgm:pt>
    <dgm:pt modelId="{D512612D-F3B3-4F98-9D21-CC934AB29110}" type="sibTrans" cxnId="{064790F1-66AD-4380-B26A-CA1BAE4BECA2}">
      <dgm:prSet/>
      <dgm:spPr/>
      <dgm:t>
        <a:bodyPr/>
        <a:lstStyle/>
        <a:p>
          <a:endParaRPr lang="en-US"/>
        </a:p>
      </dgm:t>
    </dgm:pt>
    <dgm:pt modelId="{C42C2557-ADA5-4876-9F2E-ABDB7DDEF33D}">
      <dgm:prSet/>
      <dgm:spPr/>
      <dgm:t>
        <a:bodyPr/>
        <a:lstStyle/>
        <a:p>
          <a:r>
            <a:rPr lang="en-GB"/>
            <a:t>Risk Assessment Matrix</a:t>
          </a:r>
          <a:endParaRPr lang="en-US"/>
        </a:p>
      </dgm:t>
    </dgm:pt>
    <dgm:pt modelId="{E4852E7F-D904-442C-AA3F-5FD309CA84CC}" type="parTrans" cxnId="{605FB111-2EC3-4C94-BB81-D71515E889A6}">
      <dgm:prSet/>
      <dgm:spPr/>
      <dgm:t>
        <a:bodyPr/>
        <a:lstStyle/>
        <a:p>
          <a:endParaRPr lang="en-US"/>
        </a:p>
      </dgm:t>
    </dgm:pt>
    <dgm:pt modelId="{CAED1E5F-6458-4DD4-9E7A-5762045520CA}" type="sibTrans" cxnId="{605FB111-2EC3-4C94-BB81-D71515E889A6}">
      <dgm:prSet/>
      <dgm:spPr/>
      <dgm:t>
        <a:bodyPr/>
        <a:lstStyle/>
        <a:p>
          <a:endParaRPr lang="en-US"/>
        </a:p>
      </dgm:t>
    </dgm:pt>
    <dgm:pt modelId="{883A1099-7589-46BA-91FF-705029394138}">
      <dgm:prSet/>
      <dgm:spPr/>
      <dgm:t>
        <a:bodyPr/>
        <a:lstStyle/>
        <a:p>
          <a:r>
            <a:rPr lang="en-GB"/>
            <a:t>Risk Ranking</a:t>
          </a:r>
          <a:endParaRPr lang="en-US"/>
        </a:p>
      </dgm:t>
    </dgm:pt>
    <dgm:pt modelId="{3CD5CA7E-6FC8-4BFA-85F2-2714D1E84356}" type="parTrans" cxnId="{54260C6E-158C-4B89-BC44-D07800AE0096}">
      <dgm:prSet/>
      <dgm:spPr/>
      <dgm:t>
        <a:bodyPr/>
        <a:lstStyle/>
        <a:p>
          <a:endParaRPr lang="en-US"/>
        </a:p>
      </dgm:t>
    </dgm:pt>
    <dgm:pt modelId="{ECB52441-33CC-44BA-ABF9-466D25AE3C68}" type="sibTrans" cxnId="{54260C6E-158C-4B89-BC44-D07800AE0096}">
      <dgm:prSet/>
      <dgm:spPr/>
      <dgm:t>
        <a:bodyPr/>
        <a:lstStyle/>
        <a:p>
          <a:endParaRPr lang="en-US"/>
        </a:p>
      </dgm:t>
    </dgm:pt>
    <dgm:pt modelId="{D2912CB0-1BCC-4A74-8E7C-D45978902CB9}" type="pres">
      <dgm:prSet presAssocID="{0C18C3AB-A273-4EAF-8E61-061A0DC89D2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DCE7C3-7464-4E38-835E-5AC3AAC56EF7}" type="pres">
      <dgm:prSet presAssocID="{1CD873BE-DDF5-4A05-826D-F3B5E7A49700}" presName="hierRoot1" presStyleCnt="0"/>
      <dgm:spPr/>
    </dgm:pt>
    <dgm:pt modelId="{B2369CA0-32DB-46E1-88D7-896E8227335A}" type="pres">
      <dgm:prSet presAssocID="{1CD873BE-DDF5-4A05-826D-F3B5E7A49700}" presName="composite" presStyleCnt="0"/>
      <dgm:spPr/>
    </dgm:pt>
    <dgm:pt modelId="{8753FC41-F2D4-4A32-997D-1F2E1CC2E878}" type="pres">
      <dgm:prSet presAssocID="{1CD873BE-DDF5-4A05-826D-F3B5E7A49700}" presName="background" presStyleLbl="node0" presStyleIdx="0" presStyleCnt="3"/>
      <dgm:spPr/>
    </dgm:pt>
    <dgm:pt modelId="{7379A17C-BB75-43BA-9AEF-B28F5F49909F}" type="pres">
      <dgm:prSet presAssocID="{1CD873BE-DDF5-4A05-826D-F3B5E7A49700}" presName="text" presStyleLbl="fgAcc0" presStyleIdx="0" presStyleCnt="3">
        <dgm:presLayoutVars>
          <dgm:chPref val="3"/>
        </dgm:presLayoutVars>
      </dgm:prSet>
      <dgm:spPr/>
    </dgm:pt>
    <dgm:pt modelId="{CAD54442-4CC4-4180-ADAB-CF5ABAEDC95B}" type="pres">
      <dgm:prSet presAssocID="{1CD873BE-DDF5-4A05-826D-F3B5E7A49700}" presName="hierChild2" presStyleCnt="0"/>
      <dgm:spPr/>
    </dgm:pt>
    <dgm:pt modelId="{E37427B6-22E8-4DF1-8A0B-DE7BF0154FEE}" type="pres">
      <dgm:prSet presAssocID="{C42C2557-ADA5-4876-9F2E-ABDB7DDEF33D}" presName="hierRoot1" presStyleCnt="0"/>
      <dgm:spPr/>
    </dgm:pt>
    <dgm:pt modelId="{F37E81EA-8ABB-4D75-8D18-8A27E2335AEE}" type="pres">
      <dgm:prSet presAssocID="{C42C2557-ADA5-4876-9F2E-ABDB7DDEF33D}" presName="composite" presStyleCnt="0"/>
      <dgm:spPr/>
    </dgm:pt>
    <dgm:pt modelId="{3E8670B4-B018-4958-B00B-287E192E79D9}" type="pres">
      <dgm:prSet presAssocID="{C42C2557-ADA5-4876-9F2E-ABDB7DDEF33D}" presName="background" presStyleLbl="node0" presStyleIdx="1" presStyleCnt="3"/>
      <dgm:spPr/>
    </dgm:pt>
    <dgm:pt modelId="{D4109658-1B4E-44BC-AA1D-189D5EA613D6}" type="pres">
      <dgm:prSet presAssocID="{C42C2557-ADA5-4876-9F2E-ABDB7DDEF33D}" presName="text" presStyleLbl="fgAcc0" presStyleIdx="1" presStyleCnt="3">
        <dgm:presLayoutVars>
          <dgm:chPref val="3"/>
        </dgm:presLayoutVars>
      </dgm:prSet>
      <dgm:spPr/>
    </dgm:pt>
    <dgm:pt modelId="{E8814212-B67D-4E96-A0C7-A42ECCE52E98}" type="pres">
      <dgm:prSet presAssocID="{C42C2557-ADA5-4876-9F2E-ABDB7DDEF33D}" presName="hierChild2" presStyleCnt="0"/>
      <dgm:spPr/>
    </dgm:pt>
    <dgm:pt modelId="{AC98942C-5564-4339-A2C3-E0CD299C0D09}" type="pres">
      <dgm:prSet presAssocID="{883A1099-7589-46BA-91FF-705029394138}" presName="hierRoot1" presStyleCnt="0"/>
      <dgm:spPr/>
    </dgm:pt>
    <dgm:pt modelId="{405DF458-225B-41B6-BC7A-BCC4753FB391}" type="pres">
      <dgm:prSet presAssocID="{883A1099-7589-46BA-91FF-705029394138}" presName="composite" presStyleCnt="0"/>
      <dgm:spPr/>
    </dgm:pt>
    <dgm:pt modelId="{8AE64AB7-87CD-4E40-AA8A-85EC6FCC4A26}" type="pres">
      <dgm:prSet presAssocID="{883A1099-7589-46BA-91FF-705029394138}" presName="background" presStyleLbl="node0" presStyleIdx="2" presStyleCnt="3"/>
      <dgm:spPr/>
    </dgm:pt>
    <dgm:pt modelId="{C16091D5-2BA5-4427-A46A-EA5BE46E24FA}" type="pres">
      <dgm:prSet presAssocID="{883A1099-7589-46BA-91FF-705029394138}" presName="text" presStyleLbl="fgAcc0" presStyleIdx="2" presStyleCnt="3">
        <dgm:presLayoutVars>
          <dgm:chPref val="3"/>
        </dgm:presLayoutVars>
      </dgm:prSet>
      <dgm:spPr/>
    </dgm:pt>
    <dgm:pt modelId="{4F361015-4C66-4169-83B0-B6D6BAF156CC}" type="pres">
      <dgm:prSet presAssocID="{883A1099-7589-46BA-91FF-705029394138}" presName="hierChild2" presStyleCnt="0"/>
      <dgm:spPr/>
    </dgm:pt>
  </dgm:ptLst>
  <dgm:cxnLst>
    <dgm:cxn modelId="{605FB111-2EC3-4C94-BB81-D71515E889A6}" srcId="{0C18C3AB-A273-4EAF-8E61-061A0DC89D21}" destId="{C42C2557-ADA5-4876-9F2E-ABDB7DDEF33D}" srcOrd="1" destOrd="0" parTransId="{E4852E7F-D904-442C-AA3F-5FD309CA84CC}" sibTransId="{CAED1E5F-6458-4DD4-9E7A-5762045520CA}"/>
    <dgm:cxn modelId="{1FC5DF2D-BBA5-4FC0-8D8F-970E6451484F}" type="presOf" srcId="{883A1099-7589-46BA-91FF-705029394138}" destId="{C16091D5-2BA5-4427-A46A-EA5BE46E24FA}" srcOrd="0" destOrd="0" presId="urn:microsoft.com/office/officeart/2005/8/layout/hierarchy1"/>
    <dgm:cxn modelId="{54260C6E-158C-4B89-BC44-D07800AE0096}" srcId="{0C18C3AB-A273-4EAF-8E61-061A0DC89D21}" destId="{883A1099-7589-46BA-91FF-705029394138}" srcOrd="2" destOrd="0" parTransId="{3CD5CA7E-6FC8-4BFA-85F2-2714D1E84356}" sibTransId="{ECB52441-33CC-44BA-ABF9-466D25AE3C68}"/>
    <dgm:cxn modelId="{A8DCF675-0254-4CF1-A324-4E7E7ED73D24}" type="presOf" srcId="{C42C2557-ADA5-4876-9F2E-ABDB7DDEF33D}" destId="{D4109658-1B4E-44BC-AA1D-189D5EA613D6}" srcOrd="0" destOrd="0" presId="urn:microsoft.com/office/officeart/2005/8/layout/hierarchy1"/>
    <dgm:cxn modelId="{571E9397-FE27-4603-B6C3-33CD67F38D65}" type="presOf" srcId="{0C18C3AB-A273-4EAF-8E61-061A0DC89D21}" destId="{D2912CB0-1BCC-4A74-8E7C-D45978902CB9}" srcOrd="0" destOrd="0" presId="urn:microsoft.com/office/officeart/2005/8/layout/hierarchy1"/>
    <dgm:cxn modelId="{3664AFD5-002B-442E-A9EE-CE7EB9B3AB64}" type="presOf" srcId="{1CD873BE-DDF5-4A05-826D-F3B5E7A49700}" destId="{7379A17C-BB75-43BA-9AEF-B28F5F49909F}" srcOrd="0" destOrd="0" presId="urn:microsoft.com/office/officeart/2005/8/layout/hierarchy1"/>
    <dgm:cxn modelId="{064790F1-66AD-4380-B26A-CA1BAE4BECA2}" srcId="{0C18C3AB-A273-4EAF-8E61-061A0DC89D21}" destId="{1CD873BE-DDF5-4A05-826D-F3B5E7A49700}" srcOrd="0" destOrd="0" parTransId="{81DF0AF7-A464-482A-AEEA-56745CBDBBDB}" sibTransId="{D512612D-F3B3-4F98-9D21-CC934AB29110}"/>
    <dgm:cxn modelId="{1E7E6514-E524-4D16-AA56-2E1F5C13FC36}" type="presParOf" srcId="{D2912CB0-1BCC-4A74-8E7C-D45978902CB9}" destId="{95DCE7C3-7464-4E38-835E-5AC3AAC56EF7}" srcOrd="0" destOrd="0" presId="urn:microsoft.com/office/officeart/2005/8/layout/hierarchy1"/>
    <dgm:cxn modelId="{2C5E1568-0834-40F7-AE55-04DE473A84F6}" type="presParOf" srcId="{95DCE7C3-7464-4E38-835E-5AC3AAC56EF7}" destId="{B2369CA0-32DB-46E1-88D7-896E8227335A}" srcOrd="0" destOrd="0" presId="urn:microsoft.com/office/officeart/2005/8/layout/hierarchy1"/>
    <dgm:cxn modelId="{AFF8C11E-BE58-4CF4-A53E-5A2EFBF3AA7F}" type="presParOf" srcId="{B2369CA0-32DB-46E1-88D7-896E8227335A}" destId="{8753FC41-F2D4-4A32-997D-1F2E1CC2E878}" srcOrd="0" destOrd="0" presId="urn:microsoft.com/office/officeart/2005/8/layout/hierarchy1"/>
    <dgm:cxn modelId="{7F413E88-4E6F-45E2-B526-9C2AB4C9A270}" type="presParOf" srcId="{B2369CA0-32DB-46E1-88D7-896E8227335A}" destId="{7379A17C-BB75-43BA-9AEF-B28F5F49909F}" srcOrd="1" destOrd="0" presId="urn:microsoft.com/office/officeart/2005/8/layout/hierarchy1"/>
    <dgm:cxn modelId="{CB6DCE4D-A1B0-464E-A5D8-DBEEC7A98ABA}" type="presParOf" srcId="{95DCE7C3-7464-4E38-835E-5AC3AAC56EF7}" destId="{CAD54442-4CC4-4180-ADAB-CF5ABAEDC95B}" srcOrd="1" destOrd="0" presId="urn:microsoft.com/office/officeart/2005/8/layout/hierarchy1"/>
    <dgm:cxn modelId="{A9AB1AD9-CD70-423C-AA37-347435C13318}" type="presParOf" srcId="{D2912CB0-1BCC-4A74-8E7C-D45978902CB9}" destId="{E37427B6-22E8-4DF1-8A0B-DE7BF0154FEE}" srcOrd="1" destOrd="0" presId="urn:microsoft.com/office/officeart/2005/8/layout/hierarchy1"/>
    <dgm:cxn modelId="{F6AA732A-A430-422F-8590-CB3EF4186C47}" type="presParOf" srcId="{E37427B6-22E8-4DF1-8A0B-DE7BF0154FEE}" destId="{F37E81EA-8ABB-4D75-8D18-8A27E2335AEE}" srcOrd="0" destOrd="0" presId="urn:microsoft.com/office/officeart/2005/8/layout/hierarchy1"/>
    <dgm:cxn modelId="{6A973140-5864-406E-B403-1C8076005341}" type="presParOf" srcId="{F37E81EA-8ABB-4D75-8D18-8A27E2335AEE}" destId="{3E8670B4-B018-4958-B00B-287E192E79D9}" srcOrd="0" destOrd="0" presId="urn:microsoft.com/office/officeart/2005/8/layout/hierarchy1"/>
    <dgm:cxn modelId="{159FE01B-7E7E-4CC9-AF1D-239DC8F83764}" type="presParOf" srcId="{F37E81EA-8ABB-4D75-8D18-8A27E2335AEE}" destId="{D4109658-1B4E-44BC-AA1D-189D5EA613D6}" srcOrd="1" destOrd="0" presId="urn:microsoft.com/office/officeart/2005/8/layout/hierarchy1"/>
    <dgm:cxn modelId="{E15B5C54-B65D-4DF8-BEFD-E52DA9EE2A68}" type="presParOf" srcId="{E37427B6-22E8-4DF1-8A0B-DE7BF0154FEE}" destId="{E8814212-B67D-4E96-A0C7-A42ECCE52E98}" srcOrd="1" destOrd="0" presId="urn:microsoft.com/office/officeart/2005/8/layout/hierarchy1"/>
    <dgm:cxn modelId="{5282B633-38D0-43D7-82CD-53D711574451}" type="presParOf" srcId="{D2912CB0-1BCC-4A74-8E7C-D45978902CB9}" destId="{AC98942C-5564-4339-A2C3-E0CD299C0D09}" srcOrd="2" destOrd="0" presId="urn:microsoft.com/office/officeart/2005/8/layout/hierarchy1"/>
    <dgm:cxn modelId="{E440931A-4A46-49E2-8231-CE9968003B53}" type="presParOf" srcId="{AC98942C-5564-4339-A2C3-E0CD299C0D09}" destId="{405DF458-225B-41B6-BC7A-BCC4753FB391}" srcOrd="0" destOrd="0" presId="urn:microsoft.com/office/officeart/2005/8/layout/hierarchy1"/>
    <dgm:cxn modelId="{1FBAC5CD-E6FA-4FEC-A008-53AFE4859D9D}" type="presParOf" srcId="{405DF458-225B-41B6-BC7A-BCC4753FB391}" destId="{8AE64AB7-87CD-4E40-AA8A-85EC6FCC4A26}" srcOrd="0" destOrd="0" presId="urn:microsoft.com/office/officeart/2005/8/layout/hierarchy1"/>
    <dgm:cxn modelId="{185B69D9-6720-4114-A53F-BC2A7269AE42}" type="presParOf" srcId="{405DF458-225B-41B6-BC7A-BCC4753FB391}" destId="{C16091D5-2BA5-4427-A46A-EA5BE46E24FA}" srcOrd="1" destOrd="0" presId="urn:microsoft.com/office/officeart/2005/8/layout/hierarchy1"/>
    <dgm:cxn modelId="{F34E3869-8C63-4BC1-AA65-83871E96F1B1}" type="presParOf" srcId="{AC98942C-5564-4339-A2C3-E0CD299C0D09}" destId="{4F361015-4C66-4169-83B0-B6D6BAF156C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3CAC587-2EFC-44B1-8E08-EC8FE2433986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8B69F37-60EC-4C62-9736-777B82F907ED}">
      <dgm:prSet/>
      <dgm:spPr/>
      <dgm:t>
        <a:bodyPr/>
        <a:lstStyle/>
        <a:p>
          <a:r>
            <a:rPr lang="en-GB"/>
            <a:t>People</a:t>
          </a:r>
          <a:endParaRPr lang="en-US"/>
        </a:p>
      </dgm:t>
    </dgm:pt>
    <dgm:pt modelId="{88C3D42E-3974-4386-B66B-43B1FF931065}" type="parTrans" cxnId="{6B96D979-BE3A-4C6C-AA69-BF45134506AB}">
      <dgm:prSet/>
      <dgm:spPr/>
      <dgm:t>
        <a:bodyPr/>
        <a:lstStyle/>
        <a:p>
          <a:endParaRPr lang="en-US"/>
        </a:p>
      </dgm:t>
    </dgm:pt>
    <dgm:pt modelId="{4E598A4F-56BB-4828-950A-4D80F948E03C}" type="sibTrans" cxnId="{6B96D979-BE3A-4C6C-AA69-BF45134506AB}">
      <dgm:prSet/>
      <dgm:spPr/>
      <dgm:t>
        <a:bodyPr/>
        <a:lstStyle/>
        <a:p>
          <a:endParaRPr lang="en-US"/>
        </a:p>
      </dgm:t>
    </dgm:pt>
    <dgm:pt modelId="{4E32C500-3321-4A92-B3C1-E52FDB59AADA}">
      <dgm:prSet/>
      <dgm:spPr/>
      <dgm:t>
        <a:bodyPr/>
        <a:lstStyle/>
        <a:p>
          <a:r>
            <a:rPr lang="en-GB"/>
            <a:t>Processes </a:t>
          </a:r>
          <a:endParaRPr lang="en-US"/>
        </a:p>
      </dgm:t>
    </dgm:pt>
    <dgm:pt modelId="{873539C5-20DB-4602-AA7B-BD4D274312D3}" type="parTrans" cxnId="{C289CE0C-A409-4ED3-B06D-B8F26D5D296D}">
      <dgm:prSet/>
      <dgm:spPr/>
      <dgm:t>
        <a:bodyPr/>
        <a:lstStyle/>
        <a:p>
          <a:endParaRPr lang="en-US"/>
        </a:p>
      </dgm:t>
    </dgm:pt>
    <dgm:pt modelId="{D8B06F75-AAA2-446C-9F71-C56217FBF759}" type="sibTrans" cxnId="{C289CE0C-A409-4ED3-B06D-B8F26D5D296D}">
      <dgm:prSet/>
      <dgm:spPr/>
      <dgm:t>
        <a:bodyPr/>
        <a:lstStyle/>
        <a:p>
          <a:endParaRPr lang="en-US"/>
        </a:p>
      </dgm:t>
    </dgm:pt>
    <dgm:pt modelId="{DF8DC9D8-B0A8-43C9-9B6E-DBE0A5C83E39}">
      <dgm:prSet/>
      <dgm:spPr/>
      <dgm:t>
        <a:bodyPr/>
        <a:lstStyle/>
        <a:p>
          <a:r>
            <a:rPr lang="en-GB"/>
            <a:t>Systems - Normal Operating Procedures, Special Operating Procedures &amp; Emergency Operating Procedures</a:t>
          </a:r>
          <a:endParaRPr lang="en-US"/>
        </a:p>
      </dgm:t>
    </dgm:pt>
    <dgm:pt modelId="{8736BD82-ED7C-4A9F-8B0D-B183EB8F4806}" type="parTrans" cxnId="{4505F37E-AE47-47F7-972F-0AD4EE9E890E}">
      <dgm:prSet/>
      <dgm:spPr/>
      <dgm:t>
        <a:bodyPr/>
        <a:lstStyle/>
        <a:p>
          <a:endParaRPr lang="en-US"/>
        </a:p>
      </dgm:t>
    </dgm:pt>
    <dgm:pt modelId="{603BFA44-2C58-40E6-9E91-5DC7B579CBC9}" type="sibTrans" cxnId="{4505F37E-AE47-47F7-972F-0AD4EE9E890E}">
      <dgm:prSet/>
      <dgm:spPr/>
      <dgm:t>
        <a:bodyPr/>
        <a:lstStyle/>
        <a:p>
          <a:endParaRPr lang="en-US"/>
        </a:p>
      </dgm:t>
    </dgm:pt>
    <dgm:pt modelId="{6A64DFE4-A9A0-429C-A8C0-D024F79C6B84}">
      <dgm:prSet/>
      <dgm:spPr/>
      <dgm:t>
        <a:bodyPr/>
        <a:lstStyle/>
        <a:p>
          <a:r>
            <a:rPr lang="en-GB"/>
            <a:t>Events Operations / Venue Operations</a:t>
          </a:r>
          <a:endParaRPr lang="en-US"/>
        </a:p>
      </dgm:t>
    </dgm:pt>
    <dgm:pt modelId="{17884BE1-6DEF-46EE-84E8-B92B4682FF2B}" type="parTrans" cxnId="{B7678D05-7943-42A4-819D-E87782C7BF68}">
      <dgm:prSet/>
      <dgm:spPr/>
      <dgm:t>
        <a:bodyPr/>
        <a:lstStyle/>
        <a:p>
          <a:endParaRPr lang="en-US"/>
        </a:p>
      </dgm:t>
    </dgm:pt>
    <dgm:pt modelId="{1BBFBD2A-0B10-46DB-BDAF-8EEF15281D11}" type="sibTrans" cxnId="{B7678D05-7943-42A4-819D-E87782C7BF68}">
      <dgm:prSet/>
      <dgm:spPr/>
      <dgm:t>
        <a:bodyPr/>
        <a:lstStyle/>
        <a:p>
          <a:endParaRPr lang="en-US"/>
        </a:p>
      </dgm:t>
    </dgm:pt>
    <dgm:pt modelId="{1CA055F4-DF52-41A9-A4DF-232FBEE5D7C6}">
      <dgm:prSet/>
      <dgm:spPr/>
      <dgm:t>
        <a:bodyPr/>
        <a:lstStyle/>
        <a:p>
          <a:r>
            <a:rPr lang="en-GB"/>
            <a:t>Management </a:t>
          </a:r>
          <a:endParaRPr lang="en-US"/>
        </a:p>
      </dgm:t>
    </dgm:pt>
    <dgm:pt modelId="{5D5763C0-A3B1-4E92-99F5-DD99C65D07F7}" type="parTrans" cxnId="{2BF4E1D0-783E-47DE-841F-38BBF8B7E792}">
      <dgm:prSet/>
      <dgm:spPr/>
      <dgm:t>
        <a:bodyPr/>
        <a:lstStyle/>
        <a:p>
          <a:endParaRPr lang="en-US"/>
        </a:p>
      </dgm:t>
    </dgm:pt>
    <dgm:pt modelId="{63A51120-9111-4974-9E5A-1CFF09E607DD}" type="sibTrans" cxnId="{2BF4E1D0-783E-47DE-841F-38BBF8B7E792}">
      <dgm:prSet/>
      <dgm:spPr/>
      <dgm:t>
        <a:bodyPr/>
        <a:lstStyle/>
        <a:p>
          <a:endParaRPr lang="en-US"/>
        </a:p>
      </dgm:t>
    </dgm:pt>
    <dgm:pt modelId="{619C28FC-EEDF-469D-9BF3-C77D15D93435}">
      <dgm:prSet/>
      <dgm:spPr/>
      <dgm:t>
        <a:bodyPr/>
        <a:lstStyle/>
        <a:p>
          <a:r>
            <a:rPr lang="en-GB"/>
            <a:t>Inspections</a:t>
          </a:r>
          <a:endParaRPr lang="en-US"/>
        </a:p>
      </dgm:t>
    </dgm:pt>
    <dgm:pt modelId="{343615E7-C032-47EA-AED9-71D45D4DCF0E}" type="parTrans" cxnId="{960A3431-DD84-4916-9697-FB5A0880CD46}">
      <dgm:prSet/>
      <dgm:spPr/>
      <dgm:t>
        <a:bodyPr/>
        <a:lstStyle/>
        <a:p>
          <a:endParaRPr lang="en-US"/>
        </a:p>
      </dgm:t>
    </dgm:pt>
    <dgm:pt modelId="{BB65D9C3-61F8-48E3-ABF6-1485979818DA}" type="sibTrans" cxnId="{960A3431-DD84-4916-9697-FB5A0880CD46}">
      <dgm:prSet/>
      <dgm:spPr/>
      <dgm:t>
        <a:bodyPr/>
        <a:lstStyle/>
        <a:p>
          <a:endParaRPr lang="en-US"/>
        </a:p>
      </dgm:t>
    </dgm:pt>
    <dgm:pt modelId="{7F9E5E9B-7BD6-4FEB-9B4B-3A8EA95C2721}" type="pres">
      <dgm:prSet presAssocID="{F3CAC587-2EFC-44B1-8E08-EC8FE2433986}" presName="diagram" presStyleCnt="0">
        <dgm:presLayoutVars>
          <dgm:dir/>
          <dgm:resizeHandles val="exact"/>
        </dgm:presLayoutVars>
      </dgm:prSet>
      <dgm:spPr/>
    </dgm:pt>
    <dgm:pt modelId="{80954B3B-225B-4409-BF26-8EC40099CB0E}" type="pres">
      <dgm:prSet presAssocID="{28B69F37-60EC-4C62-9736-777B82F907ED}" presName="node" presStyleLbl="node1" presStyleIdx="0" presStyleCnt="6">
        <dgm:presLayoutVars>
          <dgm:bulletEnabled val="1"/>
        </dgm:presLayoutVars>
      </dgm:prSet>
      <dgm:spPr/>
    </dgm:pt>
    <dgm:pt modelId="{95A536F9-7C89-4364-8FDB-71500E1ABED9}" type="pres">
      <dgm:prSet presAssocID="{4E598A4F-56BB-4828-950A-4D80F948E03C}" presName="sibTrans" presStyleCnt="0"/>
      <dgm:spPr/>
    </dgm:pt>
    <dgm:pt modelId="{E6501A94-758D-460A-9AFA-E7FDC0F7E7B8}" type="pres">
      <dgm:prSet presAssocID="{4E32C500-3321-4A92-B3C1-E52FDB59AADA}" presName="node" presStyleLbl="node1" presStyleIdx="1" presStyleCnt="6">
        <dgm:presLayoutVars>
          <dgm:bulletEnabled val="1"/>
        </dgm:presLayoutVars>
      </dgm:prSet>
      <dgm:spPr/>
    </dgm:pt>
    <dgm:pt modelId="{7897CD59-283E-4953-8C7B-2CF1548D3F2F}" type="pres">
      <dgm:prSet presAssocID="{D8B06F75-AAA2-446C-9F71-C56217FBF759}" presName="sibTrans" presStyleCnt="0"/>
      <dgm:spPr/>
    </dgm:pt>
    <dgm:pt modelId="{EBF90AF2-5C87-4AB4-BE42-07E1B7DBD632}" type="pres">
      <dgm:prSet presAssocID="{DF8DC9D8-B0A8-43C9-9B6E-DBE0A5C83E39}" presName="node" presStyleLbl="node1" presStyleIdx="2" presStyleCnt="6">
        <dgm:presLayoutVars>
          <dgm:bulletEnabled val="1"/>
        </dgm:presLayoutVars>
      </dgm:prSet>
      <dgm:spPr/>
    </dgm:pt>
    <dgm:pt modelId="{9CE116B0-99AE-49ED-800E-95A0814EBAFC}" type="pres">
      <dgm:prSet presAssocID="{603BFA44-2C58-40E6-9E91-5DC7B579CBC9}" presName="sibTrans" presStyleCnt="0"/>
      <dgm:spPr/>
    </dgm:pt>
    <dgm:pt modelId="{5BADBA91-43E7-4633-A391-DB311BE80327}" type="pres">
      <dgm:prSet presAssocID="{6A64DFE4-A9A0-429C-A8C0-D024F79C6B84}" presName="node" presStyleLbl="node1" presStyleIdx="3" presStyleCnt="6">
        <dgm:presLayoutVars>
          <dgm:bulletEnabled val="1"/>
        </dgm:presLayoutVars>
      </dgm:prSet>
      <dgm:spPr/>
    </dgm:pt>
    <dgm:pt modelId="{BC5B58CB-D4EE-4F03-BC3E-BAFF5A195C4D}" type="pres">
      <dgm:prSet presAssocID="{1BBFBD2A-0B10-46DB-BDAF-8EEF15281D11}" presName="sibTrans" presStyleCnt="0"/>
      <dgm:spPr/>
    </dgm:pt>
    <dgm:pt modelId="{ECE4D4DC-C6E1-4663-929D-F714B82CD4C1}" type="pres">
      <dgm:prSet presAssocID="{1CA055F4-DF52-41A9-A4DF-232FBEE5D7C6}" presName="node" presStyleLbl="node1" presStyleIdx="4" presStyleCnt="6">
        <dgm:presLayoutVars>
          <dgm:bulletEnabled val="1"/>
        </dgm:presLayoutVars>
      </dgm:prSet>
      <dgm:spPr/>
    </dgm:pt>
    <dgm:pt modelId="{5DA1F1FC-08EF-4E2F-9558-3D995282C918}" type="pres">
      <dgm:prSet presAssocID="{63A51120-9111-4974-9E5A-1CFF09E607DD}" presName="sibTrans" presStyleCnt="0"/>
      <dgm:spPr/>
    </dgm:pt>
    <dgm:pt modelId="{3DB0C37B-56F3-4FB7-8A4C-F88DA3C38AAA}" type="pres">
      <dgm:prSet presAssocID="{619C28FC-EEDF-469D-9BF3-C77D15D93435}" presName="node" presStyleLbl="node1" presStyleIdx="5" presStyleCnt="6">
        <dgm:presLayoutVars>
          <dgm:bulletEnabled val="1"/>
        </dgm:presLayoutVars>
      </dgm:prSet>
      <dgm:spPr/>
    </dgm:pt>
  </dgm:ptLst>
  <dgm:cxnLst>
    <dgm:cxn modelId="{C7E60B01-3E53-42B7-88B2-13C5DBD11315}" type="presOf" srcId="{619C28FC-EEDF-469D-9BF3-C77D15D93435}" destId="{3DB0C37B-56F3-4FB7-8A4C-F88DA3C38AAA}" srcOrd="0" destOrd="0" presId="urn:microsoft.com/office/officeart/2005/8/layout/default"/>
    <dgm:cxn modelId="{B7678D05-7943-42A4-819D-E87782C7BF68}" srcId="{F3CAC587-2EFC-44B1-8E08-EC8FE2433986}" destId="{6A64DFE4-A9A0-429C-A8C0-D024F79C6B84}" srcOrd="3" destOrd="0" parTransId="{17884BE1-6DEF-46EE-84E8-B92B4682FF2B}" sibTransId="{1BBFBD2A-0B10-46DB-BDAF-8EEF15281D11}"/>
    <dgm:cxn modelId="{C289CE0C-A409-4ED3-B06D-B8F26D5D296D}" srcId="{F3CAC587-2EFC-44B1-8E08-EC8FE2433986}" destId="{4E32C500-3321-4A92-B3C1-E52FDB59AADA}" srcOrd="1" destOrd="0" parTransId="{873539C5-20DB-4602-AA7B-BD4D274312D3}" sibTransId="{D8B06F75-AAA2-446C-9F71-C56217FBF759}"/>
    <dgm:cxn modelId="{0FC4541E-9AAD-40B6-A401-73AAA8D94091}" type="presOf" srcId="{F3CAC587-2EFC-44B1-8E08-EC8FE2433986}" destId="{7F9E5E9B-7BD6-4FEB-9B4B-3A8EA95C2721}" srcOrd="0" destOrd="0" presId="urn:microsoft.com/office/officeart/2005/8/layout/default"/>
    <dgm:cxn modelId="{960A3431-DD84-4916-9697-FB5A0880CD46}" srcId="{F3CAC587-2EFC-44B1-8E08-EC8FE2433986}" destId="{619C28FC-EEDF-469D-9BF3-C77D15D93435}" srcOrd="5" destOrd="0" parTransId="{343615E7-C032-47EA-AED9-71D45D4DCF0E}" sibTransId="{BB65D9C3-61F8-48E3-ABF6-1485979818DA}"/>
    <dgm:cxn modelId="{F7CA0647-B262-4041-A52E-1B64157E2098}" type="presOf" srcId="{6A64DFE4-A9A0-429C-A8C0-D024F79C6B84}" destId="{5BADBA91-43E7-4633-A391-DB311BE80327}" srcOrd="0" destOrd="0" presId="urn:microsoft.com/office/officeart/2005/8/layout/default"/>
    <dgm:cxn modelId="{6B96D979-BE3A-4C6C-AA69-BF45134506AB}" srcId="{F3CAC587-2EFC-44B1-8E08-EC8FE2433986}" destId="{28B69F37-60EC-4C62-9736-777B82F907ED}" srcOrd="0" destOrd="0" parTransId="{88C3D42E-3974-4386-B66B-43B1FF931065}" sibTransId="{4E598A4F-56BB-4828-950A-4D80F948E03C}"/>
    <dgm:cxn modelId="{4505F37E-AE47-47F7-972F-0AD4EE9E890E}" srcId="{F3CAC587-2EFC-44B1-8E08-EC8FE2433986}" destId="{DF8DC9D8-B0A8-43C9-9B6E-DBE0A5C83E39}" srcOrd="2" destOrd="0" parTransId="{8736BD82-ED7C-4A9F-8B0D-B183EB8F4806}" sibTransId="{603BFA44-2C58-40E6-9E91-5DC7B579CBC9}"/>
    <dgm:cxn modelId="{B8DEC694-1285-488D-8E5B-DAA830D3D9D7}" type="presOf" srcId="{4E32C500-3321-4A92-B3C1-E52FDB59AADA}" destId="{E6501A94-758D-460A-9AFA-E7FDC0F7E7B8}" srcOrd="0" destOrd="0" presId="urn:microsoft.com/office/officeart/2005/8/layout/default"/>
    <dgm:cxn modelId="{0124E7AE-3210-4C74-AC56-C997883710E1}" type="presOf" srcId="{DF8DC9D8-B0A8-43C9-9B6E-DBE0A5C83E39}" destId="{EBF90AF2-5C87-4AB4-BE42-07E1B7DBD632}" srcOrd="0" destOrd="0" presId="urn:microsoft.com/office/officeart/2005/8/layout/default"/>
    <dgm:cxn modelId="{2BF4E1D0-783E-47DE-841F-38BBF8B7E792}" srcId="{F3CAC587-2EFC-44B1-8E08-EC8FE2433986}" destId="{1CA055F4-DF52-41A9-A4DF-232FBEE5D7C6}" srcOrd="4" destOrd="0" parTransId="{5D5763C0-A3B1-4E92-99F5-DD99C65D07F7}" sibTransId="{63A51120-9111-4974-9E5A-1CFF09E607DD}"/>
    <dgm:cxn modelId="{6A4A0CF2-E52D-4A18-B923-AEC7954ECB63}" type="presOf" srcId="{28B69F37-60EC-4C62-9736-777B82F907ED}" destId="{80954B3B-225B-4409-BF26-8EC40099CB0E}" srcOrd="0" destOrd="0" presId="urn:microsoft.com/office/officeart/2005/8/layout/default"/>
    <dgm:cxn modelId="{FD6160F3-4AD7-4C82-BCCD-872FCE082F76}" type="presOf" srcId="{1CA055F4-DF52-41A9-A4DF-232FBEE5D7C6}" destId="{ECE4D4DC-C6E1-4663-929D-F714B82CD4C1}" srcOrd="0" destOrd="0" presId="urn:microsoft.com/office/officeart/2005/8/layout/default"/>
    <dgm:cxn modelId="{922F0E4D-0A36-4CB8-AEB8-296F8A000C09}" type="presParOf" srcId="{7F9E5E9B-7BD6-4FEB-9B4B-3A8EA95C2721}" destId="{80954B3B-225B-4409-BF26-8EC40099CB0E}" srcOrd="0" destOrd="0" presId="urn:microsoft.com/office/officeart/2005/8/layout/default"/>
    <dgm:cxn modelId="{4521BB42-D609-43D7-B39F-52A2DB4FD29D}" type="presParOf" srcId="{7F9E5E9B-7BD6-4FEB-9B4B-3A8EA95C2721}" destId="{95A536F9-7C89-4364-8FDB-71500E1ABED9}" srcOrd="1" destOrd="0" presId="urn:microsoft.com/office/officeart/2005/8/layout/default"/>
    <dgm:cxn modelId="{1FAAE8DD-17D6-495F-AF25-7AE3A7D5EA7F}" type="presParOf" srcId="{7F9E5E9B-7BD6-4FEB-9B4B-3A8EA95C2721}" destId="{E6501A94-758D-460A-9AFA-E7FDC0F7E7B8}" srcOrd="2" destOrd="0" presId="urn:microsoft.com/office/officeart/2005/8/layout/default"/>
    <dgm:cxn modelId="{5BE18708-2516-49BB-B948-26C3C3288F85}" type="presParOf" srcId="{7F9E5E9B-7BD6-4FEB-9B4B-3A8EA95C2721}" destId="{7897CD59-283E-4953-8C7B-2CF1548D3F2F}" srcOrd="3" destOrd="0" presId="urn:microsoft.com/office/officeart/2005/8/layout/default"/>
    <dgm:cxn modelId="{7DB14B8B-B26F-4232-AE74-B9AC5D43D47C}" type="presParOf" srcId="{7F9E5E9B-7BD6-4FEB-9B4B-3A8EA95C2721}" destId="{EBF90AF2-5C87-4AB4-BE42-07E1B7DBD632}" srcOrd="4" destOrd="0" presId="urn:microsoft.com/office/officeart/2005/8/layout/default"/>
    <dgm:cxn modelId="{652FA71B-66BD-4221-AA1E-D46CF264E315}" type="presParOf" srcId="{7F9E5E9B-7BD6-4FEB-9B4B-3A8EA95C2721}" destId="{9CE116B0-99AE-49ED-800E-95A0814EBAFC}" srcOrd="5" destOrd="0" presId="urn:microsoft.com/office/officeart/2005/8/layout/default"/>
    <dgm:cxn modelId="{1947EA45-16C5-4E86-B7AC-0637C6F95383}" type="presParOf" srcId="{7F9E5E9B-7BD6-4FEB-9B4B-3A8EA95C2721}" destId="{5BADBA91-43E7-4633-A391-DB311BE80327}" srcOrd="6" destOrd="0" presId="urn:microsoft.com/office/officeart/2005/8/layout/default"/>
    <dgm:cxn modelId="{6FD6BA56-B0E9-4605-AC54-39F9458BF409}" type="presParOf" srcId="{7F9E5E9B-7BD6-4FEB-9B4B-3A8EA95C2721}" destId="{BC5B58CB-D4EE-4F03-BC3E-BAFF5A195C4D}" srcOrd="7" destOrd="0" presId="urn:microsoft.com/office/officeart/2005/8/layout/default"/>
    <dgm:cxn modelId="{3A7AE998-69AA-4368-9CAF-09C3314C5CF0}" type="presParOf" srcId="{7F9E5E9B-7BD6-4FEB-9B4B-3A8EA95C2721}" destId="{ECE4D4DC-C6E1-4663-929D-F714B82CD4C1}" srcOrd="8" destOrd="0" presId="urn:microsoft.com/office/officeart/2005/8/layout/default"/>
    <dgm:cxn modelId="{9909D3F2-9418-4BE1-9413-EB9CB3079E1F}" type="presParOf" srcId="{7F9E5E9B-7BD6-4FEB-9B4B-3A8EA95C2721}" destId="{5DA1F1FC-08EF-4E2F-9558-3D995282C918}" srcOrd="9" destOrd="0" presId="urn:microsoft.com/office/officeart/2005/8/layout/default"/>
    <dgm:cxn modelId="{FF24AC4E-C627-4711-82A2-E66540CCAEE4}" type="presParOf" srcId="{7F9E5E9B-7BD6-4FEB-9B4B-3A8EA95C2721}" destId="{3DB0C37B-56F3-4FB7-8A4C-F88DA3C38AA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A622712-8287-4686-B563-2C653B906BE0}" type="doc">
      <dgm:prSet loTypeId="urn:microsoft.com/office/officeart/2005/8/layout/cycle2" loCatId="cycle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F002597D-CE90-499D-9D5C-110353D78492}">
      <dgm:prSet/>
      <dgm:spPr/>
      <dgm:t>
        <a:bodyPr/>
        <a:lstStyle/>
        <a:p>
          <a:r>
            <a:rPr lang="en-GB" b="0" i="0" baseline="0"/>
            <a:t>Define</a:t>
          </a:r>
          <a:endParaRPr lang="en-US"/>
        </a:p>
      </dgm:t>
    </dgm:pt>
    <dgm:pt modelId="{147FA5DB-ACA0-4719-A9B0-4E3F32BC8825}" type="parTrans" cxnId="{63C804D6-FF2D-4C1A-9C28-5C0278D1A4FA}">
      <dgm:prSet/>
      <dgm:spPr/>
      <dgm:t>
        <a:bodyPr/>
        <a:lstStyle/>
        <a:p>
          <a:endParaRPr lang="en-US"/>
        </a:p>
      </dgm:t>
    </dgm:pt>
    <dgm:pt modelId="{44D4E21A-2285-48C6-ACA8-9BD55396EB28}" type="sibTrans" cxnId="{63C804D6-FF2D-4C1A-9C28-5C0278D1A4FA}">
      <dgm:prSet/>
      <dgm:spPr/>
      <dgm:t>
        <a:bodyPr/>
        <a:lstStyle/>
        <a:p>
          <a:endParaRPr lang="en-US"/>
        </a:p>
      </dgm:t>
    </dgm:pt>
    <dgm:pt modelId="{61A4E9ED-CD6E-4DDE-9AA4-31FBC2E11CC2}">
      <dgm:prSet/>
      <dgm:spPr/>
      <dgm:t>
        <a:bodyPr/>
        <a:lstStyle/>
        <a:p>
          <a:r>
            <a:rPr lang="en-GB" b="0" i="0" baseline="0"/>
            <a:t>Measure</a:t>
          </a:r>
          <a:endParaRPr lang="en-US"/>
        </a:p>
      </dgm:t>
    </dgm:pt>
    <dgm:pt modelId="{07D80D0F-B661-4651-A5C2-944CB2CA9D96}" type="parTrans" cxnId="{7F39F522-D00C-4881-830A-9EC5CF6E4DBF}">
      <dgm:prSet/>
      <dgm:spPr/>
      <dgm:t>
        <a:bodyPr/>
        <a:lstStyle/>
        <a:p>
          <a:endParaRPr lang="en-US"/>
        </a:p>
      </dgm:t>
    </dgm:pt>
    <dgm:pt modelId="{F89EB762-6E9F-4B15-9166-AF5EDB983784}" type="sibTrans" cxnId="{7F39F522-D00C-4881-830A-9EC5CF6E4DBF}">
      <dgm:prSet/>
      <dgm:spPr/>
      <dgm:t>
        <a:bodyPr/>
        <a:lstStyle/>
        <a:p>
          <a:endParaRPr lang="en-US"/>
        </a:p>
      </dgm:t>
    </dgm:pt>
    <dgm:pt modelId="{34C3BE38-81E9-4747-A355-FA8C567DC0EE}">
      <dgm:prSet/>
      <dgm:spPr/>
      <dgm:t>
        <a:bodyPr/>
        <a:lstStyle/>
        <a:p>
          <a:r>
            <a:rPr lang="en-GB" b="0" i="0" baseline="0"/>
            <a:t>Analyse</a:t>
          </a:r>
          <a:endParaRPr lang="en-US"/>
        </a:p>
      </dgm:t>
    </dgm:pt>
    <dgm:pt modelId="{D54E9B5E-5F88-4203-8446-63DF82B73837}" type="parTrans" cxnId="{63375B86-02A9-4057-95F5-2EF174E31E97}">
      <dgm:prSet/>
      <dgm:spPr/>
      <dgm:t>
        <a:bodyPr/>
        <a:lstStyle/>
        <a:p>
          <a:endParaRPr lang="en-US"/>
        </a:p>
      </dgm:t>
    </dgm:pt>
    <dgm:pt modelId="{1FFB1C47-F8B4-4862-ADBD-771BBD8A729B}" type="sibTrans" cxnId="{63375B86-02A9-4057-95F5-2EF174E31E97}">
      <dgm:prSet/>
      <dgm:spPr/>
      <dgm:t>
        <a:bodyPr/>
        <a:lstStyle/>
        <a:p>
          <a:endParaRPr lang="en-US"/>
        </a:p>
      </dgm:t>
    </dgm:pt>
    <dgm:pt modelId="{05876C25-CAF2-46F8-9761-A8433880A90C}">
      <dgm:prSet/>
      <dgm:spPr/>
      <dgm:t>
        <a:bodyPr/>
        <a:lstStyle/>
        <a:p>
          <a:r>
            <a:rPr lang="en-GB" b="0" i="0" baseline="0"/>
            <a:t>Improve</a:t>
          </a:r>
          <a:endParaRPr lang="en-US"/>
        </a:p>
      </dgm:t>
    </dgm:pt>
    <dgm:pt modelId="{14899383-4C5B-4488-9B76-E4873AA804E2}" type="parTrans" cxnId="{440FED8A-B12D-4768-B91E-E241D02187A9}">
      <dgm:prSet/>
      <dgm:spPr/>
      <dgm:t>
        <a:bodyPr/>
        <a:lstStyle/>
        <a:p>
          <a:endParaRPr lang="en-US"/>
        </a:p>
      </dgm:t>
    </dgm:pt>
    <dgm:pt modelId="{D2590840-A427-4943-A215-ED534DBE0514}" type="sibTrans" cxnId="{440FED8A-B12D-4768-B91E-E241D02187A9}">
      <dgm:prSet/>
      <dgm:spPr/>
      <dgm:t>
        <a:bodyPr/>
        <a:lstStyle/>
        <a:p>
          <a:endParaRPr lang="en-US"/>
        </a:p>
      </dgm:t>
    </dgm:pt>
    <dgm:pt modelId="{F22E9EBD-6D64-4D98-9550-0FA3AF198C9A}">
      <dgm:prSet/>
      <dgm:spPr/>
      <dgm:t>
        <a:bodyPr/>
        <a:lstStyle/>
        <a:p>
          <a:r>
            <a:rPr lang="en-GB" b="0" i="0" baseline="0"/>
            <a:t>Control</a:t>
          </a:r>
          <a:endParaRPr lang="en-US"/>
        </a:p>
      </dgm:t>
    </dgm:pt>
    <dgm:pt modelId="{BE354CC4-DCF5-4E47-9CD2-E9C093FAB5CF}" type="parTrans" cxnId="{B86F97BA-3246-415C-946D-302030F81FFA}">
      <dgm:prSet/>
      <dgm:spPr/>
      <dgm:t>
        <a:bodyPr/>
        <a:lstStyle/>
        <a:p>
          <a:endParaRPr lang="en-US"/>
        </a:p>
      </dgm:t>
    </dgm:pt>
    <dgm:pt modelId="{4203EB95-114F-46B5-9F0F-CF79DDF48197}" type="sibTrans" cxnId="{B86F97BA-3246-415C-946D-302030F81FFA}">
      <dgm:prSet/>
      <dgm:spPr/>
      <dgm:t>
        <a:bodyPr/>
        <a:lstStyle/>
        <a:p>
          <a:endParaRPr lang="en-US"/>
        </a:p>
      </dgm:t>
    </dgm:pt>
    <dgm:pt modelId="{BFB9E076-E4EF-45F3-BB2E-589B25CDA31F}" type="pres">
      <dgm:prSet presAssocID="{EA622712-8287-4686-B563-2C653B906BE0}" presName="cycle" presStyleCnt="0">
        <dgm:presLayoutVars>
          <dgm:dir/>
          <dgm:resizeHandles val="exact"/>
        </dgm:presLayoutVars>
      </dgm:prSet>
      <dgm:spPr/>
    </dgm:pt>
    <dgm:pt modelId="{543DB781-9B39-4890-BC78-CD2BC9646049}" type="pres">
      <dgm:prSet presAssocID="{F002597D-CE90-499D-9D5C-110353D78492}" presName="node" presStyleLbl="node1" presStyleIdx="0" presStyleCnt="5">
        <dgm:presLayoutVars>
          <dgm:bulletEnabled val="1"/>
        </dgm:presLayoutVars>
      </dgm:prSet>
      <dgm:spPr/>
    </dgm:pt>
    <dgm:pt modelId="{95B6E45B-A921-4B96-8868-2C01CC6741DA}" type="pres">
      <dgm:prSet presAssocID="{44D4E21A-2285-48C6-ACA8-9BD55396EB28}" presName="sibTrans" presStyleLbl="sibTrans2D1" presStyleIdx="0" presStyleCnt="5"/>
      <dgm:spPr/>
    </dgm:pt>
    <dgm:pt modelId="{156E20B0-A632-44F1-96F8-366C16804FA0}" type="pres">
      <dgm:prSet presAssocID="{44D4E21A-2285-48C6-ACA8-9BD55396EB28}" presName="connectorText" presStyleLbl="sibTrans2D1" presStyleIdx="0" presStyleCnt="5"/>
      <dgm:spPr/>
    </dgm:pt>
    <dgm:pt modelId="{769B91AE-0B50-4ECD-99D4-DC6F682E957C}" type="pres">
      <dgm:prSet presAssocID="{61A4E9ED-CD6E-4DDE-9AA4-31FBC2E11CC2}" presName="node" presStyleLbl="node1" presStyleIdx="1" presStyleCnt="5">
        <dgm:presLayoutVars>
          <dgm:bulletEnabled val="1"/>
        </dgm:presLayoutVars>
      </dgm:prSet>
      <dgm:spPr/>
    </dgm:pt>
    <dgm:pt modelId="{ADF8E7C0-0851-4E79-B5E0-1E5CDB00BB6B}" type="pres">
      <dgm:prSet presAssocID="{F89EB762-6E9F-4B15-9166-AF5EDB983784}" presName="sibTrans" presStyleLbl="sibTrans2D1" presStyleIdx="1" presStyleCnt="5"/>
      <dgm:spPr/>
    </dgm:pt>
    <dgm:pt modelId="{03E350FF-83FA-42F3-B105-BBDA018B5F98}" type="pres">
      <dgm:prSet presAssocID="{F89EB762-6E9F-4B15-9166-AF5EDB983784}" presName="connectorText" presStyleLbl="sibTrans2D1" presStyleIdx="1" presStyleCnt="5"/>
      <dgm:spPr/>
    </dgm:pt>
    <dgm:pt modelId="{8A1D2E82-646E-4E01-B240-7C5FB2790B0B}" type="pres">
      <dgm:prSet presAssocID="{34C3BE38-81E9-4747-A355-FA8C567DC0EE}" presName="node" presStyleLbl="node1" presStyleIdx="2" presStyleCnt="5">
        <dgm:presLayoutVars>
          <dgm:bulletEnabled val="1"/>
        </dgm:presLayoutVars>
      </dgm:prSet>
      <dgm:spPr/>
    </dgm:pt>
    <dgm:pt modelId="{41BD08E3-6BA9-4A21-9EC6-0C680EB06C22}" type="pres">
      <dgm:prSet presAssocID="{1FFB1C47-F8B4-4862-ADBD-771BBD8A729B}" presName="sibTrans" presStyleLbl="sibTrans2D1" presStyleIdx="2" presStyleCnt="5"/>
      <dgm:spPr/>
    </dgm:pt>
    <dgm:pt modelId="{6A3A64DE-4C52-476F-ABE1-5FE68DD5F2F2}" type="pres">
      <dgm:prSet presAssocID="{1FFB1C47-F8B4-4862-ADBD-771BBD8A729B}" presName="connectorText" presStyleLbl="sibTrans2D1" presStyleIdx="2" presStyleCnt="5"/>
      <dgm:spPr/>
    </dgm:pt>
    <dgm:pt modelId="{58D2D996-31F8-458D-A6D6-3E8AF1313589}" type="pres">
      <dgm:prSet presAssocID="{05876C25-CAF2-46F8-9761-A8433880A90C}" presName="node" presStyleLbl="node1" presStyleIdx="3" presStyleCnt="5">
        <dgm:presLayoutVars>
          <dgm:bulletEnabled val="1"/>
        </dgm:presLayoutVars>
      </dgm:prSet>
      <dgm:spPr/>
    </dgm:pt>
    <dgm:pt modelId="{527981B8-B790-4A28-9969-A4AD5DF8E883}" type="pres">
      <dgm:prSet presAssocID="{D2590840-A427-4943-A215-ED534DBE0514}" presName="sibTrans" presStyleLbl="sibTrans2D1" presStyleIdx="3" presStyleCnt="5"/>
      <dgm:spPr/>
    </dgm:pt>
    <dgm:pt modelId="{D7BAE725-109E-4CEA-B204-379033A62C9F}" type="pres">
      <dgm:prSet presAssocID="{D2590840-A427-4943-A215-ED534DBE0514}" presName="connectorText" presStyleLbl="sibTrans2D1" presStyleIdx="3" presStyleCnt="5"/>
      <dgm:spPr/>
    </dgm:pt>
    <dgm:pt modelId="{4D025C1F-4AF3-4945-8419-01BAE1848DB4}" type="pres">
      <dgm:prSet presAssocID="{F22E9EBD-6D64-4D98-9550-0FA3AF198C9A}" presName="node" presStyleLbl="node1" presStyleIdx="4" presStyleCnt="5">
        <dgm:presLayoutVars>
          <dgm:bulletEnabled val="1"/>
        </dgm:presLayoutVars>
      </dgm:prSet>
      <dgm:spPr/>
    </dgm:pt>
    <dgm:pt modelId="{3F10179D-02E8-485A-BDCC-5F8FF278006B}" type="pres">
      <dgm:prSet presAssocID="{4203EB95-114F-46B5-9F0F-CF79DDF48197}" presName="sibTrans" presStyleLbl="sibTrans2D1" presStyleIdx="4" presStyleCnt="5"/>
      <dgm:spPr/>
    </dgm:pt>
    <dgm:pt modelId="{5FB6061D-DBDA-49EC-A2AD-31AE72EA2C32}" type="pres">
      <dgm:prSet presAssocID="{4203EB95-114F-46B5-9F0F-CF79DDF48197}" presName="connectorText" presStyleLbl="sibTrans2D1" presStyleIdx="4" presStyleCnt="5"/>
      <dgm:spPr/>
    </dgm:pt>
  </dgm:ptLst>
  <dgm:cxnLst>
    <dgm:cxn modelId="{8A525202-9F55-414F-B871-745A9EE6CF86}" type="presOf" srcId="{D2590840-A427-4943-A215-ED534DBE0514}" destId="{527981B8-B790-4A28-9969-A4AD5DF8E883}" srcOrd="0" destOrd="0" presId="urn:microsoft.com/office/officeart/2005/8/layout/cycle2"/>
    <dgm:cxn modelId="{85325C10-F856-4D63-8ACF-0945CB820E34}" type="presOf" srcId="{61A4E9ED-CD6E-4DDE-9AA4-31FBC2E11CC2}" destId="{769B91AE-0B50-4ECD-99D4-DC6F682E957C}" srcOrd="0" destOrd="0" presId="urn:microsoft.com/office/officeart/2005/8/layout/cycle2"/>
    <dgm:cxn modelId="{4BB11412-7F87-49C0-88FA-50D27777F937}" type="presOf" srcId="{D2590840-A427-4943-A215-ED534DBE0514}" destId="{D7BAE725-109E-4CEA-B204-379033A62C9F}" srcOrd="1" destOrd="0" presId="urn:microsoft.com/office/officeart/2005/8/layout/cycle2"/>
    <dgm:cxn modelId="{7F39F522-D00C-4881-830A-9EC5CF6E4DBF}" srcId="{EA622712-8287-4686-B563-2C653B906BE0}" destId="{61A4E9ED-CD6E-4DDE-9AA4-31FBC2E11CC2}" srcOrd="1" destOrd="0" parTransId="{07D80D0F-B661-4651-A5C2-944CB2CA9D96}" sibTransId="{F89EB762-6E9F-4B15-9166-AF5EDB983784}"/>
    <dgm:cxn modelId="{F98A4123-F2C9-4E48-A98F-965E3D48175B}" type="presOf" srcId="{44D4E21A-2285-48C6-ACA8-9BD55396EB28}" destId="{156E20B0-A632-44F1-96F8-366C16804FA0}" srcOrd="1" destOrd="0" presId="urn:microsoft.com/office/officeart/2005/8/layout/cycle2"/>
    <dgm:cxn modelId="{76E9B838-049B-4CB8-81A9-8D4667F69BC4}" type="presOf" srcId="{4203EB95-114F-46B5-9F0F-CF79DDF48197}" destId="{5FB6061D-DBDA-49EC-A2AD-31AE72EA2C32}" srcOrd="1" destOrd="0" presId="urn:microsoft.com/office/officeart/2005/8/layout/cycle2"/>
    <dgm:cxn modelId="{788E345F-EB50-42A6-9E25-777F0A601ADB}" type="presOf" srcId="{F22E9EBD-6D64-4D98-9550-0FA3AF198C9A}" destId="{4D025C1F-4AF3-4945-8419-01BAE1848DB4}" srcOrd="0" destOrd="0" presId="urn:microsoft.com/office/officeart/2005/8/layout/cycle2"/>
    <dgm:cxn modelId="{4ED08060-F97E-4BA9-AE04-8CCC3147CF2D}" type="presOf" srcId="{EA622712-8287-4686-B563-2C653B906BE0}" destId="{BFB9E076-E4EF-45F3-BB2E-589B25CDA31F}" srcOrd="0" destOrd="0" presId="urn:microsoft.com/office/officeart/2005/8/layout/cycle2"/>
    <dgm:cxn modelId="{790EE049-DF52-4582-9D6E-E0DB75569005}" type="presOf" srcId="{1FFB1C47-F8B4-4862-ADBD-771BBD8A729B}" destId="{6A3A64DE-4C52-476F-ABE1-5FE68DD5F2F2}" srcOrd="1" destOrd="0" presId="urn:microsoft.com/office/officeart/2005/8/layout/cycle2"/>
    <dgm:cxn modelId="{3853786E-2CB8-40CE-A03F-57AF315215E9}" type="presOf" srcId="{F89EB762-6E9F-4B15-9166-AF5EDB983784}" destId="{ADF8E7C0-0851-4E79-B5E0-1E5CDB00BB6B}" srcOrd="0" destOrd="0" presId="urn:microsoft.com/office/officeart/2005/8/layout/cycle2"/>
    <dgm:cxn modelId="{DE304970-9F9F-4BA9-9BD7-47CA173B06B0}" type="presOf" srcId="{F89EB762-6E9F-4B15-9166-AF5EDB983784}" destId="{03E350FF-83FA-42F3-B105-BBDA018B5F98}" srcOrd="1" destOrd="0" presId="urn:microsoft.com/office/officeart/2005/8/layout/cycle2"/>
    <dgm:cxn modelId="{51AAC674-A7C4-4A48-AD92-3A892C91910E}" type="presOf" srcId="{4203EB95-114F-46B5-9F0F-CF79DDF48197}" destId="{3F10179D-02E8-485A-BDCC-5F8FF278006B}" srcOrd="0" destOrd="0" presId="urn:microsoft.com/office/officeart/2005/8/layout/cycle2"/>
    <dgm:cxn modelId="{5EC7997F-D9BD-424F-A7AC-E5C51E9E64E2}" type="presOf" srcId="{1FFB1C47-F8B4-4862-ADBD-771BBD8A729B}" destId="{41BD08E3-6BA9-4A21-9EC6-0C680EB06C22}" srcOrd="0" destOrd="0" presId="urn:microsoft.com/office/officeart/2005/8/layout/cycle2"/>
    <dgm:cxn modelId="{67DE3081-F1F4-424E-9835-444065C42377}" type="presOf" srcId="{05876C25-CAF2-46F8-9761-A8433880A90C}" destId="{58D2D996-31F8-458D-A6D6-3E8AF1313589}" srcOrd="0" destOrd="0" presId="urn:microsoft.com/office/officeart/2005/8/layout/cycle2"/>
    <dgm:cxn modelId="{E08B5B84-B613-4262-8123-7CF769ADBF64}" type="presOf" srcId="{F002597D-CE90-499D-9D5C-110353D78492}" destId="{543DB781-9B39-4890-BC78-CD2BC9646049}" srcOrd="0" destOrd="0" presId="urn:microsoft.com/office/officeart/2005/8/layout/cycle2"/>
    <dgm:cxn modelId="{63375B86-02A9-4057-95F5-2EF174E31E97}" srcId="{EA622712-8287-4686-B563-2C653B906BE0}" destId="{34C3BE38-81E9-4747-A355-FA8C567DC0EE}" srcOrd="2" destOrd="0" parTransId="{D54E9B5E-5F88-4203-8446-63DF82B73837}" sibTransId="{1FFB1C47-F8B4-4862-ADBD-771BBD8A729B}"/>
    <dgm:cxn modelId="{440FED8A-B12D-4768-B91E-E241D02187A9}" srcId="{EA622712-8287-4686-B563-2C653B906BE0}" destId="{05876C25-CAF2-46F8-9761-A8433880A90C}" srcOrd="3" destOrd="0" parTransId="{14899383-4C5B-4488-9B76-E4873AA804E2}" sibTransId="{D2590840-A427-4943-A215-ED534DBE0514}"/>
    <dgm:cxn modelId="{3D8D4B97-BB35-4969-B911-18B796335DF3}" type="presOf" srcId="{34C3BE38-81E9-4747-A355-FA8C567DC0EE}" destId="{8A1D2E82-646E-4E01-B240-7C5FB2790B0B}" srcOrd="0" destOrd="0" presId="urn:microsoft.com/office/officeart/2005/8/layout/cycle2"/>
    <dgm:cxn modelId="{1AD8D1A2-1DDC-4937-A2C8-D866F56B96F8}" type="presOf" srcId="{44D4E21A-2285-48C6-ACA8-9BD55396EB28}" destId="{95B6E45B-A921-4B96-8868-2C01CC6741DA}" srcOrd="0" destOrd="0" presId="urn:microsoft.com/office/officeart/2005/8/layout/cycle2"/>
    <dgm:cxn modelId="{B86F97BA-3246-415C-946D-302030F81FFA}" srcId="{EA622712-8287-4686-B563-2C653B906BE0}" destId="{F22E9EBD-6D64-4D98-9550-0FA3AF198C9A}" srcOrd="4" destOrd="0" parTransId="{BE354CC4-DCF5-4E47-9CD2-E9C093FAB5CF}" sibTransId="{4203EB95-114F-46B5-9F0F-CF79DDF48197}"/>
    <dgm:cxn modelId="{63C804D6-FF2D-4C1A-9C28-5C0278D1A4FA}" srcId="{EA622712-8287-4686-B563-2C653B906BE0}" destId="{F002597D-CE90-499D-9D5C-110353D78492}" srcOrd="0" destOrd="0" parTransId="{147FA5DB-ACA0-4719-A9B0-4E3F32BC8825}" sibTransId="{44D4E21A-2285-48C6-ACA8-9BD55396EB28}"/>
    <dgm:cxn modelId="{2B0DE554-4ABD-4334-A701-7BB41B3CAA75}" type="presParOf" srcId="{BFB9E076-E4EF-45F3-BB2E-589B25CDA31F}" destId="{543DB781-9B39-4890-BC78-CD2BC9646049}" srcOrd="0" destOrd="0" presId="urn:microsoft.com/office/officeart/2005/8/layout/cycle2"/>
    <dgm:cxn modelId="{FF6CE4E9-B028-4ED9-A1B6-E956E1D7CFAE}" type="presParOf" srcId="{BFB9E076-E4EF-45F3-BB2E-589B25CDA31F}" destId="{95B6E45B-A921-4B96-8868-2C01CC6741DA}" srcOrd="1" destOrd="0" presId="urn:microsoft.com/office/officeart/2005/8/layout/cycle2"/>
    <dgm:cxn modelId="{C65644CE-3AB1-41A6-97FD-135B70667CE4}" type="presParOf" srcId="{95B6E45B-A921-4B96-8868-2C01CC6741DA}" destId="{156E20B0-A632-44F1-96F8-366C16804FA0}" srcOrd="0" destOrd="0" presId="urn:microsoft.com/office/officeart/2005/8/layout/cycle2"/>
    <dgm:cxn modelId="{D7A3B778-93F3-48B8-9CD4-894CCF7880D3}" type="presParOf" srcId="{BFB9E076-E4EF-45F3-BB2E-589B25CDA31F}" destId="{769B91AE-0B50-4ECD-99D4-DC6F682E957C}" srcOrd="2" destOrd="0" presId="urn:microsoft.com/office/officeart/2005/8/layout/cycle2"/>
    <dgm:cxn modelId="{FCF7EEF8-FDF7-47C8-8FC9-E1BEC8C4FBEC}" type="presParOf" srcId="{BFB9E076-E4EF-45F3-BB2E-589B25CDA31F}" destId="{ADF8E7C0-0851-4E79-B5E0-1E5CDB00BB6B}" srcOrd="3" destOrd="0" presId="urn:microsoft.com/office/officeart/2005/8/layout/cycle2"/>
    <dgm:cxn modelId="{FF48850E-3007-4DCB-8C51-82958F253B44}" type="presParOf" srcId="{ADF8E7C0-0851-4E79-B5E0-1E5CDB00BB6B}" destId="{03E350FF-83FA-42F3-B105-BBDA018B5F98}" srcOrd="0" destOrd="0" presId="urn:microsoft.com/office/officeart/2005/8/layout/cycle2"/>
    <dgm:cxn modelId="{FC2CA0B7-E14D-4948-8E76-1C5CDAB2C06B}" type="presParOf" srcId="{BFB9E076-E4EF-45F3-BB2E-589B25CDA31F}" destId="{8A1D2E82-646E-4E01-B240-7C5FB2790B0B}" srcOrd="4" destOrd="0" presId="urn:microsoft.com/office/officeart/2005/8/layout/cycle2"/>
    <dgm:cxn modelId="{EFE30465-2EE6-47F2-8F02-781D94F24E82}" type="presParOf" srcId="{BFB9E076-E4EF-45F3-BB2E-589B25CDA31F}" destId="{41BD08E3-6BA9-4A21-9EC6-0C680EB06C22}" srcOrd="5" destOrd="0" presId="urn:microsoft.com/office/officeart/2005/8/layout/cycle2"/>
    <dgm:cxn modelId="{8DD32DE0-184C-4184-8640-B7AE1D43B7AB}" type="presParOf" srcId="{41BD08E3-6BA9-4A21-9EC6-0C680EB06C22}" destId="{6A3A64DE-4C52-476F-ABE1-5FE68DD5F2F2}" srcOrd="0" destOrd="0" presId="urn:microsoft.com/office/officeart/2005/8/layout/cycle2"/>
    <dgm:cxn modelId="{9D71EA2D-318F-4D7A-A209-647D2F4591CC}" type="presParOf" srcId="{BFB9E076-E4EF-45F3-BB2E-589B25CDA31F}" destId="{58D2D996-31F8-458D-A6D6-3E8AF1313589}" srcOrd="6" destOrd="0" presId="urn:microsoft.com/office/officeart/2005/8/layout/cycle2"/>
    <dgm:cxn modelId="{0C28046C-49FA-49FA-AF37-E418EDE639DB}" type="presParOf" srcId="{BFB9E076-E4EF-45F3-BB2E-589B25CDA31F}" destId="{527981B8-B790-4A28-9969-A4AD5DF8E883}" srcOrd="7" destOrd="0" presId="urn:microsoft.com/office/officeart/2005/8/layout/cycle2"/>
    <dgm:cxn modelId="{B7A2935F-2C02-48FB-9766-39F253A75A8D}" type="presParOf" srcId="{527981B8-B790-4A28-9969-A4AD5DF8E883}" destId="{D7BAE725-109E-4CEA-B204-379033A62C9F}" srcOrd="0" destOrd="0" presId="urn:microsoft.com/office/officeart/2005/8/layout/cycle2"/>
    <dgm:cxn modelId="{795BBC59-227C-4D44-AF0A-8012A2E98A1F}" type="presParOf" srcId="{BFB9E076-E4EF-45F3-BB2E-589B25CDA31F}" destId="{4D025C1F-4AF3-4945-8419-01BAE1848DB4}" srcOrd="8" destOrd="0" presId="urn:microsoft.com/office/officeart/2005/8/layout/cycle2"/>
    <dgm:cxn modelId="{0E1985A3-95E9-4C96-8762-4D95488F5FA2}" type="presParOf" srcId="{BFB9E076-E4EF-45F3-BB2E-589B25CDA31F}" destId="{3F10179D-02E8-485A-BDCC-5F8FF278006B}" srcOrd="9" destOrd="0" presId="urn:microsoft.com/office/officeart/2005/8/layout/cycle2"/>
    <dgm:cxn modelId="{20A6EA1E-30F0-4FD9-8E15-34CBB2B4D5AD}" type="presParOf" srcId="{3F10179D-02E8-485A-BDCC-5F8FF278006B}" destId="{5FB6061D-DBDA-49EC-A2AD-31AE72EA2C3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6D2C32A-0826-4FAE-908B-2454408F4109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3188E7C-0BA1-42E8-85A6-E055CE51A9B0}">
      <dgm:prSet/>
      <dgm:spPr/>
      <dgm:t>
        <a:bodyPr/>
        <a:lstStyle/>
        <a:p>
          <a:r>
            <a:rPr lang="en-GB"/>
            <a:t>Activity /Event</a:t>
          </a:r>
          <a:endParaRPr lang="en-US"/>
        </a:p>
      </dgm:t>
    </dgm:pt>
    <dgm:pt modelId="{98255FDF-DBC3-4927-B96D-337CA2335175}" type="parTrans" cxnId="{BF90E3CE-952D-4655-AE09-E7719F60F968}">
      <dgm:prSet/>
      <dgm:spPr/>
      <dgm:t>
        <a:bodyPr/>
        <a:lstStyle/>
        <a:p>
          <a:endParaRPr lang="en-US"/>
        </a:p>
      </dgm:t>
    </dgm:pt>
    <dgm:pt modelId="{67A5EBA0-EBAB-436D-9A9A-2A1F36106F4C}" type="sibTrans" cxnId="{BF90E3CE-952D-4655-AE09-E7719F60F968}">
      <dgm:prSet/>
      <dgm:spPr/>
      <dgm:t>
        <a:bodyPr/>
        <a:lstStyle/>
        <a:p>
          <a:endParaRPr lang="en-US"/>
        </a:p>
      </dgm:t>
    </dgm:pt>
    <dgm:pt modelId="{E615B57C-FB03-4D0B-AA56-C5285E74DA20}">
      <dgm:prSet/>
      <dgm:spPr/>
      <dgm:t>
        <a:bodyPr/>
        <a:lstStyle/>
        <a:p>
          <a:r>
            <a:rPr lang="en-GB"/>
            <a:t>Potential Hazard / Risk</a:t>
          </a:r>
          <a:endParaRPr lang="en-US"/>
        </a:p>
      </dgm:t>
    </dgm:pt>
    <dgm:pt modelId="{2667C346-C1E5-47D3-9858-2C978E2C9792}" type="parTrans" cxnId="{06D34419-DDC8-494B-ABA8-F18F5A522A40}">
      <dgm:prSet/>
      <dgm:spPr/>
      <dgm:t>
        <a:bodyPr/>
        <a:lstStyle/>
        <a:p>
          <a:endParaRPr lang="en-US"/>
        </a:p>
      </dgm:t>
    </dgm:pt>
    <dgm:pt modelId="{170E8186-B985-4505-86DD-8A2CAB939264}" type="sibTrans" cxnId="{06D34419-DDC8-494B-ABA8-F18F5A522A40}">
      <dgm:prSet/>
      <dgm:spPr/>
      <dgm:t>
        <a:bodyPr/>
        <a:lstStyle/>
        <a:p>
          <a:endParaRPr lang="en-US"/>
        </a:p>
      </dgm:t>
    </dgm:pt>
    <dgm:pt modelId="{7906F851-C8D3-40FD-9E3B-47472E4E256F}">
      <dgm:prSet/>
      <dgm:spPr/>
      <dgm:t>
        <a:bodyPr/>
        <a:lstStyle/>
        <a:p>
          <a:r>
            <a:rPr lang="en-GB"/>
            <a:t>Risk Rating</a:t>
          </a:r>
          <a:endParaRPr lang="en-US"/>
        </a:p>
      </dgm:t>
    </dgm:pt>
    <dgm:pt modelId="{BEE22CBF-FD51-41BC-AC9A-3A42D2F6FA28}" type="parTrans" cxnId="{13CEC4DB-8153-4B3C-B8DB-767300543267}">
      <dgm:prSet/>
      <dgm:spPr/>
      <dgm:t>
        <a:bodyPr/>
        <a:lstStyle/>
        <a:p>
          <a:endParaRPr lang="en-US"/>
        </a:p>
      </dgm:t>
    </dgm:pt>
    <dgm:pt modelId="{1503992B-79D8-49F3-858F-B66FF98D4DAF}" type="sibTrans" cxnId="{13CEC4DB-8153-4B3C-B8DB-767300543267}">
      <dgm:prSet/>
      <dgm:spPr/>
      <dgm:t>
        <a:bodyPr/>
        <a:lstStyle/>
        <a:p>
          <a:endParaRPr lang="en-US"/>
        </a:p>
      </dgm:t>
    </dgm:pt>
    <dgm:pt modelId="{FEB82D93-8D54-4340-9BAB-824BAAD01BC8}">
      <dgm:prSet/>
      <dgm:spPr/>
      <dgm:t>
        <a:bodyPr/>
        <a:lstStyle/>
        <a:p>
          <a:r>
            <a:rPr lang="en-GB"/>
            <a:t>Risk Control Measures</a:t>
          </a:r>
          <a:endParaRPr lang="en-US"/>
        </a:p>
      </dgm:t>
    </dgm:pt>
    <dgm:pt modelId="{2DDE3031-A144-47A8-809A-A7AB6BA11B6E}" type="parTrans" cxnId="{E8E0D966-0F4D-40D2-8BE5-148BAEAF71D9}">
      <dgm:prSet/>
      <dgm:spPr/>
      <dgm:t>
        <a:bodyPr/>
        <a:lstStyle/>
        <a:p>
          <a:endParaRPr lang="en-US"/>
        </a:p>
      </dgm:t>
    </dgm:pt>
    <dgm:pt modelId="{88D8A6B3-0BCA-4723-89D7-FF9175BA2A03}" type="sibTrans" cxnId="{E8E0D966-0F4D-40D2-8BE5-148BAEAF71D9}">
      <dgm:prSet/>
      <dgm:spPr/>
      <dgm:t>
        <a:bodyPr/>
        <a:lstStyle/>
        <a:p>
          <a:endParaRPr lang="en-US"/>
        </a:p>
      </dgm:t>
    </dgm:pt>
    <dgm:pt modelId="{18249CDA-60EC-4089-9525-5FEF0CA94C45}">
      <dgm:prSet/>
      <dgm:spPr/>
      <dgm:t>
        <a:bodyPr/>
        <a:lstStyle/>
        <a:p>
          <a:r>
            <a:rPr lang="en-GB"/>
            <a:t>Risk Rating</a:t>
          </a:r>
          <a:endParaRPr lang="en-US"/>
        </a:p>
      </dgm:t>
    </dgm:pt>
    <dgm:pt modelId="{459E1B19-E67B-44FC-9E33-B9D976ABD783}" type="parTrans" cxnId="{AAEFF8D8-912B-4EC7-AAFC-452CBF2AC219}">
      <dgm:prSet/>
      <dgm:spPr/>
      <dgm:t>
        <a:bodyPr/>
        <a:lstStyle/>
        <a:p>
          <a:endParaRPr lang="en-US"/>
        </a:p>
      </dgm:t>
    </dgm:pt>
    <dgm:pt modelId="{D5740431-EF7A-4114-B251-3C697A005BC6}" type="sibTrans" cxnId="{AAEFF8D8-912B-4EC7-AAFC-452CBF2AC219}">
      <dgm:prSet/>
      <dgm:spPr/>
      <dgm:t>
        <a:bodyPr/>
        <a:lstStyle/>
        <a:p>
          <a:endParaRPr lang="en-US"/>
        </a:p>
      </dgm:t>
    </dgm:pt>
    <dgm:pt modelId="{1BDB576F-8617-45C6-9A7B-3D833EE27EB9}">
      <dgm:prSet/>
      <dgm:spPr/>
      <dgm:t>
        <a:bodyPr/>
        <a:lstStyle/>
        <a:p>
          <a:r>
            <a:rPr lang="en-GB"/>
            <a:t>Person Responsible</a:t>
          </a:r>
          <a:endParaRPr lang="en-US"/>
        </a:p>
      </dgm:t>
    </dgm:pt>
    <dgm:pt modelId="{3BDB524F-AE38-427A-B6EB-CEE1597918A4}" type="parTrans" cxnId="{651E24DE-3AD7-4F4F-9821-E7CA4357E344}">
      <dgm:prSet/>
      <dgm:spPr/>
      <dgm:t>
        <a:bodyPr/>
        <a:lstStyle/>
        <a:p>
          <a:endParaRPr lang="en-US"/>
        </a:p>
      </dgm:t>
    </dgm:pt>
    <dgm:pt modelId="{FD6F1E59-AF6E-4E05-A9F4-5752E8D59F52}" type="sibTrans" cxnId="{651E24DE-3AD7-4F4F-9821-E7CA4357E344}">
      <dgm:prSet/>
      <dgm:spPr/>
      <dgm:t>
        <a:bodyPr/>
        <a:lstStyle/>
        <a:p>
          <a:endParaRPr lang="en-US"/>
        </a:p>
      </dgm:t>
    </dgm:pt>
    <dgm:pt modelId="{68EDFEF8-9909-47C3-82AF-AA69D0C1CFF8}">
      <dgm:prSet/>
      <dgm:spPr/>
      <dgm:t>
        <a:bodyPr/>
        <a:lstStyle/>
        <a:p>
          <a:r>
            <a:rPr lang="en-GB"/>
            <a:t>Time Frame</a:t>
          </a:r>
          <a:endParaRPr lang="en-US"/>
        </a:p>
      </dgm:t>
    </dgm:pt>
    <dgm:pt modelId="{DAC86206-AD03-452A-9AAE-49C41D3A4D97}" type="parTrans" cxnId="{B2D184E3-FBEF-444A-B7D8-7EE59AA650BC}">
      <dgm:prSet/>
      <dgm:spPr/>
      <dgm:t>
        <a:bodyPr/>
        <a:lstStyle/>
        <a:p>
          <a:endParaRPr lang="en-US"/>
        </a:p>
      </dgm:t>
    </dgm:pt>
    <dgm:pt modelId="{8BEED318-5FDC-4C3A-A44F-F5A45C11EBBB}" type="sibTrans" cxnId="{B2D184E3-FBEF-444A-B7D8-7EE59AA650BC}">
      <dgm:prSet/>
      <dgm:spPr/>
      <dgm:t>
        <a:bodyPr/>
        <a:lstStyle/>
        <a:p>
          <a:endParaRPr lang="en-US"/>
        </a:p>
      </dgm:t>
    </dgm:pt>
    <dgm:pt modelId="{98C4582A-1805-45FC-AAF2-762F26C77C42}" type="pres">
      <dgm:prSet presAssocID="{36D2C32A-0826-4FAE-908B-2454408F4109}" presName="linear" presStyleCnt="0">
        <dgm:presLayoutVars>
          <dgm:animLvl val="lvl"/>
          <dgm:resizeHandles val="exact"/>
        </dgm:presLayoutVars>
      </dgm:prSet>
      <dgm:spPr/>
    </dgm:pt>
    <dgm:pt modelId="{3F5FE512-6197-400B-8512-71FA84F4F09D}" type="pres">
      <dgm:prSet presAssocID="{C3188E7C-0BA1-42E8-85A6-E055CE51A9B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C8170B2-6820-4232-8230-95CB5259A7A1}" type="pres">
      <dgm:prSet presAssocID="{67A5EBA0-EBAB-436D-9A9A-2A1F36106F4C}" presName="spacer" presStyleCnt="0"/>
      <dgm:spPr/>
    </dgm:pt>
    <dgm:pt modelId="{1487EE58-9B1B-49AA-AB24-A8B664B3E39A}" type="pres">
      <dgm:prSet presAssocID="{E615B57C-FB03-4D0B-AA56-C5285E74DA2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AE8EAD3A-5A4F-4199-94A5-7583233B862F}" type="pres">
      <dgm:prSet presAssocID="{170E8186-B985-4505-86DD-8A2CAB939264}" presName="spacer" presStyleCnt="0"/>
      <dgm:spPr/>
    </dgm:pt>
    <dgm:pt modelId="{5DC3F887-C075-4614-91F8-329E00ED3599}" type="pres">
      <dgm:prSet presAssocID="{7906F851-C8D3-40FD-9E3B-47472E4E256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999F1C7-024E-4D39-A762-23BA89B2EB1E}" type="pres">
      <dgm:prSet presAssocID="{1503992B-79D8-49F3-858F-B66FF98D4DAF}" presName="spacer" presStyleCnt="0"/>
      <dgm:spPr/>
    </dgm:pt>
    <dgm:pt modelId="{18512E5F-4FEA-4411-9EDD-7F37F6D536E6}" type="pres">
      <dgm:prSet presAssocID="{FEB82D93-8D54-4340-9BAB-824BAAD01BC8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416163E-79A8-43BA-8767-1D64C6488224}" type="pres">
      <dgm:prSet presAssocID="{88D8A6B3-0BCA-4723-89D7-FF9175BA2A03}" presName="spacer" presStyleCnt="0"/>
      <dgm:spPr/>
    </dgm:pt>
    <dgm:pt modelId="{BDB4F035-03AF-48A5-A37B-8E5A5A235975}" type="pres">
      <dgm:prSet presAssocID="{18249CDA-60EC-4089-9525-5FEF0CA94C45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C8732B88-2688-42C2-89C3-2BC7AB707062}" type="pres">
      <dgm:prSet presAssocID="{D5740431-EF7A-4114-B251-3C697A005BC6}" presName="spacer" presStyleCnt="0"/>
      <dgm:spPr/>
    </dgm:pt>
    <dgm:pt modelId="{27511115-DF5D-41AC-9016-C55B4F7F8B77}" type="pres">
      <dgm:prSet presAssocID="{1BDB576F-8617-45C6-9A7B-3D833EE27EB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4FE99CA-F5C2-418C-B432-B3647775F202}" type="pres">
      <dgm:prSet presAssocID="{FD6F1E59-AF6E-4E05-A9F4-5752E8D59F52}" presName="spacer" presStyleCnt="0"/>
      <dgm:spPr/>
    </dgm:pt>
    <dgm:pt modelId="{115F5C56-2391-42EB-B0D3-8B12CF54E6DC}" type="pres">
      <dgm:prSet presAssocID="{68EDFEF8-9909-47C3-82AF-AA69D0C1CFF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06D34419-DDC8-494B-ABA8-F18F5A522A40}" srcId="{36D2C32A-0826-4FAE-908B-2454408F4109}" destId="{E615B57C-FB03-4D0B-AA56-C5285E74DA20}" srcOrd="1" destOrd="0" parTransId="{2667C346-C1E5-47D3-9858-2C978E2C9792}" sibTransId="{170E8186-B985-4505-86DD-8A2CAB939264}"/>
    <dgm:cxn modelId="{E8E0D966-0F4D-40D2-8BE5-148BAEAF71D9}" srcId="{36D2C32A-0826-4FAE-908B-2454408F4109}" destId="{FEB82D93-8D54-4340-9BAB-824BAAD01BC8}" srcOrd="3" destOrd="0" parTransId="{2DDE3031-A144-47A8-809A-A7AB6BA11B6E}" sibTransId="{88D8A6B3-0BCA-4723-89D7-FF9175BA2A03}"/>
    <dgm:cxn modelId="{7650024F-48F7-4E78-80CE-8854627A34E7}" type="presOf" srcId="{E615B57C-FB03-4D0B-AA56-C5285E74DA20}" destId="{1487EE58-9B1B-49AA-AB24-A8B664B3E39A}" srcOrd="0" destOrd="0" presId="urn:microsoft.com/office/officeart/2005/8/layout/vList2"/>
    <dgm:cxn modelId="{048E4952-9675-4067-A356-341138ECCC79}" type="presOf" srcId="{68EDFEF8-9909-47C3-82AF-AA69D0C1CFF8}" destId="{115F5C56-2391-42EB-B0D3-8B12CF54E6DC}" srcOrd="0" destOrd="0" presId="urn:microsoft.com/office/officeart/2005/8/layout/vList2"/>
    <dgm:cxn modelId="{63B1A87F-A3BF-471F-AF84-E90DF06D58E4}" type="presOf" srcId="{18249CDA-60EC-4089-9525-5FEF0CA94C45}" destId="{BDB4F035-03AF-48A5-A37B-8E5A5A235975}" srcOrd="0" destOrd="0" presId="urn:microsoft.com/office/officeart/2005/8/layout/vList2"/>
    <dgm:cxn modelId="{FB0B61A2-AB3D-481A-B4C3-7EDE2C93F395}" type="presOf" srcId="{1BDB576F-8617-45C6-9A7B-3D833EE27EB9}" destId="{27511115-DF5D-41AC-9016-C55B4F7F8B77}" srcOrd="0" destOrd="0" presId="urn:microsoft.com/office/officeart/2005/8/layout/vList2"/>
    <dgm:cxn modelId="{A13FF9B2-C0E7-4BEF-896D-8951870D7110}" type="presOf" srcId="{C3188E7C-0BA1-42E8-85A6-E055CE51A9B0}" destId="{3F5FE512-6197-400B-8512-71FA84F4F09D}" srcOrd="0" destOrd="0" presId="urn:microsoft.com/office/officeart/2005/8/layout/vList2"/>
    <dgm:cxn modelId="{5E3AB1CC-9641-4D6C-A19A-C720CA9C19BB}" type="presOf" srcId="{7906F851-C8D3-40FD-9E3B-47472E4E256F}" destId="{5DC3F887-C075-4614-91F8-329E00ED3599}" srcOrd="0" destOrd="0" presId="urn:microsoft.com/office/officeart/2005/8/layout/vList2"/>
    <dgm:cxn modelId="{BF90E3CE-952D-4655-AE09-E7719F60F968}" srcId="{36D2C32A-0826-4FAE-908B-2454408F4109}" destId="{C3188E7C-0BA1-42E8-85A6-E055CE51A9B0}" srcOrd="0" destOrd="0" parTransId="{98255FDF-DBC3-4927-B96D-337CA2335175}" sibTransId="{67A5EBA0-EBAB-436D-9A9A-2A1F36106F4C}"/>
    <dgm:cxn modelId="{AAEFF8D8-912B-4EC7-AAFC-452CBF2AC219}" srcId="{36D2C32A-0826-4FAE-908B-2454408F4109}" destId="{18249CDA-60EC-4089-9525-5FEF0CA94C45}" srcOrd="4" destOrd="0" parTransId="{459E1B19-E67B-44FC-9E33-B9D976ABD783}" sibTransId="{D5740431-EF7A-4114-B251-3C697A005BC6}"/>
    <dgm:cxn modelId="{13CEC4DB-8153-4B3C-B8DB-767300543267}" srcId="{36D2C32A-0826-4FAE-908B-2454408F4109}" destId="{7906F851-C8D3-40FD-9E3B-47472E4E256F}" srcOrd="2" destOrd="0" parTransId="{BEE22CBF-FD51-41BC-AC9A-3A42D2F6FA28}" sibTransId="{1503992B-79D8-49F3-858F-B66FF98D4DAF}"/>
    <dgm:cxn modelId="{651E24DE-3AD7-4F4F-9821-E7CA4357E344}" srcId="{36D2C32A-0826-4FAE-908B-2454408F4109}" destId="{1BDB576F-8617-45C6-9A7B-3D833EE27EB9}" srcOrd="5" destOrd="0" parTransId="{3BDB524F-AE38-427A-B6EB-CEE1597918A4}" sibTransId="{FD6F1E59-AF6E-4E05-A9F4-5752E8D59F52}"/>
    <dgm:cxn modelId="{B2D184E3-FBEF-444A-B7D8-7EE59AA650BC}" srcId="{36D2C32A-0826-4FAE-908B-2454408F4109}" destId="{68EDFEF8-9909-47C3-82AF-AA69D0C1CFF8}" srcOrd="6" destOrd="0" parTransId="{DAC86206-AD03-452A-9AAE-49C41D3A4D97}" sibTransId="{8BEED318-5FDC-4C3A-A44F-F5A45C11EBBB}"/>
    <dgm:cxn modelId="{9BF09AE9-F0EE-4EBD-8789-94B1CCE3E8F6}" type="presOf" srcId="{FEB82D93-8D54-4340-9BAB-824BAAD01BC8}" destId="{18512E5F-4FEA-4411-9EDD-7F37F6D536E6}" srcOrd="0" destOrd="0" presId="urn:microsoft.com/office/officeart/2005/8/layout/vList2"/>
    <dgm:cxn modelId="{BDCD0AFE-9512-43F1-81DB-089F87E91247}" type="presOf" srcId="{36D2C32A-0826-4FAE-908B-2454408F4109}" destId="{98C4582A-1805-45FC-AAF2-762F26C77C42}" srcOrd="0" destOrd="0" presId="urn:microsoft.com/office/officeart/2005/8/layout/vList2"/>
    <dgm:cxn modelId="{09057648-47A1-4A93-B723-4FD1971A303A}" type="presParOf" srcId="{98C4582A-1805-45FC-AAF2-762F26C77C42}" destId="{3F5FE512-6197-400B-8512-71FA84F4F09D}" srcOrd="0" destOrd="0" presId="urn:microsoft.com/office/officeart/2005/8/layout/vList2"/>
    <dgm:cxn modelId="{2B0B4D86-7FBA-4E4F-B050-2CD84D853910}" type="presParOf" srcId="{98C4582A-1805-45FC-AAF2-762F26C77C42}" destId="{7C8170B2-6820-4232-8230-95CB5259A7A1}" srcOrd="1" destOrd="0" presId="urn:microsoft.com/office/officeart/2005/8/layout/vList2"/>
    <dgm:cxn modelId="{C8AAC801-7C55-43F9-8D11-30C8D490AF77}" type="presParOf" srcId="{98C4582A-1805-45FC-AAF2-762F26C77C42}" destId="{1487EE58-9B1B-49AA-AB24-A8B664B3E39A}" srcOrd="2" destOrd="0" presId="urn:microsoft.com/office/officeart/2005/8/layout/vList2"/>
    <dgm:cxn modelId="{B7E9558E-B0DF-454E-AE5B-30B9BE762C62}" type="presParOf" srcId="{98C4582A-1805-45FC-AAF2-762F26C77C42}" destId="{AE8EAD3A-5A4F-4199-94A5-7583233B862F}" srcOrd="3" destOrd="0" presId="urn:microsoft.com/office/officeart/2005/8/layout/vList2"/>
    <dgm:cxn modelId="{0D84B4FA-2939-47D2-A629-58753C35E68A}" type="presParOf" srcId="{98C4582A-1805-45FC-AAF2-762F26C77C42}" destId="{5DC3F887-C075-4614-91F8-329E00ED3599}" srcOrd="4" destOrd="0" presId="urn:microsoft.com/office/officeart/2005/8/layout/vList2"/>
    <dgm:cxn modelId="{C7F8212D-A25A-4FEB-9C8C-D1EB755734BD}" type="presParOf" srcId="{98C4582A-1805-45FC-AAF2-762F26C77C42}" destId="{F999F1C7-024E-4D39-A762-23BA89B2EB1E}" srcOrd="5" destOrd="0" presId="urn:microsoft.com/office/officeart/2005/8/layout/vList2"/>
    <dgm:cxn modelId="{BF428FF5-99FC-40D9-B9A3-AB0AEFADDDFB}" type="presParOf" srcId="{98C4582A-1805-45FC-AAF2-762F26C77C42}" destId="{18512E5F-4FEA-4411-9EDD-7F37F6D536E6}" srcOrd="6" destOrd="0" presId="urn:microsoft.com/office/officeart/2005/8/layout/vList2"/>
    <dgm:cxn modelId="{660D65CD-ED1C-41A2-A0B1-AA74A56DD5CB}" type="presParOf" srcId="{98C4582A-1805-45FC-AAF2-762F26C77C42}" destId="{2416163E-79A8-43BA-8767-1D64C6488224}" srcOrd="7" destOrd="0" presId="urn:microsoft.com/office/officeart/2005/8/layout/vList2"/>
    <dgm:cxn modelId="{CE126D42-475B-478F-8EC5-35B8266393CC}" type="presParOf" srcId="{98C4582A-1805-45FC-AAF2-762F26C77C42}" destId="{BDB4F035-03AF-48A5-A37B-8E5A5A235975}" srcOrd="8" destOrd="0" presId="urn:microsoft.com/office/officeart/2005/8/layout/vList2"/>
    <dgm:cxn modelId="{A8670F02-046E-4110-9EA1-6F30417AA75A}" type="presParOf" srcId="{98C4582A-1805-45FC-AAF2-762F26C77C42}" destId="{C8732B88-2688-42C2-89C3-2BC7AB707062}" srcOrd="9" destOrd="0" presId="urn:microsoft.com/office/officeart/2005/8/layout/vList2"/>
    <dgm:cxn modelId="{9CE385A1-BFD3-403E-A6D1-AD023717F963}" type="presParOf" srcId="{98C4582A-1805-45FC-AAF2-762F26C77C42}" destId="{27511115-DF5D-41AC-9016-C55B4F7F8B77}" srcOrd="10" destOrd="0" presId="urn:microsoft.com/office/officeart/2005/8/layout/vList2"/>
    <dgm:cxn modelId="{7B04E861-56E9-4CAE-AD46-CC5411E5AEED}" type="presParOf" srcId="{98C4582A-1805-45FC-AAF2-762F26C77C42}" destId="{C4FE99CA-F5C2-418C-B432-B3647775F202}" srcOrd="11" destOrd="0" presId="urn:microsoft.com/office/officeart/2005/8/layout/vList2"/>
    <dgm:cxn modelId="{1B11CE7B-A027-495B-9FFF-B8653F3C46BD}" type="presParOf" srcId="{98C4582A-1805-45FC-AAF2-762F26C77C42}" destId="{115F5C56-2391-42EB-B0D3-8B12CF54E6D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3110E2B-640E-4967-8DB2-47BD8E050F5D}" type="doc">
      <dgm:prSet loTypeId="urn:microsoft.com/office/officeart/2005/8/layout/defaul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D3002F-44CC-4D54-9D5F-D4299435C677}">
      <dgm:prSet/>
      <dgm:spPr/>
      <dgm:t>
        <a:bodyPr/>
        <a:lstStyle/>
        <a:p>
          <a:r>
            <a:rPr lang="en-GB"/>
            <a:t>What are the risks or hazards?</a:t>
          </a:r>
          <a:endParaRPr lang="en-US"/>
        </a:p>
      </dgm:t>
    </dgm:pt>
    <dgm:pt modelId="{C7541DDA-C30B-4D7B-894D-571394FB94CE}" type="parTrans" cxnId="{1C4A784F-4779-4439-B2F8-9D2ABBA26544}">
      <dgm:prSet/>
      <dgm:spPr/>
      <dgm:t>
        <a:bodyPr/>
        <a:lstStyle/>
        <a:p>
          <a:endParaRPr lang="en-US"/>
        </a:p>
      </dgm:t>
    </dgm:pt>
    <dgm:pt modelId="{3C3CAD62-12D6-4F22-A14E-8C86C03E2BE8}" type="sibTrans" cxnId="{1C4A784F-4779-4439-B2F8-9D2ABBA26544}">
      <dgm:prSet/>
      <dgm:spPr/>
      <dgm:t>
        <a:bodyPr/>
        <a:lstStyle/>
        <a:p>
          <a:endParaRPr lang="en-US"/>
        </a:p>
      </dgm:t>
    </dgm:pt>
    <dgm:pt modelId="{B3D69BDC-ABC6-4304-A1C4-67E2A9186628}">
      <dgm:prSet/>
      <dgm:spPr/>
      <dgm:t>
        <a:bodyPr/>
        <a:lstStyle/>
        <a:p>
          <a:r>
            <a:rPr lang="en-GB"/>
            <a:t>Who might be harmed and how?</a:t>
          </a:r>
          <a:endParaRPr lang="en-US"/>
        </a:p>
      </dgm:t>
    </dgm:pt>
    <dgm:pt modelId="{F15D47C4-62DF-4E4C-8BAC-E9373BB782D7}" type="parTrans" cxnId="{B3669C58-E751-49CC-B4A2-3ABABB566930}">
      <dgm:prSet/>
      <dgm:spPr/>
      <dgm:t>
        <a:bodyPr/>
        <a:lstStyle/>
        <a:p>
          <a:endParaRPr lang="en-US"/>
        </a:p>
      </dgm:t>
    </dgm:pt>
    <dgm:pt modelId="{90A04049-F34F-4E6E-A1F9-8E6F383263B3}" type="sibTrans" cxnId="{B3669C58-E751-49CC-B4A2-3ABABB566930}">
      <dgm:prSet/>
      <dgm:spPr/>
      <dgm:t>
        <a:bodyPr/>
        <a:lstStyle/>
        <a:p>
          <a:endParaRPr lang="en-US"/>
        </a:p>
      </dgm:t>
    </dgm:pt>
    <dgm:pt modelId="{D983C203-44C9-432B-9F6D-E9CBDC469264}">
      <dgm:prSet/>
      <dgm:spPr/>
      <dgm:t>
        <a:bodyPr/>
        <a:lstStyle/>
        <a:p>
          <a:r>
            <a:rPr lang="en-GB"/>
            <a:t>What are you already doing to control the risks?</a:t>
          </a:r>
          <a:endParaRPr lang="en-US"/>
        </a:p>
      </dgm:t>
    </dgm:pt>
    <dgm:pt modelId="{83CD6D77-B957-4E50-BF0E-9463A473F63A}" type="parTrans" cxnId="{76600F16-B673-4DED-8FF4-EFAC6553AA69}">
      <dgm:prSet/>
      <dgm:spPr/>
      <dgm:t>
        <a:bodyPr/>
        <a:lstStyle/>
        <a:p>
          <a:endParaRPr lang="en-US"/>
        </a:p>
      </dgm:t>
    </dgm:pt>
    <dgm:pt modelId="{6141CC74-3673-4E88-9878-675D03D15795}" type="sibTrans" cxnId="{76600F16-B673-4DED-8FF4-EFAC6553AA69}">
      <dgm:prSet/>
      <dgm:spPr/>
      <dgm:t>
        <a:bodyPr/>
        <a:lstStyle/>
        <a:p>
          <a:endParaRPr lang="en-US"/>
        </a:p>
      </dgm:t>
    </dgm:pt>
    <dgm:pt modelId="{0EB9A421-A03E-4274-8775-8444C6F8C98A}">
      <dgm:prSet/>
      <dgm:spPr/>
      <dgm:t>
        <a:bodyPr/>
        <a:lstStyle/>
        <a:p>
          <a:r>
            <a:rPr lang="en-GB"/>
            <a:t>What further action do you need to take to control the risks?</a:t>
          </a:r>
          <a:endParaRPr lang="en-US"/>
        </a:p>
      </dgm:t>
    </dgm:pt>
    <dgm:pt modelId="{89807EE4-45C5-4648-A35A-719D0377A866}" type="parTrans" cxnId="{917FBE73-66C8-4B71-ADE7-8420AE01C13F}">
      <dgm:prSet/>
      <dgm:spPr/>
      <dgm:t>
        <a:bodyPr/>
        <a:lstStyle/>
        <a:p>
          <a:endParaRPr lang="en-US"/>
        </a:p>
      </dgm:t>
    </dgm:pt>
    <dgm:pt modelId="{B953EAB7-3E93-447A-B959-72A62B9CACCD}" type="sibTrans" cxnId="{917FBE73-66C8-4B71-ADE7-8420AE01C13F}">
      <dgm:prSet/>
      <dgm:spPr/>
      <dgm:t>
        <a:bodyPr/>
        <a:lstStyle/>
        <a:p>
          <a:endParaRPr lang="en-US"/>
        </a:p>
      </dgm:t>
    </dgm:pt>
    <dgm:pt modelId="{9A6E4871-4EEB-41D7-B13A-AD7498B472E6}">
      <dgm:prSet/>
      <dgm:spPr/>
      <dgm:t>
        <a:bodyPr/>
        <a:lstStyle/>
        <a:p>
          <a:r>
            <a:rPr lang="en-GB"/>
            <a:t>Who needs to carry out the action?</a:t>
          </a:r>
          <a:endParaRPr lang="en-US"/>
        </a:p>
      </dgm:t>
    </dgm:pt>
    <dgm:pt modelId="{B114495D-DF41-44E2-9F9D-4EF178F0C635}" type="parTrans" cxnId="{2CB9C61A-578E-4F58-89AD-C7D65E108027}">
      <dgm:prSet/>
      <dgm:spPr/>
      <dgm:t>
        <a:bodyPr/>
        <a:lstStyle/>
        <a:p>
          <a:endParaRPr lang="en-US"/>
        </a:p>
      </dgm:t>
    </dgm:pt>
    <dgm:pt modelId="{FFCF9FA0-CD19-4594-A368-3F6F78539645}" type="sibTrans" cxnId="{2CB9C61A-578E-4F58-89AD-C7D65E108027}">
      <dgm:prSet/>
      <dgm:spPr/>
      <dgm:t>
        <a:bodyPr/>
        <a:lstStyle/>
        <a:p>
          <a:endParaRPr lang="en-US"/>
        </a:p>
      </dgm:t>
    </dgm:pt>
    <dgm:pt modelId="{FD96E54C-EFA6-4330-81E5-2608C2100663}">
      <dgm:prSet/>
      <dgm:spPr/>
      <dgm:t>
        <a:bodyPr/>
        <a:lstStyle/>
        <a:p>
          <a:r>
            <a:rPr lang="en-GB"/>
            <a:t>When is the action needed to be done by?</a:t>
          </a:r>
          <a:endParaRPr lang="en-US"/>
        </a:p>
      </dgm:t>
    </dgm:pt>
    <dgm:pt modelId="{EDFDAD4C-C680-49AE-BA9A-9C90CAEBB02A}" type="parTrans" cxnId="{AE796E3E-8802-4249-8516-CF8F4D0314E8}">
      <dgm:prSet/>
      <dgm:spPr/>
      <dgm:t>
        <a:bodyPr/>
        <a:lstStyle/>
        <a:p>
          <a:endParaRPr lang="en-US"/>
        </a:p>
      </dgm:t>
    </dgm:pt>
    <dgm:pt modelId="{B95D7656-45B4-4E38-886F-5A479C9BC4DE}" type="sibTrans" cxnId="{AE796E3E-8802-4249-8516-CF8F4D0314E8}">
      <dgm:prSet/>
      <dgm:spPr/>
      <dgm:t>
        <a:bodyPr/>
        <a:lstStyle/>
        <a:p>
          <a:endParaRPr lang="en-US"/>
        </a:p>
      </dgm:t>
    </dgm:pt>
    <dgm:pt modelId="{D54DE11D-F40A-48BA-A47F-2AD3D3E2F65C}">
      <dgm:prSet/>
      <dgm:spPr/>
      <dgm:t>
        <a:bodyPr/>
        <a:lstStyle/>
        <a:p>
          <a:r>
            <a:rPr lang="en-GB"/>
            <a:t>Importance of Record Keeping - RA &amp; Training Records</a:t>
          </a:r>
          <a:endParaRPr lang="en-US"/>
        </a:p>
      </dgm:t>
    </dgm:pt>
    <dgm:pt modelId="{CFE6A8AC-C91D-46E0-88FC-39E7D5ED4781}" type="parTrans" cxnId="{25F7F45D-07EE-49B0-A7D1-CB5D0FEB3417}">
      <dgm:prSet/>
      <dgm:spPr/>
      <dgm:t>
        <a:bodyPr/>
        <a:lstStyle/>
        <a:p>
          <a:endParaRPr lang="en-US"/>
        </a:p>
      </dgm:t>
    </dgm:pt>
    <dgm:pt modelId="{06ADBD92-5189-4760-A69B-85B186B51AF4}" type="sibTrans" cxnId="{25F7F45D-07EE-49B0-A7D1-CB5D0FEB3417}">
      <dgm:prSet/>
      <dgm:spPr/>
      <dgm:t>
        <a:bodyPr/>
        <a:lstStyle/>
        <a:p>
          <a:endParaRPr lang="en-US"/>
        </a:p>
      </dgm:t>
    </dgm:pt>
    <dgm:pt modelId="{BF532FE3-ED03-4FF5-83EA-4F887A1044A1}" type="pres">
      <dgm:prSet presAssocID="{23110E2B-640E-4967-8DB2-47BD8E050F5D}" presName="diagram" presStyleCnt="0">
        <dgm:presLayoutVars>
          <dgm:dir/>
          <dgm:resizeHandles val="exact"/>
        </dgm:presLayoutVars>
      </dgm:prSet>
      <dgm:spPr/>
    </dgm:pt>
    <dgm:pt modelId="{1FF2B59B-88CB-46AA-A898-ABA3F9F8697A}" type="pres">
      <dgm:prSet presAssocID="{B2D3002F-44CC-4D54-9D5F-D4299435C677}" presName="node" presStyleLbl="node1" presStyleIdx="0" presStyleCnt="7">
        <dgm:presLayoutVars>
          <dgm:bulletEnabled val="1"/>
        </dgm:presLayoutVars>
      </dgm:prSet>
      <dgm:spPr/>
    </dgm:pt>
    <dgm:pt modelId="{98CE8518-1FA2-4A15-BAEC-7BFB65E1973D}" type="pres">
      <dgm:prSet presAssocID="{3C3CAD62-12D6-4F22-A14E-8C86C03E2BE8}" presName="sibTrans" presStyleCnt="0"/>
      <dgm:spPr/>
    </dgm:pt>
    <dgm:pt modelId="{ACDA0AE0-8086-46FD-B446-31D9E6D44B74}" type="pres">
      <dgm:prSet presAssocID="{B3D69BDC-ABC6-4304-A1C4-67E2A9186628}" presName="node" presStyleLbl="node1" presStyleIdx="1" presStyleCnt="7">
        <dgm:presLayoutVars>
          <dgm:bulletEnabled val="1"/>
        </dgm:presLayoutVars>
      </dgm:prSet>
      <dgm:spPr/>
    </dgm:pt>
    <dgm:pt modelId="{5F786CD8-C507-4AF0-91AC-8B36AD8E4AB4}" type="pres">
      <dgm:prSet presAssocID="{90A04049-F34F-4E6E-A1F9-8E6F383263B3}" presName="sibTrans" presStyleCnt="0"/>
      <dgm:spPr/>
    </dgm:pt>
    <dgm:pt modelId="{C06C9076-1F98-420B-B497-88891895ACE6}" type="pres">
      <dgm:prSet presAssocID="{D983C203-44C9-432B-9F6D-E9CBDC469264}" presName="node" presStyleLbl="node1" presStyleIdx="2" presStyleCnt="7">
        <dgm:presLayoutVars>
          <dgm:bulletEnabled val="1"/>
        </dgm:presLayoutVars>
      </dgm:prSet>
      <dgm:spPr/>
    </dgm:pt>
    <dgm:pt modelId="{D1455BD3-8346-49A3-A64F-B53126D7DC6A}" type="pres">
      <dgm:prSet presAssocID="{6141CC74-3673-4E88-9878-675D03D15795}" presName="sibTrans" presStyleCnt="0"/>
      <dgm:spPr/>
    </dgm:pt>
    <dgm:pt modelId="{CA3D014C-7900-4697-867F-3F4443A6DA8C}" type="pres">
      <dgm:prSet presAssocID="{0EB9A421-A03E-4274-8775-8444C6F8C98A}" presName="node" presStyleLbl="node1" presStyleIdx="3" presStyleCnt="7">
        <dgm:presLayoutVars>
          <dgm:bulletEnabled val="1"/>
        </dgm:presLayoutVars>
      </dgm:prSet>
      <dgm:spPr/>
    </dgm:pt>
    <dgm:pt modelId="{48E28F4B-77D9-4A4C-8088-158966B45F07}" type="pres">
      <dgm:prSet presAssocID="{B953EAB7-3E93-447A-B959-72A62B9CACCD}" presName="sibTrans" presStyleCnt="0"/>
      <dgm:spPr/>
    </dgm:pt>
    <dgm:pt modelId="{239CA2D2-68D5-408C-9980-EE7C443C174A}" type="pres">
      <dgm:prSet presAssocID="{9A6E4871-4EEB-41D7-B13A-AD7498B472E6}" presName="node" presStyleLbl="node1" presStyleIdx="4" presStyleCnt="7">
        <dgm:presLayoutVars>
          <dgm:bulletEnabled val="1"/>
        </dgm:presLayoutVars>
      </dgm:prSet>
      <dgm:spPr/>
    </dgm:pt>
    <dgm:pt modelId="{53013957-AE2D-4C3C-9693-CB90868F8B1F}" type="pres">
      <dgm:prSet presAssocID="{FFCF9FA0-CD19-4594-A368-3F6F78539645}" presName="sibTrans" presStyleCnt="0"/>
      <dgm:spPr/>
    </dgm:pt>
    <dgm:pt modelId="{20064A29-AE01-4CB2-A36C-15DE2887645D}" type="pres">
      <dgm:prSet presAssocID="{FD96E54C-EFA6-4330-81E5-2608C2100663}" presName="node" presStyleLbl="node1" presStyleIdx="5" presStyleCnt="7">
        <dgm:presLayoutVars>
          <dgm:bulletEnabled val="1"/>
        </dgm:presLayoutVars>
      </dgm:prSet>
      <dgm:spPr/>
    </dgm:pt>
    <dgm:pt modelId="{C751F52E-9E62-45FD-9981-6CA427F06AE3}" type="pres">
      <dgm:prSet presAssocID="{B95D7656-45B4-4E38-886F-5A479C9BC4DE}" presName="sibTrans" presStyleCnt="0"/>
      <dgm:spPr/>
    </dgm:pt>
    <dgm:pt modelId="{0C99E308-930B-48FF-A852-F3807FAB4F53}" type="pres">
      <dgm:prSet presAssocID="{D54DE11D-F40A-48BA-A47F-2AD3D3E2F65C}" presName="node" presStyleLbl="node1" presStyleIdx="6" presStyleCnt="7">
        <dgm:presLayoutVars>
          <dgm:bulletEnabled val="1"/>
        </dgm:presLayoutVars>
      </dgm:prSet>
      <dgm:spPr/>
    </dgm:pt>
  </dgm:ptLst>
  <dgm:cxnLst>
    <dgm:cxn modelId="{08C20704-7B16-4063-8382-57DB24E6571A}" type="presOf" srcId="{FD96E54C-EFA6-4330-81E5-2608C2100663}" destId="{20064A29-AE01-4CB2-A36C-15DE2887645D}" srcOrd="0" destOrd="0" presId="urn:microsoft.com/office/officeart/2005/8/layout/default"/>
    <dgm:cxn modelId="{8193B512-A4F3-43A2-9FCE-25E7CF9C78C3}" type="presOf" srcId="{D983C203-44C9-432B-9F6D-E9CBDC469264}" destId="{C06C9076-1F98-420B-B497-88891895ACE6}" srcOrd="0" destOrd="0" presId="urn:microsoft.com/office/officeart/2005/8/layout/default"/>
    <dgm:cxn modelId="{76600F16-B673-4DED-8FF4-EFAC6553AA69}" srcId="{23110E2B-640E-4967-8DB2-47BD8E050F5D}" destId="{D983C203-44C9-432B-9F6D-E9CBDC469264}" srcOrd="2" destOrd="0" parTransId="{83CD6D77-B957-4E50-BF0E-9463A473F63A}" sibTransId="{6141CC74-3673-4E88-9878-675D03D15795}"/>
    <dgm:cxn modelId="{2CB9C61A-578E-4F58-89AD-C7D65E108027}" srcId="{23110E2B-640E-4967-8DB2-47BD8E050F5D}" destId="{9A6E4871-4EEB-41D7-B13A-AD7498B472E6}" srcOrd="4" destOrd="0" parTransId="{B114495D-DF41-44E2-9F9D-4EF178F0C635}" sibTransId="{FFCF9FA0-CD19-4594-A368-3F6F78539645}"/>
    <dgm:cxn modelId="{CEE0E222-C67C-4AA7-AC84-F0CA513B3DB6}" type="presOf" srcId="{23110E2B-640E-4967-8DB2-47BD8E050F5D}" destId="{BF532FE3-ED03-4FF5-83EA-4F887A1044A1}" srcOrd="0" destOrd="0" presId="urn:microsoft.com/office/officeart/2005/8/layout/default"/>
    <dgm:cxn modelId="{AE796E3E-8802-4249-8516-CF8F4D0314E8}" srcId="{23110E2B-640E-4967-8DB2-47BD8E050F5D}" destId="{FD96E54C-EFA6-4330-81E5-2608C2100663}" srcOrd="5" destOrd="0" parTransId="{EDFDAD4C-C680-49AE-BA9A-9C90CAEBB02A}" sibTransId="{B95D7656-45B4-4E38-886F-5A479C9BC4DE}"/>
    <dgm:cxn modelId="{25F7F45D-07EE-49B0-A7D1-CB5D0FEB3417}" srcId="{23110E2B-640E-4967-8DB2-47BD8E050F5D}" destId="{D54DE11D-F40A-48BA-A47F-2AD3D3E2F65C}" srcOrd="6" destOrd="0" parTransId="{CFE6A8AC-C91D-46E0-88FC-39E7D5ED4781}" sibTransId="{06ADBD92-5189-4760-A69B-85B186B51AF4}"/>
    <dgm:cxn modelId="{1C4A784F-4779-4439-B2F8-9D2ABBA26544}" srcId="{23110E2B-640E-4967-8DB2-47BD8E050F5D}" destId="{B2D3002F-44CC-4D54-9D5F-D4299435C677}" srcOrd="0" destOrd="0" parTransId="{C7541DDA-C30B-4D7B-894D-571394FB94CE}" sibTransId="{3C3CAD62-12D6-4F22-A14E-8C86C03E2BE8}"/>
    <dgm:cxn modelId="{917FBE73-66C8-4B71-ADE7-8420AE01C13F}" srcId="{23110E2B-640E-4967-8DB2-47BD8E050F5D}" destId="{0EB9A421-A03E-4274-8775-8444C6F8C98A}" srcOrd="3" destOrd="0" parTransId="{89807EE4-45C5-4648-A35A-719D0377A866}" sibTransId="{B953EAB7-3E93-447A-B959-72A62B9CACCD}"/>
    <dgm:cxn modelId="{B3669C58-E751-49CC-B4A2-3ABABB566930}" srcId="{23110E2B-640E-4967-8DB2-47BD8E050F5D}" destId="{B3D69BDC-ABC6-4304-A1C4-67E2A9186628}" srcOrd="1" destOrd="0" parTransId="{F15D47C4-62DF-4E4C-8BAC-E9373BB782D7}" sibTransId="{90A04049-F34F-4E6E-A1F9-8E6F383263B3}"/>
    <dgm:cxn modelId="{1D277784-CE59-49BC-80D6-C8D61DD736F4}" type="presOf" srcId="{B2D3002F-44CC-4D54-9D5F-D4299435C677}" destId="{1FF2B59B-88CB-46AA-A898-ABA3F9F8697A}" srcOrd="0" destOrd="0" presId="urn:microsoft.com/office/officeart/2005/8/layout/default"/>
    <dgm:cxn modelId="{7AF91B85-53E6-49F6-862B-17B5E7B92849}" type="presOf" srcId="{9A6E4871-4EEB-41D7-B13A-AD7498B472E6}" destId="{239CA2D2-68D5-408C-9980-EE7C443C174A}" srcOrd="0" destOrd="0" presId="urn:microsoft.com/office/officeart/2005/8/layout/default"/>
    <dgm:cxn modelId="{51AB0CB5-0F68-4AE7-A05A-C0E12B733A64}" type="presOf" srcId="{D54DE11D-F40A-48BA-A47F-2AD3D3E2F65C}" destId="{0C99E308-930B-48FF-A852-F3807FAB4F53}" srcOrd="0" destOrd="0" presId="urn:microsoft.com/office/officeart/2005/8/layout/default"/>
    <dgm:cxn modelId="{CC45F6E5-7818-495E-B7FC-F6015A90A160}" type="presOf" srcId="{B3D69BDC-ABC6-4304-A1C4-67E2A9186628}" destId="{ACDA0AE0-8086-46FD-B446-31D9E6D44B74}" srcOrd="0" destOrd="0" presId="urn:microsoft.com/office/officeart/2005/8/layout/default"/>
    <dgm:cxn modelId="{6F2899E7-A462-4191-B960-7DD1039A6369}" type="presOf" srcId="{0EB9A421-A03E-4274-8775-8444C6F8C98A}" destId="{CA3D014C-7900-4697-867F-3F4443A6DA8C}" srcOrd="0" destOrd="0" presId="urn:microsoft.com/office/officeart/2005/8/layout/default"/>
    <dgm:cxn modelId="{B58BA375-89C1-4295-86B4-B4C2D729E5EF}" type="presParOf" srcId="{BF532FE3-ED03-4FF5-83EA-4F887A1044A1}" destId="{1FF2B59B-88CB-46AA-A898-ABA3F9F8697A}" srcOrd="0" destOrd="0" presId="urn:microsoft.com/office/officeart/2005/8/layout/default"/>
    <dgm:cxn modelId="{5166B0B4-8193-48DA-AA72-46047F4562E4}" type="presParOf" srcId="{BF532FE3-ED03-4FF5-83EA-4F887A1044A1}" destId="{98CE8518-1FA2-4A15-BAEC-7BFB65E1973D}" srcOrd="1" destOrd="0" presId="urn:microsoft.com/office/officeart/2005/8/layout/default"/>
    <dgm:cxn modelId="{4A072F14-5D1D-4553-BA9F-90F90E0588C4}" type="presParOf" srcId="{BF532FE3-ED03-4FF5-83EA-4F887A1044A1}" destId="{ACDA0AE0-8086-46FD-B446-31D9E6D44B74}" srcOrd="2" destOrd="0" presId="urn:microsoft.com/office/officeart/2005/8/layout/default"/>
    <dgm:cxn modelId="{75472383-5FEC-44F4-9A7A-93F62D0DCAB1}" type="presParOf" srcId="{BF532FE3-ED03-4FF5-83EA-4F887A1044A1}" destId="{5F786CD8-C507-4AF0-91AC-8B36AD8E4AB4}" srcOrd="3" destOrd="0" presId="urn:microsoft.com/office/officeart/2005/8/layout/default"/>
    <dgm:cxn modelId="{5E7DC49C-9C39-41CB-B68D-F81C2C8BDD0F}" type="presParOf" srcId="{BF532FE3-ED03-4FF5-83EA-4F887A1044A1}" destId="{C06C9076-1F98-420B-B497-88891895ACE6}" srcOrd="4" destOrd="0" presId="urn:microsoft.com/office/officeart/2005/8/layout/default"/>
    <dgm:cxn modelId="{C57984EB-551B-4AB6-BCBF-707ED15B95E7}" type="presParOf" srcId="{BF532FE3-ED03-4FF5-83EA-4F887A1044A1}" destId="{D1455BD3-8346-49A3-A64F-B53126D7DC6A}" srcOrd="5" destOrd="0" presId="urn:microsoft.com/office/officeart/2005/8/layout/default"/>
    <dgm:cxn modelId="{E9B0AF3C-6BC5-4ACA-86A2-558587ADDA20}" type="presParOf" srcId="{BF532FE3-ED03-4FF5-83EA-4F887A1044A1}" destId="{CA3D014C-7900-4697-867F-3F4443A6DA8C}" srcOrd="6" destOrd="0" presId="urn:microsoft.com/office/officeart/2005/8/layout/default"/>
    <dgm:cxn modelId="{7F6258DB-7497-4BDF-B97A-AD76921C90E8}" type="presParOf" srcId="{BF532FE3-ED03-4FF5-83EA-4F887A1044A1}" destId="{48E28F4B-77D9-4A4C-8088-158966B45F07}" srcOrd="7" destOrd="0" presId="urn:microsoft.com/office/officeart/2005/8/layout/default"/>
    <dgm:cxn modelId="{A69EBD5B-9A6F-4C5A-86B8-F4DB4CFB3FF1}" type="presParOf" srcId="{BF532FE3-ED03-4FF5-83EA-4F887A1044A1}" destId="{239CA2D2-68D5-408C-9980-EE7C443C174A}" srcOrd="8" destOrd="0" presId="urn:microsoft.com/office/officeart/2005/8/layout/default"/>
    <dgm:cxn modelId="{59D2BBC1-74BA-4EF3-9934-F9F4265E651D}" type="presParOf" srcId="{BF532FE3-ED03-4FF5-83EA-4F887A1044A1}" destId="{53013957-AE2D-4C3C-9693-CB90868F8B1F}" srcOrd="9" destOrd="0" presId="urn:microsoft.com/office/officeart/2005/8/layout/default"/>
    <dgm:cxn modelId="{29888A5B-6D8D-4195-93A8-E64A3F88DDA8}" type="presParOf" srcId="{BF532FE3-ED03-4FF5-83EA-4F887A1044A1}" destId="{20064A29-AE01-4CB2-A36C-15DE2887645D}" srcOrd="10" destOrd="0" presId="urn:microsoft.com/office/officeart/2005/8/layout/default"/>
    <dgm:cxn modelId="{1BAA3DDF-7159-44E6-A587-88E986B2A66C}" type="presParOf" srcId="{BF532FE3-ED03-4FF5-83EA-4F887A1044A1}" destId="{C751F52E-9E62-45FD-9981-6CA427F06AE3}" srcOrd="11" destOrd="0" presId="urn:microsoft.com/office/officeart/2005/8/layout/default"/>
    <dgm:cxn modelId="{8F20C339-2ADA-4BFC-8DA7-DB5ECCDB41BB}" type="presParOf" srcId="{BF532FE3-ED03-4FF5-83EA-4F887A1044A1}" destId="{0C99E308-930B-48FF-A852-F3807FAB4F5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B52B9FE-3168-4931-9217-8A762B343F69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1750E20-85C0-4B71-85CA-0553F86C3351}">
      <dgm:prSet/>
      <dgm:spPr/>
      <dgm:t>
        <a:bodyPr/>
        <a:lstStyle/>
        <a:p>
          <a:r>
            <a:rPr lang="en-GB"/>
            <a:t>Avoid the Risk - Changing Plans</a:t>
          </a:r>
          <a:endParaRPr lang="en-US"/>
        </a:p>
      </dgm:t>
    </dgm:pt>
    <dgm:pt modelId="{3CC246B8-C14D-4B81-A2CB-A13D9D517AFD}" type="parTrans" cxnId="{5C91E763-24CB-4E49-8294-8A1D6DBC5FA4}">
      <dgm:prSet/>
      <dgm:spPr/>
      <dgm:t>
        <a:bodyPr/>
        <a:lstStyle/>
        <a:p>
          <a:endParaRPr lang="en-US"/>
        </a:p>
      </dgm:t>
    </dgm:pt>
    <dgm:pt modelId="{68BD011D-EBB0-4D3C-A027-079B173A26F5}" type="sibTrans" cxnId="{5C91E763-24CB-4E49-8294-8A1D6DBC5FA4}">
      <dgm:prSet/>
      <dgm:spPr/>
      <dgm:t>
        <a:bodyPr/>
        <a:lstStyle/>
        <a:p>
          <a:endParaRPr lang="en-US"/>
        </a:p>
      </dgm:t>
    </dgm:pt>
    <dgm:pt modelId="{5BCBF83D-5F8C-4B2F-AD74-64A5D73EAED1}">
      <dgm:prSet/>
      <dgm:spPr/>
      <dgm:t>
        <a:bodyPr/>
        <a:lstStyle/>
        <a:p>
          <a:r>
            <a:rPr lang="en-GB"/>
            <a:t>Reduce the Risk - Equipment / Protection</a:t>
          </a:r>
          <a:endParaRPr lang="en-US"/>
        </a:p>
      </dgm:t>
    </dgm:pt>
    <dgm:pt modelId="{099C6842-E89E-4BB9-BAFE-22BACEF5C366}" type="parTrans" cxnId="{78B6709D-F869-42D2-893E-65C7EFB80267}">
      <dgm:prSet/>
      <dgm:spPr/>
      <dgm:t>
        <a:bodyPr/>
        <a:lstStyle/>
        <a:p>
          <a:endParaRPr lang="en-US"/>
        </a:p>
      </dgm:t>
    </dgm:pt>
    <dgm:pt modelId="{7A9D7B4C-7D1E-4DA3-8FB2-C1B320B61B0E}" type="sibTrans" cxnId="{78B6709D-F869-42D2-893E-65C7EFB80267}">
      <dgm:prSet/>
      <dgm:spPr/>
      <dgm:t>
        <a:bodyPr/>
        <a:lstStyle/>
        <a:p>
          <a:endParaRPr lang="en-US"/>
        </a:p>
      </dgm:t>
    </dgm:pt>
    <dgm:pt modelId="{9A4FBF8C-1D34-43E7-BC01-86EC7657CFDB}">
      <dgm:prSet/>
      <dgm:spPr/>
      <dgm:t>
        <a:bodyPr/>
        <a:lstStyle/>
        <a:p>
          <a:r>
            <a:rPr lang="en-GB"/>
            <a:t>Transfer the Risk - Public Liability / Insurance</a:t>
          </a:r>
          <a:endParaRPr lang="en-US"/>
        </a:p>
      </dgm:t>
    </dgm:pt>
    <dgm:pt modelId="{FDAC4D08-E045-4990-9D59-A1D7E26ED096}" type="parTrans" cxnId="{08784CC4-FD45-48E9-BD06-51041DD4D4C0}">
      <dgm:prSet/>
      <dgm:spPr/>
      <dgm:t>
        <a:bodyPr/>
        <a:lstStyle/>
        <a:p>
          <a:endParaRPr lang="en-US"/>
        </a:p>
      </dgm:t>
    </dgm:pt>
    <dgm:pt modelId="{B9E98FD4-9EF9-491A-97D4-B8CD0FF9C275}" type="sibTrans" cxnId="{08784CC4-FD45-48E9-BD06-51041DD4D4C0}">
      <dgm:prSet/>
      <dgm:spPr/>
      <dgm:t>
        <a:bodyPr/>
        <a:lstStyle/>
        <a:p>
          <a:endParaRPr lang="en-US"/>
        </a:p>
      </dgm:t>
    </dgm:pt>
    <dgm:pt modelId="{A6A2BAF6-A207-4D2D-AB46-55708C045086}">
      <dgm:prSet/>
      <dgm:spPr/>
      <dgm:t>
        <a:bodyPr/>
        <a:lstStyle/>
        <a:p>
          <a:r>
            <a:rPr lang="en-GB"/>
            <a:t>Retain the Risk – Acceptance</a:t>
          </a:r>
          <a:endParaRPr lang="en-US"/>
        </a:p>
      </dgm:t>
    </dgm:pt>
    <dgm:pt modelId="{A062568E-2648-4F4E-8D13-789C76732EAE}" type="parTrans" cxnId="{8A4F3D60-811C-497D-B86E-6AD0E1CEB982}">
      <dgm:prSet/>
      <dgm:spPr/>
      <dgm:t>
        <a:bodyPr/>
        <a:lstStyle/>
        <a:p>
          <a:endParaRPr lang="en-US"/>
        </a:p>
      </dgm:t>
    </dgm:pt>
    <dgm:pt modelId="{D4A2EDB2-0B76-4BE9-B995-0945F1015620}" type="sibTrans" cxnId="{8A4F3D60-811C-497D-B86E-6AD0E1CEB982}">
      <dgm:prSet/>
      <dgm:spPr/>
      <dgm:t>
        <a:bodyPr/>
        <a:lstStyle/>
        <a:p>
          <a:endParaRPr lang="en-US"/>
        </a:p>
      </dgm:t>
    </dgm:pt>
    <dgm:pt modelId="{01868D93-21DB-48CC-9C3C-6E7784CB797F}">
      <dgm:prSet/>
      <dgm:spPr/>
      <dgm:t>
        <a:bodyPr/>
        <a:lstStyle/>
        <a:p>
          <a:r>
            <a:rPr lang="en-GB"/>
            <a:t>Contingency Planning</a:t>
          </a:r>
          <a:endParaRPr lang="en-US"/>
        </a:p>
      </dgm:t>
    </dgm:pt>
    <dgm:pt modelId="{41406480-4C00-409A-A44E-FE9E3217F9AE}" type="parTrans" cxnId="{87D02F75-05FF-491E-B7D4-FE9BF7697F18}">
      <dgm:prSet/>
      <dgm:spPr/>
      <dgm:t>
        <a:bodyPr/>
        <a:lstStyle/>
        <a:p>
          <a:endParaRPr lang="en-US"/>
        </a:p>
      </dgm:t>
    </dgm:pt>
    <dgm:pt modelId="{E7D4B430-CDC0-4741-8BB1-1248E9A6AFA8}" type="sibTrans" cxnId="{87D02F75-05FF-491E-B7D4-FE9BF7697F18}">
      <dgm:prSet/>
      <dgm:spPr/>
      <dgm:t>
        <a:bodyPr/>
        <a:lstStyle/>
        <a:p>
          <a:endParaRPr lang="en-US"/>
        </a:p>
      </dgm:t>
    </dgm:pt>
    <dgm:pt modelId="{51CAC396-1AB0-4CA9-943D-785D428E1D68}" type="pres">
      <dgm:prSet presAssocID="{BB52B9FE-3168-4931-9217-8A762B343F69}" presName="Name0" presStyleCnt="0">
        <dgm:presLayoutVars>
          <dgm:dir/>
          <dgm:animLvl val="lvl"/>
          <dgm:resizeHandles val="exact"/>
        </dgm:presLayoutVars>
      </dgm:prSet>
      <dgm:spPr/>
    </dgm:pt>
    <dgm:pt modelId="{829FE47E-F2EB-4430-9320-6581CB7B9C4E}" type="pres">
      <dgm:prSet presAssocID="{01868D93-21DB-48CC-9C3C-6E7784CB797F}" presName="boxAndChildren" presStyleCnt="0"/>
      <dgm:spPr/>
    </dgm:pt>
    <dgm:pt modelId="{8EC38112-E951-422D-B627-223616C2C16A}" type="pres">
      <dgm:prSet presAssocID="{01868D93-21DB-48CC-9C3C-6E7784CB797F}" presName="parentTextBox" presStyleLbl="node1" presStyleIdx="0" presStyleCnt="5"/>
      <dgm:spPr/>
    </dgm:pt>
    <dgm:pt modelId="{830D8CDB-0873-4280-B30E-1F6CEF77CD0A}" type="pres">
      <dgm:prSet presAssocID="{D4A2EDB2-0B76-4BE9-B995-0945F1015620}" presName="sp" presStyleCnt="0"/>
      <dgm:spPr/>
    </dgm:pt>
    <dgm:pt modelId="{0DFD7850-BE1C-419C-94AA-DC419AE53998}" type="pres">
      <dgm:prSet presAssocID="{A6A2BAF6-A207-4D2D-AB46-55708C045086}" presName="arrowAndChildren" presStyleCnt="0"/>
      <dgm:spPr/>
    </dgm:pt>
    <dgm:pt modelId="{FA2C69FB-3042-4A0E-B043-6172638DBEFA}" type="pres">
      <dgm:prSet presAssocID="{A6A2BAF6-A207-4D2D-AB46-55708C045086}" presName="parentTextArrow" presStyleLbl="node1" presStyleIdx="1" presStyleCnt="5"/>
      <dgm:spPr/>
    </dgm:pt>
    <dgm:pt modelId="{FA40CB2D-90A1-41D7-90C9-B1AF8177D41E}" type="pres">
      <dgm:prSet presAssocID="{B9E98FD4-9EF9-491A-97D4-B8CD0FF9C275}" presName="sp" presStyleCnt="0"/>
      <dgm:spPr/>
    </dgm:pt>
    <dgm:pt modelId="{8E6381C3-4F9E-4BE8-B287-16D46A9BCCA2}" type="pres">
      <dgm:prSet presAssocID="{9A4FBF8C-1D34-43E7-BC01-86EC7657CFDB}" presName="arrowAndChildren" presStyleCnt="0"/>
      <dgm:spPr/>
    </dgm:pt>
    <dgm:pt modelId="{8AA2A387-42BA-4C1C-8E35-9B90ABDBC304}" type="pres">
      <dgm:prSet presAssocID="{9A4FBF8C-1D34-43E7-BC01-86EC7657CFDB}" presName="parentTextArrow" presStyleLbl="node1" presStyleIdx="2" presStyleCnt="5"/>
      <dgm:spPr/>
    </dgm:pt>
    <dgm:pt modelId="{C7AD6188-F366-4B2E-8010-7EF2F2ED037B}" type="pres">
      <dgm:prSet presAssocID="{7A9D7B4C-7D1E-4DA3-8FB2-C1B320B61B0E}" presName="sp" presStyleCnt="0"/>
      <dgm:spPr/>
    </dgm:pt>
    <dgm:pt modelId="{C8E8EFF8-0819-4A94-AE47-F4F36FBA9971}" type="pres">
      <dgm:prSet presAssocID="{5BCBF83D-5F8C-4B2F-AD74-64A5D73EAED1}" presName="arrowAndChildren" presStyleCnt="0"/>
      <dgm:spPr/>
    </dgm:pt>
    <dgm:pt modelId="{F3C5F8DC-3651-4F2A-9774-7F01C336E09B}" type="pres">
      <dgm:prSet presAssocID="{5BCBF83D-5F8C-4B2F-AD74-64A5D73EAED1}" presName="parentTextArrow" presStyleLbl="node1" presStyleIdx="3" presStyleCnt="5"/>
      <dgm:spPr/>
    </dgm:pt>
    <dgm:pt modelId="{D57765C5-672B-4251-85E1-BB97945B98EC}" type="pres">
      <dgm:prSet presAssocID="{68BD011D-EBB0-4D3C-A027-079B173A26F5}" presName="sp" presStyleCnt="0"/>
      <dgm:spPr/>
    </dgm:pt>
    <dgm:pt modelId="{96A303DA-9BF4-4179-B5B4-849B243333CF}" type="pres">
      <dgm:prSet presAssocID="{91750E20-85C0-4B71-85CA-0553F86C3351}" presName="arrowAndChildren" presStyleCnt="0"/>
      <dgm:spPr/>
    </dgm:pt>
    <dgm:pt modelId="{0A88DF59-DB9E-45B1-B1C9-7294F2DABAC1}" type="pres">
      <dgm:prSet presAssocID="{91750E20-85C0-4B71-85CA-0553F86C3351}" presName="parentTextArrow" presStyleLbl="node1" presStyleIdx="4" presStyleCnt="5"/>
      <dgm:spPr/>
    </dgm:pt>
  </dgm:ptLst>
  <dgm:cxnLst>
    <dgm:cxn modelId="{3E593839-5F5E-45E2-B370-7110F41CB022}" type="presOf" srcId="{A6A2BAF6-A207-4D2D-AB46-55708C045086}" destId="{FA2C69FB-3042-4A0E-B043-6172638DBEFA}" srcOrd="0" destOrd="0" presId="urn:microsoft.com/office/officeart/2005/8/layout/process4"/>
    <dgm:cxn modelId="{8A4F3D60-811C-497D-B86E-6AD0E1CEB982}" srcId="{BB52B9FE-3168-4931-9217-8A762B343F69}" destId="{A6A2BAF6-A207-4D2D-AB46-55708C045086}" srcOrd="3" destOrd="0" parTransId="{A062568E-2648-4F4E-8D13-789C76732EAE}" sibTransId="{D4A2EDB2-0B76-4BE9-B995-0945F1015620}"/>
    <dgm:cxn modelId="{5C91E763-24CB-4E49-8294-8A1D6DBC5FA4}" srcId="{BB52B9FE-3168-4931-9217-8A762B343F69}" destId="{91750E20-85C0-4B71-85CA-0553F86C3351}" srcOrd="0" destOrd="0" parTransId="{3CC246B8-C14D-4B81-A2CB-A13D9D517AFD}" sibTransId="{68BD011D-EBB0-4D3C-A027-079B173A26F5}"/>
    <dgm:cxn modelId="{2DCCA86F-2B7F-4FBD-A1D6-6B0F46642A1A}" type="presOf" srcId="{91750E20-85C0-4B71-85CA-0553F86C3351}" destId="{0A88DF59-DB9E-45B1-B1C9-7294F2DABAC1}" srcOrd="0" destOrd="0" presId="urn:microsoft.com/office/officeart/2005/8/layout/process4"/>
    <dgm:cxn modelId="{87D02F75-05FF-491E-B7D4-FE9BF7697F18}" srcId="{BB52B9FE-3168-4931-9217-8A762B343F69}" destId="{01868D93-21DB-48CC-9C3C-6E7784CB797F}" srcOrd="4" destOrd="0" parTransId="{41406480-4C00-409A-A44E-FE9E3217F9AE}" sibTransId="{E7D4B430-CDC0-4741-8BB1-1248E9A6AFA8}"/>
    <dgm:cxn modelId="{50843377-F8C6-4B02-8221-93D7070C585F}" type="presOf" srcId="{5BCBF83D-5F8C-4B2F-AD74-64A5D73EAED1}" destId="{F3C5F8DC-3651-4F2A-9774-7F01C336E09B}" srcOrd="0" destOrd="0" presId="urn:microsoft.com/office/officeart/2005/8/layout/process4"/>
    <dgm:cxn modelId="{78B6709D-F869-42D2-893E-65C7EFB80267}" srcId="{BB52B9FE-3168-4931-9217-8A762B343F69}" destId="{5BCBF83D-5F8C-4B2F-AD74-64A5D73EAED1}" srcOrd="1" destOrd="0" parTransId="{099C6842-E89E-4BB9-BAFE-22BACEF5C366}" sibTransId="{7A9D7B4C-7D1E-4DA3-8FB2-C1B320B61B0E}"/>
    <dgm:cxn modelId="{CE0BD1A1-A73F-44AD-8184-0EB1ABF10DB6}" type="presOf" srcId="{01868D93-21DB-48CC-9C3C-6E7784CB797F}" destId="{8EC38112-E951-422D-B627-223616C2C16A}" srcOrd="0" destOrd="0" presId="urn:microsoft.com/office/officeart/2005/8/layout/process4"/>
    <dgm:cxn modelId="{691E50A2-EB64-4148-9E08-31520D5EA0AB}" type="presOf" srcId="{BB52B9FE-3168-4931-9217-8A762B343F69}" destId="{51CAC396-1AB0-4CA9-943D-785D428E1D68}" srcOrd="0" destOrd="0" presId="urn:microsoft.com/office/officeart/2005/8/layout/process4"/>
    <dgm:cxn modelId="{98C173A8-EBC2-4CD9-BD7F-830D27C2FEC3}" type="presOf" srcId="{9A4FBF8C-1D34-43E7-BC01-86EC7657CFDB}" destId="{8AA2A387-42BA-4C1C-8E35-9B90ABDBC304}" srcOrd="0" destOrd="0" presId="urn:microsoft.com/office/officeart/2005/8/layout/process4"/>
    <dgm:cxn modelId="{08784CC4-FD45-48E9-BD06-51041DD4D4C0}" srcId="{BB52B9FE-3168-4931-9217-8A762B343F69}" destId="{9A4FBF8C-1D34-43E7-BC01-86EC7657CFDB}" srcOrd="2" destOrd="0" parTransId="{FDAC4D08-E045-4990-9D59-A1D7E26ED096}" sibTransId="{B9E98FD4-9EF9-491A-97D4-B8CD0FF9C275}"/>
    <dgm:cxn modelId="{9137FBF3-4407-4FE5-A134-02351AB83630}" type="presParOf" srcId="{51CAC396-1AB0-4CA9-943D-785D428E1D68}" destId="{829FE47E-F2EB-4430-9320-6581CB7B9C4E}" srcOrd="0" destOrd="0" presId="urn:microsoft.com/office/officeart/2005/8/layout/process4"/>
    <dgm:cxn modelId="{B1107976-DA08-45DD-8CB8-E2B658D93C34}" type="presParOf" srcId="{829FE47E-F2EB-4430-9320-6581CB7B9C4E}" destId="{8EC38112-E951-422D-B627-223616C2C16A}" srcOrd="0" destOrd="0" presId="urn:microsoft.com/office/officeart/2005/8/layout/process4"/>
    <dgm:cxn modelId="{C0F42278-37B2-4696-AC1D-FF7D2919D097}" type="presParOf" srcId="{51CAC396-1AB0-4CA9-943D-785D428E1D68}" destId="{830D8CDB-0873-4280-B30E-1F6CEF77CD0A}" srcOrd="1" destOrd="0" presId="urn:microsoft.com/office/officeart/2005/8/layout/process4"/>
    <dgm:cxn modelId="{56A8DF4A-C883-4243-89EB-F2A7986B3B19}" type="presParOf" srcId="{51CAC396-1AB0-4CA9-943D-785D428E1D68}" destId="{0DFD7850-BE1C-419C-94AA-DC419AE53998}" srcOrd="2" destOrd="0" presId="urn:microsoft.com/office/officeart/2005/8/layout/process4"/>
    <dgm:cxn modelId="{F86D0F37-5688-40BB-B13B-AE9C3009E906}" type="presParOf" srcId="{0DFD7850-BE1C-419C-94AA-DC419AE53998}" destId="{FA2C69FB-3042-4A0E-B043-6172638DBEFA}" srcOrd="0" destOrd="0" presId="urn:microsoft.com/office/officeart/2005/8/layout/process4"/>
    <dgm:cxn modelId="{19F6F29C-13D9-4513-A547-6C60D057F8C7}" type="presParOf" srcId="{51CAC396-1AB0-4CA9-943D-785D428E1D68}" destId="{FA40CB2D-90A1-41D7-90C9-B1AF8177D41E}" srcOrd="3" destOrd="0" presId="urn:microsoft.com/office/officeart/2005/8/layout/process4"/>
    <dgm:cxn modelId="{E32D7FBD-4C0D-478F-A394-7E30AC1BB2CC}" type="presParOf" srcId="{51CAC396-1AB0-4CA9-943D-785D428E1D68}" destId="{8E6381C3-4F9E-4BE8-B287-16D46A9BCCA2}" srcOrd="4" destOrd="0" presId="urn:microsoft.com/office/officeart/2005/8/layout/process4"/>
    <dgm:cxn modelId="{0F8518FA-E525-4338-9781-061D9C4038EE}" type="presParOf" srcId="{8E6381C3-4F9E-4BE8-B287-16D46A9BCCA2}" destId="{8AA2A387-42BA-4C1C-8E35-9B90ABDBC304}" srcOrd="0" destOrd="0" presId="urn:microsoft.com/office/officeart/2005/8/layout/process4"/>
    <dgm:cxn modelId="{75B7EE89-83E4-416F-B920-EF890274F18A}" type="presParOf" srcId="{51CAC396-1AB0-4CA9-943D-785D428E1D68}" destId="{C7AD6188-F366-4B2E-8010-7EF2F2ED037B}" srcOrd="5" destOrd="0" presId="urn:microsoft.com/office/officeart/2005/8/layout/process4"/>
    <dgm:cxn modelId="{C2B69255-E2D4-47BF-93D1-406351A73CBD}" type="presParOf" srcId="{51CAC396-1AB0-4CA9-943D-785D428E1D68}" destId="{C8E8EFF8-0819-4A94-AE47-F4F36FBA9971}" srcOrd="6" destOrd="0" presId="urn:microsoft.com/office/officeart/2005/8/layout/process4"/>
    <dgm:cxn modelId="{1BC163A4-8378-4080-8506-57DE3686492A}" type="presParOf" srcId="{C8E8EFF8-0819-4A94-AE47-F4F36FBA9971}" destId="{F3C5F8DC-3651-4F2A-9774-7F01C336E09B}" srcOrd="0" destOrd="0" presId="urn:microsoft.com/office/officeart/2005/8/layout/process4"/>
    <dgm:cxn modelId="{5CFD227C-7ADA-4BD2-B4A7-83A229B690C8}" type="presParOf" srcId="{51CAC396-1AB0-4CA9-943D-785D428E1D68}" destId="{D57765C5-672B-4251-85E1-BB97945B98EC}" srcOrd="7" destOrd="0" presId="urn:microsoft.com/office/officeart/2005/8/layout/process4"/>
    <dgm:cxn modelId="{DC24F66E-0A07-4B4C-81E9-56C9A1BDB8D5}" type="presParOf" srcId="{51CAC396-1AB0-4CA9-943D-785D428E1D68}" destId="{96A303DA-9BF4-4179-B5B4-849B243333CF}" srcOrd="8" destOrd="0" presId="urn:microsoft.com/office/officeart/2005/8/layout/process4"/>
    <dgm:cxn modelId="{0147F651-99A4-4F70-8129-6AB9AFF2AE0E}" type="presParOf" srcId="{96A303DA-9BF4-4179-B5B4-849B243333CF}" destId="{0A88DF59-DB9E-45B1-B1C9-7294F2DABAC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847EC98D-7BEE-4A48-B014-1F6F2609D71E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D689A72-91A1-456E-9DA3-1FF142C117E8}">
      <dgm:prSet/>
      <dgm:spPr/>
      <dgm:t>
        <a:bodyPr/>
        <a:lstStyle/>
        <a:p>
          <a:r>
            <a:rPr lang="en-GB"/>
            <a:t>Flow Chart</a:t>
          </a:r>
          <a:endParaRPr lang="en-US"/>
        </a:p>
      </dgm:t>
    </dgm:pt>
    <dgm:pt modelId="{10C2CAEA-E674-4060-B190-BF3435A34428}" type="parTrans" cxnId="{58DE37A8-30F7-49F4-BE5D-93335455DB28}">
      <dgm:prSet/>
      <dgm:spPr/>
      <dgm:t>
        <a:bodyPr/>
        <a:lstStyle/>
        <a:p>
          <a:endParaRPr lang="en-US"/>
        </a:p>
      </dgm:t>
    </dgm:pt>
    <dgm:pt modelId="{A1859D4A-B2DB-496B-8EEA-2A5AEB9E88BF}" type="sibTrans" cxnId="{58DE37A8-30F7-49F4-BE5D-93335455DB28}">
      <dgm:prSet/>
      <dgm:spPr/>
      <dgm:t>
        <a:bodyPr/>
        <a:lstStyle/>
        <a:p>
          <a:endParaRPr lang="en-US"/>
        </a:p>
      </dgm:t>
    </dgm:pt>
    <dgm:pt modelId="{3BAA0568-C36A-46D7-AC23-756FC39ED788}">
      <dgm:prSet/>
      <dgm:spPr/>
      <dgm:t>
        <a:bodyPr/>
        <a:lstStyle/>
        <a:p>
          <a:r>
            <a:rPr lang="en-GB"/>
            <a:t>Responsibilities</a:t>
          </a:r>
          <a:endParaRPr lang="en-US"/>
        </a:p>
      </dgm:t>
    </dgm:pt>
    <dgm:pt modelId="{124AF4DA-E50A-4FE4-B38C-648A660349E4}" type="parTrans" cxnId="{BC142626-730A-47E2-B45F-EDCE7C75DD7D}">
      <dgm:prSet/>
      <dgm:spPr/>
      <dgm:t>
        <a:bodyPr/>
        <a:lstStyle/>
        <a:p>
          <a:endParaRPr lang="en-US"/>
        </a:p>
      </dgm:t>
    </dgm:pt>
    <dgm:pt modelId="{61890162-BF22-4CA6-B584-9673E8119CEC}" type="sibTrans" cxnId="{BC142626-730A-47E2-B45F-EDCE7C75DD7D}">
      <dgm:prSet/>
      <dgm:spPr/>
      <dgm:t>
        <a:bodyPr/>
        <a:lstStyle/>
        <a:p>
          <a:endParaRPr lang="en-US"/>
        </a:p>
      </dgm:t>
    </dgm:pt>
    <dgm:pt modelId="{5F8B3E5F-DB22-4BB1-992F-3DC0CAF6E7E4}">
      <dgm:prSet/>
      <dgm:spPr/>
      <dgm:t>
        <a:bodyPr/>
        <a:lstStyle/>
        <a:p>
          <a:r>
            <a:rPr lang="en-GB"/>
            <a:t>Inspections</a:t>
          </a:r>
          <a:endParaRPr lang="en-US"/>
        </a:p>
      </dgm:t>
    </dgm:pt>
    <dgm:pt modelId="{53F11459-B8C6-4BCF-862A-F48065DED8FF}" type="parTrans" cxnId="{BE05006C-9992-4E23-8308-FFE5BDF74AB9}">
      <dgm:prSet/>
      <dgm:spPr/>
      <dgm:t>
        <a:bodyPr/>
        <a:lstStyle/>
        <a:p>
          <a:endParaRPr lang="en-US"/>
        </a:p>
      </dgm:t>
    </dgm:pt>
    <dgm:pt modelId="{BF004FFC-D5DD-43BB-B2DA-B3594E729C33}" type="sibTrans" cxnId="{BE05006C-9992-4E23-8308-FFE5BDF74AB9}">
      <dgm:prSet/>
      <dgm:spPr/>
      <dgm:t>
        <a:bodyPr/>
        <a:lstStyle/>
        <a:p>
          <a:endParaRPr lang="en-US"/>
        </a:p>
      </dgm:t>
    </dgm:pt>
    <dgm:pt modelId="{730DE28F-ABCB-4FDB-A959-52129C6168D0}">
      <dgm:prSet/>
      <dgm:spPr/>
      <dgm:t>
        <a:bodyPr/>
        <a:lstStyle/>
        <a:p>
          <a:r>
            <a:rPr lang="en-GB"/>
            <a:t>Risk Assessments</a:t>
          </a:r>
          <a:endParaRPr lang="en-US"/>
        </a:p>
      </dgm:t>
    </dgm:pt>
    <dgm:pt modelId="{DC5EA8C1-9C38-4568-B55B-817988D9FA0A}" type="parTrans" cxnId="{CDEA0D82-00D6-4981-9ABF-CAF4657BAD46}">
      <dgm:prSet/>
      <dgm:spPr/>
      <dgm:t>
        <a:bodyPr/>
        <a:lstStyle/>
        <a:p>
          <a:endParaRPr lang="en-US"/>
        </a:p>
      </dgm:t>
    </dgm:pt>
    <dgm:pt modelId="{53F3C40D-F6C1-4F73-9AB0-198AA2BA8F35}" type="sibTrans" cxnId="{CDEA0D82-00D6-4981-9ABF-CAF4657BAD46}">
      <dgm:prSet/>
      <dgm:spPr/>
      <dgm:t>
        <a:bodyPr/>
        <a:lstStyle/>
        <a:p>
          <a:endParaRPr lang="en-US"/>
        </a:p>
      </dgm:t>
    </dgm:pt>
    <dgm:pt modelId="{3B0D7373-0564-4941-9947-54591D248CE9}">
      <dgm:prSet/>
      <dgm:spPr/>
      <dgm:t>
        <a:bodyPr/>
        <a:lstStyle/>
        <a:p>
          <a:r>
            <a:rPr lang="en-GB"/>
            <a:t>1st Aiders</a:t>
          </a:r>
          <a:endParaRPr lang="en-US"/>
        </a:p>
      </dgm:t>
    </dgm:pt>
    <dgm:pt modelId="{DFF03AE8-B7EB-429F-B983-27B0C73F594D}" type="parTrans" cxnId="{F8DDFB46-DA5C-4E8D-B8DF-AF518CF4E752}">
      <dgm:prSet/>
      <dgm:spPr/>
      <dgm:t>
        <a:bodyPr/>
        <a:lstStyle/>
        <a:p>
          <a:endParaRPr lang="en-US"/>
        </a:p>
      </dgm:t>
    </dgm:pt>
    <dgm:pt modelId="{A89F8D44-9BC1-4C96-B8FA-E7750354457D}" type="sibTrans" cxnId="{F8DDFB46-DA5C-4E8D-B8DF-AF518CF4E752}">
      <dgm:prSet/>
      <dgm:spPr/>
      <dgm:t>
        <a:bodyPr/>
        <a:lstStyle/>
        <a:p>
          <a:endParaRPr lang="en-US"/>
        </a:p>
      </dgm:t>
    </dgm:pt>
    <dgm:pt modelId="{659FE81B-168F-430D-87FF-443856FC7823}">
      <dgm:prSet/>
      <dgm:spPr/>
      <dgm:t>
        <a:bodyPr/>
        <a:lstStyle/>
        <a:p>
          <a:r>
            <a:rPr lang="en-GB"/>
            <a:t>Accident Reports </a:t>
          </a:r>
          <a:endParaRPr lang="en-US"/>
        </a:p>
      </dgm:t>
    </dgm:pt>
    <dgm:pt modelId="{161D6229-2680-450B-8EAF-845DCEBD95DF}" type="parTrans" cxnId="{6EE9E518-1845-4C10-8DEC-C5406BA65845}">
      <dgm:prSet/>
      <dgm:spPr/>
      <dgm:t>
        <a:bodyPr/>
        <a:lstStyle/>
        <a:p>
          <a:endParaRPr lang="en-US"/>
        </a:p>
      </dgm:t>
    </dgm:pt>
    <dgm:pt modelId="{2BDF4D8C-895A-4166-923D-A860F1CD175F}" type="sibTrans" cxnId="{6EE9E518-1845-4C10-8DEC-C5406BA65845}">
      <dgm:prSet/>
      <dgm:spPr/>
      <dgm:t>
        <a:bodyPr/>
        <a:lstStyle/>
        <a:p>
          <a:endParaRPr lang="en-US"/>
        </a:p>
      </dgm:t>
    </dgm:pt>
    <dgm:pt modelId="{064926B1-1087-4334-B867-2199C3B9D0D2}">
      <dgm:prSet/>
      <dgm:spPr/>
      <dgm:t>
        <a:bodyPr/>
        <a:lstStyle/>
        <a:p>
          <a:r>
            <a:rPr lang="en-GB"/>
            <a:t>Emergency Procedures  &amp; Plan</a:t>
          </a:r>
          <a:endParaRPr lang="en-US"/>
        </a:p>
      </dgm:t>
    </dgm:pt>
    <dgm:pt modelId="{3188F47E-CEED-4884-8398-F63D0E19FD4E}" type="parTrans" cxnId="{9B214E95-3D37-4147-86FB-7D3217AE3B61}">
      <dgm:prSet/>
      <dgm:spPr/>
      <dgm:t>
        <a:bodyPr/>
        <a:lstStyle/>
        <a:p>
          <a:endParaRPr lang="en-US"/>
        </a:p>
      </dgm:t>
    </dgm:pt>
    <dgm:pt modelId="{2A214DD5-BB28-4F64-8DC3-3816C21FC636}" type="sibTrans" cxnId="{9B214E95-3D37-4147-86FB-7D3217AE3B61}">
      <dgm:prSet/>
      <dgm:spPr/>
      <dgm:t>
        <a:bodyPr/>
        <a:lstStyle/>
        <a:p>
          <a:endParaRPr lang="en-US"/>
        </a:p>
      </dgm:t>
    </dgm:pt>
    <dgm:pt modelId="{1476FC5C-6475-4C30-A7F7-BE335EE86023}">
      <dgm:prSet/>
      <dgm:spPr/>
      <dgm:t>
        <a:bodyPr/>
        <a:lstStyle/>
        <a:p>
          <a:r>
            <a:rPr lang="en-GB"/>
            <a:t>Emergency Contact Details</a:t>
          </a:r>
          <a:endParaRPr lang="en-US"/>
        </a:p>
      </dgm:t>
    </dgm:pt>
    <dgm:pt modelId="{FA5AF151-62E8-4BE2-B5F0-AA29F3CF77BB}" type="parTrans" cxnId="{E108F7F7-A7E5-4AFA-8B7E-9D0CBDD6D58E}">
      <dgm:prSet/>
      <dgm:spPr/>
      <dgm:t>
        <a:bodyPr/>
        <a:lstStyle/>
        <a:p>
          <a:endParaRPr lang="en-US"/>
        </a:p>
      </dgm:t>
    </dgm:pt>
    <dgm:pt modelId="{2D46739C-6061-4453-B900-7022939DB0D7}" type="sibTrans" cxnId="{E108F7F7-A7E5-4AFA-8B7E-9D0CBDD6D58E}">
      <dgm:prSet/>
      <dgm:spPr/>
      <dgm:t>
        <a:bodyPr/>
        <a:lstStyle/>
        <a:p>
          <a:endParaRPr lang="en-US"/>
        </a:p>
      </dgm:t>
    </dgm:pt>
    <dgm:pt modelId="{9DE90747-4D04-4E85-8C6D-1E49851DFE7E}">
      <dgm:prSet/>
      <dgm:spPr/>
      <dgm:t>
        <a:bodyPr/>
        <a:lstStyle/>
        <a:p>
          <a:r>
            <a:rPr lang="en-GB"/>
            <a:t>Control Centre - Press coordinator / Emergency Co-ordinators</a:t>
          </a:r>
          <a:endParaRPr lang="en-US"/>
        </a:p>
      </dgm:t>
    </dgm:pt>
    <dgm:pt modelId="{6A6FDA06-B477-4C7A-B638-017B937C03B8}" type="parTrans" cxnId="{B9D440A7-62E0-45F9-A826-354E3D3B6B9A}">
      <dgm:prSet/>
      <dgm:spPr/>
      <dgm:t>
        <a:bodyPr/>
        <a:lstStyle/>
        <a:p>
          <a:endParaRPr lang="en-US"/>
        </a:p>
      </dgm:t>
    </dgm:pt>
    <dgm:pt modelId="{EA01DDE8-B98B-4472-A6F8-4941489ECA6A}" type="sibTrans" cxnId="{B9D440A7-62E0-45F9-A826-354E3D3B6B9A}">
      <dgm:prSet/>
      <dgm:spPr/>
      <dgm:t>
        <a:bodyPr/>
        <a:lstStyle/>
        <a:p>
          <a:endParaRPr lang="en-US"/>
        </a:p>
      </dgm:t>
    </dgm:pt>
    <dgm:pt modelId="{9A0AF992-0E7B-43BF-82BF-DD68B99172A5}" type="pres">
      <dgm:prSet presAssocID="{847EC98D-7BEE-4A48-B014-1F6F2609D71E}" presName="vert0" presStyleCnt="0">
        <dgm:presLayoutVars>
          <dgm:dir/>
          <dgm:animOne val="branch"/>
          <dgm:animLvl val="lvl"/>
        </dgm:presLayoutVars>
      </dgm:prSet>
      <dgm:spPr/>
    </dgm:pt>
    <dgm:pt modelId="{FB748DE0-A801-49BC-BE6C-BF1D021CE978}" type="pres">
      <dgm:prSet presAssocID="{AD689A72-91A1-456E-9DA3-1FF142C117E8}" presName="thickLine" presStyleLbl="alignNode1" presStyleIdx="0" presStyleCnt="9"/>
      <dgm:spPr/>
    </dgm:pt>
    <dgm:pt modelId="{E0B9936A-0FA1-4E92-B868-FD049368BE06}" type="pres">
      <dgm:prSet presAssocID="{AD689A72-91A1-456E-9DA3-1FF142C117E8}" presName="horz1" presStyleCnt="0"/>
      <dgm:spPr/>
    </dgm:pt>
    <dgm:pt modelId="{A657D91E-CB22-43CC-8EB2-8929A055EE94}" type="pres">
      <dgm:prSet presAssocID="{AD689A72-91A1-456E-9DA3-1FF142C117E8}" presName="tx1" presStyleLbl="revTx" presStyleIdx="0" presStyleCnt="9"/>
      <dgm:spPr/>
    </dgm:pt>
    <dgm:pt modelId="{CCAA74CF-C019-4BDB-92B4-D82BFA3326CF}" type="pres">
      <dgm:prSet presAssocID="{AD689A72-91A1-456E-9DA3-1FF142C117E8}" presName="vert1" presStyleCnt="0"/>
      <dgm:spPr/>
    </dgm:pt>
    <dgm:pt modelId="{CD19BF2E-1C07-4735-86FF-164CBD18EC59}" type="pres">
      <dgm:prSet presAssocID="{3BAA0568-C36A-46D7-AC23-756FC39ED788}" presName="thickLine" presStyleLbl="alignNode1" presStyleIdx="1" presStyleCnt="9"/>
      <dgm:spPr/>
    </dgm:pt>
    <dgm:pt modelId="{2D9EC2FC-94D9-427E-9F1F-98824B6E2A91}" type="pres">
      <dgm:prSet presAssocID="{3BAA0568-C36A-46D7-AC23-756FC39ED788}" presName="horz1" presStyleCnt="0"/>
      <dgm:spPr/>
    </dgm:pt>
    <dgm:pt modelId="{51CB0572-F6FD-454E-A3DD-6C40C93D6C8C}" type="pres">
      <dgm:prSet presAssocID="{3BAA0568-C36A-46D7-AC23-756FC39ED788}" presName="tx1" presStyleLbl="revTx" presStyleIdx="1" presStyleCnt="9"/>
      <dgm:spPr/>
    </dgm:pt>
    <dgm:pt modelId="{26DB814D-6D19-4995-97BB-101764190CED}" type="pres">
      <dgm:prSet presAssocID="{3BAA0568-C36A-46D7-AC23-756FC39ED788}" presName="vert1" presStyleCnt="0"/>
      <dgm:spPr/>
    </dgm:pt>
    <dgm:pt modelId="{4405E346-8D4C-4838-87BB-593AAC9FDF5F}" type="pres">
      <dgm:prSet presAssocID="{5F8B3E5F-DB22-4BB1-992F-3DC0CAF6E7E4}" presName="thickLine" presStyleLbl="alignNode1" presStyleIdx="2" presStyleCnt="9"/>
      <dgm:spPr/>
    </dgm:pt>
    <dgm:pt modelId="{D17600AB-C7B2-45A8-A1E9-2D61A019FCF6}" type="pres">
      <dgm:prSet presAssocID="{5F8B3E5F-DB22-4BB1-992F-3DC0CAF6E7E4}" presName="horz1" presStyleCnt="0"/>
      <dgm:spPr/>
    </dgm:pt>
    <dgm:pt modelId="{5F205A92-5976-43CD-A450-E78FD8619FE7}" type="pres">
      <dgm:prSet presAssocID="{5F8B3E5F-DB22-4BB1-992F-3DC0CAF6E7E4}" presName="tx1" presStyleLbl="revTx" presStyleIdx="2" presStyleCnt="9"/>
      <dgm:spPr/>
    </dgm:pt>
    <dgm:pt modelId="{C0A3EE2E-B023-4762-ADD6-897934DC26A8}" type="pres">
      <dgm:prSet presAssocID="{5F8B3E5F-DB22-4BB1-992F-3DC0CAF6E7E4}" presName="vert1" presStyleCnt="0"/>
      <dgm:spPr/>
    </dgm:pt>
    <dgm:pt modelId="{366B3D11-32F2-4D32-AB01-21252DD51D49}" type="pres">
      <dgm:prSet presAssocID="{730DE28F-ABCB-4FDB-A959-52129C6168D0}" presName="thickLine" presStyleLbl="alignNode1" presStyleIdx="3" presStyleCnt="9"/>
      <dgm:spPr/>
    </dgm:pt>
    <dgm:pt modelId="{4172ECED-DDD7-45E2-9BD8-9050A05C4309}" type="pres">
      <dgm:prSet presAssocID="{730DE28F-ABCB-4FDB-A959-52129C6168D0}" presName="horz1" presStyleCnt="0"/>
      <dgm:spPr/>
    </dgm:pt>
    <dgm:pt modelId="{77F3CFA2-D103-4407-9605-FAFBC668E447}" type="pres">
      <dgm:prSet presAssocID="{730DE28F-ABCB-4FDB-A959-52129C6168D0}" presName="tx1" presStyleLbl="revTx" presStyleIdx="3" presStyleCnt="9"/>
      <dgm:spPr/>
    </dgm:pt>
    <dgm:pt modelId="{B23D802A-B0E2-4F74-8E2F-0EF2E49D069F}" type="pres">
      <dgm:prSet presAssocID="{730DE28F-ABCB-4FDB-A959-52129C6168D0}" presName="vert1" presStyleCnt="0"/>
      <dgm:spPr/>
    </dgm:pt>
    <dgm:pt modelId="{9291EC07-DE4C-4EAB-AD43-6C8A33DAEDB9}" type="pres">
      <dgm:prSet presAssocID="{3B0D7373-0564-4941-9947-54591D248CE9}" presName="thickLine" presStyleLbl="alignNode1" presStyleIdx="4" presStyleCnt="9"/>
      <dgm:spPr/>
    </dgm:pt>
    <dgm:pt modelId="{D8B68B58-4E05-463D-A579-DDC2BC405D57}" type="pres">
      <dgm:prSet presAssocID="{3B0D7373-0564-4941-9947-54591D248CE9}" presName="horz1" presStyleCnt="0"/>
      <dgm:spPr/>
    </dgm:pt>
    <dgm:pt modelId="{64986FE1-58A5-471F-90AB-A954F8D7BDA7}" type="pres">
      <dgm:prSet presAssocID="{3B0D7373-0564-4941-9947-54591D248CE9}" presName="tx1" presStyleLbl="revTx" presStyleIdx="4" presStyleCnt="9"/>
      <dgm:spPr/>
    </dgm:pt>
    <dgm:pt modelId="{C2403507-0146-454D-A91D-3115DD79D788}" type="pres">
      <dgm:prSet presAssocID="{3B0D7373-0564-4941-9947-54591D248CE9}" presName="vert1" presStyleCnt="0"/>
      <dgm:spPr/>
    </dgm:pt>
    <dgm:pt modelId="{87199F5A-01DD-4B6E-AFE7-BD22DDE66B9B}" type="pres">
      <dgm:prSet presAssocID="{659FE81B-168F-430D-87FF-443856FC7823}" presName="thickLine" presStyleLbl="alignNode1" presStyleIdx="5" presStyleCnt="9"/>
      <dgm:spPr/>
    </dgm:pt>
    <dgm:pt modelId="{856775DD-5CDB-4EF5-9F5A-18D5824D686F}" type="pres">
      <dgm:prSet presAssocID="{659FE81B-168F-430D-87FF-443856FC7823}" presName="horz1" presStyleCnt="0"/>
      <dgm:spPr/>
    </dgm:pt>
    <dgm:pt modelId="{B57C7FDD-A28B-494D-97BE-192942F7E738}" type="pres">
      <dgm:prSet presAssocID="{659FE81B-168F-430D-87FF-443856FC7823}" presName="tx1" presStyleLbl="revTx" presStyleIdx="5" presStyleCnt="9"/>
      <dgm:spPr/>
    </dgm:pt>
    <dgm:pt modelId="{DD6559DB-6072-4B28-915E-D756B617932A}" type="pres">
      <dgm:prSet presAssocID="{659FE81B-168F-430D-87FF-443856FC7823}" presName="vert1" presStyleCnt="0"/>
      <dgm:spPr/>
    </dgm:pt>
    <dgm:pt modelId="{09B4A15F-9627-434F-9B85-BDB243B1C570}" type="pres">
      <dgm:prSet presAssocID="{064926B1-1087-4334-B867-2199C3B9D0D2}" presName="thickLine" presStyleLbl="alignNode1" presStyleIdx="6" presStyleCnt="9"/>
      <dgm:spPr/>
    </dgm:pt>
    <dgm:pt modelId="{FD55A6A2-92B6-4F12-9FED-05273E99A9A4}" type="pres">
      <dgm:prSet presAssocID="{064926B1-1087-4334-B867-2199C3B9D0D2}" presName="horz1" presStyleCnt="0"/>
      <dgm:spPr/>
    </dgm:pt>
    <dgm:pt modelId="{54AC1173-A74D-41BA-A383-379250656FEF}" type="pres">
      <dgm:prSet presAssocID="{064926B1-1087-4334-B867-2199C3B9D0D2}" presName="tx1" presStyleLbl="revTx" presStyleIdx="6" presStyleCnt="9"/>
      <dgm:spPr/>
    </dgm:pt>
    <dgm:pt modelId="{71CE27AB-277D-4370-ADFB-1E280B4C94A4}" type="pres">
      <dgm:prSet presAssocID="{064926B1-1087-4334-B867-2199C3B9D0D2}" presName="vert1" presStyleCnt="0"/>
      <dgm:spPr/>
    </dgm:pt>
    <dgm:pt modelId="{F06ED1CF-F01F-4ACA-9093-8C3E90DAF90F}" type="pres">
      <dgm:prSet presAssocID="{1476FC5C-6475-4C30-A7F7-BE335EE86023}" presName="thickLine" presStyleLbl="alignNode1" presStyleIdx="7" presStyleCnt="9"/>
      <dgm:spPr/>
    </dgm:pt>
    <dgm:pt modelId="{722EC528-315F-46DC-953B-F3A936B80B51}" type="pres">
      <dgm:prSet presAssocID="{1476FC5C-6475-4C30-A7F7-BE335EE86023}" presName="horz1" presStyleCnt="0"/>
      <dgm:spPr/>
    </dgm:pt>
    <dgm:pt modelId="{C5883AA1-4A74-4809-943A-C9DB1137C215}" type="pres">
      <dgm:prSet presAssocID="{1476FC5C-6475-4C30-A7F7-BE335EE86023}" presName="tx1" presStyleLbl="revTx" presStyleIdx="7" presStyleCnt="9"/>
      <dgm:spPr/>
    </dgm:pt>
    <dgm:pt modelId="{9A611CDD-0F7F-4053-820B-A96479950900}" type="pres">
      <dgm:prSet presAssocID="{1476FC5C-6475-4C30-A7F7-BE335EE86023}" presName="vert1" presStyleCnt="0"/>
      <dgm:spPr/>
    </dgm:pt>
    <dgm:pt modelId="{DE2FCCBC-6D1E-4ADA-8C49-672A62B4B14F}" type="pres">
      <dgm:prSet presAssocID="{9DE90747-4D04-4E85-8C6D-1E49851DFE7E}" presName="thickLine" presStyleLbl="alignNode1" presStyleIdx="8" presStyleCnt="9"/>
      <dgm:spPr/>
    </dgm:pt>
    <dgm:pt modelId="{1214CFD3-5F71-4DC7-9ACB-82C28E7C81D7}" type="pres">
      <dgm:prSet presAssocID="{9DE90747-4D04-4E85-8C6D-1E49851DFE7E}" presName="horz1" presStyleCnt="0"/>
      <dgm:spPr/>
    </dgm:pt>
    <dgm:pt modelId="{382536F6-44EB-4EE8-BD9F-D8D2E22216B9}" type="pres">
      <dgm:prSet presAssocID="{9DE90747-4D04-4E85-8C6D-1E49851DFE7E}" presName="tx1" presStyleLbl="revTx" presStyleIdx="8" presStyleCnt="9"/>
      <dgm:spPr/>
    </dgm:pt>
    <dgm:pt modelId="{4CBD2DDB-66E7-4B55-B642-9B4225D1D0F4}" type="pres">
      <dgm:prSet presAssocID="{9DE90747-4D04-4E85-8C6D-1E49851DFE7E}" presName="vert1" presStyleCnt="0"/>
      <dgm:spPr/>
    </dgm:pt>
  </dgm:ptLst>
  <dgm:cxnLst>
    <dgm:cxn modelId="{28DB4E01-A17D-4023-882E-A14CC520672A}" type="presOf" srcId="{730DE28F-ABCB-4FDB-A959-52129C6168D0}" destId="{77F3CFA2-D103-4407-9605-FAFBC668E447}" srcOrd="0" destOrd="0" presId="urn:microsoft.com/office/officeart/2008/layout/LinedList"/>
    <dgm:cxn modelId="{F0CE0717-5B70-45F6-9D74-023FCF005A0D}" type="presOf" srcId="{064926B1-1087-4334-B867-2199C3B9D0D2}" destId="{54AC1173-A74D-41BA-A383-379250656FEF}" srcOrd="0" destOrd="0" presId="urn:microsoft.com/office/officeart/2008/layout/LinedList"/>
    <dgm:cxn modelId="{6EE9E518-1845-4C10-8DEC-C5406BA65845}" srcId="{847EC98D-7BEE-4A48-B014-1F6F2609D71E}" destId="{659FE81B-168F-430D-87FF-443856FC7823}" srcOrd="5" destOrd="0" parTransId="{161D6229-2680-450B-8EAF-845DCEBD95DF}" sibTransId="{2BDF4D8C-895A-4166-923D-A860F1CD175F}"/>
    <dgm:cxn modelId="{A7C1301D-0373-469E-802B-FBBA43946B66}" type="presOf" srcId="{3BAA0568-C36A-46D7-AC23-756FC39ED788}" destId="{51CB0572-F6FD-454E-A3DD-6C40C93D6C8C}" srcOrd="0" destOrd="0" presId="urn:microsoft.com/office/officeart/2008/layout/LinedList"/>
    <dgm:cxn modelId="{BC142626-730A-47E2-B45F-EDCE7C75DD7D}" srcId="{847EC98D-7BEE-4A48-B014-1F6F2609D71E}" destId="{3BAA0568-C36A-46D7-AC23-756FC39ED788}" srcOrd="1" destOrd="0" parTransId="{124AF4DA-E50A-4FE4-B38C-648A660349E4}" sibTransId="{61890162-BF22-4CA6-B584-9673E8119CEC}"/>
    <dgm:cxn modelId="{65CD7E27-EFB7-457A-AAAA-2BE247C2429A}" type="presOf" srcId="{5F8B3E5F-DB22-4BB1-992F-3DC0CAF6E7E4}" destId="{5F205A92-5976-43CD-A450-E78FD8619FE7}" srcOrd="0" destOrd="0" presId="urn:microsoft.com/office/officeart/2008/layout/LinedList"/>
    <dgm:cxn modelId="{F8DDFB46-DA5C-4E8D-B8DF-AF518CF4E752}" srcId="{847EC98D-7BEE-4A48-B014-1F6F2609D71E}" destId="{3B0D7373-0564-4941-9947-54591D248CE9}" srcOrd="4" destOrd="0" parTransId="{DFF03AE8-B7EB-429F-B983-27B0C73F594D}" sibTransId="{A89F8D44-9BC1-4C96-B8FA-E7750354457D}"/>
    <dgm:cxn modelId="{BE05006C-9992-4E23-8308-FFE5BDF74AB9}" srcId="{847EC98D-7BEE-4A48-B014-1F6F2609D71E}" destId="{5F8B3E5F-DB22-4BB1-992F-3DC0CAF6E7E4}" srcOrd="2" destOrd="0" parTransId="{53F11459-B8C6-4BCF-862A-F48065DED8FF}" sibTransId="{BF004FFC-D5DD-43BB-B2DA-B3594E729C33}"/>
    <dgm:cxn modelId="{67924953-DF80-4763-A9A1-FA460B208477}" type="presOf" srcId="{1476FC5C-6475-4C30-A7F7-BE335EE86023}" destId="{C5883AA1-4A74-4809-943A-C9DB1137C215}" srcOrd="0" destOrd="0" presId="urn:microsoft.com/office/officeart/2008/layout/LinedList"/>
    <dgm:cxn modelId="{CDEA0D82-00D6-4981-9ABF-CAF4657BAD46}" srcId="{847EC98D-7BEE-4A48-B014-1F6F2609D71E}" destId="{730DE28F-ABCB-4FDB-A959-52129C6168D0}" srcOrd="3" destOrd="0" parTransId="{DC5EA8C1-9C38-4568-B55B-817988D9FA0A}" sibTransId="{53F3C40D-F6C1-4F73-9AB0-198AA2BA8F35}"/>
    <dgm:cxn modelId="{E7AA6E84-3F94-43B4-A8DD-338A7E4AB288}" type="presOf" srcId="{3B0D7373-0564-4941-9947-54591D248CE9}" destId="{64986FE1-58A5-471F-90AB-A954F8D7BDA7}" srcOrd="0" destOrd="0" presId="urn:microsoft.com/office/officeart/2008/layout/LinedList"/>
    <dgm:cxn modelId="{7C8D5E94-0A32-4B4D-AFC2-CBE8361D4044}" type="presOf" srcId="{9DE90747-4D04-4E85-8C6D-1E49851DFE7E}" destId="{382536F6-44EB-4EE8-BD9F-D8D2E22216B9}" srcOrd="0" destOrd="0" presId="urn:microsoft.com/office/officeart/2008/layout/LinedList"/>
    <dgm:cxn modelId="{9B214E95-3D37-4147-86FB-7D3217AE3B61}" srcId="{847EC98D-7BEE-4A48-B014-1F6F2609D71E}" destId="{064926B1-1087-4334-B867-2199C3B9D0D2}" srcOrd="6" destOrd="0" parTransId="{3188F47E-CEED-4884-8398-F63D0E19FD4E}" sibTransId="{2A214DD5-BB28-4F64-8DC3-3816C21FC636}"/>
    <dgm:cxn modelId="{B9D440A7-62E0-45F9-A826-354E3D3B6B9A}" srcId="{847EC98D-7BEE-4A48-B014-1F6F2609D71E}" destId="{9DE90747-4D04-4E85-8C6D-1E49851DFE7E}" srcOrd="8" destOrd="0" parTransId="{6A6FDA06-B477-4C7A-B638-017B937C03B8}" sibTransId="{EA01DDE8-B98B-4472-A6F8-4941489ECA6A}"/>
    <dgm:cxn modelId="{58DE37A8-30F7-49F4-BE5D-93335455DB28}" srcId="{847EC98D-7BEE-4A48-B014-1F6F2609D71E}" destId="{AD689A72-91A1-456E-9DA3-1FF142C117E8}" srcOrd="0" destOrd="0" parTransId="{10C2CAEA-E674-4060-B190-BF3435A34428}" sibTransId="{A1859D4A-B2DB-496B-8EEA-2A5AEB9E88BF}"/>
    <dgm:cxn modelId="{BDE525AE-2055-411A-B413-C6F91DF6E4BD}" type="presOf" srcId="{659FE81B-168F-430D-87FF-443856FC7823}" destId="{B57C7FDD-A28B-494D-97BE-192942F7E738}" srcOrd="0" destOrd="0" presId="urn:microsoft.com/office/officeart/2008/layout/LinedList"/>
    <dgm:cxn modelId="{756BE7CB-4318-490F-86C9-C8311E59E74C}" type="presOf" srcId="{AD689A72-91A1-456E-9DA3-1FF142C117E8}" destId="{A657D91E-CB22-43CC-8EB2-8929A055EE94}" srcOrd="0" destOrd="0" presId="urn:microsoft.com/office/officeart/2008/layout/LinedList"/>
    <dgm:cxn modelId="{7E36C8D3-0289-4235-8490-F314C00C8612}" type="presOf" srcId="{847EC98D-7BEE-4A48-B014-1F6F2609D71E}" destId="{9A0AF992-0E7B-43BF-82BF-DD68B99172A5}" srcOrd="0" destOrd="0" presId="urn:microsoft.com/office/officeart/2008/layout/LinedList"/>
    <dgm:cxn modelId="{E108F7F7-A7E5-4AFA-8B7E-9D0CBDD6D58E}" srcId="{847EC98D-7BEE-4A48-B014-1F6F2609D71E}" destId="{1476FC5C-6475-4C30-A7F7-BE335EE86023}" srcOrd="7" destOrd="0" parTransId="{FA5AF151-62E8-4BE2-B5F0-AA29F3CF77BB}" sibTransId="{2D46739C-6061-4453-B900-7022939DB0D7}"/>
    <dgm:cxn modelId="{7FCC7F8A-C9EE-4EA7-A9A1-F49F4F858A00}" type="presParOf" srcId="{9A0AF992-0E7B-43BF-82BF-DD68B99172A5}" destId="{FB748DE0-A801-49BC-BE6C-BF1D021CE978}" srcOrd="0" destOrd="0" presId="urn:microsoft.com/office/officeart/2008/layout/LinedList"/>
    <dgm:cxn modelId="{44C5D7A4-DDA4-4DA8-885E-5598575E7E22}" type="presParOf" srcId="{9A0AF992-0E7B-43BF-82BF-DD68B99172A5}" destId="{E0B9936A-0FA1-4E92-B868-FD049368BE06}" srcOrd="1" destOrd="0" presId="urn:microsoft.com/office/officeart/2008/layout/LinedList"/>
    <dgm:cxn modelId="{49DC8FDD-B67F-4AE1-8504-2792CCD1053F}" type="presParOf" srcId="{E0B9936A-0FA1-4E92-B868-FD049368BE06}" destId="{A657D91E-CB22-43CC-8EB2-8929A055EE94}" srcOrd="0" destOrd="0" presId="urn:microsoft.com/office/officeart/2008/layout/LinedList"/>
    <dgm:cxn modelId="{3D29FDD9-9A09-43FC-ACEC-37CCFAFDC6FC}" type="presParOf" srcId="{E0B9936A-0FA1-4E92-B868-FD049368BE06}" destId="{CCAA74CF-C019-4BDB-92B4-D82BFA3326CF}" srcOrd="1" destOrd="0" presId="urn:microsoft.com/office/officeart/2008/layout/LinedList"/>
    <dgm:cxn modelId="{27CBF9A2-9E32-426E-B0C7-4E9D8466B028}" type="presParOf" srcId="{9A0AF992-0E7B-43BF-82BF-DD68B99172A5}" destId="{CD19BF2E-1C07-4735-86FF-164CBD18EC59}" srcOrd="2" destOrd="0" presId="urn:microsoft.com/office/officeart/2008/layout/LinedList"/>
    <dgm:cxn modelId="{666E7698-A24F-4BC7-A0FF-2F624681A175}" type="presParOf" srcId="{9A0AF992-0E7B-43BF-82BF-DD68B99172A5}" destId="{2D9EC2FC-94D9-427E-9F1F-98824B6E2A91}" srcOrd="3" destOrd="0" presId="urn:microsoft.com/office/officeart/2008/layout/LinedList"/>
    <dgm:cxn modelId="{B2EB9B54-0BE4-40F7-9FD4-AD929CD80B5A}" type="presParOf" srcId="{2D9EC2FC-94D9-427E-9F1F-98824B6E2A91}" destId="{51CB0572-F6FD-454E-A3DD-6C40C93D6C8C}" srcOrd="0" destOrd="0" presId="urn:microsoft.com/office/officeart/2008/layout/LinedList"/>
    <dgm:cxn modelId="{201EF8A1-6A6A-4E8B-9C29-F08F2F8F738F}" type="presParOf" srcId="{2D9EC2FC-94D9-427E-9F1F-98824B6E2A91}" destId="{26DB814D-6D19-4995-97BB-101764190CED}" srcOrd="1" destOrd="0" presId="urn:microsoft.com/office/officeart/2008/layout/LinedList"/>
    <dgm:cxn modelId="{688DBC23-C320-4280-A999-232D54C8E4F2}" type="presParOf" srcId="{9A0AF992-0E7B-43BF-82BF-DD68B99172A5}" destId="{4405E346-8D4C-4838-87BB-593AAC9FDF5F}" srcOrd="4" destOrd="0" presId="urn:microsoft.com/office/officeart/2008/layout/LinedList"/>
    <dgm:cxn modelId="{37D20018-0F8B-42A2-A380-C87489AAD7D0}" type="presParOf" srcId="{9A0AF992-0E7B-43BF-82BF-DD68B99172A5}" destId="{D17600AB-C7B2-45A8-A1E9-2D61A019FCF6}" srcOrd="5" destOrd="0" presId="urn:microsoft.com/office/officeart/2008/layout/LinedList"/>
    <dgm:cxn modelId="{D84BA4C3-35C8-4E06-B825-A78234033462}" type="presParOf" srcId="{D17600AB-C7B2-45A8-A1E9-2D61A019FCF6}" destId="{5F205A92-5976-43CD-A450-E78FD8619FE7}" srcOrd="0" destOrd="0" presId="urn:microsoft.com/office/officeart/2008/layout/LinedList"/>
    <dgm:cxn modelId="{1434859C-99AB-48ED-9EBB-2810476623F6}" type="presParOf" srcId="{D17600AB-C7B2-45A8-A1E9-2D61A019FCF6}" destId="{C0A3EE2E-B023-4762-ADD6-897934DC26A8}" srcOrd="1" destOrd="0" presId="urn:microsoft.com/office/officeart/2008/layout/LinedList"/>
    <dgm:cxn modelId="{BF0EE558-67BE-4D5D-B692-B4367D003FEC}" type="presParOf" srcId="{9A0AF992-0E7B-43BF-82BF-DD68B99172A5}" destId="{366B3D11-32F2-4D32-AB01-21252DD51D49}" srcOrd="6" destOrd="0" presId="urn:microsoft.com/office/officeart/2008/layout/LinedList"/>
    <dgm:cxn modelId="{8BF0DF72-196A-431F-AC2D-841F0110F301}" type="presParOf" srcId="{9A0AF992-0E7B-43BF-82BF-DD68B99172A5}" destId="{4172ECED-DDD7-45E2-9BD8-9050A05C4309}" srcOrd="7" destOrd="0" presId="urn:microsoft.com/office/officeart/2008/layout/LinedList"/>
    <dgm:cxn modelId="{ADC8436D-260D-4DC3-9576-9893BFEB47CA}" type="presParOf" srcId="{4172ECED-DDD7-45E2-9BD8-9050A05C4309}" destId="{77F3CFA2-D103-4407-9605-FAFBC668E447}" srcOrd="0" destOrd="0" presId="urn:microsoft.com/office/officeart/2008/layout/LinedList"/>
    <dgm:cxn modelId="{2331101B-DAC0-45A6-93DD-AD91EE060811}" type="presParOf" srcId="{4172ECED-DDD7-45E2-9BD8-9050A05C4309}" destId="{B23D802A-B0E2-4F74-8E2F-0EF2E49D069F}" srcOrd="1" destOrd="0" presId="urn:microsoft.com/office/officeart/2008/layout/LinedList"/>
    <dgm:cxn modelId="{50EECF3F-0CA7-4F7C-9C80-36531A241D26}" type="presParOf" srcId="{9A0AF992-0E7B-43BF-82BF-DD68B99172A5}" destId="{9291EC07-DE4C-4EAB-AD43-6C8A33DAEDB9}" srcOrd="8" destOrd="0" presId="urn:microsoft.com/office/officeart/2008/layout/LinedList"/>
    <dgm:cxn modelId="{CDD1C700-298F-449E-8D48-7FCD2DBDDA59}" type="presParOf" srcId="{9A0AF992-0E7B-43BF-82BF-DD68B99172A5}" destId="{D8B68B58-4E05-463D-A579-DDC2BC405D57}" srcOrd="9" destOrd="0" presId="urn:microsoft.com/office/officeart/2008/layout/LinedList"/>
    <dgm:cxn modelId="{A2876DD8-E1EF-444F-B258-B3A32BE7E41A}" type="presParOf" srcId="{D8B68B58-4E05-463D-A579-DDC2BC405D57}" destId="{64986FE1-58A5-471F-90AB-A954F8D7BDA7}" srcOrd="0" destOrd="0" presId="urn:microsoft.com/office/officeart/2008/layout/LinedList"/>
    <dgm:cxn modelId="{AD667708-7760-43C5-841D-8E0A639BDFB3}" type="presParOf" srcId="{D8B68B58-4E05-463D-A579-DDC2BC405D57}" destId="{C2403507-0146-454D-A91D-3115DD79D788}" srcOrd="1" destOrd="0" presId="urn:microsoft.com/office/officeart/2008/layout/LinedList"/>
    <dgm:cxn modelId="{0DAAD7FB-F8B8-44A3-B0C3-89A1E9845D02}" type="presParOf" srcId="{9A0AF992-0E7B-43BF-82BF-DD68B99172A5}" destId="{87199F5A-01DD-4B6E-AFE7-BD22DDE66B9B}" srcOrd="10" destOrd="0" presId="urn:microsoft.com/office/officeart/2008/layout/LinedList"/>
    <dgm:cxn modelId="{8F05F6E4-8D10-4A0B-B24A-AB76654F07D9}" type="presParOf" srcId="{9A0AF992-0E7B-43BF-82BF-DD68B99172A5}" destId="{856775DD-5CDB-4EF5-9F5A-18D5824D686F}" srcOrd="11" destOrd="0" presId="urn:microsoft.com/office/officeart/2008/layout/LinedList"/>
    <dgm:cxn modelId="{214DB7F6-1EFB-4CFA-AEEB-671BC940CD22}" type="presParOf" srcId="{856775DD-5CDB-4EF5-9F5A-18D5824D686F}" destId="{B57C7FDD-A28B-494D-97BE-192942F7E738}" srcOrd="0" destOrd="0" presId="urn:microsoft.com/office/officeart/2008/layout/LinedList"/>
    <dgm:cxn modelId="{48214FB8-D5BE-41BB-9F60-9D68FA044D8B}" type="presParOf" srcId="{856775DD-5CDB-4EF5-9F5A-18D5824D686F}" destId="{DD6559DB-6072-4B28-915E-D756B617932A}" srcOrd="1" destOrd="0" presId="urn:microsoft.com/office/officeart/2008/layout/LinedList"/>
    <dgm:cxn modelId="{D3DA98F6-F529-49A9-ACC1-6843DC59BC9A}" type="presParOf" srcId="{9A0AF992-0E7B-43BF-82BF-DD68B99172A5}" destId="{09B4A15F-9627-434F-9B85-BDB243B1C570}" srcOrd="12" destOrd="0" presId="urn:microsoft.com/office/officeart/2008/layout/LinedList"/>
    <dgm:cxn modelId="{2AA26DA1-6EEB-4DB2-BE08-DB4F3970FCD5}" type="presParOf" srcId="{9A0AF992-0E7B-43BF-82BF-DD68B99172A5}" destId="{FD55A6A2-92B6-4F12-9FED-05273E99A9A4}" srcOrd="13" destOrd="0" presId="urn:microsoft.com/office/officeart/2008/layout/LinedList"/>
    <dgm:cxn modelId="{C520BF80-1918-49CA-8B2A-17F70F7E7102}" type="presParOf" srcId="{FD55A6A2-92B6-4F12-9FED-05273E99A9A4}" destId="{54AC1173-A74D-41BA-A383-379250656FEF}" srcOrd="0" destOrd="0" presId="urn:microsoft.com/office/officeart/2008/layout/LinedList"/>
    <dgm:cxn modelId="{0859281C-314D-4B75-8F54-2444C0E9F19E}" type="presParOf" srcId="{FD55A6A2-92B6-4F12-9FED-05273E99A9A4}" destId="{71CE27AB-277D-4370-ADFB-1E280B4C94A4}" srcOrd="1" destOrd="0" presId="urn:microsoft.com/office/officeart/2008/layout/LinedList"/>
    <dgm:cxn modelId="{5C95A877-081D-49E1-941B-014F25CD9957}" type="presParOf" srcId="{9A0AF992-0E7B-43BF-82BF-DD68B99172A5}" destId="{F06ED1CF-F01F-4ACA-9093-8C3E90DAF90F}" srcOrd="14" destOrd="0" presId="urn:microsoft.com/office/officeart/2008/layout/LinedList"/>
    <dgm:cxn modelId="{7827206E-BBB7-47C2-AB35-FDA8F3478610}" type="presParOf" srcId="{9A0AF992-0E7B-43BF-82BF-DD68B99172A5}" destId="{722EC528-315F-46DC-953B-F3A936B80B51}" srcOrd="15" destOrd="0" presId="urn:microsoft.com/office/officeart/2008/layout/LinedList"/>
    <dgm:cxn modelId="{926E80E7-7610-499B-B3ED-910FAA549033}" type="presParOf" srcId="{722EC528-315F-46DC-953B-F3A936B80B51}" destId="{C5883AA1-4A74-4809-943A-C9DB1137C215}" srcOrd="0" destOrd="0" presId="urn:microsoft.com/office/officeart/2008/layout/LinedList"/>
    <dgm:cxn modelId="{622C260B-4932-4FDD-B7F8-B84C1DD47CAD}" type="presParOf" srcId="{722EC528-315F-46DC-953B-F3A936B80B51}" destId="{9A611CDD-0F7F-4053-820B-A96479950900}" srcOrd="1" destOrd="0" presId="urn:microsoft.com/office/officeart/2008/layout/LinedList"/>
    <dgm:cxn modelId="{8F04D3FE-1FE5-4F47-ABBB-87792A0DC243}" type="presParOf" srcId="{9A0AF992-0E7B-43BF-82BF-DD68B99172A5}" destId="{DE2FCCBC-6D1E-4ADA-8C49-672A62B4B14F}" srcOrd="16" destOrd="0" presId="urn:microsoft.com/office/officeart/2008/layout/LinedList"/>
    <dgm:cxn modelId="{D872AFBE-D161-45F6-B9A5-67FEB823F19F}" type="presParOf" srcId="{9A0AF992-0E7B-43BF-82BF-DD68B99172A5}" destId="{1214CFD3-5F71-4DC7-9ACB-82C28E7C81D7}" srcOrd="17" destOrd="0" presId="urn:microsoft.com/office/officeart/2008/layout/LinedList"/>
    <dgm:cxn modelId="{CDD423A0-44F1-4F96-9B64-0E64EB4BEF68}" type="presParOf" srcId="{1214CFD3-5F71-4DC7-9ACB-82C28E7C81D7}" destId="{382536F6-44EB-4EE8-BD9F-D8D2E22216B9}" srcOrd="0" destOrd="0" presId="urn:microsoft.com/office/officeart/2008/layout/LinedList"/>
    <dgm:cxn modelId="{414EB983-CD42-4269-824B-66C9EEFB5AB6}" type="presParOf" srcId="{1214CFD3-5F71-4DC7-9ACB-82C28E7C81D7}" destId="{4CBD2DDB-66E7-4B55-B642-9B4225D1D0F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E119912B-63CD-491D-943F-134F58EADEBB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113406A3-7108-4D2F-B094-54DCC754BC48}">
      <dgm:prSet/>
      <dgm:spPr/>
      <dgm:t>
        <a:bodyPr/>
        <a:lstStyle/>
        <a:p>
          <a:r>
            <a:rPr lang="en-GB"/>
            <a:t>Honesty</a:t>
          </a:r>
          <a:endParaRPr lang="en-US"/>
        </a:p>
      </dgm:t>
    </dgm:pt>
    <dgm:pt modelId="{C5E595EB-FC60-4714-8EDD-2200DDFAA51B}" type="parTrans" cxnId="{FF71C518-E0E3-494C-83BE-11577510D715}">
      <dgm:prSet/>
      <dgm:spPr/>
      <dgm:t>
        <a:bodyPr/>
        <a:lstStyle/>
        <a:p>
          <a:endParaRPr lang="en-US"/>
        </a:p>
      </dgm:t>
    </dgm:pt>
    <dgm:pt modelId="{89AF595E-E951-46C4-87BB-CEF3AA872865}" type="sibTrans" cxnId="{FF71C518-E0E3-494C-83BE-11577510D715}">
      <dgm:prSet/>
      <dgm:spPr/>
      <dgm:t>
        <a:bodyPr/>
        <a:lstStyle/>
        <a:p>
          <a:endParaRPr lang="en-US"/>
        </a:p>
      </dgm:t>
    </dgm:pt>
    <dgm:pt modelId="{5444851D-63BC-4DCD-89ED-2C48A1F1ED55}">
      <dgm:prSet/>
      <dgm:spPr/>
      <dgm:t>
        <a:bodyPr/>
        <a:lstStyle/>
        <a:p>
          <a:r>
            <a:rPr lang="en-GB"/>
            <a:t>Factual </a:t>
          </a:r>
          <a:endParaRPr lang="en-US"/>
        </a:p>
      </dgm:t>
    </dgm:pt>
    <dgm:pt modelId="{E1A5A195-1872-4860-AC70-F59ED870697F}" type="parTrans" cxnId="{6481D893-A392-458B-836E-E7096E93FDC5}">
      <dgm:prSet/>
      <dgm:spPr/>
      <dgm:t>
        <a:bodyPr/>
        <a:lstStyle/>
        <a:p>
          <a:endParaRPr lang="en-US"/>
        </a:p>
      </dgm:t>
    </dgm:pt>
    <dgm:pt modelId="{2A5307F0-DF9B-4533-B5E5-9D2ABEE31035}" type="sibTrans" cxnId="{6481D893-A392-458B-836E-E7096E93FDC5}">
      <dgm:prSet/>
      <dgm:spPr/>
      <dgm:t>
        <a:bodyPr/>
        <a:lstStyle/>
        <a:p>
          <a:endParaRPr lang="en-US"/>
        </a:p>
      </dgm:t>
    </dgm:pt>
    <dgm:pt modelId="{4A65F8E3-D13E-4DAA-BD78-7A1D51416E18}">
      <dgm:prSet/>
      <dgm:spPr/>
      <dgm:t>
        <a:bodyPr/>
        <a:lstStyle/>
        <a:p>
          <a:r>
            <a:rPr lang="en-GB"/>
            <a:t>Reliable</a:t>
          </a:r>
          <a:endParaRPr lang="en-US"/>
        </a:p>
      </dgm:t>
    </dgm:pt>
    <dgm:pt modelId="{8E3BF535-8948-46A5-91A5-DA699886813B}" type="parTrans" cxnId="{8645862E-7A10-4845-AD8D-5E736F6C7E43}">
      <dgm:prSet/>
      <dgm:spPr/>
      <dgm:t>
        <a:bodyPr/>
        <a:lstStyle/>
        <a:p>
          <a:endParaRPr lang="en-US"/>
        </a:p>
      </dgm:t>
    </dgm:pt>
    <dgm:pt modelId="{A119ABC8-C465-4418-8877-F022D7671D72}" type="sibTrans" cxnId="{8645862E-7A10-4845-AD8D-5E736F6C7E43}">
      <dgm:prSet/>
      <dgm:spPr/>
      <dgm:t>
        <a:bodyPr/>
        <a:lstStyle/>
        <a:p>
          <a:endParaRPr lang="en-US"/>
        </a:p>
      </dgm:t>
    </dgm:pt>
    <dgm:pt modelId="{E980EA67-90F0-483E-96C9-D3F450E381D1}">
      <dgm:prSet/>
      <dgm:spPr/>
      <dgm:t>
        <a:bodyPr/>
        <a:lstStyle/>
        <a:p>
          <a:r>
            <a:rPr lang="en-GB"/>
            <a:t>Reassurance</a:t>
          </a:r>
          <a:endParaRPr lang="en-US"/>
        </a:p>
      </dgm:t>
    </dgm:pt>
    <dgm:pt modelId="{C6AA7706-2E38-469B-ACD8-C2B9C2304C68}" type="parTrans" cxnId="{D9D66FA3-51A7-4B7E-A386-0BC1FA3F9FFC}">
      <dgm:prSet/>
      <dgm:spPr/>
      <dgm:t>
        <a:bodyPr/>
        <a:lstStyle/>
        <a:p>
          <a:endParaRPr lang="en-US"/>
        </a:p>
      </dgm:t>
    </dgm:pt>
    <dgm:pt modelId="{EC569A60-34D2-4851-9FD0-740C14903F24}" type="sibTrans" cxnId="{D9D66FA3-51A7-4B7E-A386-0BC1FA3F9FFC}">
      <dgm:prSet/>
      <dgm:spPr/>
      <dgm:t>
        <a:bodyPr/>
        <a:lstStyle/>
        <a:p>
          <a:endParaRPr lang="en-US"/>
        </a:p>
      </dgm:t>
    </dgm:pt>
    <dgm:pt modelId="{7A479F6C-1459-4D3F-90AB-E3AC246B3E01}">
      <dgm:prSet/>
      <dgm:spPr/>
      <dgm:t>
        <a:bodyPr/>
        <a:lstStyle/>
        <a:p>
          <a:r>
            <a:rPr lang="en-GB"/>
            <a:t>FCO Advice</a:t>
          </a:r>
          <a:endParaRPr lang="en-US"/>
        </a:p>
      </dgm:t>
    </dgm:pt>
    <dgm:pt modelId="{A35E2394-2453-424D-A4BD-C0F4F6DEA539}" type="parTrans" cxnId="{E5E3D85B-7B72-4526-B5DD-AE1E4BAC50F5}">
      <dgm:prSet/>
      <dgm:spPr/>
      <dgm:t>
        <a:bodyPr/>
        <a:lstStyle/>
        <a:p>
          <a:endParaRPr lang="en-US"/>
        </a:p>
      </dgm:t>
    </dgm:pt>
    <dgm:pt modelId="{C833996E-02C0-4176-9467-CC0C4FD585D3}" type="sibTrans" cxnId="{E5E3D85B-7B72-4526-B5DD-AE1E4BAC50F5}">
      <dgm:prSet/>
      <dgm:spPr/>
      <dgm:t>
        <a:bodyPr/>
        <a:lstStyle/>
        <a:p>
          <a:endParaRPr lang="en-US"/>
        </a:p>
      </dgm:t>
    </dgm:pt>
    <dgm:pt modelId="{429622FF-19A6-4577-9ABD-DE3322FBB73F}">
      <dgm:prSet/>
      <dgm:spPr/>
      <dgm:t>
        <a:bodyPr/>
        <a:lstStyle/>
        <a:p>
          <a:r>
            <a:rPr lang="en-GB"/>
            <a:t>Monitor &amp; Review</a:t>
          </a:r>
          <a:endParaRPr lang="en-US"/>
        </a:p>
      </dgm:t>
    </dgm:pt>
    <dgm:pt modelId="{D951B3F6-D435-47FE-81AB-0BC0A75FC3FE}" type="parTrans" cxnId="{57444F14-0B9C-49E1-94DF-62D898DD1251}">
      <dgm:prSet/>
      <dgm:spPr/>
      <dgm:t>
        <a:bodyPr/>
        <a:lstStyle/>
        <a:p>
          <a:endParaRPr lang="en-US"/>
        </a:p>
      </dgm:t>
    </dgm:pt>
    <dgm:pt modelId="{CDAFA58C-1AFE-4CE5-9D48-1285C4F45538}" type="sibTrans" cxnId="{57444F14-0B9C-49E1-94DF-62D898DD1251}">
      <dgm:prSet/>
      <dgm:spPr/>
      <dgm:t>
        <a:bodyPr/>
        <a:lstStyle/>
        <a:p>
          <a:endParaRPr lang="en-US"/>
        </a:p>
      </dgm:t>
    </dgm:pt>
    <dgm:pt modelId="{E58E365E-D5D7-4C1A-AEBE-C20657F10F0D}">
      <dgm:prSet/>
      <dgm:spPr/>
      <dgm:t>
        <a:bodyPr/>
        <a:lstStyle/>
        <a:p>
          <a:r>
            <a:rPr lang="en-GB"/>
            <a:t>Records</a:t>
          </a:r>
          <a:endParaRPr lang="en-US"/>
        </a:p>
      </dgm:t>
    </dgm:pt>
    <dgm:pt modelId="{8E7E1FD6-3736-4C00-B9C4-45D73129D940}" type="parTrans" cxnId="{4506D56A-9688-400F-8B7B-D3B2EF35C141}">
      <dgm:prSet/>
      <dgm:spPr/>
      <dgm:t>
        <a:bodyPr/>
        <a:lstStyle/>
        <a:p>
          <a:endParaRPr lang="en-US"/>
        </a:p>
      </dgm:t>
    </dgm:pt>
    <dgm:pt modelId="{FC01127D-1A5C-446A-97C0-043EFD5073D8}" type="sibTrans" cxnId="{4506D56A-9688-400F-8B7B-D3B2EF35C141}">
      <dgm:prSet/>
      <dgm:spPr/>
      <dgm:t>
        <a:bodyPr/>
        <a:lstStyle/>
        <a:p>
          <a:endParaRPr lang="en-US"/>
        </a:p>
      </dgm:t>
    </dgm:pt>
    <dgm:pt modelId="{DE0B8DA5-CBA1-4452-8448-504FBA6AB3A7}">
      <dgm:prSet/>
      <dgm:spPr/>
      <dgm:t>
        <a:bodyPr/>
        <a:lstStyle/>
        <a:p>
          <a:r>
            <a:rPr lang="en-GB"/>
            <a:t>Communications &amp; Technology</a:t>
          </a:r>
          <a:endParaRPr lang="en-US"/>
        </a:p>
      </dgm:t>
    </dgm:pt>
    <dgm:pt modelId="{AED74BFB-DD24-407D-AF5B-0E849E58B4C0}" type="parTrans" cxnId="{BC3AF8C1-CE4A-482A-B162-6CFA8E3B3196}">
      <dgm:prSet/>
      <dgm:spPr/>
      <dgm:t>
        <a:bodyPr/>
        <a:lstStyle/>
        <a:p>
          <a:endParaRPr lang="en-US"/>
        </a:p>
      </dgm:t>
    </dgm:pt>
    <dgm:pt modelId="{C9B4205E-4728-4BE1-96B3-BB043FEFBECB}" type="sibTrans" cxnId="{BC3AF8C1-CE4A-482A-B162-6CFA8E3B3196}">
      <dgm:prSet/>
      <dgm:spPr/>
      <dgm:t>
        <a:bodyPr/>
        <a:lstStyle/>
        <a:p>
          <a:endParaRPr lang="en-US"/>
        </a:p>
      </dgm:t>
    </dgm:pt>
    <dgm:pt modelId="{67E10F95-2A65-4FF7-8DAA-0A1AB932FC62}">
      <dgm:prSet/>
      <dgm:spPr/>
      <dgm:t>
        <a:bodyPr/>
        <a:lstStyle/>
        <a:p>
          <a:r>
            <a:rPr lang="en-GB"/>
            <a:t>Impacts</a:t>
          </a:r>
          <a:endParaRPr lang="en-US"/>
        </a:p>
      </dgm:t>
    </dgm:pt>
    <dgm:pt modelId="{58D876F7-C6A8-4CD7-A7E2-E1BC0D6DA2D5}" type="parTrans" cxnId="{E22D0A1B-ED22-4BC8-8FC2-A6FC0B6A4595}">
      <dgm:prSet/>
      <dgm:spPr/>
      <dgm:t>
        <a:bodyPr/>
        <a:lstStyle/>
        <a:p>
          <a:endParaRPr lang="en-US"/>
        </a:p>
      </dgm:t>
    </dgm:pt>
    <dgm:pt modelId="{9E9A0886-E678-4F64-B5AB-28B13744E856}" type="sibTrans" cxnId="{E22D0A1B-ED22-4BC8-8FC2-A6FC0B6A4595}">
      <dgm:prSet/>
      <dgm:spPr/>
      <dgm:t>
        <a:bodyPr/>
        <a:lstStyle/>
        <a:p>
          <a:endParaRPr lang="en-US"/>
        </a:p>
      </dgm:t>
    </dgm:pt>
    <dgm:pt modelId="{2F71B72A-B273-4778-8C50-56489C81B275}">
      <dgm:prSet/>
      <dgm:spPr/>
      <dgm:t>
        <a:bodyPr/>
        <a:lstStyle/>
        <a:p>
          <a:r>
            <a:rPr lang="en-GB"/>
            <a:t>Response Plans &amp; Recovery Plan</a:t>
          </a:r>
          <a:endParaRPr lang="en-US"/>
        </a:p>
      </dgm:t>
    </dgm:pt>
    <dgm:pt modelId="{CF2D41C9-7233-43EB-BB38-C84A33C2FCEF}" type="parTrans" cxnId="{3F44902E-1872-4F6A-A716-EC08861FC445}">
      <dgm:prSet/>
      <dgm:spPr/>
      <dgm:t>
        <a:bodyPr/>
        <a:lstStyle/>
        <a:p>
          <a:endParaRPr lang="en-US"/>
        </a:p>
      </dgm:t>
    </dgm:pt>
    <dgm:pt modelId="{15CFEA5D-92CB-465F-AE48-61C9801A2909}" type="sibTrans" cxnId="{3F44902E-1872-4F6A-A716-EC08861FC445}">
      <dgm:prSet/>
      <dgm:spPr/>
      <dgm:t>
        <a:bodyPr/>
        <a:lstStyle/>
        <a:p>
          <a:endParaRPr lang="en-US"/>
        </a:p>
      </dgm:t>
    </dgm:pt>
    <dgm:pt modelId="{B2FD141F-8600-47D4-A396-923C47D9D9D5}" type="pres">
      <dgm:prSet presAssocID="{E119912B-63CD-491D-943F-134F58EADEBB}" presName="vert0" presStyleCnt="0">
        <dgm:presLayoutVars>
          <dgm:dir/>
          <dgm:animOne val="branch"/>
          <dgm:animLvl val="lvl"/>
        </dgm:presLayoutVars>
      </dgm:prSet>
      <dgm:spPr/>
    </dgm:pt>
    <dgm:pt modelId="{26217B1C-10E2-4D51-840D-5A427277BD3E}" type="pres">
      <dgm:prSet presAssocID="{113406A3-7108-4D2F-B094-54DCC754BC48}" presName="thickLine" presStyleLbl="alignNode1" presStyleIdx="0" presStyleCnt="10"/>
      <dgm:spPr/>
    </dgm:pt>
    <dgm:pt modelId="{6086BA13-D0D6-455F-84E7-58C71B8603F8}" type="pres">
      <dgm:prSet presAssocID="{113406A3-7108-4D2F-B094-54DCC754BC48}" presName="horz1" presStyleCnt="0"/>
      <dgm:spPr/>
    </dgm:pt>
    <dgm:pt modelId="{D2C19153-7633-44CA-BE67-DCDFC8CEDDCE}" type="pres">
      <dgm:prSet presAssocID="{113406A3-7108-4D2F-B094-54DCC754BC48}" presName="tx1" presStyleLbl="revTx" presStyleIdx="0" presStyleCnt="10"/>
      <dgm:spPr/>
    </dgm:pt>
    <dgm:pt modelId="{F19A0A85-811B-48E8-AD10-CE9A27F4D9CA}" type="pres">
      <dgm:prSet presAssocID="{113406A3-7108-4D2F-B094-54DCC754BC48}" presName="vert1" presStyleCnt="0"/>
      <dgm:spPr/>
    </dgm:pt>
    <dgm:pt modelId="{9F71CAFE-9E52-445C-AD21-94466C9ED7BE}" type="pres">
      <dgm:prSet presAssocID="{5444851D-63BC-4DCD-89ED-2C48A1F1ED55}" presName="thickLine" presStyleLbl="alignNode1" presStyleIdx="1" presStyleCnt="10"/>
      <dgm:spPr/>
    </dgm:pt>
    <dgm:pt modelId="{0DFA27A5-FC3F-4387-83B0-95D0ACD7C69A}" type="pres">
      <dgm:prSet presAssocID="{5444851D-63BC-4DCD-89ED-2C48A1F1ED55}" presName="horz1" presStyleCnt="0"/>
      <dgm:spPr/>
    </dgm:pt>
    <dgm:pt modelId="{F7E5757E-E96E-4361-992A-1E767C97B4D1}" type="pres">
      <dgm:prSet presAssocID="{5444851D-63BC-4DCD-89ED-2C48A1F1ED55}" presName="tx1" presStyleLbl="revTx" presStyleIdx="1" presStyleCnt="10"/>
      <dgm:spPr/>
    </dgm:pt>
    <dgm:pt modelId="{D84B3739-3874-41F2-A163-143F5B84D241}" type="pres">
      <dgm:prSet presAssocID="{5444851D-63BC-4DCD-89ED-2C48A1F1ED55}" presName="vert1" presStyleCnt="0"/>
      <dgm:spPr/>
    </dgm:pt>
    <dgm:pt modelId="{5DD7AF5A-3FAE-42C7-92A5-52EE3664E0D8}" type="pres">
      <dgm:prSet presAssocID="{4A65F8E3-D13E-4DAA-BD78-7A1D51416E18}" presName="thickLine" presStyleLbl="alignNode1" presStyleIdx="2" presStyleCnt="10"/>
      <dgm:spPr/>
    </dgm:pt>
    <dgm:pt modelId="{2AC3B429-56B2-41B3-B32E-97D087C42C4B}" type="pres">
      <dgm:prSet presAssocID="{4A65F8E3-D13E-4DAA-BD78-7A1D51416E18}" presName="horz1" presStyleCnt="0"/>
      <dgm:spPr/>
    </dgm:pt>
    <dgm:pt modelId="{468646DD-E6B8-4AC7-A519-D222E6E37E8E}" type="pres">
      <dgm:prSet presAssocID="{4A65F8E3-D13E-4DAA-BD78-7A1D51416E18}" presName="tx1" presStyleLbl="revTx" presStyleIdx="2" presStyleCnt="10"/>
      <dgm:spPr/>
    </dgm:pt>
    <dgm:pt modelId="{290BB591-E767-4114-923A-DD967CC6D21D}" type="pres">
      <dgm:prSet presAssocID="{4A65F8E3-D13E-4DAA-BD78-7A1D51416E18}" presName="vert1" presStyleCnt="0"/>
      <dgm:spPr/>
    </dgm:pt>
    <dgm:pt modelId="{371138CB-1FCF-4DBE-B93D-561E0D876300}" type="pres">
      <dgm:prSet presAssocID="{E980EA67-90F0-483E-96C9-D3F450E381D1}" presName="thickLine" presStyleLbl="alignNode1" presStyleIdx="3" presStyleCnt="10"/>
      <dgm:spPr/>
    </dgm:pt>
    <dgm:pt modelId="{881AD604-5F4F-4D07-AD84-F6F0DCF0357C}" type="pres">
      <dgm:prSet presAssocID="{E980EA67-90F0-483E-96C9-D3F450E381D1}" presName="horz1" presStyleCnt="0"/>
      <dgm:spPr/>
    </dgm:pt>
    <dgm:pt modelId="{1C44092C-6503-4BED-8401-66BA6D11D4F2}" type="pres">
      <dgm:prSet presAssocID="{E980EA67-90F0-483E-96C9-D3F450E381D1}" presName="tx1" presStyleLbl="revTx" presStyleIdx="3" presStyleCnt="10"/>
      <dgm:spPr/>
    </dgm:pt>
    <dgm:pt modelId="{FE384A78-AF68-4812-92C6-B4B7662882AE}" type="pres">
      <dgm:prSet presAssocID="{E980EA67-90F0-483E-96C9-D3F450E381D1}" presName="vert1" presStyleCnt="0"/>
      <dgm:spPr/>
    </dgm:pt>
    <dgm:pt modelId="{F67C649E-5908-4F31-89B2-D917F52E4138}" type="pres">
      <dgm:prSet presAssocID="{7A479F6C-1459-4D3F-90AB-E3AC246B3E01}" presName="thickLine" presStyleLbl="alignNode1" presStyleIdx="4" presStyleCnt="10"/>
      <dgm:spPr/>
    </dgm:pt>
    <dgm:pt modelId="{D4BD76EC-4D02-49B2-BA8A-E2DBC1F56555}" type="pres">
      <dgm:prSet presAssocID="{7A479F6C-1459-4D3F-90AB-E3AC246B3E01}" presName="horz1" presStyleCnt="0"/>
      <dgm:spPr/>
    </dgm:pt>
    <dgm:pt modelId="{455BC9AC-7BC1-47A4-BD1E-D2338DD08928}" type="pres">
      <dgm:prSet presAssocID="{7A479F6C-1459-4D3F-90AB-E3AC246B3E01}" presName="tx1" presStyleLbl="revTx" presStyleIdx="4" presStyleCnt="10"/>
      <dgm:spPr/>
    </dgm:pt>
    <dgm:pt modelId="{3A49A902-354D-49DE-AC06-C2114FC4C305}" type="pres">
      <dgm:prSet presAssocID="{7A479F6C-1459-4D3F-90AB-E3AC246B3E01}" presName="vert1" presStyleCnt="0"/>
      <dgm:spPr/>
    </dgm:pt>
    <dgm:pt modelId="{156B35A3-EDA5-45EE-895C-78CCF6A99C8C}" type="pres">
      <dgm:prSet presAssocID="{429622FF-19A6-4577-9ABD-DE3322FBB73F}" presName="thickLine" presStyleLbl="alignNode1" presStyleIdx="5" presStyleCnt="10"/>
      <dgm:spPr/>
    </dgm:pt>
    <dgm:pt modelId="{1F91222F-E0CE-48F4-9D58-69C203B06522}" type="pres">
      <dgm:prSet presAssocID="{429622FF-19A6-4577-9ABD-DE3322FBB73F}" presName="horz1" presStyleCnt="0"/>
      <dgm:spPr/>
    </dgm:pt>
    <dgm:pt modelId="{BBBB0E19-8194-4915-94DA-31B60ACDE9A5}" type="pres">
      <dgm:prSet presAssocID="{429622FF-19A6-4577-9ABD-DE3322FBB73F}" presName="tx1" presStyleLbl="revTx" presStyleIdx="5" presStyleCnt="10"/>
      <dgm:spPr/>
    </dgm:pt>
    <dgm:pt modelId="{33B3AFA7-DCF5-4139-85CD-831332589ACC}" type="pres">
      <dgm:prSet presAssocID="{429622FF-19A6-4577-9ABD-DE3322FBB73F}" presName="vert1" presStyleCnt="0"/>
      <dgm:spPr/>
    </dgm:pt>
    <dgm:pt modelId="{8C6BE14F-A4DF-4FFB-986E-21A694B1D6F2}" type="pres">
      <dgm:prSet presAssocID="{E58E365E-D5D7-4C1A-AEBE-C20657F10F0D}" presName="thickLine" presStyleLbl="alignNode1" presStyleIdx="6" presStyleCnt="10"/>
      <dgm:spPr/>
    </dgm:pt>
    <dgm:pt modelId="{457E6A3C-F5BB-45F5-AAF2-F922B21AD54B}" type="pres">
      <dgm:prSet presAssocID="{E58E365E-D5D7-4C1A-AEBE-C20657F10F0D}" presName="horz1" presStyleCnt="0"/>
      <dgm:spPr/>
    </dgm:pt>
    <dgm:pt modelId="{E89AE94C-D9D1-4F2C-B182-B775ECF2E402}" type="pres">
      <dgm:prSet presAssocID="{E58E365E-D5D7-4C1A-AEBE-C20657F10F0D}" presName="tx1" presStyleLbl="revTx" presStyleIdx="6" presStyleCnt="10"/>
      <dgm:spPr/>
    </dgm:pt>
    <dgm:pt modelId="{1BB1CEA0-F68C-46E5-A19C-42BD11679684}" type="pres">
      <dgm:prSet presAssocID="{E58E365E-D5D7-4C1A-AEBE-C20657F10F0D}" presName="vert1" presStyleCnt="0"/>
      <dgm:spPr/>
    </dgm:pt>
    <dgm:pt modelId="{A068B8C8-1607-42BC-AF31-7FF74C89681C}" type="pres">
      <dgm:prSet presAssocID="{DE0B8DA5-CBA1-4452-8448-504FBA6AB3A7}" presName="thickLine" presStyleLbl="alignNode1" presStyleIdx="7" presStyleCnt="10"/>
      <dgm:spPr/>
    </dgm:pt>
    <dgm:pt modelId="{FE0E69CF-7E77-4CB4-9562-EAB7BC3AA643}" type="pres">
      <dgm:prSet presAssocID="{DE0B8DA5-CBA1-4452-8448-504FBA6AB3A7}" presName="horz1" presStyleCnt="0"/>
      <dgm:spPr/>
    </dgm:pt>
    <dgm:pt modelId="{3C50B058-AF77-4C0F-A3AC-5A32BEB714ED}" type="pres">
      <dgm:prSet presAssocID="{DE0B8DA5-CBA1-4452-8448-504FBA6AB3A7}" presName="tx1" presStyleLbl="revTx" presStyleIdx="7" presStyleCnt="10"/>
      <dgm:spPr/>
    </dgm:pt>
    <dgm:pt modelId="{FEE836EF-37E8-4964-8340-A1077272AB7C}" type="pres">
      <dgm:prSet presAssocID="{DE0B8DA5-CBA1-4452-8448-504FBA6AB3A7}" presName="vert1" presStyleCnt="0"/>
      <dgm:spPr/>
    </dgm:pt>
    <dgm:pt modelId="{E4A5651A-1901-4611-BAB4-583C4A39D085}" type="pres">
      <dgm:prSet presAssocID="{67E10F95-2A65-4FF7-8DAA-0A1AB932FC62}" presName="thickLine" presStyleLbl="alignNode1" presStyleIdx="8" presStyleCnt="10"/>
      <dgm:spPr/>
    </dgm:pt>
    <dgm:pt modelId="{82533C49-43CB-47B9-9E13-C1523CD847CF}" type="pres">
      <dgm:prSet presAssocID="{67E10F95-2A65-4FF7-8DAA-0A1AB932FC62}" presName="horz1" presStyleCnt="0"/>
      <dgm:spPr/>
    </dgm:pt>
    <dgm:pt modelId="{5F775380-E30C-45BE-8661-598F898A1BDA}" type="pres">
      <dgm:prSet presAssocID="{67E10F95-2A65-4FF7-8DAA-0A1AB932FC62}" presName="tx1" presStyleLbl="revTx" presStyleIdx="8" presStyleCnt="10"/>
      <dgm:spPr/>
    </dgm:pt>
    <dgm:pt modelId="{79579AD9-E60F-4D7E-9B10-CF4329075085}" type="pres">
      <dgm:prSet presAssocID="{67E10F95-2A65-4FF7-8DAA-0A1AB932FC62}" presName="vert1" presStyleCnt="0"/>
      <dgm:spPr/>
    </dgm:pt>
    <dgm:pt modelId="{4B870746-F14C-4CD0-B0B4-FBA4239AE686}" type="pres">
      <dgm:prSet presAssocID="{2F71B72A-B273-4778-8C50-56489C81B275}" presName="thickLine" presStyleLbl="alignNode1" presStyleIdx="9" presStyleCnt="10"/>
      <dgm:spPr/>
    </dgm:pt>
    <dgm:pt modelId="{783656EA-C45C-4507-BAAE-F6E879D76DDD}" type="pres">
      <dgm:prSet presAssocID="{2F71B72A-B273-4778-8C50-56489C81B275}" presName="horz1" presStyleCnt="0"/>
      <dgm:spPr/>
    </dgm:pt>
    <dgm:pt modelId="{D6C2C50D-EA49-4033-9F71-CD4C4D88DE1E}" type="pres">
      <dgm:prSet presAssocID="{2F71B72A-B273-4778-8C50-56489C81B275}" presName="tx1" presStyleLbl="revTx" presStyleIdx="9" presStyleCnt="10"/>
      <dgm:spPr/>
    </dgm:pt>
    <dgm:pt modelId="{45F44B31-8CFE-422D-AFC0-9F653A2AF0B3}" type="pres">
      <dgm:prSet presAssocID="{2F71B72A-B273-4778-8C50-56489C81B275}" presName="vert1" presStyleCnt="0"/>
      <dgm:spPr/>
    </dgm:pt>
  </dgm:ptLst>
  <dgm:cxnLst>
    <dgm:cxn modelId="{57444F14-0B9C-49E1-94DF-62D898DD1251}" srcId="{E119912B-63CD-491D-943F-134F58EADEBB}" destId="{429622FF-19A6-4577-9ABD-DE3322FBB73F}" srcOrd="5" destOrd="0" parTransId="{D951B3F6-D435-47FE-81AB-0BC0A75FC3FE}" sibTransId="{CDAFA58C-1AFE-4CE5-9D48-1285C4F45538}"/>
    <dgm:cxn modelId="{FF71C518-E0E3-494C-83BE-11577510D715}" srcId="{E119912B-63CD-491D-943F-134F58EADEBB}" destId="{113406A3-7108-4D2F-B094-54DCC754BC48}" srcOrd="0" destOrd="0" parTransId="{C5E595EB-FC60-4714-8EDD-2200DDFAA51B}" sibTransId="{89AF595E-E951-46C4-87BB-CEF3AA872865}"/>
    <dgm:cxn modelId="{E22D0A1B-ED22-4BC8-8FC2-A6FC0B6A4595}" srcId="{E119912B-63CD-491D-943F-134F58EADEBB}" destId="{67E10F95-2A65-4FF7-8DAA-0A1AB932FC62}" srcOrd="8" destOrd="0" parTransId="{58D876F7-C6A8-4CD7-A7E2-E1BC0D6DA2D5}" sibTransId="{9E9A0886-E678-4F64-B5AB-28B13744E856}"/>
    <dgm:cxn modelId="{057B3D2A-7AA3-459A-81C5-542488EB8E66}" type="presOf" srcId="{67E10F95-2A65-4FF7-8DAA-0A1AB932FC62}" destId="{5F775380-E30C-45BE-8661-598F898A1BDA}" srcOrd="0" destOrd="0" presId="urn:microsoft.com/office/officeart/2008/layout/LinedList"/>
    <dgm:cxn modelId="{8645862E-7A10-4845-AD8D-5E736F6C7E43}" srcId="{E119912B-63CD-491D-943F-134F58EADEBB}" destId="{4A65F8E3-D13E-4DAA-BD78-7A1D51416E18}" srcOrd="2" destOrd="0" parTransId="{8E3BF535-8948-46A5-91A5-DA699886813B}" sibTransId="{A119ABC8-C465-4418-8877-F022D7671D72}"/>
    <dgm:cxn modelId="{3F44902E-1872-4F6A-A716-EC08861FC445}" srcId="{E119912B-63CD-491D-943F-134F58EADEBB}" destId="{2F71B72A-B273-4778-8C50-56489C81B275}" srcOrd="9" destOrd="0" parTransId="{CF2D41C9-7233-43EB-BB38-C84A33C2FCEF}" sibTransId="{15CFEA5D-92CB-465F-AE48-61C9801A2909}"/>
    <dgm:cxn modelId="{CFBC213A-8B47-4DE9-A000-6A0CFB21D907}" type="presOf" srcId="{E980EA67-90F0-483E-96C9-D3F450E381D1}" destId="{1C44092C-6503-4BED-8401-66BA6D11D4F2}" srcOrd="0" destOrd="0" presId="urn:microsoft.com/office/officeart/2008/layout/LinedList"/>
    <dgm:cxn modelId="{D2CBA73A-C125-41F6-8084-AD47F3433FEE}" type="presOf" srcId="{DE0B8DA5-CBA1-4452-8448-504FBA6AB3A7}" destId="{3C50B058-AF77-4C0F-A3AC-5A32BEB714ED}" srcOrd="0" destOrd="0" presId="urn:microsoft.com/office/officeart/2008/layout/LinedList"/>
    <dgm:cxn modelId="{FA5EBB5B-8E76-43B7-B02F-ABA48E35A676}" type="presOf" srcId="{4A65F8E3-D13E-4DAA-BD78-7A1D51416E18}" destId="{468646DD-E6B8-4AC7-A519-D222E6E37E8E}" srcOrd="0" destOrd="0" presId="urn:microsoft.com/office/officeart/2008/layout/LinedList"/>
    <dgm:cxn modelId="{E5E3D85B-7B72-4526-B5DD-AE1E4BAC50F5}" srcId="{E119912B-63CD-491D-943F-134F58EADEBB}" destId="{7A479F6C-1459-4D3F-90AB-E3AC246B3E01}" srcOrd="4" destOrd="0" parTransId="{A35E2394-2453-424D-A4BD-C0F4F6DEA539}" sibTransId="{C833996E-02C0-4176-9467-CC0C4FD585D3}"/>
    <dgm:cxn modelId="{45A1BF67-30CD-44F6-940F-F381C5D9772B}" type="presOf" srcId="{E119912B-63CD-491D-943F-134F58EADEBB}" destId="{B2FD141F-8600-47D4-A396-923C47D9D9D5}" srcOrd="0" destOrd="0" presId="urn:microsoft.com/office/officeart/2008/layout/LinedList"/>
    <dgm:cxn modelId="{68E06F48-9506-4F18-BABF-FBFA522053F8}" type="presOf" srcId="{E58E365E-D5D7-4C1A-AEBE-C20657F10F0D}" destId="{E89AE94C-D9D1-4F2C-B182-B775ECF2E402}" srcOrd="0" destOrd="0" presId="urn:microsoft.com/office/officeart/2008/layout/LinedList"/>
    <dgm:cxn modelId="{4506D56A-9688-400F-8B7B-D3B2EF35C141}" srcId="{E119912B-63CD-491D-943F-134F58EADEBB}" destId="{E58E365E-D5D7-4C1A-AEBE-C20657F10F0D}" srcOrd="6" destOrd="0" parTransId="{8E7E1FD6-3736-4C00-B9C4-45D73129D940}" sibTransId="{FC01127D-1A5C-446A-97C0-043EFD5073D8}"/>
    <dgm:cxn modelId="{105D916D-516C-4B99-A47C-DE3AE66024FA}" type="presOf" srcId="{113406A3-7108-4D2F-B094-54DCC754BC48}" destId="{D2C19153-7633-44CA-BE67-DCDFC8CEDDCE}" srcOrd="0" destOrd="0" presId="urn:microsoft.com/office/officeart/2008/layout/LinedList"/>
    <dgm:cxn modelId="{6481D893-A392-458B-836E-E7096E93FDC5}" srcId="{E119912B-63CD-491D-943F-134F58EADEBB}" destId="{5444851D-63BC-4DCD-89ED-2C48A1F1ED55}" srcOrd="1" destOrd="0" parTransId="{E1A5A195-1872-4860-AC70-F59ED870697F}" sibTransId="{2A5307F0-DF9B-4533-B5E5-9D2ABEE31035}"/>
    <dgm:cxn modelId="{D9D66FA3-51A7-4B7E-A386-0BC1FA3F9FFC}" srcId="{E119912B-63CD-491D-943F-134F58EADEBB}" destId="{E980EA67-90F0-483E-96C9-D3F450E381D1}" srcOrd="3" destOrd="0" parTransId="{C6AA7706-2E38-469B-ACD8-C2B9C2304C68}" sibTransId="{EC569A60-34D2-4851-9FD0-740C14903F24}"/>
    <dgm:cxn modelId="{F8390EA5-2A12-4BC9-B76C-FB97CC3D7A5A}" type="presOf" srcId="{429622FF-19A6-4577-9ABD-DE3322FBB73F}" destId="{BBBB0E19-8194-4915-94DA-31B60ACDE9A5}" srcOrd="0" destOrd="0" presId="urn:microsoft.com/office/officeart/2008/layout/LinedList"/>
    <dgm:cxn modelId="{FA45BCAF-2B7D-4E06-918A-C1AA01996D82}" type="presOf" srcId="{7A479F6C-1459-4D3F-90AB-E3AC246B3E01}" destId="{455BC9AC-7BC1-47A4-BD1E-D2338DD08928}" srcOrd="0" destOrd="0" presId="urn:microsoft.com/office/officeart/2008/layout/LinedList"/>
    <dgm:cxn modelId="{DC2E45B8-9746-4DB5-898A-8FACCAD1D178}" type="presOf" srcId="{5444851D-63BC-4DCD-89ED-2C48A1F1ED55}" destId="{F7E5757E-E96E-4361-992A-1E767C97B4D1}" srcOrd="0" destOrd="0" presId="urn:microsoft.com/office/officeart/2008/layout/LinedList"/>
    <dgm:cxn modelId="{BC3AF8C1-CE4A-482A-B162-6CFA8E3B3196}" srcId="{E119912B-63CD-491D-943F-134F58EADEBB}" destId="{DE0B8DA5-CBA1-4452-8448-504FBA6AB3A7}" srcOrd="7" destOrd="0" parTransId="{AED74BFB-DD24-407D-AF5B-0E849E58B4C0}" sibTransId="{C9B4205E-4728-4BE1-96B3-BB043FEFBECB}"/>
    <dgm:cxn modelId="{E0EB7DD4-1FA7-4858-92F0-01CF0FD434F5}" type="presOf" srcId="{2F71B72A-B273-4778-8C50-56489C81B275}" destId="{D6C2C50D-EA49-4033-9F71-CD4C4D88DE1E}" srcOrd="0" destOrd="0" presId="urn:microsoft.com/office/officeart/2008/layout/LinedList"/>
    <dgm:cxn modelId="{F7D29CBD-B2B4-4C61-BCDE-8BE126391E3F}" type="presParOf" srcId="{B2FD141F-8600-47D4-A396-923C47D9D9D5}" destId="{26217B1C-10E2-4D51-840D-5A427277BD3E}" srcOrd="0" destOrd="0" presId="urn:microsoft.com/office/officeart/2008/layout/LinedList"/>
    <dgm:cxn modelId="{EED2214B-4D89-4F9F-81AC-B208F760D16C}" type="presParOf" srcId="{B2FD141F-8600-47D4-A396-923C47D9D9D5}" destId="{6086BA13-D0D6-455F-84E7-58C71B8603F8}" srcOrd="1" destOrd="0" presId="urn:microsoft.com/office/officeart/2008/layout/LinedList"/>
    <dgm:cxn modelId="{F474768A-F9EB-46ED-98DB-84215CEC2534}" type="presParOf" srcId="{6086BA13-D0D6-455F-84E7-58C71B8603F8}" destId="{D2C19153-7633-44CA-BE67-DCDFC8CEDDCE}" srcOrd="0" destOrd="0" presId="urn:microsoft.com/office/officeart/2008/layout/LinedList"/>
    <dgm:cxn modelId="{34622EFA-AC75-478E-B9A9-392EB151FD3F}" type="presParOf" srcId="{6086BA13-D0D6-455F-84E7-58C71B8603F8}" destId="{F19A0A85-811B-48E8-AD10-CE9A27F4D9CA}" srcOrd="1" destOrd="0" presId="urn:microsoft.com/office/officeart/2008/layout/LinedList"/>
    <dgm:cxn modelId="{81693F28-C777-47DF-BF40-9322CD8EA8C0}" type="presParOf" srcId="{B2FD141F-8600-47D4-A396-923C47D9D9D5}" destId="{9F71CAFE-9E52-445C-AD21-94466C9ED7BE}" srcOrd="2" destOrd="0" presId="urn:microsoft.com/office/officeart/2008/layout/LinedList"/>
    <dgm:cxn modelId="{1115B5F4-0DCA-4308-92F8-845D25CF13F2}" type="presParOf" srcId="{B2FD141F-8600-47D4-A396-923C47D9D9D5}" destId="{0DFA27A5-FC3F-4387-83B0-95D0ACD7C69A}" srcOrd="3" destOrd="0" presId="urn:microsoft.com/office/officeart/2008/layout/LinedList"/>
    <dgm:cxn modelId="{02414B3A-B694-4617-BC1F-ADD274139168}" type="presParOf" srcId="{0DFA27A5-FC3F-4387-83B0-95D0ACD7C69A}" destId="{F7E5757E-E96E-4361-992A-1E767C97B4D1}" srcOrd="0" destOrd="0" presId="urn:microsoft.com/office/officeart/2008/layout/LinedList"/>
    <dgm:cxn modelId="{E981EF7F-1E7F-4785-9D9F-BF6C3E15133E}" type="presParOf" srcId="{0DFA27A5-FC3F-4387-83B0-95D0ACD7C69A}" destId="{D84B3739-3874-41F2-A163-143F5B84D241}" srcOrd="1" destOrd="0" presId="urn:microsoft.com/office/officeart/2008/layout/LinedList"/>
    <dgm:cxn modelId="{B313D1B2-F462-4384-8BC9-C79F4A32B89C}" type="presParOf" srcId="{B2FD141F-8600-47D4-A396-923C47D9D9D5}" destId="{5DD7AF5A-3FAE-42C7-92A5-52EE3664E0D8}" srcOrd="4" destOrd="0" presId="urn:microsoft.com/office/officeart/2008/layout/LinedList"/>
    <dgm:cxn modelId="{74667B79-10B9-47A1-BF3B-E0BD8F5DB75E}" type="presParOf" srcId="{B2FD141F-8600-47D4-A396-923C47D9D9D5}" destId="{2AC3B429-56B2-41B3-B32E-97D087C42C4B}" srcOrd="5" destOrd="0" presId="urn:microsoft.com/office/officeart/2008/layout/LinedList"/>
    <dgm:cxn modelId="{A5B98C56-FA7C-4AC6-962A-C2B1732C1436}" type="presParOf" srcId="{2AC3B429-56B2-41B3-B32E-97D087C42C4B}" destId="{468646DD-E6B8-4AC7-A519-D222E6E37E8E}" srcOrd="0" destOrd="0" presId="urn:microsoft.com/office/officeart/2008/layout/LinedList"/>
    <dgm:cxn modelId="{F121F869-8AA5-4E60-B384-E2FA4DBF38B6}" type="presParOf" srcId="{2AC3B429-56B2-41B3-B32E-97D087C42C4B}" destId="{290BB591-E767-4114-923A-DD967CC6D21D}" srcOrd="1" destOrd="0" presId="urn:microsoft.com/office/officeart/2008/layout/LinedList"/>
    <dgm:cxn modelId="{823F75B5-97A8-407B-BAA3-A83BEF87F88D}" type="presParOf" srcId="{B2FD141F-8600-47D4-A396-923C47D9D9D5}" destId="{371138CB-1FCF-4DBE-B93D-561E0D876300}" srcOrd="6" destOrd="0" presId="urn:microsoft.com/office/officeart/2008/layout/LinedList"/>
    <dgm:cxn modelId="{5E166F1A-5FF2-434C-95C0-DDA737B90FEC}" type="presParOf" srcId="{B2FD141F-8600-47D4-A396-923C47D9D9D5}" destId="{881AD604-5F4F-4D07-AD84-F6F0DCF0357C}" srcOrd="7" destOrd="0" presId="urn:microsoft.com/office/officeart/2008/layout/LinedList"/>
    <dgm:cxn modelId="{72EFA59B-A8B3-43E6-A402-797ECF0363B2}" type="presParOf" srcId="{881AD604-5F4F-4D07-AD84-F6F0DCF0357C}" destId="{1C44092C-6503-4BED-8401-66BA6D11D4F2}" srcOrd="0" destOrd="0" presId="urn:microsoft.com/office/officeart/2008/layout/LinedList"/>
    <dgm:cxn modelId="{7F4E5AC3-7E3D-4FEF-9001-0E16C6C2DE66}" type="presParOf" srcId="{881AD604-5F4F-4D07-AD84-F6F0DCF0357C}" destId="{FE384A78-AF68-4812-92C6-B4B7662882AE}" srcOrd="1" destOrd="0" presId="urn:microsoft.com/office/officeart/2008/layout/LinedList"/>
    <dgm:cxn modelId="{061AEF01-6CDD-419A-B812-877B8BB6EF86}" type="presParOf" srcId="{B2FD141F-8600-47D4-A396-923C47D9D9D5}" destId="{F67C649E-5908-4F31-89B2-D917F52E4138}" srcOrd="8" destOrd="0" presId="urn:microsoft.com/office/officeart/2008/layout/LinedList"/>
    <dgm:cxn modelId="{25DEF258-CBCA-4003-B5EA-5E988AB42CEB}" type="presParOf" srcId="{B2FD141F-8600-47D4-A396-923C47D9D9D5}" destId="{D4BD76EC-4D02-49B2-BA8A-E2DBC1F56555}" srcOrd="9" destOrd="0" presId="urn:microsoft.com/office/officeart/2008/layout/LinedList"/>
    <dgm:cxn modelId="{61B9D074-EC0C-4686-AB82-08B653EEF638}" type="presParOf" srcId="{D4BD76EC-4D02-49B2-BA8A-E2DBC1F56555}" destId="{455BC9AC-7BC1-47A4-BD1E-D2338DD08928}" srcOrd="0" destOrd="0" presId="urn:microsoft.com/office/officeart/2008/layout/LinedList"/>
    <dgm:cxn modelId="{22C6BFD8-7B6D-4FD1-9EA1-E1287299CEBA}" type="presParOf" srcId="{D4BD76EC-4D02-49B2-BA8A-E2DBC1F56555}" destId="{3A49A902-354D-49DE-AC06-C2114FC4C305}" srcOrd="1" destOrd="0" presId="urn:microsoft.com/office/officeart/2008/layout/LinedList"/>
    <dgm:cxn modelId="{D2CADC5E-03E1-41B4-ADDF-A64EE37DABA9}" type="presParOf" srcId="{B2FD141F-8600-47D4-A396-923C47D9D9D5}" destId="{156B35A3-EDA5-45EE-895C-78CCF6A99C8C}" srcOrd="10" destOrd="0" presId="urn:microsoft.com/office/officeart/2008/layout/LinedList"/>
    <dgm:cxn modelId="{9AC670A9-F1C7-488D-9850-FA363F2E9F0E}" type="presParOf" srcId="{B2FD141F-8600-47D4-A396-923C47D9D9D5}" destId="{1F91222F-E0CE-48F4-9D58-69C203B06522}" srcOrd="11" destOrd="0" presId="urn:microsoft.com/office/officeart/2008/layout/LinedList"/>
    <dgm:cxn modelId="{6F33E3A0-61A9-4BEA-BF87-8FAE3862107B}" type="presParOf" srcId="{1F91222F-E0CE-48F4-9D58-69C203B06522}" destId="{BBBB0E19-8194-4915-94DA-31B60ACDE9A5}" srcOrd="0" destOrd="0" presId="urn:microsoft.com/office/officeart/2008/layout/LinedList"/>
    <dgm:cxn modelId="{AB3B5E6F-0DB8-49FD-90BC-A2E4BB9B4CA5}" type="presParOf" srcId="{1F91222F-E0CE-48F4-9D58-69C203B06522}" destId="{33B3AFA7-DCF5-4139-85CD-831332589ACC}" srcOrd="1" destOrd="0" presId="urn:microsoft.com/office/officeart/2008/layout/LinedList"/>
    <dgm:cxn modelId="{D7123951-1317-454D-907B-463EBC5A0363}" type="presParOf" srcId="{B2FD141F-8600-47D4-A396-923C47D9D9D5}" destId="{8C6BE14F-A4DF-4FFB-986E-21A694B1D6F2}" srcOrd="12" destOrd="0" presId="urn:microsoft.com/office/officeart/2008/layout/LinedList"/>
    <dgm:cxn modelId="{BAF51D76-260F-4A07-98FB-03C8A185821D}" type="presParOf" srcId="{B2FD141F-8600-47D4-A396-923C47D9D9D5}" destId="{457E6A3C-F5BB-45F5-AAF2-F922B21AD54B}" srcOrd="13" destOrd="0" presId="urn:microsoft.com/office/officeart/2008/layout/LinedList"/>
    <dgm:cxn modelId="{FF2AF21F-24D9-458B-8188-5A11A8C01F6B}" type="presParOf" srcId="{457E6A3C-F5BB-45F5-AAF2-F922B21AD54B}" destId="{E89AE94C-D9D1-4F2C-B182-B775ECF2E402}" srcOrd="0" destOrd="0" presId="urn:microsoft.com/office/officeart/2008/layout/LinedList"/>
    <dgm:cxn modelId="{86929432-198C-45B2-BDDA-FA29D7DEC767}" type="presParOf" srcId="{457E6A3C-F5BB-45F5-AAF2-F922B21AD54B}" destId="{1BB1CEA0-F68C-46E5-A19C-42BD11679684}" srcOrd="1" destOrd="0" presId="urn:microsoft.com/office/officeart/2008/layout/LinedList"/>
    <dgm:cxn modelId="{11457C5D-6C27-4AA5-92A5-7F6174644829}" type="presParOf" srcId="{B2FD141F-8600-47D4-A396-923C47D9D9D5}" destId="{A068B8C8-1607-42BC-AF31-7FF74C89681C}" srcOrd="14" destOrd="0" presId="urn:microsoft.com/office/officeart/2008/layout/LinedList"/>
    <dgm:cxn modelId="{9506B5C8-F627-4782-988A-828A76805D77}" type="presParOf" srcId="{B2FD141F-8600-47D4-A396-923C47D9D9D5}" destId="{FE0E69CF-7E77-4CB4-9562-EAB7BC3AA643}" srcOrd="15" destOrd="0" presId="urn:microsoft.com/office/officeart/2008/layout/LinedList"/>
    <dgm:cxn modelId="{FEF91EAC-B61D-4B21-860C-44736F3C8508}" type="presParOf" srcId="{FE0E69CF-7E77-4CB4-9562-EAB7BC3AA643}" destId="{3C50B058-AF77-4C0F-A3AC-5A32BEB714ED}" srcOrd="0" destOrd="0" presId="urn:microsoft.com/office/officeart/2008/layout/LinedList"/>
    <dgm:cxn modelId="{E3CB6222-6627-4A1B-929B-1713AE2F9F16}" type="presParOf" srcId="{FE0E69CF-7E77-4CB4-9562-EAB7BC3AA643}" destId="{FEE836EF-37E8-4964-8340-A1077272AB7C}" srcOrd="1" destOrd="0" presId="urn:microsoft.com/office/officeart/2008/layout/LinedList"/>
    <dgm:cxn modelId="{CB3FB146-36F1-4D81-9FB5-290D24FB62BD}" type="presParOf" srcId="{B2FD141F-8600-47D4-A396-923C47D9D9D5}" destId="{E4A5651A-1901-4611-BAB4-583C4A39D085}" srcOrd="16" destOrd="0" presId="urn:microsoft.com/office/officeart/2008/layout/LinedList"/>
    <dgm:cxn modelId="{66798E7F-4769-4502-9799-7DB70661DA52}" type="presParOf" srcId="{B2FD141F-8600-47D4-A396-923C47D9D9D5}" destId="{82533C49-43CB-47B9-9E13-C1523CD847CF}" srcOrd="17" destOrd="0" presId="urn:microsoft.com/office/officeart/2008/layout/LinedList"/>
    <dgm:cxn modelId="{8E62A6A6-1282-4639-9FDE-459C21179C0C}" type="presParOf" srcId="{82533C49-43CB-47B9-9E13-C1523CD847CF}" destId="{5F775380-E30C-45BE-8661-598F898A1BDA}" srcOrd="0" destOrd="0" presId="urn:microsoft.com/office/officeart/2008/layout/LinedList"/>
    <dgm:cxn modelId="{E2B77729-9097-4E88-A82A-A36EE9E12EC7}" type="presParOf" srcId="{82533C49-43CB-47B9-9E13-C1523CD847CF}" destId="{79579AD9-E60F-4D7E-9B10-CF4329075085}" srcOrd="1" destOrd="0" presId="urn:microsoft.com/office/officeart/2008/layout/LinedList"/>
    <dgm:cxn modelId="{D14B875A-7B72-4925-9447-852B8CDD09E3}" type="presParOf" srcId="{B2FD141F-8600-47D4-A396-923C47D9D9D5}" destId="{4B870746-F14C-4CD0-B0B4-FBA4239AE686}" srcOrd="18" destOrd="0" presId="urn:microsoft.com/office/officeart/2008/layout/LinedList"/>
    <dgm:cxn modelId="{3E7AE70F-BF98-4941-9341-FFA44610B242}" type="presParOf" srcId="{B2FD141F-8600-47D4-A396-923C47D9D9D5}" destId="{783656EA-C45C-4507-BAAE-F6E879D76DDD}" srcOrd="19" destOrd="0" presId="urn:microsoft.com/office/officeart/2008/layout/LinedList"/>
    <dgm:cxn modelId="{171F1EEF-B535-4DA6-B99B-27D1E43D8F0E}" type="presParOf" srcId="{783656EA-C45C-4507-BAAE-F6E879D76DDD}" destId="{D6C2C50D-EA49-4033-9F71-CD4C4D88DE1E}" srcOrd="0" destOrd="0" presId="urn:microsoft.com/office/officeart/2008/layout/LinedList"/>
    <dgm:cxn modelId="{4D879938-11F5-4F9D-97DA-03561CBF0E71}" type="presParOf" srcId="{783656EA-C45C-4507-BAAE-F6E879D76DDD}" destId="{45F44B31-8CFE-422D-AFC0-9F653A2AF0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9CFB859-9DD3-4EF3-B8E7-350A64D9C42F}" type="doc">
      <dgm:prSet loTypeId="urn:microsoft.com/office/officeart/2005/8/layout/default" loCatId="list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0CC8F1D-3FC1-43B1-AD24-C66BE88BE958}">
      <dgm:prSet/>
      <dgm:spPr/>
      <dgm:t>
        <a:bodyPr/>
        <a:lstStyle/>
        <a:p>
          <a:r>
            <a:rPr lang="en-GB" b="0" i="0" baseline="0"/>
            <a:t>Risk Management</a:t>
          </a:r>
          <a:endParaRPr lang="en-US"/>
        </a:p>
      </dgm:t>
    </dgm:pt>
    <dgm:pt modelId="{F5BCE72C-B2FA-4E1B-988F-E0E378653E67}" type="parTrans" cxnId="{E8B1673C-712F-4071-BB30-42D0A13A8253}">
      <dgm:prSet/>
      <dgm:spPr/>
      <dgm:t>
        <a:bodyPr/>
        <a:lstStyle/>
        <a:p>
          <a:endParaRPr lang="en-US"/>
        </a:p>
      </dgm:t>
    </dgm:pt>
    <dgm:pt modelId="{3094F7A9-933C-46D0-A1EF-6134A8C99668}" type="sibTrans" cxnId="{E8B1673C-712F-4071-BB30-42D0A13A8253}">
      <dgm:prSet/>
      <dgm:spPr/>
      <dgm:t>
        <a:bodyPr/>
        <a:lstStyle/>
        <a:p>
          <a:endParaRPr lang="en-US"/>
        </a:p>
      </dgm:t>
    </dgm:pt>
    <dgm:pt modelId="{BA9DF2CC-40D9-497D-9AF8-11B667439496}">
      <dgm:prSet/>
      <dgm:spPr/>
      <dgm:t>
        <a:bodyPr/>
        <a:lstStyle/>
        <a:p>
          <a:r>
            <a:rPr lang="en-GB" b="0" i="0" baseline="0"/>
            <a:t>Operational Responsibility – Duty of Care</a:t>
          </a:r>
          <a:endParaRPr lang="en-US"/>
        </a:p>
      </dgm:t>
    </dgm:pt>
    <dgm:pt modelId="{46EA8BC9-59C8-4005-8051-55CAD95550A0}" type="parTrans" cxnId="{D840A024-A006-47FF-883F-92039E5A7AC5}">
      <dgm:prSet/>
      <dgm:spPr/>
      <dgm:t>
        <a:bodyPr/>
        <a:lstStyle/>
        <a:p>
          <a:endParaRPr lang="en-US"/>
        </a:p>
      </dgm:t>
    </dgm:pt>
    <dgm:pt modelId="{B9CB3E58-E68F-469C-A7B9-3B5149CFE274}" type="sibTrans" cxnId="{D840A024-A006-47FF-883F-92039E5A7AC5}">
      <dgm:prSet/>
      <dgm:spPr/>
      <dgm:t>
        <a:bodyPr/>
        <a:lstStyle/>
        <a:p>
          <a:endParaRPr lang="en-US"/>
        </a:p>
      </dgm:t>
    </dgm:pt>
    <dgm:pt modelId="{4615D502-8513-4A80-9A2E-90112A9CD361}">
      <dgm:prSet/>
      <dgm:spPr/>
      <dgm:t>
        <a:bodyPr/>
        <a:lstStyle/>
        <a:p>
          <a:r>
            <a:rPr lang="en-GB" b="0" i="0" baseline="0"/>
            <a:t>Martyn’s Law </a:t>
          </a:r>
          <a:endParaRPr lang="en-US"/>
        </a:p>
      </dgm:t>
    </dgm:pt>
    <dgm:pt modelId="{314F3535-1DB2-45D2-B066-6C56AFC0C668}" type="parTrans" cxnId="{B3E6D9EA-CE8B-4C08-AE2A-3E1785B499A2}">
      <dgm:prSet/>
      <dgm:spPr/>
      <dgm:t>
        <a:bodyPr/>
        <a:lstStyle/>
        <a:p>
          <a:endParaRPr lang="en-US"/>
        </a:p>
      </dgm:t>
    </dgm:pt>
    <dgm:pt modelId="{EFE0B72A-5C21-456C-8407-D2F1C45E37F0}" type="sibTrans" cxnId="{B3E6D9EA-CE8B-4C08-AE2A-3E1785B499A2}">
      <dgm:prSet/>
      <dgm:spPr/>
      <dgm:t>
        <a:bodyPr/>
        <a:lstStyle/>
        <a:p>
          <a:endParaRPr lang="en-US"/>
        </a:p>
      </dgm:t>
    </dgm:pt>
    <dgm:pt modelId="{F088F180-B997-4E9C-9FC0-BF1C73FE17C1}">
      <dgm:prSet/>
      <dgm:spPr/>
      <dgm:t>
        <a:bodyPr/>
        <a:lstStyle/>
        <a:p>
          <a:r>
            <a:rPr lang="en-GB" b="0" i="0" baseline="0"/>
            <a:t>Risk Assessment </a:t>
          </a:r>
          <a:endParaRPr lang="en-US"/>
        </a:p>
      </dgm:t>
    </dgm:pt>
    <dgm:pt modelId="{5E567BE1-0DAF-4273-8DB9-381CA69EA0D6}" type="parTrans" cxnId="{22CFB67E-9BAA-4315-B628-A586E02D0E69}">
      <dgm:prSet/>
      <dgm:spPr/>
      <dgm:t>
        <a:bodyPr/>
        <a:lstStyle/>
        <a:p>
          <a:endParaRPr lang="en-US"/>
        </a:p>
      </dgm:t>
    </dgm:pt>
    <dgm:pt modelId="{CA133233-BA74-427B-9482-9E772AFA4C61}" type="sibTrans" cxnId="{22CFB67E-9BAA-4315-B628-A586E02D0E69}">
      <dgm:prSet/>
      <dgm:spPr/>
      <dgm:t>
        <a:bodyPr/>
        <a:lstStyle/>
        <a:p>
          <a:endParaRPr lang="en-US"/>
        </a:p>
      </dgm:t>
    </dgm:pt>
    <dgm:pt modelId="{44AAF347-963F-45F6-8C26-6E5C5011671B}">
      <dgm:prSet/>
      <dgm:spPr/>
      <dgm:t>
        <a:bodyPr/>
        <a:lstStyle/>
        <a:p>
          <a:r>
            <a:rPr lang="en-GB" b="0" i="0" baseline="0"/>
            <a:t>Emergency Planning </a:t>
          </a:r>
          <a:endParaRPr lang="en-US"/>
        </a:p>
      </dgm:t>
    </dgm:pt>
    <dgm:pt modelId="{1E2B8A4F-5B76-47F3-BA48-500A7496B2B9}" type="parTrans" cxnId="{A02ABECC-DDB8-43A8-AC4B-96F0941A95EE}">
      <dgm:prSet/>
      <dgm:spPr/>
      <dgm:t>
        <a:bodyPr/>
        <a:lstStyle/>
        <a:p>
          <a:endParaRPr lang="en-US"/>
        </a:p>
      </dgm:t>
    </dgm:pt>
    <dgm:pt modelId="{091BAD35-2F20-437F-977D-ED4B1CBEB4A9}" type="sibTrans" cxnId="{A02ABECC-DDB8-43A8-AC4B-96F0941A95EE}">
      <dgm:prSet/>
      <dgm:spPr/>
      <dgm:t>
        <a:bodyPr/>
        <a:lstStyle/>
        <a:p>
          <a:endParaRPr lang="en-US"/>
        </a:p>
      </dgm:t>
    </dgm:pt>
    <dgm:pt modelId="{EE1A9E6D-C6E4-4002-9149-C5415C62D8CA}">
      <dgm:prSet/>
      <dgm:spPr/>
      <dgm:t>
        <a:bodyPr/>
        <a:lstStyle/>
        <a:p>
          <a:r>
            <a:rPr lang="en-GB" b="0" i="0" baseline="0"/>
            <a:t>Contingency Planning</a:t>
          </a:r>
          <a:endParaRPr lang="en-US"/>
        </a:p>
      </dgm:t>
    </dgm:pt>
    <dgm:pt modelId="{AB3FAB2B-F98E-4AFD-A784-C02656FB9C16}" type="parTrans" cxnId="{21C3DC8D-28C0-44B5-9265-553CA3F772E8}">
      <dgm:prSet/>
      <dgm:spPr/>
      <dgm:t>
        <a:bodyPr/>
        <a:lstStyle/>
        <a:p>
          <a:endParaRPr lang="en-US"/>
        </a:p>
      </dgm:t>
    </dgm:pt>
    <dgm:pt modelId="{E168220D-9240-404A-ACF7-D47B91438365}" type="sibTrans" cxnId="{21C3DC8D-28C0-44B5-9265-553CA3F772E8}">
      <dgm:prSet/>
      <dgm:spPr/>
      <dgm:t>
        <a:bodyPr/>
        <a:lstStyle/>
        <a:p>
          <a:endParaRPr lang="en-US"/>
        </a:p>
      </dgm:t>
    </dgm:pt>
    <dgm:pt modelId="{E7113230-2318-4FDA-9B1E-C95DB5C253DA}">
      <dgm:prSet/>
      <dgm:spPr/>
      <dgm:t>
        <a:bodyPr/>
        <a:lstStyle/>
        <a:p>
          <a:r>
            <a:rPr lang="en-GB" b="0" i="0" baseline="0"/>
            <a:t>Crisis Management</a:t>
          </a:r>
          <a:endParaRPr lang="en-US"/>
        </a:p>
      </dgm:t>
    </dgm:pt>
    <dgm:pt modelId="{3BA3F37B-C61C-46C0-94C1-81D66A642677}" type="parTrans" cxnId="{92C8DBFB-412F-4814-B809-35244342E96D}">
      <dgm:prSet/>
      <dgm:spPr/>
      <dgm:t>
        <a:bodyPr/>
        <a:lstStyle/>
        <a:p>
          <a:endParaRPr lang="en-US"/>
        </a:p>
      </dgm:t>
    </dgm:pt>
    <dgm:pt modelId="{1C735414-2612-4758-A9E2-43DDC9E4D158}" type="sibTrans" cxnId="{92C8DBFB-412F-4814-B809-35244342E96D}">
      <dgm:prSet/>
      <dgm:spPr/>
      <dgm:t>
        <a:bodyPr/>
        <a:lstStyle/>
        <a:p>
          <a:endParaRPr lang="en-US"/>
        </a:p>
      </dgm:t>
    </dgm:pt>
    <dgm:pt modelId="{0F16C70E-71BB-4492-8D22-1D34F4E42707}">
      <dgm:prSet/>
      <dgm:spPr/>
      <dgm:t>
        <a:bodyPr/>
        <a:lstStyle/>
        <a:p>
          <a:r>
            <a:rPr lang="en-GB" b="0" i="0" baseline="0"/>
            <a:t>Critical Review</a:t>
          </a:r>
          <a:endParaRPr lang="en-US"/>
        </a:p>
      </dgm:t>
    </dgm:pt>
    <dgm:pt modelId="{D7AEFA23-A740-42BB-BA53-2E1A0D351126}" type="parTrans" cxnId="{CD7DB65D-5B3D-4AB4-89C8-97D40CE02B66}">
      <dgm:prSet/>
      <dgm:spPr/>
      <dgm:t>
        <a:bodyPr/>
        <a:lstStyle/>
        <a:p>
          <a:endParaRPr lang="en-US"/>
        </a:p>
      </dgm:t>
    </dgm:pt>
    <dgm:pt modelId="{896F087B-A84C-418D-A73C-2A2F66621EAE}" type="sibTrans" cxnId="{CD7DB65D-5B3D-4AB4-89C8-97D40CE02B66}">
      <dgm:prSet/>
      <dgm:spPr/>
      <dgm:t>
        <a:bodyPr/>
        <a:lstStyle/>
        <a:p>
          <a:endParaRPr lang="en-US"/>
        </a:p>
      </dgm:t>
    </dgm:pt>
    <dgm:pt modelId="{F020ACC0-8939-49A5-9CBD-B7769C134B18}" type="pres">
      <dgm:prSet presAssocID="{59CFB859-9DD3-4EF3-B8E7-350A64D9C42F}" presName="diagram" presStyleCnt="0">
        <dgm:presLayoutVars>
          <dgm:dir/>
          <dgm:resizeHandles val="exact"/>
        </dgm:presLayoutVars>
      </dgm:prSet>
      <dgm:spPr/>
    </dgm:pt>
    <dgm:pt modelId="{B1B7232B-0002-4A0E-9615-C4B0E0ED6702}" type="pres">
      <dgm:prSet presAssocID="{20CC8F1D-3FC1-43B1-AD24-C66BE88BE958}" presName="node" presStyleLbl="node1" presStyleIdx="0" presStyleCnt="8">
        <dgm:presLayoutVars>
          <dgm:bulletEnabled val="1"/>
        </dgm:presLayoutVars>
      </dgm:prSet>
      <dgm:spPr/>
    </dgm:pt>
    <dgm:pt modelId="{60764CC1-17E3-447F-B25F-24282449CE93}" type="pres">
      <dgm:prSet presAssocID="{3094F7A9-933C-46D0-A1EF-6134A8C99668}" presName="sibTrans" presStyleCnt="0"/>
      <dgm:spPr/>
    </dgm:pt>
    <dgm:pt modelId="{B4E5E8B3-BE7A-4F70-A785-CD405EA9E475}" type="pres">
      <dgm:prSet presAssocID="{BA9DF2CC-40D9-497D-9AF8-11B667439496}" presName="node" presStyleLbl="node1" presStyleIdx="1" presStyleCnt="8">
        <dgm:presLayoutVars>
          <dgm:bulletEnabled val="1"/>
        </dgm:presLayoutVars>
      </dgm:prSet>
      <dgm:spPr/>
    </dgm:pt>
    <dgm:pt modelId="{632C1B63-92EB-4AB0-9D76-1C2BB7CBBEDC}" type="pres">
      <dgm:prSet presAssocID="{B9CB3E58-E68F-469C-A7B9-3B5149CFE274}" presName="sibTrans" presStyleCnt="0"/>
      <dgm:spPr/>
    </dgm:pt>
    <dgm:pt modelId="{80E6D2E3-39BF-4E97-91F6-9420E231AD3B}" type="pres">
      <dgm:prSet presAssocID="{4615D502-8513-4A80-9A2E-90112A9CD361}" presName="node" presStyleLbl="node1" presStyleIdx="2" presStyleCnt="8">
        <dgm:presLayoutVars>
          <dgm:bulletEnabled val="1"/>
        </dgm:presLayoutVars>
      </dgm:prSet>
      <dgm:spPr/>
    </dgm:pt>
    <dgm:pt modelId="{394ABE5C-A530-4FA3-975B-0EA58AEDFDF6}" type="pres">
      <dgm:prSet presAssocID="{EFE0B72A-5C21-456C-8407-D2F1C45E37F0}" presName="sibTrans" presStyleCnt="0"/>
      <dgm:spPr/>
    </dgm:pt>
    <dgm:pt modelId="{EEF39823-39B5-412F-B465-BA2C9277B095}" type="pres">
      <dgm:prSet presAssocID="{F088F180-B997-4E9C-9FC0-BF1C73FE17C1}" presName="node" presStyleLbl="node1" presStyleIdx="3" presStyleCnt="8">
        <dgm:presLayoutVars>
          <dgm:bulletEnabled val="1"/>
        </dgm:presLayoutVars>
      </dgm:prSet>
      <dgm:spPr/>
    </dgm:pt>
    <dgm:pt modelId="{57C6C306-9BC3-4333-B959-22E1312EFF3D}" type="pres">
      <dgm:prSet presAssocID="{CA133233-BA74-427B-9482-9E772AFA4C61}" presName="sibTrans" presStyleCnt="0"/>
      <dgm:spPr/>
    </dgm:pt>
    <dgm:pt modelId="{CD7EAF97-29EA-4364-9B02-1D19EAD74D47}" type="pres">
      <dgm:prSet presAssocID="{44AAF347-963F-45F6-8C26-6E5C5011671B}" presName="node" presStyleLbl="node1" presStyleIdx="4" presStyleCnt="8">
        <dgm:presLayoutVars>
          <dgm:bulletEnabled val="1"/>
        </dgm:presLayoutVars>
      </dgm:prSet>
      <dgm:spPr/>
    </dgm:pt>
    <dgm:pt modelId="{BD7E5D72-4EE3-4F61-9BE2-679D2579F12D}" type="pres">
      <dgm:prSet presAssocID="{091BAD35-2F20-437F-977D-ED4B1CBEB4A9}" presName="sibTrans" presStyleCnt="0"/>
      <dgm:spPr/>
    </dgm:pt>
    <dgm:pt modelId="{E8ABB072-483E-4985-A7E4-841BA64BF3DF}" type="pres">
      <dgm:prSet presAssocID="{EE1A9E6D-C6E4-4002-9149-C5415C62D8CA}" presName="node" presStyleLbl="node1" presStyleIdx="5" presStyleCnt="8">
        <dgm:presLayoutVars>
          <dgm:bulletEnabled val="1"/>
        </dgm:presLayoutVars>
      </dgm:prSet>
      <dgm:spPr/>
    </dgm:pt>
    <dgm:pt modelId="{2450794F-B52E-426B-BB4E-90794D15EF85}" type="pres">
      <dgm:prSet presAssocID="{E168220D-9240-404A-ACF7-D47B91438365}" presName="sibTrans" presStyleCnt="0"/>
      <dgm:spPr/>
    </dgm:pt>
    <dgm:pt modelId="{413C73BB-6D2E-41C7-BFBB-E9CCA61B5EBB}" type="pres">
      <dgm:prSet presAssocID="{E7113230-2318-4FDA-9B1E-C95DB5C253DA}" presName="node" presStyleLbl="node1" presStyleIdx="6" presStyleCnt="8">
        <dgm:presLayoutVars>
          <dgm:bulletEnabled val="1"/>
        </dgm:presLayoutVars>
      </dgm:prSet>
      <dgm:spPr/>
    </dgm:pt>
    <dgm:pt modelId="{CABA9A76-E7EF-4279-893A-CA93A81A5410}" type="pres">
      <dgm:prSet presAssocID="{1C735414-2612-4758-A9E2-43DDC9E4D158}" presName="sibTrans" presStyleCnt="0"/>
      <dgm:spPr/>
    </dgm:pt>
    <dgm:pt modelId="{0034D2D4-DF5A-493A-889E-E0B4A8C6CC6D}" type="pres">
      <dgm:prSet presAssocID="{0F16C70E-71BB-4492-8D22-1D34F4E42707}" presName="node" presStyleLbl="node1" presStyleIdx="7" presStyleCnt="8">
        <dgm:presLayoutVars>
          <dgm:bulletEnabled val="1"/>
        </dgm:presLayoutVars>
      </dgm:prSet>
      <dgm:spPr/>
    </dgm:pt>
  </dgm:ptLst>
  <dgm:cxnLst>
    <dgm:cxn modelId="{D840A024-A006-47FF-883F-92039E5A7AC5}" srcId="{59CFB859-9DD3-4EF3-B8E7-350A64D9C42F}" destId="{BA9DF2CC-40D9-497D-9AF8-11B667439496}" srcOrd="1" destOrd="0" parTransId="{46EA8BC9-59C8-4005-8051-55CAD95550A0}" sibTransId="{B9CB3E58-E68F-469C-A7B9-3B5149CFE274}"/>
    <dgm:cxn modelId="{E8B1673C-712F-4071-BB30-42D0A13A8253}" srcId="{59CFB859-9DD3-4EF3-B8E7-350A64D9C42F}" destId="{20CC8F1D-3FC1-43B1-AD24-C66BE88BE958}" srcOrd="0" destOrd="0" parTransId="{F5BCE72C-B2FA-4E1B-988F-E0E378653E67}" sibTransId="{3094F7A9-933C-46D0-A1EF-6134A8C99668}"/>
    <dgm:cxn modelId="{FBC4DE3C-7E2E-462B-927A-6268E6F644F7}" type="presOf" srcId="{4615D502-8513-4A80-9A2E-90112A9CD361}" destId="{80E6D2E3-39BF-4E97-91F6-9420E231AD3B}" srcOrd="0" destOrd="0" presId="urn:microsoft.com/office/officeart/2005/8/layout/default"/>
    <dgm:cxn modelId="{CD7DB65D-5B3D-4AB4-89C8-97D40CE02B66}" srcId="{59CFB859-9DD3-4EF3-B8E7-350A64D9C42F}" destId="{0F16C70E-71BB-4492-8D22-1D34F4E42707}" srcOrd="7" destOrd="0" parTransId="{D7AEFA23-A740-42BB-BA53-2E1A0D351126}" sibTransId="{896F087B-A84C-418D-A73C-2A2F66621EAE}"/>
    <dgm:cxn modelId="{4E07946F-17D3-46C4-B533-0D5604334833}" type="presOf" srcId="{0F16C70E-71BB-4492-8D22-1D34F4E42707}" destId="{0034D2D4-DF5A-493A-889E-E0B4A8C6CC6D}" srcOrd="0" destOrd="0" presId="urn:microsoft.com/office/officeart/2005/8/layout/default"/>
    <dgm:cxn modelId="{CC4BF778-68E9-41BD-B4AF-45CA6C4F5379}" type="presOf" srcId="{59CFB859-9DD3-4EF3-B8E7-350A64D9C42F}" destId="{F020ACC0-8939-49A5-9CBD-B7769C134B18}" srcOrd="0" destOrd="0" presId="urn:microsoft.com/office/officeart/2005/8/layout/default"/>
    <dgm:cxn modelId="{22CFB67E-9BAA-4315-B628-A586E02D0E69}" srcId="{59CFB859-9DD3-4EF3-B8E7-350A64D9C42F}" destId="{F088F180-B997-4E9C-9FC0-BF1C73FE17C1}" srcOrd="3" destOrd="0" parTransId="{5E567BE1-0DAF-4273-8DB9-381CA69EA0D6}" sibTransId="{CA133233-BA74-427B-9482-9E772AFA4C61}"/>
    <dgm:cxn modelId="{21C3DC8D-28C0-44B5-9265-553CA3F772E8}" srcId="{59CFB859-9DD3-4EF3-B8E7-350A64D9C42F}" destId="{EE1A9E6D-C6E4-4002-9149-C5415C62D8CA}" srcOrd="5" destOrd="0" parTransId="{AB3FAB2B-F98E-4AFD-A784-C02656FB9C16}" sibTransId="{E168220D-9240-404A-ACF7-D47B91438365}"/>
    <dgm:cxn modelId="{6A6C15B8-6539-41BC-85B8-C8F0B8D90EFB}" type="presOf" srcId="{BA9DF2CC-40D9-497D-9AF8-11B667439496}" destId="{B4E5E8B3-BE7A-4F70-A785-CD405EA9E475}" srcOrd="0" destOrd="0" presId="urn:microsoft.com/office/officeart/2005/8/layout/default"/>
    <dgm:cxn modelId="{A02ABECC-DDB8-43A8-AC4B-96F0941A95EE}" srcId="{59CFB859-9DD3-4EF3-B8E7-350A64D9C42F}" destId="{44AAF347-963F-45F6-8C26-6E5C5011671B}" srcOrd="4" destOrd="0" parTransId="{1E2B8A4F-5B76-47F3-BA48-500A7496B2B9}" sibTransId="{091BAD35-2F20-437F-977D-ED4B1CBEB4A9}"/>
    <dgm:cxn modelId="{90076CCE-CA07-4A01-8417-57E4D6E3B9CC}" type="presOf" srcId="{F088F180-B997-4E9C-9FC0-BF1C73FE17C1}" destId="{EEF39823-39B5-412F-B465-BA2C9277B095}" srcOrd="0" destOrd="0" presId="urn:microsoft.com/office/officeart/2005/8/layout/default"/>
    <dgm:cxn modelId="{16B529CF-CB86-4A2C-801D-137C1F1D1B28}" type="presOf" srcId="{E7113230-2318-4FDA-9B1E-C95DB5C253DA}" destId="{413C73BB-6D2E-41C7-BFBB-E9CCA61B5EBB}" srcOrd="0" destOrd="0" presId="urn:microsoft.com/office/officeart/2005/8/layout/default"/>
    <dgm:cxn modelId="{570AE6DC-4C38-457C-9B90-9517A3D5704D}" type="presOf" srcId="{44AAF347-963F-45F6-8C26-6E5C5011671B}" destId="{CD7EAF97-29EA-4364-9B02-1D19EAD74D47}" srcOrd="0" destOrd="0" presId="urn:microsoft.com/office/officeart/2005/8/layout/default"/>
    <dgm:cxn modelId="{B3E6D9EA-CE8B-4C08-AE2A-3E1785B499A2}" srcId="{59CFB859-9DD3-4EF3-B8E7-350A64D9C42F}" destId="{4615D502-8513-4A80-9A2E-90112A9CD361}" srcOrd="2" destOrd="0" parTransId="{314F3535-1DB2-45D2-B066-6C56AFC0C668}" sibTransId="{EFE0B72A-5C21-456C-8407-D2F1C45E37F0}"/>
    <dgm:cxn modelId="{E736A5F0-E1DF-4820-8D8C-BDA2EF896C10}" type="presOf" srcId="{20CC8F1D-3FC1-43B1-AD24-C66BE88BE958}" destId="{B1B7232B-0002-4A0E-9615-C4B0E0ED6702}" srcOrd="0" destOrd="0" presId="urn:microsoft.com/office/officeart/2005/8/layout/default"/>
    <dgm:cxn modelId="{92C8DBFB-412F-4814-B809-35244342E96D}" srcId="{59CFB859-9DD3-4EF3-B8E7-350A64D9C42F}" destId="{E7113230-2318-4FDA-9B1E-C95DB5C253DA}" srcOrd="6" destOrd="0" parTransId="{3BA3F37B-C61C-46C0-94C1-81D66A642677}" sibTransId="{1C735414-2612-4758-A9E2-43DDC9E4D158}"/>
    <dgm:cxn modelId="{890502FD-7CBD-4BDF-ACDA-E4049332CC69}" type="presOf" srcId="{EE1A9E6D-C6E4-4002-9149-C5415C62D8CA}" destId="{E8ABB072-483E-4985-A7E4-841BA64BF3DF}" srcOrd="0" destOrd="0" presId="urn:microsoft.com/office/officeart/2005/8/layout/default"/>
    <dgm:cxn modelId="{1C932EC2-5580-481E-BEFE-2E934900682A}" type="presParOf" srcId="{F020ACC0-8939-49A5-9CBD-B7769C134B18}" destId="{B1B7232B-0002-4A0E-9615-C4B0E0ED6702}" srcOrd="0" destOrd="0" presId="urn:microsoft.com/office/officeart/2005/8/layout/default"/>
    <dgm:cxn modelId="{0C00A9A3-A9F1-4B41-950F-F73227D617CB}" type="presParOf" srcId="{F020ACC0-8939-49A5-9CBD-B7769C134B18}" destId="{60764CC1-17E3-447F-B25F-24282449CE93}" srcOrd="1" destOrd="0" presId="urn:microsoft.com/office/officeart/2005/8/layout/default"/>
    <dgm:cxn modelId="{A9F3E9B4-96D7-4F9A-93AD-B86E993BAD3C}" type="presParOf" srcId="{F020ACC0-8939-49A5-9CBD-B7769C134B18}" destId="{B4E5E8B3-BE7A-4F70-A785-CD405EA9E475}" srcOrd="2" destOrd="0" presId="urn:microsoft.com/office/officeart/2005/8/layout/default"/>
    <dgm:cxn modelId="{CB6A83FC-5048-44D1-807B-8263CCA31F70}" type="presParOf" srcId="{F020ACC0-8939-49A5-9CBD-B7769C134B18}" destId="{632C1B63-92EB-4AB0-9D76-1C2BB7CBBEDC}" srcOrd="3" destOrd="0" presId="urn:microsoft.com/office/officeart/2005/8/layout/default"/>
    <dgm:cxn modelId="{20B8CD0B-48A6-495A-8347-EB49DCD7AEB3}" type="presParOf" srcId="{F020ACC0-8939-49A5-9CBD-B7769C134B18}" destId="{80E6D2E3-39BF-4E97-91F6-9420E231AD3B}" srcOrd="4" destOrd="0" presId="urn:microsoft.com/office/officeart/2005/8/layout/default"/>
    <dgm:cxn modelId="{ADFB2CC3-7152-4AB5-B186-A331DC170440}" type="presParOf" srcId="{F020ACC0-8939-49A5-9CBD-B7769C134B18}" destId="{394ABE5C-A530-4FA3-975B-0EA58AEDFDF6}" srcOrd="5" destOrd="0" presId="urn:microsoft.com/office/officeart/2005/8/layout/default"/>
    <dgm:cxn modelId="{99B40A50-4D7C-43D4-AE98-087794BC6BF4}" type="presParOf" srcId="{F020ACC0-8939-49A5-9CBD-B7769C134B18}" destId="{EEF39823-39B5-412F-B465-BA2C9277B095}" srcOrd="6" destOrd="0" presId="urn:microsoft.com/office/officeart/2005/8/layout/default"/>
    <dgm:cxn modelId="{385DB5A3-AD14-48F8-9507-4FA343FBDA82}" type="presParOf" srcId="{F020ACC0-8939-49A5-9CBD-B7769C134B18}" destId="{57C6C306-9BC3-4333-B959-22E1312EFF3D}" srcOrd="7" destOrd="0" presId="urn:microsoft.com/office/officeart/2005/8/layout/default"/>
    <dgm:cxn modelId="{7104348A-9807-41D7-BDC9-E7C7308C2A42}" type="presParOf" srcId="{F020ACC0-8939-49A5-9CBD-B7769C134B18}" destId="{CD7EAF97-29EA-4364-9B02-1D19EAD74D47}" srcOrd="8" destOrd="0" presId="urn:microsoft.com/office/officeart/2005/8/layout/default"/>
    <dgm:cxn modelId="{5B9F1063-2219-4493-8CDF-8156C0A7C10E}" type="presParOf" srcId="{F020ACC0-8939-49A5-9CBD-B7769C134B18}" destId="{BD7E5D72-4EE3-4F61-9BE2-679D2579F12D}" srcOrd="9" destOrd="0" presId="urn:microsoft.com/office/officeart/2005/8/layout/default"/>
    <dgm:cxn modelId="{653D9DB6-43B8-459C-B986-6649A9B6CC38}" type="presParOf" srcId="{F020ACC0-8939-49A5-9CBD-B7769C134B18}" destId="{E8ABB072-483E-4985-A7E4-841BA64BF3DF}" srcOrd="10" destOrd="0" presId="urn:microsoft.com/office/officeart/2005/8/layout/default"/>
    <dgm:cxn modelId="{7D8521B1-2CA4-42C8-ADCA-F08C729BD031}" type="presParOf" srcId="{F020ACC0-8939-49A5-9CBD-B7769C134B18}" destId="{2450794F-B52E-426B-BB4E-90794D15EF85}" srcOrd="11" destOrd="0" presId="urn:microsoft.com/office/officeart/2005/8/layout/default"/>
    <dgm:cxn modelId="{11D250FB-A1FD-440A-8C3F-FD42FCAA02A3}" type="presParOf" srcId="{F020ACC0-8939-49A5-9CBD-B7769C134B18}" destId="{413C73BB-6D2E-41C7-BFBB-E9CCA61B5EBB}" srcOrd="12" destOrd="0" presId="urn:microsoft.com/office/officeart/2005/8/layout/default"/>
    <dgm:cxn modelId="{D65F9367-712F-4A9D-AADB-F4B01C649B8C}" type="presParOf" srcId="{F020ACC0-8939-49A5-9CBD-B7769C134B18}" destId="{CABA9A76-E7EF-4279-893A-CA93A81A5410}" srcOrd="13" destOrd="0" presId="urn:microsoft.com/office/officeart/2005/8/layout/default"/>
    <dgm:cxn modelId="{FFD29C08-BB0F-4E80-B5A8-B4D1523E6474}" type="presParOf" srcId="{F020ACC0-8939-49A5-9CBD-B7769C134B18}" destId="{0034D2D4-DF5A-493A-889E-E0B4A8C6CC6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2917E6-63C7-4D8A-885D-226FC22C5CDE}">
      <dsp:nvSpPr>
        <dsp:cNvPr id="0" name=""/>
        <dsp:cNvSpPr/>
      </dsp:nvSpPr>
      <dsp:spPr>
        <a:xfrm>
          <a:off x="0" y="641337"/>
          <a:ext cx="11099800" cy="743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 baseline="0"/>
            <a:t>Planned process for avoiding risks and managing active crises</a:t>
          </a:r>
          <a:endParaRPr lang="en-US" sz="3100" kern="1200"/>
        </a:p>
      </dsp:txBody>
      <dsp:txXfrm>
        <a:off x="36296" y="677633"/>
        <a:ext cx="11027208" cy="670943"/>
      </dsp:txXfrm>
    </dsp:sp>
    <dsp:sp modelId="{71E61806-BF4A-44FC-836B-7D4D832316EA}">
      <dsp:nvSpPr>
        <dsp:cNvPr id="0" name=""/>
        <dsp:cNvSpPr/>
      </dsp:nvSpPr>
      <dsp:spPr>
        <a:xfrm>
          <a:off x="0" y="1474152"/>
          <a:ext cx="11099800" cy="743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 baseline="0"/>
            <a:t>Crises - Danger, Risks, Hazards, Unexpected</a:t>
          </a:r>
          <a:endParaRPr lang="en-US" sz="3100" kern="1200"/>
        </a:p>
      </dsp:txBody>
      <dsp:txXfrm>
        <a:off x="36296" y="1510448"/>
        <a:ext cx="11027208" cy="670943"/>
      </dsp:txXfrm>
    </dsp:sp>
    <dsp:sp modelId="{1F789978-4107-4D07-9E88-6987360645C0}">
      <dsp:nvSpPr>
        <dsp:cNvPr id="0" name=""/>
        <dsp:cNvSpPr/>
      </dsp:nvSpPr>
      <dsp:spPr>
        <a:xfrm>
          <a:off x="0" y="2306967"/>
          <a:ext cx="11099800" cy="743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 baseline="0"/>
            <a:t>Prepare for the unexpected</a:t>
          </a:r>
          <a:endParaRPr lang="en-US" sz="3100" kern="1200"/>
        </a:p>
      </dsp:txBody>
      <dsp:txXfrm>
        <a:off x="36296" y="2343263"/>
        <a:ext cx="11027208" cy="670943"/>
      </dsp:txXfrm>
    </dsp:sp>
    <dsp:sp modelId="{F3C1BB61-3CAB-4579-94D5-E637A5C66A89}">
      <dsp:nvSpPr>
        <dsp:cNvPr id="0" name=""/>
        <dsp:cNvSpPr/>
      </dsp:nvSpPr>
      <dsp:spPr>
        <a:xfrm>
          <a:off x="0" y="3139782"/>
          <a:ext cx="11099800" cy="743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 baseline="0"/>
            <a:t>Emergency Crisis Plan</a:t>
          </a:r>
          <a:endParaRPr lang="en-US" sz="3100" kern="1200"/>
        </a:p>
      </dsp:txBody>
      <dsp:txXfrm>
        <a:off x="36296" y="3176078"/>
        <a:ext cx="11027208" cy="670943"/>
      </dsp:txXfrm>
    </dsp:sp>
    <dsp:sp modelId="{8419A202-4D05-4236-9CBF-943B52F0D7B8}">
      <dsp:nvSpPr>
        <dsp:cNvPr id="0" name=""/>
        <dsp:cNvSpPr/>
      </dsp:nvSpPr>
      <dsp:spPr>
        <a:xfrm>
          <a:off x="0" y="3972597"/>
          <a:ext cx="11099800" cy="743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 baseline="0"/>
            <a:t>Long Term, Medium or Short Term Impacts</a:t>
          </a:r>
          <a:endParaRPr lang="en-US" sz="3100" kern="1200"/>
        </a:p>
      </dsp:txBody>
      <dsp:txXfrm>
        <a:off x="36296" y="4008893"/>
        <a:ext cx="11027208" cy="670943"/>
      </dsp:txXfrm>
    </dsp:sp>
    <dsp:sp modelId="{FA41EB74-20A2-4DD4-8320-65D251D2E24C}">
      <dsp:nvSpPr>
        <dsp:cNvPr id="0" name=""/>
        <dsp:cNvSpPr/>
      </dsp:nvSpPr>
      <dsp:spPr>
        <a:xfrm>
          <a:off x="0" y="4805412"/>
          <a:ext cx="11099800" cy="743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 baseline="0"/>
            <a:t>Minimise Negative Impacts</a:t>
          </a:r>
          <a:endParaRPr lang="en-US" sz="3100" kern="1200"/>
        </a:p>
      </dsp:txBody>
      <dsp:txXfrm>
        <a:off x="36296" y="4841708"/>
        <a:ext cx="11027208" cy="6709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B4262C-C58B-49F4-B0AA-4521F6205181}">
      <dsp:nvSpPr>
        <dsp:cNvPr id="0" name=""/>
        <dsp:cNvSpPr/>
      </dsp:nvSpPr>
      <dsp:spPr>
        <a:xfrm>
          <a:off x="0" y="531042"/>
          <a:ext cx="11099800" cy="88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3A99CFF-00FB-4F42-8350-89FC89687C65}">
      <dsp:nvSpPr>
        <dsp:cNvPr id="0" name=""/>
        <dsp:cNvSpPr/>
      </dsp:nvSpPr>
      <dsp:spPr>
        <a:xfrm>
          <a:off x="554990" y="14442"/>
          <a:ext cx="7769860" cy="1033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3682" tIns="0" rIns="293682" bIns="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0" i="0" kern="1200" baseline="0"/>
            <a:t>Operational Risk</a:t>
          </a:r>
          <a:endParaRPr lang="en-US" sz="3500" kern="1200"/>
        </a:p>
      </dsp:txBody>
      <dsp:txXfrm>
        <a:off x="605427" y="64879"/>
        <a:ext cx="7668986" cy="932326"/>
      </dsp:txXfrm>
    </dsp:sp>
    <dsp:sp modelId="{D465D53B-5A49-40AC-B068-9BD5935E4BFF}">
      <dsp:nvSpPr>
        <dsp:cNvPr id="0" name=""/>
        <dsp:cNvSpPr/>
      </dsp:nvSpPr>
      <dsp:spPr>
        <a:xfrm>
          <a:off x="0" y="2118642"/>
          <a:ext cx="11099800" cy="88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CB2DE5C-DEC3-4653-B49C-6F6081C734F5}">
      <dsp:nvSpPr>
        <dsp:cNvPr id="0" name=""/>
        <dsp:cNvSpPr/>
      </dsp:nvSpPr>
      <dsp:spPr>
        <a:xfrm>
          <a:off x="554990" y="1602042"/>
          <a:ext cx="7769860" cy="1033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3682" tIns="0" rIns="293682" bIns="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0" i="0" kern="1200" baseline="0"/>
            <a:t>Financial Risk</a:t>
          </a:r>
          <a:endParaRPr lang="en-US" sz="3500" kern="1200"/>
        </a:p>
      </dsp:txBody>
      <dsp:txXfrm>
        <a:off x="605427" y="1652479"/>
        <a:ext cx="7668986" cy="932326"/>
      </dsp:txXfrm>
    </dsp:sp>
    <dsp:sp modelId="{D4E94996-539D-4203-9561-D82570726B85}">
      <dsp:nvSpPr>
        <dsp:cNvPr id="0" name=""/>
        <dsp:cNvSpPr/>
      </dsp:nvSpPr>
      <dsp:spPr>
        <a:xfrm>
          <a:off x="0" y="3706242"/>
          <a:ext cx="11099800" cy="88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42101B7-49E7-4516-9657-60F3F56974AE}">
      <dsp:nvSpPr>
        <dsp:cNvPr id="0" name=""/>
        <dsp:cNvSpPr/>
      </dsp:nvSpPr>
      <dsp:spPr>
        <a:xfrm>
          <a:off x="554990" y="3189642"/>
          <a:ext cx="7769860" cy="1033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3682" tIns="0" rIns="293682" bIns="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0" i="0" kern="1200" baseline="0"/>
            <a:t>Environmental Risk </a:t>
          </a:r>
          <a:endParaRPr lang="en-US" sz="3500" kern="1200"/>
        </a:p>
      </dsp:txBody>
      <dsp:txXfrm>
        <a:off x="605427" y="3240079"/>
        <a:ext cx="7668986" cy="932326"/>
      </dsp:txXfrm>
    </dsp:sp>
    <dsp:sp modelId="{5F942F76-AE5F-4425-8C33-05D7EA67DF9B}">
      <dsp:nvSpPr>
        <dsp:cNvPr id="0" name=""/>
        <dsp:cNvSpPr/>
      </dsp:nvSpPr>
      <dsp:spPr>
        <a:xfrm>
          <a:off x="0" y="5293842"/>
          <a:ext cx="11099800" cy="88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891D9B7-D0FB-41C0-A2BA-E2B8BB254ABE}">
      <dsp:nvSpPr>
        <dsp:cNvPr id="0" name=""/>
        <dsp:cNvSpPr/>
      </dsp:nvSpPr>
      <dsp:spPr>
        <a:xfrm>
          <a:off x="554990" y="4777242"/>
          <a:ext cx="7769860" cy="1033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3682" tIns="0" rIns="293682" bIns="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0" i="0" kern="1200" baseline="0"/>
            <a:t>Reputational Risk</a:t>
          </a:r>
          <a:endParaRPr lang="en-US" sz="3500" kern="1200"/>
        </a:p>
      </dsp:txBody>
      <dsp:txXfrm>
        <a:off x="605427" y="4827679"/>
        <a:ext cx="7668986" cy="9323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F5FCA7-4381-4D82-BE69-0B595CE5C84F}">
      <dsp:nvSpPr>
        <dsp:cNvPr id="0" name=""/>
        <dsp:cNvSpPr/>
      </dsp:nvSpPr>
      <dsp:spPr>
        <a:xfrm>
          <a:off x="0" y="755"/>
          <a:ext cx="110998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A8887F-7714-4985-A227-CCD4079DB009}">
      <dsp:nvSpPr>
        <dsp:cNvPr id="0" name=""/>
        <dsp:cNvSpPr/>
      </dsp:nvSpPr>
      <dsp:spPr>
        <a:xfrm>
          <a:off x="0" y="755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Internal</a:t>
          </a:r>
          <a:endParaRPr lang="en-US" sz="3200" kern="1200"/>
        </a:p>
      </dsp:txBody>
      <dsp:txXfrm>
        <a:off x="0" y="755"/>
        <a:ext cx="11099800" cy="687641"/>
      </dsp:txXfrm>
    </dsp:sp>
    <dsp:sp modelId="{CC27375A-6FB7-4711-8AAC-657FD60E6DA5}">
      <dsp:nvSpPr>
        <dsp:cNvPr id="0" name=""/>
        <dsp:cNvSpPr/>
      </dsp:nvSpPr>
      <dsp:spPr>
        <a:xfrm>
          <a:off x="0" y="688397"/>
          <a:ext cx="110998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BF07611-EB4F-40F2-88B2-40BFF0385321}">
      <dsp:nvSpPr>
        <dsp:cNvPr id="0" name=""/>
        <dsp:cNvSpPr/>
      </dsp:nvSpPr>
      <dsp:spPr>
        <a:xfrm>
          <a:off x="0" y="688397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External </a:t>
          </a:r>
          <a:endParaRPr lang="en-US" sz="3200" kern="1200"/>
        </a:p>
      </dsp:txBody>
      <dsp:txXfrm>
        <a:off x="0" y="688397"/>
        <a:ext cx="11099800" cy="687641"/>
      </dsp:txXfrm>
    </dsp:sp>
    <dsp:sp modelId="{F84307D1-0758-49EB-979F-D0449762E87E}">
      <dsp:nvSpPr>
        <dsp:cNvPr id="0" name=""/>
        <dsp:cNvSpPr/>
      </dsp:nvSpPr>
      <dsp:spPr>
        <a:xfrm>
          <a:off x="0" y="1376038"/>
          <a:ext cx="110998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774626-A35B-4A34-9161-2386BC2D425B}">
      <dsp:nvSpPr>
        <dsp:cNvPr id="0" name=""/>
        <dsp:cNvSpPr/>
      </dsp:nvSpPr>
      <dsp:spPr>
        <a:xfrm>
          <a:off x="0" y="1376038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People</a:t>
          </a:r>
          <a:endParaRPr lang="en-US" sz="3200" kern="1200"/>
        </a:p>
      </dsp:txBody>
      <dsp:txXfrm>
        <a:off x="0" y="1376038"/>
        <a:ext cx="11099800" cy="687641"/>
      </dsp:txXfrm>
    </dsp:sp>
    <dsp:sp modelId="{B90DE90D-2C13-49EE-B405-A7D0CF51D2CB}">
      <dsp:nvSpPr>
        <dsp:cNvPr id="0" name=""/>
        <dsp:cNvSpPr/>
      </dsp:nvSpPr>
      <dsp:spPr>
        <a:xfrm>
          <a:off x="0" y="2063680"/>
          <a:ext cx="110998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A0CD49E-ADF0-435B-918F-E8D4937041A0}">
      <dsp:nvSpPr>
        <dsp:cNvPr id="0" name=""/>
        <dsp:cNvSpPr/>
      </dsp:nvSpPr>
      <dsp:spPr>
        <a:xfrm>
          <a:off x="0" y="2063680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Processes &amp; Procedures</a:t>
          </a:r>
          <a:endParaRPr lang="en-US" sz="3200" kern="1200"/>
        </a:p>
      </dsp:txBody>
      <dsp:txXfrm>
        <a:off x="0" y="2063680"/>
        <a:ext cx="11099800" cy="687641"/>
      </dsp:txXfrm>
    </dsp:sp>
    <dsp:sp modelId="{56706E3F-6799-4C86-ACC5-59CF480A67C0}">
      <dsp:nvSpPr>
        <dsp:cNvPr id="0" name=""/>
        <dsp:cNvSpPr/>
      </dsp:nvSpPr>
      <dsp:spPr>
        <a:xfrm>
          <a:off x="0" y="2751321"/>
          <a:ext cx="110998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405755-6416-4A70-B962-1CD549A92633}">
      <dsp:nvSpPr>
        <dsp:cNvPr id="0" name=""/>
        <dsp:cNvSpPr/>
      </dsp:nvSpPr>
      <dsp:spPr>
        <a:xfrm>
          <a:off x="0" y="2751321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Technology</a:t>
          </a:r>
          <a:endParaRPr lang="en-US" sz="3200" kern="1200"/>
        </a:p>
      </dsp:txBody>
      <dsp:txXfrm>
        <a:off x="0" y="2751321"/>
        <a:ext cx="11099800" cy="687641"/>
      </dsp:txXfrm>
    </dsp:sp>
    <dsp:sp modelId="{419538B3-3371-4383-9BD4-579E9DC956CE}">
      <dsp:nvSpPr>
        <dsp:cNvPr id="0" name=""/>
        <dsp:cNvSpPr/>
      </dsp:nvSpPr>
      <dsp:spPr>
        <a:xfrm>
          <a:off x="0" y="3438963"/>
          <a:ext cx="110998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C4EC8D9-5D9B-443B-8C46-B3B7DFB04E87}">
      <dsp:nvSpPr>
        <dsp:cNvPr id="0" name=""/>
        <dsp:cNvSpPr/>
      </dsp:nvSpPr>
      <dsp:spPr>
        <a:xfrm>
          <a:off x="0" y="3438963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Risk Framework - Short Term / Long term</a:t>
          </a:r>
          <a:endParaRPr lang="en-US" sz="3200" kern="1200"/>
        </a:p>
      </dsp:txBody>
      <dsp:txXfrm>
        <a:off x="0" y="3438963"/>
        <a:ext cx="11099800" cy="687641"/>
      </dsp:txXfrm>
    </dsp:sp>
    <dsp:sp modelId="{2F39DAA3-7DAE-49F5-9E19-480FDC0F3F77}">
      <dsp:nvSpPr>
        <dsp:cNvPr id="0" name=""/>
        <dsp:cNvSpPr/>
      </dsp:nvSpPr>
      <dsp:spPr>
        <a:xfrm>
          <a:off x="0" y="4126604"/>
          <a:ext cx="110998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A6E084B-8BDF-43AC-8C43-671664C7C5E9}">
      <dsp:nvSpPr>
        <dsp:cNvPr id="0" name=""/>
        <dsp:cNvSpPr/>
      </dsp:nvSpPr>
      <dsp:spPr>
        <a:xfrm>
          <a:off x="0" y="4126604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Risk Audit</a:t>
          </a:r>
          <a:endParaRPr lang="en-US" sz="3200" kern="1200"/>
        </a:p>
      </dsp:txBody>
      <dsp:txXfrm>
        <a:off x="0" y="4126604"/>
        <a:ext cx="11099800" cy="687641"/>
      </dsp:txXfrm>
    </dsp:sp>
    <dsp:sp modelId="{DDE3EEC6-5A4F-4FCE-96D2-6D49694794B6}">
      <dsp:nvSpPr>
        <dsp:cNvPr id="0" name=""/>
        <dsp:cNvSpPr/>
      </dsp:nvSpPr>
      <dsp:spPr>
        <a:xfrm>
          <a:off x="0" y="4814246"/>
          <a:ext cx="110998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59932A7-8A17-4482-985C-6F7FE9FF4875}">
      <dsp:nvSpPr>
        <dsp:cNvPr id="0" name=""/>
        <dsp:cNvSpPr/>
      </dsp:nvSpPr>
      <dsp:spPr>
        <a:xfrm>
          <a:off x="0" y="4814246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Risk Assessment</a:t>
          </a:r>
          <a:endParaRPr lang="en-US" sz="3200" kern="1200"/>
        </a:p>
      </dsp:txBody>
      <dsp:txXfrm>
        <a:off x="0" y="4814246"/>
        <a:ext cx="11099800" cy="687641"/>
      </dsp:txXfrm>
    </dsp:sp>
    <dsp:sp modelId="{4AB959D2-E681-4677-9AC8-829569DC77D7}">
      <dsp:nvSpPr>
        <dsp:cNvPr id="0" name=""/>
        <dsp:cNvSpPr/>
      </dsp:nvSpPr>
      <dsp:spPr>
        <a:xfrm>
          <a:off x="0" y="5501887"/>
          <a:ext cx="110998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D4AE069-86EF-4027-B909-E6F4CC59F492}">
      <dsp:nvSpPr>
        <dsp:cNvPr id="0" name=""/>
        <dsp:cNvSpPr/>
      </dsp:nvSpPr>
      <dsp:spPr>
        <a:xfrm>
          <a:off x="0" y="5501887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Covid-19 Pandemic</a:t>
          </a:r>
          <a:endParaRPr lang="en-US" sz="3200" kern="1200"/>
        </a:p>
      </dsp:txBody>
      <dsp:txXfrm>
        <a:off x="0" y="5501887"/>
        <a:ext cx="11099800" cy="6876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C5778-8C1A-4EE0-A3A8-8E3CFBCE0EFD}">
      <dsp:nvSpPr>
        <dsp:cNvPr id="0" name=""/>
        <dsp:cNvSpPr/>
      </dsp:nvSpPr>
      <dsp:spPr>
        <a:xfrm>
          <a:off x="0" y="0"/>
          <a:ext cx="11099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B376C0-5EDD-4332-A7F3-333DEB4CC341}">
      <dsp:nvSpPr>
        <dsp:cNvPr id="0" name=""/>
        <dsp:cNvSpPr/>
      </dsp:nvSpPr>
      <dsp:spPr>
        <a:xfrm>
          <a:off x="0" y="0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Framework of Responsibility</a:t>
          </a:r>
          <a:endParaRPr lang="en-US" sz="3600" kern="1200"/>
        </a:p>
      </dsp:txBody>
      <dsp:txXfrm>
        <a:off x="0" y="0"/>
        <a:ext cx="11099800" cy="773785"/>
      </dsp:txXfrm>
    </dsp:sp>
    <dsp:sp modelId="{2EF0ED75-1AD4-4981-AE5B-77D90B25136C}">
      <dsp:nvSpPr>
        <dsp:cNvPr id="0" name=""/>
        <dsp:cNvSpPr/>
      </dsp:nvSpPr>
      <dsp:spPr>
        <a:xfrm>
          <a:off x="0" y="773785"/>
          <a:ext cx="11099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F80308-7FC3-406F-BAFC-682C588406A2}">
      <dsp:nvSpPr>
        <dsp:cNvPr id="0" name=""/>
        <dsp:cNvSpPr/>
      </dsp:nvSpPr>
      <dsp:spPr>
        <a:xfrm>
          <a:off x="0" y="773785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Risk of doing Business </a:t>
          </a:r>
          <a:endParaRPr lang="en-US" sz="3600" kern="1200"/>
        </a:p>
      </dsp:txBody>
      <dsp:txXfrm>
        <a:off x="0" y="773785"/>
        <a:ext cx="11099800" cy="773785"/>
      </dsp:txXfrm>
    </dsp:sp>
    <dsp:sp modelId="{54696489-EB6D-4E8A-9854-11F31D66E36D}">
      <dsp:nvSpPr>
        <dsp:cNvPr id="0" name=""/>
        <dsp:cNvSpPr/>
      </dsp:nvSpPr>
      <dsp:spPr>
        <a:xfrm>
          <a:off x="0" y="1547571"/>
          <a:ext cx="11099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3E9EDD-6926-436B-9EF7-09255735133B}">
      <dsp:nvSpPr>
        <dsp:cNvPr id="0" name=""/>
        <dsp:cNvSpPr/>
      </dsp:nvSpPr>
      <dsp:spPr>
        <a:xfrm>
          <a:off x="0" y="1547571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Moral &amp; Ethical Risks</a:t>
          </a:r>
          <a:endParaRPr lang="en-US" sz="3600" kern="1200"/>
        </a:p>
      </dsp:txBody>
      <dsp:txXfrm>
        <a:off x="0" y="1547571"/>
        <a:ext cx="11099800" cy="773785"/>
      </dsp:txXfrm>
    </dsp:sp>
    <dsp:sp modelId="{28684359-8B07-461A-8FB3-A46DFFD5D0A5}">
      <dsp:nvSpPr>
        <dsp:cNvPr id="0" name=""/>
        <dsp:cNvSpPr/>
      </dsp:nvSpPr>
      <dsp:spPr>
        <a:xfrm>
          <a:off x="0" y="2321356"/>
          <a:ext cx="11099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8390D3-4F74-4571-BEFE-AB93A3DD77F2}">
      <dsp:nvSpPr>
        <dsp:cNvPr id="0" name=""/>
        <dsp:cNvSpPr/>
      </dsp:nvSpPr>
      <dsp:spPr>
        <a:xfrm>
          <a:off x="0" y="2321356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Experiences / Records</a:t>
          </a:r>
          <a:endParaRPr lang="en-US" sz="3600" kern="1200"/>
        </a:p>
      </dsp:txBody>
      <dsp:txXfrm>
        <a:off x="0" y="2321356"/>
        <a:ext cx="11099800" cy="773785"/>
      </dsp:txXfrm>
    </dsp:sp>
    <dsp:sp modelId="{C7F8400E-C9EA-4D65-B8B2-FB3ACDC965E0}">
      <dsp:nvSpPr>
        <dsp:cNvPr id="0" name=""/>
        <dsp:cNvSpPr/>
      </dsp:nvSpPr>
      <dsp:spPr>
        <a:xfrm>
          <a:off x="0" y="3095142"/>
          <a:ext cx="11099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29376E-55BC-4570-8B07-5E5EEFC87FF3}">
      <dsp:nvSpPr>
        <dsp:cNvPr id="0" name=""/>
        <dsp:cNvSpPr/>
      </dsp:nvSpPr>
      <dsp:spPr>
        <a:xfrm>
          <a:off x="0" y="3095142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Internal </a:t>
          </a:r>
          <a:endParaRPr lang="en-US" sz="3600" kern="1200"/>
        </a:p>
      </dsp:txBody>
      <dsp:txXfrm>
        <a:off x="0" y="3095142"/>
        <a:ext cx="11099800" cy="773785"/>
      </dsp:txXfrm>
    </dsp:sp>
    <dsp:sp modelId="{0B172477-6861-439C-B876-748909547EFA}">
      <dsp:nvSpPr>
        <dsp:cNvPr id="0" name=""/>
        <dsp:cNvSpPr/>
      </dsp:nvSpPr>
      <dsp:spPr>
        <a:xfrm>
          <a:off x="0" y="3868928"/>
          <a:ext cx="11099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FE00F7-057C-4BD3-8709-5AC9F64B39C4}">
      <dsp:nvSpPr>
        <dsp:cNvPr id="0" name=""/>
        <dsp:cNvSpPr/>
      </dsp:nvSpPr>
      <dsp:spPr>
        <a:xfrm>
          <a:off x="0" y="3868928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External</a:t>
          </a:r>
          <a:endParaRPr lang="en-US" sz="3600" kern="1200"/>
        </a:p>
      </dsp:txBody>
      <dsp:txXfrm>
        <a:off x="0" y="3868928"/>
        <a:ext cx="11099800" cy="773785"/>
      </dsp:txXfrm>
    </dsp:sp>
    <dsp:sp modelId="{59A0F8A9-C4DB-44B9-BAA1-933D24606B31}">
      <dsp:nvSpPr>
        <dsp:cNvPr id="0" name=""/>
        <dsp:cNvSpPr/>
      </dsp:nvSpPr>
      <dsp:spPr>
        <a:xfrm>
          <a:off x="0" y="4642713"/>
          <a:ext cx="11099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4D3E9C-39E0-4E94-95F7-5C626220C996}">
      <dsp:nvSpPr>
        <dsp:cNvPr id="0" name=""/>
        <dsp:cNvSpPr/>
      </dsp:nvSpPr>
      <dsp:spPr>
        <a:xfrm>
          <a:off x="0" y="4642713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Employee or Guests</a:t>
          </a:r>
          <a:endParaRPr lang="en-US" sz="3600" kern="1200"/>
        </a:p>
      </dsp:txBody>
      <dsp:txXfrm>
        <a:off x="0" y="4642713"/>
        <a:ext cx="11099800" cy="773785"/>
      </dsp:txXfrm>
    </dsp:sp>
    <dsp:sp modelId="{27F65BC6-76D6-47A1-98B5-CB09C5280E02}">
      <dsp:nvSpPr>
        <dsp:cNvPr id="0" name=""/>
        <dsp:cNvSpPr/>
      </dsp:nvSpPr>
      <dsp:spPr>
        <a:xfrm>
          <a:off x="0" y="5416499"/>
          <a:ext cx="11099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1A0FE3-AAC3-4CCA-99B6-BD4D0AB0CE11}">
      <dsp:nvSpPr>
        <dsp:cNvPr id="0" name=""/>
        <dsp:cNvSpPr/>
      </dsp:nvSpPr>
      <dsp:spPr>
        <a:xfrm>
          <a:off x="0" y="5416499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Impacts</a:t>
          </a:r>
          <a:endParaRPr lang="en-US" sz="3600" kern="1200"/>
        </a:p>
      </dsp:txBody>
      <dsp:txXfrm>
        <a:off x="0" y="5416499"/>
        <a:ext cx="11099800" cy="7737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81717-A53F-4562-9308-080D182B4C2C}">
      <dsp:nvSpPr>
        <dsp:cNvPr id="0" name=""/>
        <dsp:cNvSpPr/>
      </dsp:nvSpPr>
      <dsp:spPr>
        <a:xfrm>
          <a:off x="0" y="0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6A5DC3-A372-49BA-8AFC-12AAD41ADE09}">
      <dsp:nvSpPr>
        <dsp:cNvPr id="0" name=""/>
        <dsp:cNvSpPr/>
      </dsp:nvSpPr>
      <dsp:spPr>
        <a:xfrm>
          <a:off x="0" y="0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Business / Operational Interruption</a:t>
          </a:r>
          <a:endParaRPr lang="en-US" sz="3600" kern="1200"/>
        </a:p>
      </dsp:txBody>
      <dsp:txXfrm>
        <a:off x="0" y="0"/>
        <a:ext cx="11099800" cy="773785"/>
      </dsp:txXfrm>
    </dsp:sp>
    <dsp:sp modelId="{BE76F922-3482-41BB-91B0-36ABCCA49897}">
      <dsp:nvSpPr>
        <dsp:cNvPr id="0" name=""/>
        <dsp:cNvSpPr/>
      </dsp:nvSpPr>
      <dsp:spPr>
        <a:xfrm>
          <a:off x="0" y="773785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74B13-96B1-490E-82C0-4EB4CFB072B2}">
      <dsp:nvSpPr>
        <dsp:cNvPr id="0" name=""/>
        <dsp:cNvSpPr/>
      </dsp:nvSpPr>
      <dsp:spPr>
        <a:xfrm>
          <a:off x="0" y="773785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Employee Issues</a:t>
          </a:r>
          <a:endParaRPr lang="en-US" sz="3600" kern="1200"/>
        </a:p>
      </dsp:txBody>
      <dsp:txXfrm>
        <a:off x="0" y="773785"/>
        <a:ext cx="11099800" cy="773785"/>
      </dsp:txXfrm>
    </dsp:sp>
    <dsp:sp modelId="{18AEAE37-D648-49D6-B65A-EF6665807CD1}">
      <dsp:nvSpPr>
        <dsp:cNvPr id="0" name=""/>
        <dsp:cNvSpPr/>
      </dsp:nvSpPr>
      <dsp:spPr>
        <a:xfrm>
          <a:off x="0" y="1547571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670E1-536D-4BCF-BA18-9FFA7E267167}">
      <dsp:nvSpPr>
        <dsp:cNvPr id="0" name=""/>
        <dsp:cNvSpPr/>
      </dsp:nvSpPr>
      <dsp:spPr>
        <a:xfrm>
          <a:off x="0" y="1547571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Event / Operational Issues</a:t>
          </a:r>
          <a:endParaRPr lang="en-US" sz="3600" kern="1200"/>
        </a:p>
      </dsp:txBody>
      <dsp:txXfrm>
        <a:off x="0" y="1547571"/>
        <a:ext cx="11099800" cy="773785"/>
      </dsp:txXfrm>
    </dsp:sp>
    <dsp:sp modelId="{DFEDBA9B-89B5-41E8-897F-C51905816881}">
      <dsp:nvSpPr>
        <dsp:cNvPr id="0" name=""/>
        <dsp:cNvSpPr/>
      </dsp:nvSpPr>
      <dsp:spPr>
        <a:xfrm>
          <a:off x="0" y="2321356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EFDEF-27C4-412A-9A49-F0023F0AC7DA}">
      <dsp:nvSpPr>
        <dsp:cNvPr id="0" name=""/>
        <dsp:cNvSpPr/>
      </dsp:nvSpPr>
      <dsp:spPr>
        <a:xfrm>
          <a:off x="0" y="2321356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Health &amp; Safety</a:t>
          </a:r>
          <a:endParaRPr lang="en-US" sz="3600" kern="1200"/>
        </a:p>
      </dsp:txBody>
      <dsp:txXfrm>
        <a:off x="0" y="2321356"/>
        <a:ext cx="11099800" cy="773785"/>
      </dsp:txXfrm>
    </dsp:sp>
    <dsp:sp modelId="{048A2AF4-911E-4434-BA62-32F02798476D}">
      <dsp:nvSpPr>
        <dsp:cNvPr id="0" name=""/>
        <dsp:cNvSpPr/>
      </dsp:nvSpPr>
      <dsp:spPr>
        <a:xfrm>
          <a:off x="0" y="3095142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F447F-A862-4B60-82CB-82756B4B419F}">
      <dsp:nvSpPr>
        <dsp:cNvPr id="0" name=""/>
        <dsp:cNvSpPr/>
      </dsp:nvSpPr>
      <dsp:spPr>
        <a:xfrm>
          <a:off x="0" y="3095142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IT Failures</a:t>
          </a:r>
          <a:endParaRPr lang="en-US" sz="3600" kern="1200"/>
        </a:p>
      </dsp:txBody>
      <dsp:txXfrm>
        <a:off x="0" y="3095142"/>
        <a:ext cx="11099800" cy="773785"/>
      </dsp:txXfrm>
    </dsp:sp>
    <dsp:sp modelId="{4DA679BD-7DDE-4611-95B2-4E0F53C89CCE}">
      <dsp:nvSpPr>
        <dsp:cNvPr id="0" name=""/>
        <dsp:cNvSpPr/>
      </dsp:nvSpPr>
      <dsp:spPr>
        <a:xfrm>
          <a:off x="0" y="3868928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2FA6C-1083-46E5-AE70-F37F16A26888}">
      <dsp:nvSpPr>
        <dsp:cNvPr id="0" name=""/>
        <dsp:cNvSpPr/>
      </dsp:nvSpPr>
      <dsp:spPr>
        <a:xfrm>
          <a:off x="0" y="3868928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Fraud</a:t>
          </a:r>
          <a:endParaRPr lang="en-US" sz="3600" kern="1200"/>
        </a:p>
      </dsp:txBody>
      <dsp:txXfrm>
        <a:off x="0" y="3868928"/>
        <a:ext cx="11099800" cy="773785"/>
      </dsp:txXfrm>
    </dsp:sp>
    <dsp:sp modelId="{6469EF93-3EB8-443B-B6E5-77911FAD5BEA}">
      <dsp:nvSpPr>
        <dsp:cNvPr id="0" name=""/>
        <dsp:cNvSpPr/>
      </dsp:nvSpPr>
      <dsp:spPr>
        <a:xfrm>
          <a:off x="0" y="4642713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071021-0006-4557-ADB8-7C37924AEA51}">
      <dsp:nvSpPr>
        <dsp:cNvPr id="0" name=""/>
        <dsp:cNvSpPr/>
      </dsp:nvSpPr>
      <dsp:spPr>
        <a:xfrm>
          <a:off x="0" y="4642713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Litigation</a:t>
          </a:r>
          <a:endParaRPr lang="en-US" sz="3600" kern="1200"/>
        </a:p>
      </dsp:txBody>
      <dsp:txXfrm>
        <a:off x="0" y="4642713"/>
        <a:ext cx="11099800" cy="773785"/>
      </dsp:txXfrm>
    </dsp:sp>
    <dsp:sp modelId="{42B2D6BC-CB77-4028-9D3C-D46AA309473E}">
      <dsp:nvSpPr>
        <dsp:cNvPr id="0" name=""/>
        <dsp:cNvSpPr/>
      </dsp:nvSpPr>
      <dsp:spPr>
        <a:xfrm>
          <a:off x="0" y="5416499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7FB139-69D4-48A3-BE33-9CB93509BCC5}">
      <dsp:nvSpPr>
        <dsp:cNvPr id="0" name=""/>
        <dsp:cNvSpPr/>
      </dsp:nvSpPr>
      <dsp:spPr>
        <a:xfrm>
          <a:off x="0" y="5416499"/>
          <a:ext cx="11099800" cy="77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Stakeholder Issues / Loss of Suppliers</a:t>
          </a:r>
          <a:endParaRPr lang="en-US" sz="3600" kern="1200"/>
        </a:p>
      </dsp:txBody>
      <dsp:txXfrm>
        <a:off x="0" y="5416499"/>
        <a:ext cx="11099800" cy="77378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345E2A-21CE-476F-BB5F-39E1800B124D}">
      <dsp:nvSpPr>
        <dsp:cNvPr id="0" name=""/>
        <dsp:cNvSpPr/>
      </dsp:nvSpPr>
      <dsp:spPr>
        <a:xfrm>
          <a:off x="0" y="3022"/>
          <a:ext cx="11099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3C8D17-A42D-4472-B753-EE0350C32733}">
      <dsp:nvSpPr>
        <dsp:cNvPr id="0" name=""/>
        <dsp:cNvSpPr/>
      </dsp:nvSpPr>
      <dsp:spPr>
        <a:xfrm>
          <a:off x="0" y="3022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Natural Disasters</a:t>
          </a:r>
        </a:p>
      </dsp:txBody>
      <dsp:txXfrm>
        <a:off x="0" y="3022"/>
        <a:ext cx="11099800" cy="1030706"/>
      </dsp:txXfrm>
    </dsp:sp>
    <dsp:sp modelId="{332DF479-C70D-40E1-AF4E-77EFF5ECEC8F}">
      <dsp:nvSpPr>
        <dsp:cNvPr id="0" name=""/>
        <dsp:cNvSpPr/>
      </dsp:nvSpPr>
      <dsp:spPr>
        <a:xfrm>
          <a:off x="0" y="1033729"/>
          <a:ext cx="11099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7A74E-5237-41C0-BDDD-9BEDDBDEE916}">
      <dsp:nvSpPr>
        <dsp:cNvPr id="0" name=""/>
        <dsp:cNvSpPr/>
      </dsp:nvSpPr>
      <dsp:spPr>
        <a:xfrm>
          <a:off x="0" y="1033729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Political Issues</a:t>
          </a:r>
        </a:p>
      </dsp:txBody>
      <dsp:txXfrm>
        <a:off x="0" y="1033729"/>
        <a:ext cx="11099800" cy="1030706"/>
      </dsp:txXfrm>
    </dsp:sp>
    <dsp:sp modelId="{439A9A12-B39B-463B-89D3-8B248B1CEE1C}">
      <dsp:nvSpPr>
        <dsp:cNvPr id="0" name=""/>
        <dsp:cNvSpPr/>
      </dsp:nvSpPr>
      <dsp:spPr>
        <a:xfrm>
          <a:off x="0" y="2064435"/>
          <a:ext cx="11099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0DABBE-BA5F-490D-9535-9C18D6AC0A1F}">
      <dsp:nvSpPr>
        <dsp:cNvPr id="0" name=""/>
        <dsp:cNvSpPr/>
      </dsp:nvSpPr>
      <dsp:spPr>
        <a:xfrm>
          <a:off x="0" y="2064435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Terrorism</a:t>
          </a:r>
        </a:p>
      </dsp:txBody>
      <dsp:txXfrm>
        <a:off x="0" y="2064435"/>
        <a:ext cx="11099800" cy="1030706"/>
      </dsp:txXfrm>
    </dsp:sp>
    <dsp:sp modelId="{4B751DFA-D9F1-4068-B44C-338E2C77EA1F}">
      <dsp:nvSpPr>
        <dsp:cNvPr id="0" name=""/>
        <dsp:cNvSpPr/>
      </dsp:nvSpPr>
      <dsp:spPr>
        <a:xfrm>
          <a:off x="0" y="3095142"/>
          <a:ext cx="11099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4B0BA-ABE6-4B15-8AFB-E3BF1F71F693}">
      <dsp:nvSpPr>
        <dsp:cNvPr id="0" name=""/>
        <dsp:cNvSpPr/>
      </dsp:nvSpPr>
      <dsp:spPr>
        <a:xfrm>
          <a:off x="0" y="3095142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Health Related Issues</a:t>
          </a:r>
        </a:p>
      </dsp:txBody>
      <dsp:txXfrm>
        <a:off x="0" y="3095142"/>
        <a:ext cx="11099800" cy="1030706"/>
      </dsp:txXfrm>
    </dsp:sp>
    <dsp:sp modelId="{4C16DDEA-8EC3-4DA3-9BD3-016AACC3D640}">
      <dsp:nvSpPr>
        <dsp:cNvPr id="0" name=""/>
        <dsp:cNvSpPr/>
      </dsp:nvSpPr>
      <dsp:spPr>
        <a:xfrm>
          <a:off x="0" y="4125849"/>
          <a:ext cx="11099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6126A-5DA0-4CDD-8FC1-FA952F020446}">
      <dsp:nvSpPr>
        <dsp:cNvPr id="0" name=""/>
        <dsp:cNvSpPr/>
      </dsp:nvSpPr>
      <dsp:spPr>
        <a:xfrm>
          <a:off x="0" y="4125849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Economic Crisis</a:t>
          </a:r>
        </a:p>
      </dsp:txBody>
      <dsp:txXfrm>
        <a:off x="0" y="4125849"/>
        <a:ext cx="11099800" cy="1030706"/>
      </dsp:txXfrm>
    </dsp:sp>
    <dsp:sp modelId="{A734DB6B-6DD3-4140-B655-0E00043B7C92}">
      <dsp:nvSpPr>
        <dsp:cNvPr id="0" name=""/>
        <dsp:cNvSpPr/>
      </dsp:nvSpPr>
      <dsp:spPr>
        <a:xfrm>
          <a:off x="0" y="5156555"/>
          <a:ext cx="11099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513E5-F52D-4922-A041-71CAB67D1382}">
      <dsp:nvSpPr>
        <dsp:cNvPr id="0" name=""/>
        <dsp:cNvSpPr/>
      </dsp:nvSpPr>
      <dsp:spPr>
        <a:xfrm>
          <a:off x="0" y="5156555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Covid -19 Pandemic</a:t>
          </a:r>
        </a:p>
      </dsp:txBody>
      <dsp:txXfrm>
        <a:off x="0" y="5156555"/>
        <a:ext cx="11099800" cy="103070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0171C3-C119-45A9-9EFA-65E33F68FBC6}">
      <dsp:nvSpPr>
        <dsp:cNvPr id="0" name=""/>
        <dsp:cNvSpPr/>
      </dsp:nvSpPr>
      <dsp:spPr>
        <a:xfrm>
          <a:off x="0" y="3022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250E61B-60E5-4E38-95AD-2FD87D067B94}">
      <dsp:nvSpPr>
        <dsp:cNvPr id="0" name=""/>
        <dsp:cNvSpPr/>
      </dsp:nvSpPr>
      <dsp:spPr>
        <a:xfrm>
          <a:off x="0" y="3022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i="0" kern="1200" baseline="0"/>
            <a:t>Identify Risks </a:t>
          </a:r>
          <a:endParaRPr lang="en-US" sz="4800" kern="1200"/>
        </a:p>
      </dsp:txBody>
      <dsp:txXfrm>
        <a:off x="0" y="3022"/>
        <a:ext cx="11099800" cy="1030706"/>
      </dsp:txXfrm>
    </dsp:sp>
    <dsp:sp modelId="{1BAF77FB-3821-4AB9-A221-5EDC166A0F13}">
      <dsp:nvSpPr>
        <dsp:cNvPr id="0" name=""/>
        <dsp:cNvSpPr/>
      </dsp:nvSpPr>
      <dsp:spPr>
        <a:xfrm>
          <a:off x="0" y="1033729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A286C14-323B-4335-BB2B-F78F9F6F833D}">
      <dsp:nvSpPr>
        <dsp:cNvPr id="0" name=""/>
        <dsp:cNvSpPr/>
      </dsp:nvSpPr>
      <dsp:spPr>
        <a:xfrm>
          <a:off x="0" y="1033729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i="0" kern="1200" baseline="0"/>
            <a:t>Assess Risks</a:t>
          </a:r>
          <a:endParaRPr lang="en-US" sz="4800" kern="1200"/>
        </a:p>
      </dsp:txBody>
      <dsp:txXfrm>
        <a:off x="0" y="1033729"/>
        <a:ext cx="11099800" cy="1030706"/>
      </dsp:txXfrm>
    </dsp:sp>
    <dsp:sp modelId="{079A367A-72D7-4484-8A6A-C279989B3123}">
      <dsp:nvSpPr>
        <dsp:cNvPr id="0" name=""/>
        <dsp:cNvSpPr/>
      </dsp:nvSpPr>
      <dsp:spPr>
        <a:xfrm>
          <a:off x="0" y="2064435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B175480-97A7-4F49-88D2-AA49DF963376}">
      <dsp:nvSpPr>
        <dsp:cNvPr id="0" name=""/>
        <dsp:cNvSpPr/>
      </dsp:nvSpPr>
      <dsp:spPr>
        <a:xfrm>
          <a:off x="0" y="2064435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i="0" kern="1200" baseline="0"/>
            <a:t>Decision Making</a:t>
          </a:r>
          <a:endParaRPr lang="en-US" sz="4800" kern="1200"/>
        </a:p>
      </dsp:txBody>
      <dsp:txXfrm>
        <a:off x="0" y="2064435"/>
        <a:ext cx="11099800" cy="1030706"/>
      </dsp:txXfrm>
    </dsp:sp>
    <dsp:sp modelId="{A0D08FCC-9A13-48BA-8195-5152E0DA3750}">
      <dsp:nvSpPr>
        <dsp:cNvPr id="0" name=""/>
        <dsp:cNvSpPr/>
      </dsp:nvSpPr>
      <dsp:spPr>
        <a:xfrm>
          <a:off x="0" y="3095142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8EA7AF9-EF4E-4357-B7D0-597F8C75A6D6}">
      <dsp:nvSpPr>
        <dsp:cNvPr id="0" name=""/>
        <dsp:cNvSpPr/>
      </dsp:nvSpPr>
      <dsp:spPr>
        <a:xfrm>
          <a:off x="0" y="3095142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i="0" kern="1200" baseline="0"/>
            <a:t>Implement Controls</a:t>
          </a:r>
          <a:endParaRPr lang="en-US" sz="4800" kern="1200"/>
        </a:p>
      </dsp:txBody>
      <dsp:txXfrm>
        <a:off x="0" y="3095142"/>
        <a:ext cx="11099800" cy="1030706"/>
      </dsp:txXfrm>
    </dsp:sp>
    <dsp:sp modelId="{5033AB81-2148-4092-B665-D78A13B9B509}">
      <dsp:nvSpPr>
        <dsp:cNvPr id="0" name=""/>
        <dsp:cNvSpPr/>
      </dsp:nvSpPr>
      <dsp:spPr>
        <a:xfrm>
          <a:off x="0" y="4125849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D20C90E-2721-43E0-B3C2-6BB66EABA60E}">
      <dsp:nvSpPr>
        <dsp:cNvPr id="0" name=""/>
        <dsp:cNvSpPr/>
      </dsp:nvSpPr>
      <dsp:spPr>
        <a:xfrm>
          <a:off x="0" y="4125849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i="0" kern="1200" baseline="0"/>
            <a:t>Manage Risk</a:t>
          </a:r>
          <a:endParaRPr lang="en-US" sz="4800" kern="1200"/>
        </a:p>
      </dsp:txBody>
      <dsp:txXfrm>
        <a:off x="0" y="4125849"/>
        <a:ext cx="11099800" cy="1030706"/>
      </dsp:txXfrm>
    </dsp:sp>
    <dsp:sp modelId="{BD9690E8-0510-4999-B50D-553E6BA2CF00}">
      <dsp:nvSpPr>
        <dsp:cNvPr id="0" name=""/>
        <dsp:cNvSpPr/>
      </dsp:nvSpPr>
      <dsp:spPr>
        <a:xfrm>
          <a:off x="0" y="5156555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17BA6D5-F964-4971-8A3B-ADFA8D499458}">
      <dsp:nvSpPr>
        <dsp:cNvPr id="0" name=""/>
        <dsp:cNvSpPr/>
      </dsp:nvSpPr>
      <dsp:spPr>
        <a:xfrm>
          <a:off x="0" y="5156555"/>
          <a:ext cx="11099800" cy="103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i="0" kern="1200" baseline="0"/>
            <a:t>Monitor and Review</a:t>
          </a:r>
          <a:endParaRPr lang="en-US" sz="4800" kern="1200"/>
        </a:p>
      </dsp:txBody>
      <dsp:txXfrm>
        <a:off x="0" y="5156555"/>
        <a:ext cx="11099800" cy="103070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E27A5E-B7F2-4944-924C-5C1A25309F78}">
      <dsp:nvSpPr>
        <dsp:cNvPr id="0" name=""/>
        <dsp:cNvSpPr/>
      </dsp:nvSpPr>
      <dsp:spPr>
        <a:xfrm>
          <a:off x="0" y="1108122"/>
          <a:ext cx="11099800" cy="9114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 baseline="0"/>
            <a:t>Risk Assessment - Hazards</a:t>
          </a:r>
          <a:endParaRPr lang="en-US" sz="3800" kern="1200"/>
        </a:p>
      </dsp:txBody>
      <dsp:txXfrm>
        <a:off x="44492" y="1152614"/>
        <a:ext cx="11010816" cy="822446"/>
      </dsp:txXfrm>
    </dsp:sp>
    <dsp:sp modelId="{595D5B7C-67F1-48F6-903F-A79384FD702B}">
      <dsp:nvSpPr>
        <dsp:cNvPr id="0" name=""/>
        <dsp:cNvSpPr/>
      </dsp:nvSpPr>
      <dsp:spPr>
        <a:xfrm>
          <a:off x="0" y="2128992"/>
          <a:ext cx="11099800" cy="9114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 baseline="0"/>
            <a:t>Implementation</a:t>
          </a:r>
          <a:endParaRPr lang="en-US" sz="3800" kern="1200"/>
        </a:p>
      </dsp:txBody>
      <dsp:txXfrm>
        <a:off x="44492" y="2173484"/>
        <a:ext cx="11010816" cy="822446"/>
      </dsp:txXfrm>
    </dsp:sp>
    <dsp:sp modelId="{D35F82F1-3FDC-4EC1-9B44-2F96AE707C83}">
      <dsp:nvSpPr>
        <dsp:cNvPr id="0" name=""/>
        <dsp:cNvSpPr/>
      </dsp:nvSpPr>
      <dsp:spPr>
        <a:xfrm>
          <a:off x="0" y="3149862"/>
          <a:ext cx="11099800" cy="9114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 baseline="0"/>
            <a:t>Controls</a:t>
          </a:r>
          <a:endParaRPr lang="en-US" sz="3800" kern="1200"/>
        </a:p>
      </dsp:txBody>
      <dsp:txXfrm>
        <a:off x="44492" y="3194354"/>
        <a:ext cx="11010816" cy="822446"/>
      </dsp:txXfrm>
    </dsp:sp>
    <dsp:sp modelId="{664CC15E-CF05-4B21-B457-A6111EA49287}">
      <dsp:nvSpPr>
        <dsp:cNvPr id="0" name=""/>
        <dsp:cNvSpPr/>
      </dsp:nvSpPr>
      <dsp:spPr>
        <a:xfrm>
          <a:off x="0" y="4170732"/>
          <a:ext cx="11099800" cy="9114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 baseline="0"/>
            <a:t>Acceptance of Risk, Mitigation or Avoidance of Risk</a:t>
          </a:r>
          <a:endParaRPr lang="en-US" sz="3800" kern="1200"/>
        </a:p>
      </dsp:txBody>
      <dsp:txXfrm>
        <a:off x="44492" y="4215224"/>
        <a:ext cx="11010816" cy="82244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726CC-998C-470A-98EF-562B119845A9}">
      <dsp:nvSpPr>
        <dsp:cNvPr id="0" name=""/>
        <dsp:cNvSpPr/>
      </dsp:nvSpPr>
      <dsp:spPr>
        <a:xfrm>
          <a:off x="0" y="30732"/>
          <a:ext cx="11099800" cy="146308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Inherent Risk - Risk before controls put in place</a:t>
          </a:r>
          <a:endParaRPr lang="en-US" sz="3200" kern="1200"/>
        </a:p>
      </dsp:txBody>
      <dsp:txXfrm>
        <a:off x="71422" y="102154"/>
        <a:ext cx="10956956" cy="1320241"/>
      </dsp:txXfrm>
    </dsp:sp>
    <dsp:sp modelId="{02DB1360-8E0C-4CDE-815C-38A65A040FE8}">
      <dsp:nvSpPr>
        <dsp:cNvPr id="0" name=""/>
        <dsp:cNvSpPr/>
      </dsp:nvSpPr>
      <dsp:spPr>
        <a:xfrm>
          <a:off x="0" y="1585977"/>
          <a:ext cx="11099800" cy="146308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Residual Risk - Risk after controls in place</a:t>
          </a:r>
          <a:endParaRPr lang="en-US" sz="3200" kern="1200"/>
        </a:p>
      </dsp:txBody>
      <dsp:txXfrm>
        <a:off x="71422" y="1657399"/>
        <a:ext cx="10956956" cy="1320241"/>
      </dsp:txXfrm>
    </dsp:sp>
    <dsp:sp modelId="{D3332732-1C3D-4F82-BF38-3761D7DB4744}">
      <dsp:nvSpPr>
        <dsp:cNvPr id="0" name=""/>
        <dsp:cNvSpPr/>
      </dsp:nvSpPr>
      <dsp:spPr>
        <a:xfrm>
          <a:off x="0" y="3141222"/>
          <a:ext cx="11099800" cy="146308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 dirty="0"/>
            <a:t>                               Risk Scoring Factors 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 dirty="0"/>
            <a:t>If all controls in place Residual Risk could be zero ……</a:t>
          </a:r>
          <a:endParaRPr lang="en-US" sz="3200" kern="1200" dirty="0"/>
        </a:p>
      </dsp:txBody>
      <dsp:txXfrm>
        <a:off x="71422" y="3212644"/>
        <a:ext cx="10956956" cy="1320241"/>
      </dsp:txXfrm>
    </dsp:sp>
    <dsp:sp modelId="{C3E8FA31-0AC6-4357-831A-79B804F7921E}">
      <dsp:nvSpPr>
        <dsp:cNvPr id="0" name=""/>
        <dsp:cNvSpPr/>
      </dsp:nvSpPr>
      <dsp:spPr>
        <a:xfrm>
          <a:off x="0" y="4696467"/>
          <a:ext cx="11099800" cy="146308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 dirty="0"/>
            <a:t>Likely to always be some uncontrollable risks</a:t>
          </a:r>
          <a:endParaRPr lang="en-US" sz="3200" kern="1200" dirty="0"/>
        </a:p>
      </dsp:txBody>
      <dsp:txXfrm>
        <a:off x="71422" y="4767889"/>
        <a:ext cx="10956956" cy="132024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3FC41-F2D4-4A32-997D-1F2E1CC2E878}">
      <dsp:nvSpPr>
        <dsp:cNvPr id="0" name=""/>
        <dsp:cNvSpPr/>
      </dsp:nvSpPr>
      <dsp:spPr>
        <a:xfrm>
          <a:off x="0" y="1939202"/>
          <a:ext cx="3121818" cy="19823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379A17C-BB75-43BA-9AEF-B28F5F49909F}">
      <dsp:nvSpPr>
        <dsp:cNvPr id="0" name=""/>
        <dsp:cNvSpPr/>
      </dsp:nvSpPr>
      <dsp:spPr>
        <a:xfrm>
          <a:off x="346868" y="2268727"/>
          <a:ext cx="3121818" cy="19823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Intuitive or Judgemental Assessment</a:t>
          </a:r>
          <a:endParaRPr lang="en-US" sz="3800" kern="1200"/>
        </a:p>
      </dsp:txBody>
      <dsp:txXfrm>
        <a:off x="404929" y="2326788"/>
        <a:ext cx="3005696" cy="1866232"/>
      </dsp:txXfrm>
    </dsp:sp>
    <dsp:sp modelId="{3E8670B4-B018-4958-B00B-287E192E79D9}">
      <dsp:nvSpPr>
        <dsp:cNvPr id="0" name=""/>
        <dsp:cNvSpPr/>
      </dsp:nvSpPr>
      <dsp:spPr>
        <a:xfrm>
          <a:off x="3815556" y="1939202"/>
          <a:ext cx="3121818" cy="19823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4109658-1B4E-44BC-AA1D-189D5EA613D6}">
      <dsp:nvSpPr>
        <dsp:cNvPr id="0" name=""/>
        <dsp:cNvSpPr/>
      </dsp:nvSpPr>
      <dsp:spPr>
        <a:xfrm>
          <a:off x="4162425" y="2268727"/>
          <a:ext cx="3121818" cy="19823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Risk Assessment Matrix</a:t>
          </a:r>
          <a:endParaRPr lang="en-US" sz="3800" kern="1200"/>
        </a:p>
      </dsp:txBody>
      <dsp:txXfrm>
        <a:off x="4220486" y="2326788"/>
        <a:ext cx="3005696" cy="1866232"/>
      </dsp:txXfrm>
    </dsp:sp>
    <dsp:sp modelId="{8AE64AB7-87CD-4E40-AA8A-85EC6FCC4A26}">
      <dsp:nvSpPr>
        <dsp:cNvPr id="0" name=""/>
        <dsp:cNvSpPr/>
      </dsp:nvSpPr>
      <dsp:spPr>
        <a:xfrm>
          <a:off x="7631112" y="1939202"/>
          <a:ext cx="3121818" cy="19823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16091D5-2BA5-4427-A46A-EA5BE46E24FA}">
      <dsp:nvSpPr>
        <dsp:cNvPr id="0" name=""/>
        <dsp:cNvSpPr/>
      </dsp:nvSpPr>
      <dsp:spPr>
        <a:xfrm>
          <a:off x="7977981" y="2268727"/>
          <a:ext cx="3121818" cy="19823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Risk Ranking</a:t>
          </a:r>
          <a:endParaRPr lang="en-US" sz="3800" kern="1200"/>
        </a:p>
      </dsp:txBody>
      <dsp:txXfrm>
        <a:off x="8036042" y="2326788"/>
        <a:ext cx="3005696" cy="186623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954B3B-225B-4409-BF26-8EC40099CB0E}">
      <dsp:nvSpPr>
        <dsp:cNvPr id="0" name=""/>
        <dsp:cNvSpPr/>
      </dsp:nvSpPr>
      <dsp:spPr>
        <a:xfrm>
          <a:off x="0" y="840495"/>
          <a:ext cx="3468687" cy="20812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People</a:t>
          </a:r>
          <a:endParaRPr lang="en-US" sz="2300" kern="1200"/>
        </a:p>
      </dsp:txBody>
      <dsp:txXfrm>
        <a:off x="0" y="840495"/>
        <a:ext cx="3468687" cy="2081212"/>
      </dsp:txXfrm>
    </dsp:sp>
    <dsp:sp modelId="{E6501A94-758D-460A-9AFA-E7FDC0F7E7B8}">
      <dsp:nvSpPr>
        <dsp:cNvPr id="0" name=""/>
        <dsp:cNvSpPr/>
      </dsp:nvSpPr>
      <dsp:spPr>
        <a:xfrm>
          <a:off x="3815556" y="840495"/>
          <a:ext cx="3468687" cy="20812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Processes </a:t>
          </a:r>
          <a:endParaRPr lang="en-US" sz="2300" kern="1200"/>
        </a:p>
      </dsp:txBody>
      <dsp:txXfrm>
        <a:off x="3815556" y="840495"/>
        <a:ext cx="3468687" cy="2081212"/>
      </dsp:txXfrm>
    </dsp:sp>
    <dsp:sp modelId="{EBF90AF2-5C87-4AB4-BE42-07E1B7DBD632}">
      <dsp:nvSpPr>
        <dsp:cNvPr id="0" name=""/>
        <dsp:cNvSpPr/>
      </dsp:nvSpPr>
      <dsp:spPr>
        <a:xfrm>
          <a:off x="7631112" y="840495"/>
          <a:ext cx="3468687" cy="20812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Systems - Normal Operating Procedures, Special Operating Procedures &amp; Emergency Operating Procedures</a:t>
          </a:r>
          <a:endParaRPr lang="en-US" sz="2300" kern="1200"/>
        </a:p>
      </dsp:txBody>
      <dsp:txXfrm>
        <a:off x="7631112" y="840495"/>
        <a:ext cx="3468687" cy="2081212"/>
      </dsp:txXfrm>
    </dsp:sp>
    <dsp:sp modelId="{5BADBA91-43E7-4633-A391-DB311BE80327}">
      <dsp:nvSpPr>
        <dsp:cNvPr id="0" name=""/>
        <dsp:cNvSpPr/>
      </dsp:nvSpPr>
      <dsp:spPr>
        <a:xfrm>
          <a:off x="0" y="3268576"/>
          <a:ext cx="3468687" cy="20812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Events Operations / Venue Operations</a:t>
          </a:r>
          <a:endParaRPr lang="en-US" sz="2300" kern="1200"/>
        </a:p>
      </dsp:txBody>
      <dsp:txXfrm>
        <a:off x="0" y="3268576"/>
        <a:ext cx="3468687" cy="2081212"/>
      </dsp:txXfrm>
    </dsp:sp>
    <dsp:sp modelId="{ECE4D4DC-C6E1-4663-929D-F714B82CD4C1}">
      <dsp:nvSpPr>
        <dsp:cNvPr id="0" name=""/>
        <dsp:cNvSpPr/>
      </dsp:nvSpPr>
      <dsp:spPr>
        <a:xfrm>
          <a:off x="3815556" y="3268576"/>
          <a:ext cx="3468687" cy="20812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Management </a:t>
          </a:r>
          <a:endParaRPr lang="en-US" sz="2300" kern="1200"/>
        </a:p>
      </dsp:txBody>
      <dsp:txXfrm>
        <a:off x="3815556" y="3268576"/>
        <a:ext cx="3468687" cy="2081212"/>
      </dsp:txXfrm>
    </dsp:sp>
    <dsp:sp modelId="{3DB0C37B-56F3-4FB7-8A4C-F88DA3C38AAA}">
      <dsp:nvSpPr>
        <dsp:cNvPr id="0" name=""/>
        <dsp:cNvSpPr/>
      </dsp:nvSpPr>
      <dsp:spPr>
        <a:xfrm>
          <a:off x="7631112" y="3268576"/>
          <a:ext cx="3468687" cy="20812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Inspections</a:t>
          </a:r>
          <a:endParaRPr lang="en-US" sz="2300" kern="1200"/>
        </a:p>
      </dsp:txBody>
      <dsp:txXfrm>
        <a:off x="7631112" y="3268576"/>
        <a:ext cx="3468687" cy="20812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3DB781-9B39-4890-BC78-CD2BC9646049}">
      <dsp:nvSpPr>
        <dsp:cNvPr id="0" name=""/>
        <dsp:cNvSpPr/>
      </dsp:nvSpPr>
      <dsp:spPr>
        <a:xfrm>
          <a:off x="4614980" y="197"/>
          <a:ext cx="1869839" cy="18698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baseline="0"/>
            <a:t>Define</a:t>
          </a:r>
          <a:endParaRPr lang="en-US" sz="2600" kern="1200"/>
        </a:p>
      </dsp:txBody>
      <dsp:txXfrm>
        <a:off x="4888812" y="274029"/>
        <a:ext cx="1322175" cy="1322175"/>
      </dsp:txXfrm>
    </dsp:sp>
    <dsp:sp modelId="{95B6E45B-A921-4B96-8868-2C01CC6741DA}">
      <dsp:nvSpPr>
        <dsp:cNvPr id="0" name=""/>
        <dsp:cNvSpPr/>
      </dsp:nvSpPr>
      <dsp:spPr>
        <a:xfrm rot="2160000">
          <a:off x="6425678" y="1436372"/>
          <a:ext cx="496875" cy="63107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439912" y="1518778"/>
        <a:ext cx="347813" cy="378642"/>
      </dsp:txXfrm>
    </dsp:sp>
    <dsp:sp modelId="{769B91AE-0B50-4ECD-99D4-DC6F682E957C}">
      <dsp:nvSpPr>
        <dsp:cNvPr id="0" name=""/>
        <dsp:cNvSpPr/>
      </dsp:nvSpPr>
      <dsp:spPr>
        <a:xfrm>
          <a:off x="6886165" y="1650309"/>
          <a:ext cx="1869839" cy="18698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baseline="0"/>
            <a:t>Measure</a:t>
          </a:r>
          <a:endParaRPr lang="en-US" sz="2600" kern="1200"/>
        </a:p>
      </dsp:txBody>
      <dsp:txXfrm>
        <a:off x="7159997" y="1924141"/>
        <a:ext cx="1322175" cy="1322175"/>
      </dsp:txXfrm>
    </dsp:sp>
    <dsp:sp modelId="{ADF8E7C0-0851-4E79-B5E0-1E5CDB00BB6B}">
      <dsp:nvSpPr>
        <dsp:cNvPr id="0" name=""/>
        <dsp:cNvSpPr/>
      </dsp:nvSpPr>
      <dsp:spPr>
        <a:xfrm rot="6480000">
          <a:off x="7143235" y="3591289"/>
          <a:ext cx="496875" cy="63107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10800000">
        <a:off x="7240797" y="3646620"/>
        <a:ext cx="347813" cy="378642"/>
      </dsp:txXfrm>
    </dsp:sp>
    <dsp:sp modelId="{8A1D2E82-646E-4E01-B240-7C5FB2790B0B}">
      <dsp:nvSpPr>
        <dsp:cNvPr id="0" name=""/>
        <dsp:cNvSpPr/>
      </dsp:nvSpPr>
      <dsp:spPr>
        <a:xfrm>
          <a:off x="6018650" y="4320248"/>
          <a:ext cx="1869839" cy="18698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baseline="0"/>
            <a:t>Analyse</a:t>
          </a:r>
          <a:endParaRPr lang="en-US" sz="2600" kern="1200"/>
        </a:p>
      </dsp:txBody>
      <dsp:txXfrm>
        <a:off x="6292482" y="4594080"/>
        <a:ext cx="1322175" cy="1322175"/>
      </dsp:txXfrm>
    </dsp:sp>
    <dsp:sp modelId="{41BD08E3-6BA9-4A21-9EC6-0C680EB06C22}">
      <dsp:nvSpPr>
        <dsp:cNvPr id="0" name=""/>
        <dsp:cNvSpPr/>
      </dsp:nvSpPr>
      <dsp:spPr>
        <a:xfrm rot="10800000">
          <a:off x="5315524" y="4939632"/>
          <a:ext cx="496875" cy="63107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10800000">
        <a:off x="5464586" y="5065846"/>
        <a:ext cx="347813" cy="378642"/>
      </dsp:txXfrm>
    </dsp:sp>
    <dsp:sp modelId="{58D2D996-31F8-458D-A6D6-3E8AF1313589}">
      <dsp:nvSpPr>
        <dsp:cNvPr id="0" name=""/>
        <dsp:cNvSpPr/>
      </dsp:nvSpPr>
      <dsp:spPr>
        <a:xfrm>
          <a:off x="3211310" y="4320248"/>
          <a:ext cx="1869839" cy="18698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baseline="0"/>
            <a:t>Improve</a:t>
          </a:r>
          <a:endParaRPr lang="en-US" sz="2600" kern="1200"/>
        </a:p>
      </dsp:txBody>
      <dsp:txXfrm>
        <a:off x="3485142" y="4594080"/>
        <a:ext cx="1322175" cy="1322175"/>
      </dsp:txXfrm>
    </dsp:sp>
    <dsp:sp modelId="{527981B8-B790-4A28-9969-A4AD5DF8E883}">
      <dsp:nvSpPr>
        <dsp:cNvPr id="0" name=""/>
        <dsp:cNvSpPr/>
      </dsp:nvSpPr>
      <dsp:spPr>
        <a:xfrm rot="15120000">
          <a:off x="3468380" y="3618037"/>
          <a:ext cx="496875" cy="63107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10800000">
        <a:off x="3565942" y="3815134"/>
        <a:ext cx="347813" cy="378642"/>
      </dsp:txXfrm>
    </dsp:sp>
    <dsp:sp modelId="{4D025C1F-4AF3-4945-8419-01BAE1848DB4}">
      <dsp:nvSpPr>
        <dsp:cNvPr id="0" name=""/>
        <dsp:cNvSpPr/>
      </dsp:nvSpPr>
      <dsp:spPr>
        <a:xfrm>
          <a:off x="2343794" y="1650309"/>
          <a:ext cx="1869839" cy="18698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baseline="0"/>
            <a:t>Control</a:t>
          </a:r>
          <a:endParaRPr lang="en-US" sz="2600" kern="1200"/>
        </a:p>
      </dsp:txBody>
      <dsp:txXfrm>
        <a:off x="2617626" y="1924141"/>
        <a:ext cx="1322175" cy="1322175"/>
      </dsp:txXfrm>
    </dsp:sp>
    <dsp:sp modelId="{3F10179D-02E8-485A-BDCC-5F8FF278006B}">
      <dsp:nvSpPr>
        <dsp:cNvPr id="0" name=""/>
        <dsp:cNvSpPr/>
      </dsp:nvSpPr>
      <dsp:spPr>
        <a:xfrm rot="19440000">
          <a:off x="4154492" y="1452903"/>
          <a:ext cx="496875" cy="63107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4168726" y="1622925"/>
        <a:ext cx="347813" cy="37864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5FE512-6197-400B-8512-71FA84F4F09D}">
      <dsp:nvSpPr>
        <dsp:cNvPr id="0" name=""/>
        <dsp:cNvSpPr/>
      </dsp:nvSpPr>
      <dsp:spPr>
        <a:xfrm>
          <a:off x="0" y="39754"/>
          <a:ext cx="11099800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Activity /Event</a:t>
          </a:r>
          <a:endParaRPr lang="en-US" sz="3300" kern="1200"/>
        </a:p>
      </dsp:txBody>
      <dsp:txXfrm>
        <a:off x="38638" y="78392"/>
        <a:ext cx="11022524" cy="714229"/>
      </dsp:txXfrm>
    </dsp:sp>
    <dsp:sp modelId="{1487EE58-9B1B-49AA-AB24-A8B664B3E39A}">
      <dsp:nvSpPr>
        <dsp:cNvPr id="0" name=""/>
        <dsp:cNvSpPr/>
      </dsp:nvSpPr>
      <dsp:spPr>
        <a:xfrm>
          <a:off x="0" y="926300"/>
          <a:ext cx="11099800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Potential Hazard / Risk</a:t>
          </a:r>
          <a:endParaRPr lang="en-US" sz="3300" kern="1200"/>
        </a:p>
      </dsp:txBody>
      <dsp:txXfrm>
        <a:off x="38638" y="964938"/>
        <a:ext cx="11022524" cy="714229"/>
      </dsp:txXfrm>
    </dsp:sp>
    <dsp:sp modelId="{5DC3F887-C075-4614-91F8-329E00ED3599}">
      <dsp:nvSpPr>
        <dsp:cNvPr id="0" name=""/>
        <dsp:cNvSpPr/>
      </dsp:nvSpPr>
      <dsp:spPr>
        <a:xfrm>
          <a:off x="0" y="1812845"/>
          <a:ext cx="11099800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Risk Rating</a:t>
          </a:r>
          <a:endParaRPr lang="en-US" sz="3300" kern="1200"/>
        </a:p>
      </dsp:txBody>
      <dsp:txXfrm>
        <a:off x="38638" y="1851483"/>
        <a:ext cx="11022524" cy="714229"/>
      </dsp:txXfrm>
    </dsp:sp>
    <dsp:sp modelId="{18512E5F-4FEA-4411-9EDD-7F37F6D536E6}">
      <dsp:nvSpPr>
        <dsp:cNvPr id="0" name=""/>
        <dsp:cNvSpPr/>
      </dsp:nvSpPr>
      <dsp:spPr>
        <a:xfrm>
          <a:off x="0" y="2699390"/>
          <a:ext cx="11099800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Risk Control Measures</a:t>
          </a:r>
          <a:endParaRPr lang="en-US" sz="3300" kern="1200"/>
        </a:p>
      </dsp:txBody>
      <dsp:txXfrm>
        <a:off x="38638" y="2738028"/>
        <a:ext cx="11022524" cy="714229"/>
      </dsp:txXfrm>
    </dsp:sp>
    <dsp:sp modelId="{BDB4F035-03AF-48A5-A37B-8E5A5A235975}">
      <dsp:nvSpPr>
        <dsp:cNvPr id="0" name=""/>
        <dsp:cNvSpPr/>
      </dsp:nvSpPr>
      <dsp:spPr>
        <a:xfrm>
          <a:off x="0" y="3585935"/>
          <a:ext cx="11099800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Risk Rating</a:t>
          </a:r>
          <a:endParaRPr lang="en-US" sz="3300" kern="1200"/>
        </a:p>
      </dsp:txBody>
      <dsp:txXfrm>
        <a:off x="38638" y="3624573"/>
        <a:ext cx="11022524" cy="714229"/>
      </dsp:txXfrm>
    </dsp:sp>
    <dsp:sp modelId="{27511115-DF5D-41AC-9016-C55B4F7F8B77}">
      <dsp:nvSpPr>
        <dsp:cNvPr id="0" name=""/>
        <dsp:cNvSpPr/>
      </dsp:nvSpPr>
      <dsp:spPr>
        <a:xfrm>
          <a:off x="0" y="4472480"/>
          <a:ext cx="11099800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Person Responsible</a:t>
          </a:r>
          <a:endParaRPr lang="en-US" sz="3300" kern="1200"/>
        </a:p>
      </dsp:txBody>
      <dsp:txXfrm>
        <a:off x="38638" y="4511118"/>
        <a:ext cx="11022524" cy="714229"/>
      </dsp:txXfrm>
    </dsp:sp>
    <dsp:sp modelId="{115F5C56-2391-42EB-B0D3-8B12CF54E6DC}">
      <dsp:nvSpPr>
        <dsp:cNvPr id="0" name=""/>
        <dsp:cNvSpPr/>
      </dsp:nvSpPr>
      <dsp:spPr>
        <a:xfrm>
          <a:off x="0" y="5359025"/>
          <a:ext cx="11099800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Time Frame</a:t>
          </a:r>
          <a:endParaRPr lang="en-US" sz="3300" kern="1200"/>
        </a:p>
      </dsp:txBody>
      <dsp:txXfrm>
        <a:off x="38638" y="5397663"/>
        <a:ext cx="11022524" cy="71422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F2B59B-88CB-46AA-A898-ABA3F9F8697A}">
      <dsp:nvSpPr>
        <dsp:cNvPr id="0" name=""/>
        <dsp:cNvSpPr/>
      </dsp:nvSpPr>
      <dsp:spPr>
        <a:xfrm>
          <a:off x="598348" y="422"/>
          <a:ext cx="3094719" cy="1856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are the risks or hazards?</a:t>
          </a:r>
          <a:endParaRPr lang="en-US" sz="2900" kern="1200"/>
        </a:p>
      </dsp:txBody>
      <dsp:txXfrm>
        <a:off x="598348" y="422"/>
        <a:ext cx="3094719" cy="1856831"/>
      </dsp:txXfrm>
    </dsp:sp>
    <dsp:sp modelId="{ACDA0AE0-8086-46FD-B446-31D9E6D44B74}">
      <dsp:nvSpPr>
        <dsp:cNvPr id="0" name=""/>
        <dsp:cNvSpPr/>
      </dsp:nvSpPr>
      <dsp:spPr>
        <a:xfrm>
          <a:off x="4002540" y="422"/>
          <a:ext cx="3094719" cy="1856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Who might be harmed and how?</a:t>
          </a:r>
          <a:endParaRPr lang="en-US" sz="2900" kern="1200"/>
        </a:p>
      </dsp:txBody>
      <dsp:txXfrm>
        <a:off x="4002540" y="422"/>
        <a:ext cx="3094719" cy="1856831"/>
      </dsp:txXfrm>
    </dsp:sp>
    <dsp:sp modelId="{C06C9076-1F98-420B-B497-88891895ACE6}">
      <dsp:nvSpPr>
        <dsp:cNvPr id="0" name=""/>
        <dsp:cNvSpPr/>
      </dsp:nvSpPr>
      <dsp:spPr>
        <a:xfrm>
          <a:off x="7406731" y="422"/>
          <a:ext cx="3094719" cy="1856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are you already doing to control the risks?</a:t>
          </a:r>
          <a:endParaRPr lang="en-US" sz="2900" kern="1200"/>
        </a:p>
      </dsp:txBody>
      <dsp:txXfrm>
        <a:off x="7406731" y="422"/>
        <a:ext cx="3094719" cy="1856831"/>
      </dsp:txXfrm>
    </dsp:sp>
    <dsp:sp modelId="{CA3D014C-7900-4697-867F-3F4443A6DA8C}">
      <dsp:nvSpPr>
        <dsp:cNvPr id="0" name=""/>
        <dsp:cNvSpPr/>
      </dsp:nvSpPr>
      <dsp:spPr>
        <a:xfrm>
          <a:off x="598348" y="2166726"/>
          <a:ext cx="3094719" cy="1856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further action do you need to take to control the risks?</a:t>
          </a:r>
          <a:endParaRPr lang="en-US" sz="2900" kern="1200"/>
        </a:p>
      </dsp:txBody>
      <dsp:txXfrm>
        <a:off x="598348" y="2166726"/>
        <a:ext cx="3094719" cy="1856831"/>
      </dsp:txXfrm>
    </dsp:sp>
    <dsp:sp modelId="{239CA2D2-68D5-408C-9980-EE7C443C174A}">
      <dsp:nvSpPr>
        <dsp:cNvPr id="0" name=""/>
        <dsp:cNvSpPr/>
      </dsp:nvSpPr>
      <dsp:spPr>
        <a:xfrm>
          <a:off x="4002540" y="2166726"/>
          <a:ext cx="3094719" cy="1856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Who needs to carry out the action?</a:t>
          </a:r>
          <a:endParaRPr lang="en-US" sz="2900" kern="1200"/>
        </a:p>
      </dsp:txBody>
      <dsp:txXfrm>
        <a:off x="4002540" y="2166726"/>
        <a:ext cx="3094719" cy="1856831"/>
      </dsp:txXfrm>
    </dsp:sp>
    <dsp:sp modelId="{20064A29-AE01-4CB2-A36C-15DE2887645D}">
      <dsp:nvSpPr>
        <dsp:cNvPr id="0" name=""/>
        <dsp:cNvSpPr/>
      </dsp:nvSpPr>
      <dsp:spPr>
        <a:xfrm>
          <a:off x="7406731" y="2166726"/>
          <a:ext cx="3094719" cy="1856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When is the action needed to be done by?</a:t>
          </a:r>
          <a:endParaRPr lang="en-US" sz="2900" kern="1200"/>
        </a:p>
      </dsp:txBody>
      <dsp:txXfrm>
        <a:off x="7406731" y="2166726"/>
        <a:ext cx="3094719" cy="1856831"/>
      </dsp:txXfrm>
    </dsp:sp>
    <dsp:sp modelId="{0C99E308-930B-48FF-A852-F3807FAB4F53}">
      <dsp:nvSpPr>
        <dsp:cNvPr id="0" name=""/>
        <dsp:cNvSpPr/>
      </dsp:nvSpPr>
      <dsp:spPr>
        <a:xfrm>
          <a:off x="4002540" y="4333030"/>
          <a:ext cx="3094719" cy="1856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Importance of Record Keeping - RA &amp; Training Records</a:t>
          </a:r>
          <a:endParaRPr lang="en-US" sz="2900" kern="1200"/>
        </a:p>
      </dsp:txBody>
      <dsp:txXfrm>
        <a:off x="4002540" y="4333030"/>
        <a:ext cx="3094719" cy="185683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C38112-E951-422D-B627-223616C2C16A}">
      <dsp:nvSpPr>
        <dsp:cNvPr id="0" name=""/>
        <dsp:cNvSpPr/>
      </dsp:nvSpPr>
      <dsp:spPr>
        <a:xfrm>
          <a:off x="0" y="5315305"/>
          <a:ext cx="11099800" cy="8720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Contingency Planning</a:t>
          </a:r>
          <a:endParaRPr lang="en-US" sz="3100" kern="1200"/>
        </a:p>
      </dsp:txBody>
      <dsp:txXfrm>
        <a:off x="0" y="5315305"/>
        <a:ext cx="11099800" cy="872020"/>
      </dsp:txXfrm>
    </dsp:sp>
    <dsp:sp modelId="{FA2C69FB-3042-4A0E-B043-6172638DBEFA}">
      <dsp:nvSpPr>
        <dsp:cNvPr id="0" name=""/>
        <dsp:cNvSpPr/>
      </dsp:nvSpPr>
      <dsp:spPr>
        <a:xfrm rot="10800000">
          <a:off x="0" y="3987219"/>
          <a:ext cx="11099800" cy="134116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Retain the Risk – Acceptance</a:t>
          </a:r>
          <a:endParaRPr lang="en-US" sz="3100" kern="1200"/>
        </a:p>
      </dsp:txBody>
      <dsp:txXfrm rot="10800000">
        <a:off x="0" y="3987219"/>
        <a:ext cx="11099800" cy="871449"/>
      </dsp:txXfrm>
    </dsp:sp>
    <dsp:sp modelId="{8AA2A387-42BA-4C1C-8E35-9B90ABDBC304}">
      <dsp:nvSpPr>
        <dsp:cNvPr id="0" name=""/>
        <dsp:cNvSpPr/>
      </dsp:nvSpPr>
      <dsp:spPr>
        <a:xfrm rot="10800000">
          <a:off x="0" y="2659132"/>
          <a:ext cx="11099800" cy="134116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Transfer the Risk - Public Liability / Insurance</a:t>
          </a:r>
          <a:endParaRPr lang="en-US" sz="3100" kern="1200"/>
        </a:p>
      </dsp:txBody>
      <dsp:txXfrm rot="10800000">
        <a:off x="0" y="2659132"/>
        <a:ext cx="11099800" cy="871449"/>
      </dsp:txXfrm>
    </dsp:sp>
    <dsp:sp modelId="{F3C5F8DC-3651-4F2A-9774-7F01C336E09B}">
      <dsp:nvSpPr>
        <dsp:cNvPr id="0" name=""/>
        <dsp:cNvSpPr/>
      </dsp:nvSpPr>
      <dsp:spPr>
        <a:xfrm rot="10800000">
          <a:off x="0" y="1331045"/>
          <a:ext cx="11099800" cy="134116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Reduce the Risk - Equipment / Protection</a:t>
          </a:r>
          <a:endParaRPr lang="en-US" sz="3100" kern="1200"/>
        </a:p>
      </dsp:txBody>
      <dsp:txXfrm rot="10800000">
        <a:off x="0" y="1331045"/>
        <a:ext cx="11099800" cy="871449"/>
      </dsp:txXfrm>
    </dsp:sp>
    <dsp:sp modelId="{0A88DF59-DB9E-45B1-B1C9-7294F2DABAC1}">
      <dsp:nvSpPr>
        <dsp:cNvPr id="0" name=""/>
        <dsp:cNvSpPr/>
      </dsp:nvSpPr>
      <dsp:spPr>
        <a:xfrm rot="10800000">
          <a:off x="0" y="2959"/>
          <a:ext cx="11099800" cy="134116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Avoid the Risk - Changing Plans</a:t>
          </a:r>
          <a:endParaRPr lang="en-US" sz="3100" kern="1200"/>
        </a:p>
      </dsp:txBody>
      <dsp:txXfrm rot="10800000">
        <a:off x="0" y="2959"/>
        <a:ext cx="11099800" cy="87144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48DE0-A801-49BC-BE6C-BF1D021CE978}">
      <dsp:nvSpPr>
        <dsp:cNvPr id="0" name=""/>
        <dsp:cNvSpPr/>
      </dsp:nvSpPr>
      <dsp:spPr>
        <a:xfrm>
          <a:off x="0" y="755"/>
          <a:ext cx="11099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57D91E-CB22-43CC-8EB2-8929A055EE94}">
      <dsp:nvSpPr>
        <dsp:cNvPr id="0" name=""/>
        <dsp:cNvSpPr/>
      </dsp:nvSpPr>
      <dsp:spPr>
        <a:xfrm>
          <a:off x="0" y="755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Flow Chart</a:t>
          </a:r>
          <a:endParaRPr lang="en-US" sz="3200" kern="1200"/>
        </a:p>
      </dsp:txBody>
      <dsp:txXfrm>
        <a:off x="0" y="755"/>
        <a:ext cx="11099800" cy="687641"/>
      </dsp:txXfrm>
    </dsp:sp>
    <dsp:sp modelId="{CD19BF2E-1C07-4735-86FF-164CBD18EC59}">
      <dsp:nvSpPr>
        <dsp:cNvPr id="0" name=""/>
        <dsp:cNvSpPr/>
      </dsp:nvSpPr>
      <dsp:spPr>
        <a:xfrm>
          <a:off x="0" y="688397"/>
          <a:ext cx="11099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CB0572-F6FD-454E-A3DD-6C40C93D6C8C}">
      <dsp:nvSpPr>
        <dsp:cNvPr id="0" name=""/>
        <dsp:cNvSpPr/>
      </dsp:nvSpPr>
      <dsp:spPr>
        <a:xfrm>
          <a:off x="0" y="688397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Responsibilities</a:t>
          </a:r>
          <a:endParaRPr lang="en-US" sz="3200" kern="1200"/>
        </a:p>
      </dsp:txBody>
      <dsp:txXfrm>
        <a:off x="0" y="688397"/>
        <a:ext cx="11099800" cy="687641"/>
      </dsp:txXfrm>
    </dsp:sp>
    <dsp:sp modelId="{4405E346-8D4C-4838-87BB-593AAC9FDF5F}">
      <dsp:nvSpPr>
        <dsp:cNvPr id="0" name=""/>
        <dsp:cNvSpPr/>
      </dsp:nvSpPr>
      <dsp:spPr>
        <a:xfrm>
          <a:off x="0" y="1376038"/>
          <a:ext cx="11099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205A92-5976-43CD-A450-E78FD8619FE7}">
      <dsp:nvSpPr>
        <dsp:cNvPr id="0" name=""/>
        <dsp:cNvSpPr/>
      </dsp:nvSpPr>
      <dsp:spPr>
        <a:xfrm>
          <a:off x="0" y="1376038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Inspections</a:t>
          </a:r>
          <a:endParaRPr lang="en-US" sz="3200" kern="1200"/>
        </a:p>
      </dsp:txBody>
      <dsp:txXfrm>
        <a:off x="0" y="1376038"/>
        <a:ext cx="11099800" cy="687641"/>
      </dsp:txXfrm>
    </dsp:sp>
    <dsp:sp modelId="{366B3D11-32F2-4D32-AB01-21252DD51D49}">
      <dsp:nvSpPr>
        <dsp:cNvPr id="0" name=""/>
        <dsp:cNvSpPr/>
      </dsp:nvSpPr>
      <dsp:spPr>
        <a:xfrm>
          <a:off x="0" y="2063680"/>
          <a:ext cx="11099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F3CFA2-D103-4407-9605-FAFBC668E447}">
      <dsp:nvSpPr>
        <dsp:cNvPr id="0" name=""/>
        <dsp:cNvSpPr/>
      </dsp:nvSpPr>
      <dsp:spPr>
        <a:xfrm>
          <a:off x="0" y="2063680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Risk Assessments</a:t>
          </a:r>
          <a:endParaRPr lang="en-US" sz="3200" kern="1200"/>
        </a:p>
      </dsp:txBody>
      <dsp:txXfrm>
        <a:off x="0" y="2063680"/>
        <a:ext cx="11099800" cy="687641"/>
      </dsp:txXfrm>
    </dsp:sp>
    <dsp:sp modelId="{9291EC07-DE4C-4EAB-AD43-6C8A33DAEDB9}">
      <dsp:nvSpPr>
        <dsp:cNvPr id="0" name=""/>
        <dsp:cNvSpPr/>
      </dsp:nvSpPr>
      <dsp:spPr>
        <a:xfrm>
          <a:off x="0" y="2751321"/>
          <a:ext cx="11099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986FE1-58A5-471F-90AB-A954F8D7BDA7}">
      <dsp:nvSpPr>
        <dsp:cNvPr id="0" name=""/>
        <dsp:cNvSpPr/>
      </dsp:nvSpPr>
      <dsp:spPr>
        <a:xfrm>
          <a:off x="0" y="2751321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1st Aiders</a:t>
          </a:r>
          <a:endParaRPr lang="en-US" sz="3200" kern="1200"/>
        </a:p>
      </dsp:txBody>
      <dsp:txXfrm>
        <a:off x="0" y="2751321"/>
        <a:ext cx="11099800" cy="687641"/>
      </dsp:txXfrm>
    </dsp:sp>
    <dsp:sp modelId="{87199F5A-01DD-4B6E-AFE7-BD22DDE66B9B}">
      <dsp:nvSpPr>
        <dsp:cNvPr id="0" name=""/>
        <dsp:cNvSpPr/>
      </dsp:nvSpPr>
      <dsp:spPr>
        <a:xfrm>
          <a:off x="0" y="3438963"/>
          <a:ext cx="11099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7C7FDD-A28B-494D-97BE-192942F7E738}">
      <dsp:nvSpPr>
        <dsp:cNvPr id="0" name=""/>
        <dsp:cNvSpPr/>
      </dsp:nvSpPr>
      <dsp:spPr>
        <a:xfrm>
          <a:off x="0" y="3438963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Accident Reports </a:t>
          </a:r>
          <a:endParaRPr lang="en-US" sz="3200" kern="1200"/>
        </a:p>
      </dsp:txBody>
      <dsp:txXfrm>
        <a:off x="0" y="3438963"/>
        <a:ext cx="11099800" cy="687641"/>
      </dsp:txXfrm>
    </dsp:sp>
    <dsp:sp modelId="{09B4A15F-9627-434F-9B85-BDB243B1C570}">
      <dsp:nvSpPr>
        <dsp:cNvPr id="0" name=""/>
        <dsp:cNvSpPr/>
      </dsp:nvSpPr>
      <dsp:spPr>
        <a:xfrm>
          <a:off x="0" y="4126604"/>
          <a:ext cx="11099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AC1173-A74D-41BA-A383-379250656FEF}">
      <dsp:nvSpPr>
        <dsp:cNvPr id="0" name=""/>
        <dsp:cNvSpPr/>
      </dsp:nvSpPr>
      <dsp:spPr>
        <a:xfrm>
          <a:off x="0" y="4126604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Emergency Procedures  &amp; Plan</a:t>
          </a:r>
          <a:endParaRPr lang="en-US" sz="3200" kern="1200"/>
        </a:p>
      </dsp:txBody>
      <dsp:txXfrm>
        <a:off x="0" y="4126604"/>
        <a:ext cx="11099800" cy="687641"/>
      </dsp:txXfrm>
    </dsp:sp>
    <dsp:sp modelId="{F06ED1CF-F01F-4ACA-9093-8C3E90DAF90F}">
      <dsp:nvSpPr>
        <dsp:cNvPr id="0" name=""/>
        <dsp:cNvSpPr/>
      </dsp:nvSpPr>
      <dsp:spPr>
        <a:xfrm>
          <a:off x="0" y="4814246"/>
          <a:ext cx="11099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83AA1-4A74-4809-943A-C9DB1137C215}">
      <dsp:nvSpPr>
        <dsp:cNvPr id="0" name=""/>
        <dsp:cNvSpPr/>
      </dsp:nvSpPr>
      <dsp:spPr>
        <a:xfrm>
          <a:off x="0" y="4814246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Emergency Contact Details</a:t>
          </a:r>
          <a:endParaRPr lang="en-US" sz="3200" kern="1200"/>
        </a:p>
      </dsp:txBody>
      <dsp:txXfrm>
        <a:off x="0" y="4814246"/>
        <a:ext cx="11099800" cy="687641"/>
      </dsp:txXfrm>
    </dsp:sp>
    <dsp:sp modelId="{DE2FCCBC-6D1E-4ADA-8C49-672A62B4B14F}">
      <dsp:nvSpPr>
        <dsp:cNvPr id="0" name=""/>
        <dsp:cNvSpPr/>
      </dsp:nvSpPr>
      <dsp:spPr>
        <a:xfrm>
          <a:off x="0" y="5501887"/>
          <a:ext cx="11099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2536F6-44EB-4EE8-BD9F-D8D2E22216B9}">
      <dsp:nvSpPr>
        <dsp:cNvPr id="0" name=""/>
        <dsp:cNvSpPr/>
      </dsp:nvSpPr>
      <dsp:spPr>
        <a:xfrm>
          <a:off x="0" y="5501887"/>
          <a:ext cx="11099800" cy="68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Control Centre - Press coordinator / Emergency Co-ordinators</a:t>
          </a:r>
          <a:endParaRPr lang="en-US" sz="3200" kern="1200"/>
        </a:p>
      </dsp:txBody>
      <dsp:txXfrm>
        <a:off x="0" y="5501887"/>
        <a:ext cx="11099800" cy="68764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217B1C-10E2-4D51-840D-5A427277BD3E}">
      <dsp:nvSpPr>
        <dsp:cNvPr id="0" name=""/>
        <dsp:cNvSpPr/>
      </dsp:nvSpPr>
      <dsp:spPr>
        <a:xfrm>
          <a:off x="0" y="755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2C19153-7633-44CA-BE67-DCDFC8CEDDCE}">
      <dsp:nvSpPr>
        <dsp:cNvPr id="0" name=""/>
        <dsp:cNvSpPr/>
      </dsp:nvSpPr>
      <dsp:spPr>
        <a:xfrm>
          <a:off x="0" y="755"/>
          <a:ext cx="11099800" cy="618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Honesty</a:t>
          </a:r>
          <a:endParaRPr lang="en-US" sz="2800" kern="1200"/>
        </a:p>
      </dsp:txBody>
      <dsp:txXfrm>
        <a:off x="0" y="755"/>
        <a:ext cx="11099800" cy="618877"/>
      </dsp:txXfrm>
    </dsp:sp>
    <dsp:sp modelId="{9F71CAFE-9E52-445C-AD21-94466C9ED7BE}">
      <dsp:nvSpPr>
        <dsp:cNvPr id="0" name=""/>
        <dsp:cNvSpPr/>
      </dsp:nvSpPr>
      <dsp:spPr>
        <a:xfrm>
          <a:off x="0" y="619633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7E5757E-E96E-4361-992A-1E767C97B4D1}">
      <dsp:nvSpPr>
        <dsp:cNvPr id="0" name=""/>
        <dsp:cNvSpPr/>
      </dsp:nvSpPr>
      <dsp:spPr>
        <a:xfrm>
          <a:off x="0" y="619633"/>
          <a:ext cx="11099800" cy="618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Factual </a:t>
          </a:r>
          <a:endParaRPr lang="en-US" sz="2800" kern="1200"/>
        </a:p>
      </dsp:txBody>
      <dsp:txXfrm>
        <a:off x="0" y="619633"/>
        <a:ext cx="11099800" cy="618877"/>
      </dsp:txXfrm>
    </dsp:sp>
    <dsp:sp modelId="{5DD7AF5A-3FAE-42C7-92A5-52EE3664E0D8}">
      <dsp:nvSpPr>
        <dsp:cNvPr id="0" name=""/>
        <dsp:cNvSpPr/>
      </dsp:nvSpPr>
      <dsp:spPr>
        <a:xfrm>
          <a:off x="0" y="1238510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68646DD-E6B8-4AC7-A519-D222E6E37E8E}">
      <dsp:nvSpPr>
        <dsp:cNvPr id="0" name=""/>
        <dsp:cNvSpPr/>
      </dsp:nvSpPr>
      <dsp:spPr>
        <a:xfrm>
          <a:off x="0" y="1238510"/>
          <a:ext cx="11099800" cy="618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Reliable</a:t>
          </a:r>
          <a:endParaRPr lang="en-US" sz="2800" kern="1200"/>
        </a:p>
      </dsp:txBody>
      <dsp:txXfrm>
        <a:off x="0" y="1238510"/>
        <a:ext cx="11099800" cy="618877"/>
      </dsp:txXfrm>
    </dsp:sp>
    <dsp:sp modelId="{371138CB-1FCF-4DBE-B93D-561E0D876300}">
      <dsp:nvSpPr>
        <dsp:cNvPr id="0" name=""/>
        <dsp:cNvSpPr/>
      </dsp:nvSpPr>
      <dsp:spPr>
        <a:xfrm>
          <a:off x="0" y="1857387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C44092C-6503-4BED-8401-66BA6D11D4F2}">
      <dsp:nvSpPr>
        <dsp:cNvPr id="0" name=""/>
        <dsp:cNvSpPr/>
      </dsp:nvSpPr>
      <dsp:spPr>
        <a:xfrm>
          <a:off x="0" y="1857387"/>
          <a:ext cx="11099800" cy="618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Reassurance</a:t>
          </a:r>
          <a:endParaRPr lang="en-US" sz="2800" kern="1200"/>
        </a:p>
      </dsp:txBody>
      <dsp:txXfrm>
        <a:off x="0" y="1857387"/>
        <a:ext cx="11099800" cy="618877"/>
      </dsp:txXfrm>
    </dsp:sp>
    <dsp:sp modelId="{F67C649E-5908-4F31-89B2-D917F52E4138}">
      <dsp:nvSpPr>
        <dsp:cNvPr id="0" name=""/>
        <dsp:cNvSpPr/>
      </dsp:nvSpPr>
      <dsp:spPr>
        <a:xfrm>
          <a:off x="0" y="2476265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55BC9AC-7BC1-47A4-BD1E-D2338DD08928}">
      <dsp:nvSpPr>
        <dsp:cNvPr id="0" name=""/>
        <dsp:cNvSpPr/>
      </dsp:nvSpPr>
      <dsp:spPr>
        <a:xfrm>
          <a:off x="0" y="2476265"/>
          <a:ext cx="11099800" cy="618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FCO Advice</a:t>
          </a:r>
          <a:endParaRPr lang="en-US" sz="2800" kern="1200"/>
        </a:p>
      </dsp:txBody>
      <dsp:txXfrm>
        <a:off x="0" y="2476265"/>
        <a:ext cx="11099800" cy="618877"/>
      </dsp:txXfrm>
    </dsp:sp>
    <dsp:sp modelId="{156B35A3-EDA5-45EE-895C-78CCF6A99C8C}">
      <dsp:nvSpPr>
        <dsp:cNvPr id="0" name=""/>
        <dsp:cNvSpPr/>
      </dsp:nvSpPr>
      <dsp:spPr>
        <a:xfrm>
          <a:off x="0" y="3095142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BBB0E19-8194-4915-94DA-31B60ACDE9A5}">
      <dsp:nvSpPr>
        <dsp:cNvPr id="0" name=""/>
        <dsp:cNvSpPr/>
      </dsp:nvSpPr>
      <dsp:spPr>
        <a:xfrm>
          <a:off x="0" y="3095142"/>
          <a:ext cx="11099800" cy="618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Monitor &amp; Review</a:t>
          </a:r>
          <a:endParaRPr lang="en-US" sz="2800" kern="1200"/>
        </a:p>
      </dsp:txBody>
      <dsp:txXfrm>
        <a:off x="0" y="3095142"/>
        <a:ext cx="11099800" cy="618877"/>
      </dsp:txXfrm>
    </dsp:sp>
    <dsp:sp modelId="{8C6BE14F-A4DF-4FFB-986E-21A694B1D6F2}">
      <dsp:nvSpPr>
        <dsp:cNvPr id="0" name=""/>
        <dsp:cNvSpPr/>
      </dsp:nvSpPr>
      <dsp:spPr>
        <a:xfrm>
          <a:off x="0" y="3714019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89AE94C-D9D1-4F2C-B182-B775ECF2E402}">
      <dsp:nvSpPr>
        <dsp:cNvPr id="0" name=""/>
        <dsp:cNvSpPr/>
      </dsp:nvSpPr>
      <dsp:spPr>
        <a:xfrm>
          <a:off x="0" y="3714019"/>
          <a:ext cx="11099800" cy="618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Records</a:t>
          </a:r>
          <a:endParaRPr lang="en-US" sz="2800" kern="1200"/>
        </a:p>
      </dsp:txBody>
      <dsp:txXfrm>
        <a:off x="0" y="3714019"/>
        <a:ext cx="11099800" cy="618877"/>
      </dsp:txXfrm>
    </dsp:sp>
    <dsp:sp modelId="{A068B8C8-1607-42BC-AF31-7FF74C89681C}">
      <dsp:nvSpPr>
        <dsp:cNvPr id="0" name=""/>
        <dsp:cNvSpPr/>
      </dsp:nvSpPr>
      <dsp:spPr>
        <a:xfrm>
          <a:off x="0" y="4332897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C50B058-AF77-4C0F-A3AC-5A32BEB714ED}">
      <dsp:nvSpPr>
        <dsp:cNvPr id="0" name=""/>
        <dsp:cNvSpPr/>
      </dsp:nvSpPr>
      <dsp:spPr>
        <a:xfrm>
          <a:off x="0" y="4332897"/>
          <a:ext cx="11099800" cy="618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Communications &amp; Technology</a:t>
          </a:r>
          <a:endParaRPr lang="en-US" sz="2800" kern="1200"/>
        </a:p>
      </dsp:txBody>
      <dsp:txXfrm>
        <a:off x="0" y="4332897"/>
        <a:ext cx="11099800" cy="618877"/>
      </dsp:txXfrm>
    </dsp:sp>
    <dsp:sp modelId="{E4A5651A-1901-4611-BAB4-583C4A39D085}">
      <dsp:nvSpPr>
        <dsp:cNvPr id="0" name=""/>
        <dsp:cNvSpPr/>
      </dsp:nvSpPr>
      <dsp:spPr>
        <a:xfrm>
          <a:off x="0" y="4951774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F775380-E30C-45BE-8661-598F898A1BDA}">
      <dsp:nvSpPr>
        <dsp:cNvPr id="0" name=""/>
        <dsp:cNvSpPr/>
      </dsp:nvSpPr>
      <dsp:spPr>
        <a:xfrm>
          <a:off x="0" y="4951774"/>
          <a:ext cx="11099800" cy="618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Impacts</a:t>
          </a:r>
          <a:endParaRPr lang="en-US" sz="2800" kern="1200"/>
        </a:p>
      </dsp:txBody>
      <dsp:txXfrm>
        <a:off x="0" y="4951774"/>
        <a:ext cx="11099800" cy="618877"/>
      </dsp:txXfrm>
    </dsp:sp>
    <dsp:sp modelId="{4B870746-F14C-4CD0-B0B4-FBA4239AE686}">
      <dsp:nvSpPr>
        <dsp:cNvPr id="0" name=""/>
        <dsp:cNvSpPr/>
      </dsp:nvSpPr>
      <dsp:spPr>
        <a:xfrm>
          <a:off x="0" y="5570651"/>
          <a:ext cx="110998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C2C50D-EA49-4033-9F71-CD4C4D88DE1E}">
      <dsp:nvSpPr>
        <dsp:cNvPr id="0" name=""/>
        <dsp:cNvSpPr/>
      </dsp:nvSpPr>
      <dsp:spPr>
        <a:xfrm>
          <a:off x="0" y="5570651"/>
          <a:ext cx="11099800" cy="618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Response Plans &amp; Recovery Plan</a:t>
          </a:r>
          <a:endParaRPr lang="en-US" sz="2800" kern="1200"/>
        </a:p>
      </dsp:txBody>
      <dsp:txXfrm>
        <a:off x="0" y="5570651"/>
        <a:ext cx="11099800" cy="618877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B7232B-0002-4A0E-9615-C4B0E0ED6702}">
      <dsp:nvSpPr>
        <dsp:cNvPr id="0" name=""/>
        <dsp:cNvSpPr/>
      </dsp:nvSpPr>
      <dsp:spPr>
        <a:xfrm>
          <a:off x="598348" y="422"/>
          <a:ext cx="3094719" cy="185683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0" i="0" kern="1200" baseline="0"/>
            <a:t>Risk Management</a:t>
          </a:r>
          <a:endParaRPr lang="en-US" sz="3500" kern="1200"/>
        </a:p>
      </dsp:txBody>
      <dsp:txXfrm>
        <a:off x="598348" y="422"/>
        <a:ext cx="3094719" cy="1856831"/>
      </dsp:txXfrm>
    </dsp:sp>
    <dsp:sp modelId="{B4E5E8B3-BE7A-4F70-A785-CD405EA9E475}">
      <dsp:nvSpPr>
        <dsp:cNvPr id="0" name=""/>
        <dsp:cNvSpPr/>
      </dsp:nvSpPr>
      <dsp:spPr>
        <a:xfrm>
          <a:off x="4002540" y="422"/>
          <a:ext cx="3094719" cy="185683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0" i="0" kern="1200" baseline="0"/>
            <a:t>Operational Responsibility – Duty of Care</a:t>
          </a:r>
          <a:endParaRPr lang="en-US" sz="3500" kern="1200"/>
        </a:p>
      </dsp:txBody>
      <dsp:txXfrm>
        <a:off x="4002540" y="422"/>
        <a:ext cx="3094719" cy="1856831"/>
      </dsp:txXfrm>
    </dsp:sp>
    <dsp:sp modelId="{80E6D2E3-39BF-4E97-91F6-9420E231AD3B}">
      <dsp:nvSpPr>
        <dsp:cNvPr id="0" name=""/>
        <dsp:cNvSpPr/>
      </dsp:nvSpPr>
      <dsp:spPr>
        <a:xfrm>
          <a:off x="7406731" y="422"/>
          <a:ext cx="3094719" cy="185683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0" i="0" kern="1200" baseline="0"/>
            <a:t>Martyn’s Law </a:t>
          </a:r>
          <a:endParaRPr lang="en-US" sz="3500" kern="1200"/>
        </a:p>
      </dsp:txBody>
      <dsp:txXfrm>
        <a:off x="7406731" y="422"/>
        <a:ext cx="3094719" cy="1856831"/>
      </dsp:txXfrm>
    </dsp:sp>
    <dsp:sp modelId="{EEF39823-39B5-412F-B465-BA2C9277B095}">
      <dsp:nvSpPr>
        <dsp:cNvPr id="0" name=""/>
        <dsp:cNvSpPr/>
      </dsp:nvSpPr>
      <dsp:spPr>
        <a:xfrm>
          <a:off x="598348" y="2166726"/>
          <a:ext cx="3094719" cy="185683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0" i="0" kern="1200" baseline="0"/>
            <a:t>Risk Assessment </a:t>
          </a:r>
          <a:endParaRPr lang="en-US" sz="3500" kern="1200"/>
        </a:p>
      </dsp:txBody>
      <dsp:txXfrm>
        <a:off x="598348" y="2166726"/>
        <a:ext cx="3094719" cy="1856831"/>
      </dsp:txXfrm>
    </dsp:sp>
    <dsp:sp modelId="{CD7EAF97-29EA-4364-9B02-1D19EAD74D47}">
      <dsp:nvSpPr>
        <dsp:cNvPr id="0" name=""/>
        <dsp:cNvSpPr/>
      </dsp:nvSpPr>
      <dsp:spPr>
        <a:xfrm>
          <a:off x="4002540" y="2166726"/>
          <a:ext cx="3094719" cy="185683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0" i="0" kern="1200" baseline="0"/>
            <a:t>Emergency Planning </a:t>
          </a:r>
          <a:endParaRPr lang="en-US" sz="3500" kern="1200"/>
        </a:p>
      </dsp:txBody>
      <dsp:txXfrm>
        <a:off x="4002540" y="2166726"/>
        <a:ext cx="3094719" cy="1856831"/>
      </dsp:txXfrm>
    </dsp:sp>
    <dsp:sp modelId="{E8ABB072-483E-4985-A7E4-841BA64BF3DF}">
      <dsp:nvSpPr>
        <dsp:cNvPr id="0" name=""/>
        <dsp:cNvSpPr/>
      </dsp:nvSpPr>
      <dsp:spPr>
        <a:xfrm>
          <a:off x="7406731" y="2166726"/>
          <a:ext cx="3094719" cy="185683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0" i="0" kern="1200" baseline="0"/>
            <a:t>Contingency Planning</a:t>
          </a:r>
          <a:endParaRPr lang="en-US" sz="3500" kern="1200"/>
        </a:p>
      </dsp:txBody>
      <dsp:txXfrm>
        <a:off x="7406731" y="2166726"/>
        <a:ext cx="3094719" cy="1856831"/>
      </dsp:txXfrm>
    </dsp:sp>
    <dsp:sp modelId="{413C73BB-6D2E-41C7-BFBB-E9CCA61B5EBB}">
      <dsp:nvSpPr>
        <dsp:cNvPr id="0" name=""/>
        <dsp:cNvSpPr/>
      </dsp:nvSpPr>
      <dsp:spPr>
        <a:xfrm>
          <a:off x="2300444" y="4333030"/>
          <a:ext cx="3094719" cy="185683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0" i="0" kern="1200" baseline="0"/>
            <a:t>Crisis Management</a:t>
          </a:r>
          <a:endParaRPr lang="en-US" sz="3500" kern="1200"/>
        </a:p>
      </dsp:txBody>
      <dsp:txXfrm>
        <a:off x="2300444" y="4333030"/>
        <a:ext cx="3094719" cy="1856831"/>
      </dsp:txXfrm>
    </dsp:sp>
    <dsp:sp modelId="{0034D2D4-DF5A-493A-889E-E0B4A8C6CC6D}">
      <dsp:nvSpPr>
        <dsp:cNvPr id="0" name=""/>
        <dsp:cNvSpPr/>
      </dsp:nvSpPr>
      <dsp:spPr>
        <a:xfrm>
          <a:off x="5704635" y="4333030"/>
          <a:ext cx="3094719" cy="185683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76200" dir="18900000" rotWithShape="0">
            <a:srgbClr val="000000">
              <a:alpha val="8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0" i="0" kern="1200" baseline="0"/>
            <a:t>Critical Review</a:t>
          </a:r>
          <a:endParaRPr lang="en-US" sz="3500" kern="1200"/>
        </a:p>
      </dsp:txBody>
      <dsp:txXfrm>
        <a:off x="5704635" y="4333030"/>
        <a:ext cx="3094719" cy="18568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13"/>
          </p:nvPr>
        </p:nvSpPr>
        <p:spPr>
          <a:xfrm>
            <a:off x="160020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8191500"/>
            <a:ext cx="10464800" cy="1219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sz="half" idx="13"/>
          </p:nvPr>
        </p:nvSpPr>
        <p:spPr>
          <a:xfrm>
            <a:off x="6718300" y="762000"/>
            <a:ext cx="5334000" cy="8242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952500" y="762000"/>
            <a:ext cx="5334000" cy="40005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52500" y="5003800"/>
            <a:ext cx="5334000" cy="4000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3800"/>
              </a:spcBef>
              <a:defRPr sz="2800"/>
            </a:lvl1pPr>
            <a:lvl2pPr marL="762000" indent="-381000">
              <a:spcBef>
                <a:spcPts val="3800"/>
              </a:spcBef>
              <a:defRPr sz="2800"/>
            </a:lvl2pPr>
            <a:lvl3pPr marL="1143000" indent="-381000">
              <a:spcBef>
                <a:spcPts val="3800"/>
              </a:spcBef>
              <a:defRPr sz="2800"/>
            </a:lvl3pPr>
            <a:lvl4pPr marL="1524000" indent="-381000">
              <a:spcBef>
                <a:spcPts val="3800"/>
              </a:spcBef>
              <a:defRPr sz="2800"/>
            </a:lvl4pPr>
            <a:lvl5pPr marL="1905000" indent="-381000">
              <a:spcBef>
                <a:spcPts val="38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sz="quarter" idx="13"/>
          </p:nvPr>
        </p:nvSpPr>
        <p:spPr>
          <a:xfrm>
            <a:off x="6718300" y="5092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quarter" idx="14"/>
          </p:nvPr>
        </p:nvSpPr>
        <p:spPr>
          <a:xfrm>
            <a:off x="6718300" y="762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sz="half" idx="15"/>
          </p:nvPr>
        </p:nvSpPr>
        <p:spPr>
          <a:xfrm>
            <a:off x="952500" y="762884"/>
            <a:ext cx="5334000" cy="8229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8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sz="4000"/>
            </a:lvl1pPr>
          </a:lstStyle>
          <a:p>
            <a:r>
              <a:t>“Type a quote here.”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599"/>
            <a:ext cx="368504" cy="381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57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914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1371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1828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22860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2743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3200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3657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4114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Video 121" descr="Clear Chess Pieces">
            <a:extLst>
              <a:ext uri="{FF2B5EF4-FFF2-40B4-BE49-F238E27FC236}">
                <a16:creationId xmlns:a16="http://schemas.microsoft.com/office/drawing/2014/main" id="{9825E3F2-AB61-FF4D-1B40-AA6EAE6B07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790"/>
          <a:stretch>
            <a:fillRect/>
          </a:stretch>
        </p:blipFill>
        <p:spPr>
          <a:xfrm>
            <a:off x="1600200" y="635000"/>
            <a:ext cx="9779000" cy="5918200"/>
          </a:xfrm>
          <a:prstGeom prst="rect">
            <a:avLst/>
          </a:prstGeom>
          <a:noFill/>
        </p:spPr>
      </p:pic>
      <p:sp>
        <p:nvSpPr>
          <p:cNvPr id="119" name="Risk Management"/>
          <p:cNvSpPr txBox="1"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</p:spPr>
        <p:txBody>
          <a:bodyPr anchor="b">
            <a:normAutofit/>
          </a:bodyPr>
          <a:lstStyle/>
          <a:p>
            <a:r>
              <a:t>Risk Management</a:t>
            </a:r>
          </a:p>
        </p:txBody>
      </p:sp>
      <p:sp>
        <p:nvSpPr>
          <p:cNvPr id="120" name="Operations Management"/>
          <p:cNvSpPr txBox="1">
            <a:spLocks noGrp="1"/>
          </p:cNvSpPr>
          <p:nvPr>
            <p:ph type="body" sz="quarter" idx="1"/>
          </p:nvPr>
        </p:nvSpPr>
        <p:spPr>
          <a:xfrm>
            <a:off x="1270000" y="8191500"/>
            <a:ext cx="10464800" cy="1219200"/>
          </a:xfrm>
        </p:spPr>
        <p:txBody>
          <a:bodyPr anchor="t">
            <a:normAutofit/>
          </a:bodyPr>
          <a:lstStyle/>
          <a:p>
            <a:pPr>
              <a:spcAft>
                <a:spcPts val="600"/>
              </a:spcAft>
            </a:pPr>
            <a:r>
              <a:t>Operations Management</a:t>
            </a:r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1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22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C1947-12DB-4FF3-7CB3-FB23D8499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Session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AE488D-DF28-9711-3673-C50409BD94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754" y="2590800"/>
            <a:ext cx="11917546" cy="7313596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Introduction to Risk </a:t>
            </a:r>
          </a:p>
          <a:p>
            <a:r>
              <a:rPr lang="en-GB" dirty="0"/>
              <a:t>Legal Responsibilities – Duty of Care</a:t>
            </a:r>
          </a:p>
          <a:p>
            <a:r>
              <a:rPr lang="en-GB" dirty="0"/>
              <a:t>Green Book, Purple Book &amp; Pink Book</a:t>
            </a:r>
          </a:p>
          <a:p>
            <a:r>
              <a:rPr lang="en-GB" dirty="0"/>
              <a:t>Martyn’s Law</a:t>
            </a:r>
          </a:p>
          <a:p>
            <a:r>
              <a:rPr lang="en-GB" dirty="0"/>
              <a:t>Risk Management</a:t>
            </a:r>
          </a:p>
          <a:p>
            <a:r>
              <a:rPr lang="en-GB" dirty="0"/>
              <a:t>Operational Management </a:t>
            </a:r>
          </a:p>
          <a:p>
            <a:r>
              <a:rPr lang="en-GB" dirty="0"/>
              <a:t>Contingency &amp; Emergency Planning</a:t>
            </a:r>
          </a:p>
          <a:p>
            <a:r>
              <a:rPr lang="en-GB" dirty="0"/>
              <a:t>Crisis Management</a:t>
            </a:r>
          </a:p>
          <a:p>
            <a:r>
              <a:rPr lang="en-GB" dirty="0"/>
              <a:t>Critical Review</a:t>
            </a:r>
          </a:p>
        </p:txBody>
      </p:sp>
    </p:spTree>
    <p:extLst>
      <p:ext uri="{BB962C8B-B14F-4D97-AF65-F5344CB8AC3E}">
        <p14:creationId xmlns:p14="http://schemas.microsoft.com/office/powerpoint/2010/main" val="2127024597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What is Risk Management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>
            <a:lvl1pPr defTabSz="543305">
              <a:defRPr sz="7440"/>
            </a:lvl1pPr>
          </a:lstStyle>
          <a:p>
            <a:r>
              <a:rPr lang="en-GB" sz="7400"/>
              <a:t>What is Risk Management</a:t>
            </a:r>
          </a:p>
        </p:txBody>
      </p:sp>
      <p:graphicFrame>
        <p:nvGraphicFramePr>
          <p:cNvPr id="126" name="Planned process for avoiding risks and managing active crises…">
            <a:extLst>
              <a:ext uri="{FF2B5EF4-FFF2-40B4-BE49-F238E27FC236}">
                <a16:creationId xmlns:a16="http://schemas.microsoft.com/office/drawing/2014/main" id="{FF37A27F-3195-018A-5530-BAD95E5E65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3400692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Risk Frameworks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t>Risk Frameworks</a:t>
            </a:r>
          </a:p>
        </p:txBody>
      </p:sp>
      <p:graphicFrame>
        <p:nvGraphicFramePr>
          <p:cNvPr id="128" name="Operational Risk…">
            <a:extLst>
              <a:ext uri="{FF2B5EF4-FFF2-40B4-BE49-F238E27FC236}">
                <a16:creationId xmlns:a16="http://schemas.microsoft.com/office/drawing/2014/main" id="{1D71613C-58A8-3774-3117-D5E40030FC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1658123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Operational Risk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t>Operational Risk</a:t>
            </a:r>
          </a:p>
        </p:txBody>
      </p:sp>
      <p:graphicFrame>
        <p:nvGraphicFramePr>
          <p:cNvPr id="133" name="Internal…">
            <a:extLst>
              <a:ext uri="{FF2B5EF4-FFF2-40B4-BE49-F238E27FC236}">
                <a16:creationId xmlns:a16="http://schemas.microsoft.com/office/drawing/2014/main" id="{51DF318A-96ED-7363-E165-0413AB2500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5013253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isk Categorisation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t>Risk Categorisation</a:t>
            </a:r>
          </a:p>
        </p:txBody>
      </p:sp>
      <p:graphicFrame>
        <p:nvGraphicFramePr>
          <p:cNvPr id="134" name="Framework of Responsibility…">
            <a:extLst>
              <a:ext uri="{FF2B5EF4-FFF2-40B4-BE49-F238E27FC236}">
                <a16:creationId xmlns:a16="http://schemas.microsoft.com/office/drawing/2014/main" id="{13368D28-C3ED-CFDC-8FD2-F11F515147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7016542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Risk Factors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t>Risk Factors</a:t>
            </a:r>
          </a:p>
        </p:txBody>
      </p:sp>
      <p:graphicFrame>
        <p:nvGraphicFramePr>
          <p:cNvPr id="137" name="Business / Operational Interruption…">
            <a:extLst>
              <a:ext uri="{FF2B5EF4-FFF2-40B4-BE49-F238E27FC236}">
                <a16:creationId xmlns:a16="http://schemas.microsoft.com/office/drawing/2014/main" id="{A54F786B-6562-54FF-6853-C9BB84C360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0474726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External Risks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t>External Risks</a:t>
            </a:r>
          </a:p>
        </p:txBody>
      </p:sp>
      <p:graphicFrame>
        <p:nvGraphicFramePr>
          <p:cNvPr id="140" name="Natural Disasters…">
            <a:extLst>
              <a:ext uri="{FF2B5EF4-FFF2-40B4-BE49-F238E27FC236}">
                <a16:creationId xmlns:a16="http://schemas.microsoft.com/office/drawing/2014/main" id="{7F68676F-D25B-0D49-0471-4A1E202CEA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7804389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Operational Risk Management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>
            <a:lvl1pPr defTabSz="484886">
              <a:defRPr sz="6640"/>
            </a:lvl1pPr>
          </a:lstStyle>
          <a:p>
            <a:pPr>
              <a:lnSpc>
                <a:spcPct val="90000"/>
              </a:lnSpc>
            </a:pPr>
            <a:r>
              <a:rPr lang="en-GB" sz="6800"/>
              <a:t>Operational Risk Management</a:t>
            </a:r>
          </a:p>
        </p:txBody>
      </p:sp>
      <p:graphicFrame>
        <p:nvGraphicFramePr>
          <p:cNvPr id="143" name="Identify Risks…">
            <a:extLst>
              <a:ext uri="{FF2B5EF4-FFF2-40B4-BE49-F238E27FC236}">
                <a16:creationId xmlns:a16="http://schemas.microsoft.com/office/drawing/2014/main" id="{9EC7BC19-E6C9-C8BB-130C-0AA5186C6C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78441903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isk Cycle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t>Risk Cycle</a:t>
            </a:r>
          </a:p>
        </p:txBody>
      </p:sp>
      <p:graphicFrame>
        <p:nvGraphicFramePr>
          <p:cNvPr id="146" name="Risk Assessment - Hazards…">
            <a:extLst>
              <a:ext uri="{FF2B5EF4-FFF2-40B4-BE49-F238E27FC236}">
                <a16:creationId xmlns:a16="http://schemas.microsoft.com/office/drawing/2014/main" id="{EE0F5327-C70F-9354-DC0B-54C987E2FD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1887083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YPES OF RISK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t>TYPES OF RISK</a:t>
            </a:r>
          </a:p>
        </p:txBody>
      </p:sp>
      <p:graphicFrame>
        <p:nvGraphicFramePr>
          <p:cNvPr id="149" name="Inherent Risk - Risk before controls put in place…">
            <a:extLst>
              <a:ext uri="{FF2B5EF4-FFF2-40B4-BE49-F238E27FC236}">
                <a16:creationId xmlns:a16="http://schemas.microsoft.com/office/drawing/2014/main" id="{A683F62D-3721-88C1-B069-4CFC0CFC29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735007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12C41-EB90-AA4F-C93B-3B4B0D6E4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rPr lang="en-GB" dirty="0"/>
              <a:t>Risk Based Audits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A6CCBDAE-BA5A-04F0-6BB9-3E355CD0B3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3915259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8208217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03340-ACA6-09C2-8549-FD2C6FEA1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rPr lang="en-GB" dirty="0"/>
              <a:t>Critical </a:t>
            </a:r>
            <a:r>
              <a:rPr lang="en-GB" dirty="0" err="1"/>
              <a:t>Dependancies</a:t>
            </a:r>
            <a:endParaRPr lang="en-GB" dirty="0"/>
          </a:p>
        </p:txBody>
      </p:sp>
      <p:graphicFrame>
        <p:nvGraphicFramePr>
          <p:cNvPr id="7" name="Text Placeholder 2">
            <a:extLst>
              <a:ext uri="{FF2B5EF4-FFF2-40B4-BE49-F238E27FC236}">
                <a16:creationId xmlns:a16="http://schemas.microsoft.com/office/drawing/2014/main" id="{29E840E3-7314-E078-8F52-978377B52B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6999805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5948884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CCC3B-DC00-E3F2-2246-D3F88A96D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800"/>
              <a:t>Risk Assessments Methods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0647CF-E3A6-F68D-C3F9-D039A9612959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92505" y="3185962"/>
            <a:ext cx="12618720" cy="6381550"/>
          </a:xfrm>
        </p:spPr>
        <p:txBody>
          <a:bodyPr>
            <a:normAutofit fontScale="92500" lnSpcReduction="10000"/>
          </a:bodyPr>
          <a:lstStyle/>
          <a:p>
            <a:pPr marL="320039" indent="-320039" defTabSz="408940">
              <a:lnSpc>
                <a:spcPct val="90000"/>
              </a:lnSpc>
              <a:spcBef>
                <a:spcPts val="2900"/>
              </a:spcBef>
              <a:defRPr sz="2660"/>
            </a:pPr>
            <a:r>
              <a:rPr lang="en-GB" sz="3600" dirty="0"/>
              <a:t>Risk Identification - Perceiving Hazards, Identifying Failures, Recognising Adverse Consequences</a:t>
            </a:r>
          </a:p>
          <a:p>
            <a:pPr marL="320039" indent="-320039" defTabSz="408940">
              <a:lnSpc>
                <a:spcPct val="90000"/>
              </a:lnSpc>
              <a:spcBef>
                <a:spcPts val="2900"/>
              </a:spcBef>
              <a:defRPr sz="2660"/>
            </a:pPr>
            <a:r>
              <a:rPr lang="en-GB" sz="3600" dirty="0">
                <a:highlight>
                  <a:srgbClr val="00FFFF"/>
                </a:highlight>
              </a:rPr>
              <a:t>ASSESSMENT</a:t>
            </a:r>
          </a:p>
          <a:p>
            <a:pPr marL="320039" indent="-320039" defTabSz="408940">
              <a:lnSpc>
                <a:spcPct val="90000"/>
              </a:lnSpc>
              <a:spcBef>
                <a:spcPts val="2900"/>
              </a:spcBef>
              <a:defRPr sz="2660"/>
            </a:pPr>
            <a:r>
              <a:rPr lang="en-GB" sz="3600" dirty="0"/>
              <a:t>Estimating Risk, Probability, Understand </a:t>
            </a:r>
            <a:r>
              <a:rPr lang="en-GB" sz="3600" dirty="0" err="1"/>
              <a:t>RisK</a:t>
            </a:r>
            <a:r>
              <a:rPr lang="en-GB" sz="3600" dirty="0"/>
              <a:t>, &amp; Quantify Risk </a:t>
            </a:r>
            <a:r>
              <a:rPr lang="en-GB" sz="3600" dirty="0" err="1"/>
              <a:t>Risk</a:t>
            </a:r>
            <a:r>
              <a:rPr lang="en-GB" sz="3600" dirty="0"/>
              <a:t> Evaluation </a:t>
            </a:r>
          </a:p>
          <a:p>
            <a:pPr marL="320039" indent="-320039" defTabSz="408940">
              <a:lnSpc>
                <a:spcPct val="90000"/>
              </a:lnSpc>
              <a:spcBef>
                <a:spcPts val="2900"/>
              </a:spcBef>
              <a:defRPr sz="2660"/>
            </a:pPr>
            <a:r>
              <a:rPr lang="en-GB" sz="3600" dirty="0"/>
              <a:t>Risk Elimination - Eliminating Significant Risks, Judging Acceptable Risks, Risk Comparisons v Benefit Analysis </a:t>
            </a:r>
          </a:p>
          <a:p>
            <a:pPr marL="320039" indent="-320039" defTabSz="408940">
              <a:lnSpc>
                <a:spcPct val="90000"/>
              </a:lnSpc>
              <a:spcBef>
                <a:spcPts val="2900"/>
              </a:spcBef>
              <a:defRPr sz="2660"/>
            </a:pPr>
            <a:r>
              <a:rPr lang="en-GB" sz="3600" dirty="0"/>
              <a:t>MINIMISE, MONITOR &amp; CONTROL</a:t>
            </a:r>
          </a:p>
          <a:p>
            <a:pPr marL="320039" indent="-320039" defTabSz="408940">
              <a:lnSpc>
                <a:spcPct val="90000"/>
              </a:lnSpc>
              <a:spcBef>
                <a:spcPts val="2900"/>
              </a:spcBef>
              <a:defRPr sz="2660"/>
            </a:pPr>
            <a:r>
              <a:rPr lang="en-GB" sz="3600" dirty="0"/>
              <a:t>RESOURCES</a:t>
            </a:r>
          </a:p>
          <a:p>
            <a:pPr marL="320039" indent="-320039" defTabSz="408940">
              <a:lnSpc>
                <a:spcPct val="90000"/>
              </a:lnSpc>
              <a:spcBef>
                <a:spcPts val="2900"/>
              </a:spcBef>
              <a:defRPr sz="2660"/>
            </a:pPr>
            <a:r>
              <a:rPr lang="en-GB" sz="3600" dirty="0"/>
              <a:t>PRIORITISATION OF RISKS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67324363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96667-ED6B-7988-B107-D9FC42DA9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rPr lang="en-GB" dirty="0"/>
              <a:t>Six Sigma Methodology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A187AE96-4FB0-6E32-2354-51D5C8AAF5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8000544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6481363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BCEBE-432E-3298-9239-A0EA87F70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rPr lang="en-GB" dirty="0"/>
              <a:t>Risk Assessment Plan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E8F02B65-4C68-E0C6-7125-4811D73843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0407533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3364186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E4972-8B51-FFB8-8C81-A735BE49D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rPr lang="en-GB" sz="7400"/>
              <a:t>Risk Assessment Template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96C8E9BB-828A-4097-BDB5-0FB087B7F5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9702539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5198862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DD38E-F867-BF35-5218-D43480DD1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Risk Rating Matrix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05D59-44DA-D068-D773-41AB01CEF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9507" y="2590800"/>
            <a:ext cx="12599469" cy="6967086"/>
          </a:xfrm>
        </p:spPr>
        <p:txBody>
          <a:bodyPr/>
          <a:lstStyle/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>
                <a:highlight>
                  <a:srgbClr val="00FFFF"/>
                </a:highlight>
              </a:rPr>
              <a:t>LIKELYHOOD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/>
              <a:t>5.Highly Likely 4. Likely 3. Possible 2. Unlikely 1.Rare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/>
              <a:t>CONSEQUENCES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/>
              <a:t>5. Catastrophic. 4. Major 3. Moderate 2. Minor 1. Insignificant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>
                <a:highlight>
                  <a:srgbClr val="00FFFF"/>
                </a:highlight>
              </a:rPr>
              <a:t>RISK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/>
              <a:t>Extreme (Immediate Action Required), High Risk (Senior Management Responsibility), Moderate Risk (Management Responsibility must be specified), Low Risk (Routine Procedures)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46226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434AC-4E5B-DA0B-F05D-D85705CA9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rPr lang="en-GB" dirty="0"/>
              <a:t>Risk Strategies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4400D928-D8C3-AC7C-C534-C11CC18330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5119390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5662531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E3E20-C3B2-CC4D-A574-EB7E2CE19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-269507"/>
            <a:ext cx="11099800" cy="1867301"/>
          </a:xfrm>
        </p:spPr>
        <p:txBody>
          <a:bodyPr>
            <a:normAutofit/>
          </a:bodyPr>
          <a:lstStyle/>
          <a:p>
            <a:r>
              <a:rPr lang="en-GB" dirty="0"/>
              <a:t>Information Planning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2E3642-3615-C5C4-83D3-40AFB2A90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6884" y="1915427"/>
            <a:ext cx="11715416" cy="7931217"/>
          </a:xfrm>
        </p:spPr>
        <p:txBody>
          <a:bodyPr>
            <a:normAutofit fontScale="25000" lnSpcReduction="20000"/>
          </a:bodyPr>
          <a:lstStyle/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Event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Dates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Location / Venue - Directions / Post Code / What3Words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Participants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Transport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Equipment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Activity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Staffing 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Management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Operational Plan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Training / Briefing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Paperwork / Consent Forms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Insurance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rPr lang="en-GB" sz="11200" dirty="0"/>
              <a:t>Additional Info - PPE, </a:t>
            </a:r>
            <a:r>
              <a:rPr lang="en-GB" sz="11200" dirty="0" err="1"/>
              <a:t>Equipement</a:t>
            </a:r>
            <a:r>
              <a:rPr lang="en-GB" sz="11200" dirty="0"/>
              <a:t>, Environment, Supervision, Emergency Procedures, Risks/Hazards, Other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279864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0A4DE-8B86-1ACD-EE2D-9157A4D67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rPr lang="en-GB" dirty="0"/>
              <a:t>Emergency Procedures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4367C7BE-30C6-FBEE-F533-1DF5B3A6CEB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8470040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6891135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0D156-EC9D-A774-44FE-60241409A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rPr lang="en-GB" dirty="0"/>
              <a:t>Issues to Consider!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870D6575-CB6A-0662-E798-B30821EFE0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3363727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447736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CBBC3-5799-F1E8-EB29-ADAB509AC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</p:spPr>
        <p:txBody>
          <a:bodyPr anchor="ctr">
            <a:normAutofit/>
          </a:bodyPr>
          <a:lstStyle/>
          <a:p>
            <a:r>
              <a:rPr lang="en-GB" dirty="0"/>
              <a:t>Session Review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95214F12-1BE1-4CE7-A652-75DB4C782A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7276601"/>
              </p:ext>
            </p:extLst>
          </p:nvPr>
        </p:nvGraphicFramePr>
        <p:xfrm>
          <a:off x="952500" y="2717800"/>
          <a:ext cx="11099800" cy="619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8186686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Gradient">
  <a:themeElements>
    <a:clrScheme name="Gradient">
      <a:dk1>
        <a:srgbClr val="FF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651</Words>
  <Application>Microsoft Office PowerPoint</Application>
  <PresentationFormat>Custom</PresentationFormat>
  <Paragraphs>176</Paragraphs>
  <Slides>23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Helvetica Light</vt:lpstr>
      <vt:lpstr>Helvetica Neue</vt:lpstr>
      <vt:lpstr>Helvetica</vt:lpstr>
      <vt:lpstr>Gradient</vt:lpstr>
      <vt:lpstr>Risk Management</vt:lpstr>
      <vt:lpstr>Today’s Session</vt:lpstr>
      <vt:lpstr>What is Risk Management</vt:lpstr>
      <vt:lpstr>Risk Frameworks</vt:lpstr>
      <vt:lpstr>Operational Risk</vt:lpstr>
      <vt:lpstr>Risk Categorisation</vt:lpstr>
      <vt:lpstr>Risk Factors</vt:lpstr>
      <vt:lpstr>External Risks</vt:lpstr>
      <vt:lpstr>Operational Risk Management</vt:lpstr>
      <vt:lpstr>Risk Cycle</vt:lpstr>
      <vt:lpstr>TYPES OF RISK</vt:lpstr>
      <vt:lpstr>Risk Based Audits</vt:lpstr>
      <vt:lpstr>Critical Dependancies</vt:lpstr>
      <vt:lpstr>Risk Assessments Methods</vt:lpstr>
      <vt:lpstr>Six Sigma Methodology</vt:lpstr>
      <vt:lpstr>Risk Assessment Plan</vt:lpstr>
      <vt:lpstr>Risk Assessment Template</vt:lpstr>
      <vt:lpstr>Risk Rating Matrix</vt:lpstr>
      <vt:lpstr>Risk Strategies</vt:lpstr>
      <vt:lpstr>Information Planning</vt:lpstr>
      <vt:lpstr>Emergency Procedures</vt:lpstr>
      <vt:lpstr>Issues to Consider!</vt:lpstr>
      <vt:lpstr>Session 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Management</dc:title>
  <dc:creator>Jacqui Jones</dc:creator>
  <cp:lastModifiedBy>Jacqui Jones</cp:lastModifiedBy>
  <cp:revision>2</cp:revision>
  <dcterms:modified xsi:type="dcterms:W3CDTF">2026-02-04T20:05:40Z</dcterms:modified>
</cp:coreProperties>
</file>