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1" r:id="rId3"/>
    <p:sldId id="258" r:id="rId4"/>
    <p:sldId id="259" r:id="rId5"/>
    <p:sldId id="264" r:id="rId6"/>
    <p:sldId id="260" r:id="rId7"/>
    <p:sldId id="266" r:id="rId8"/>
    <p:sldId id="267"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94660"/>
  </p:normalViewPr>
  <p:slideViewPr>
    <p:cSldViewPr snapToGrid="0">
      <p:cViewPr varScale="1">
        <p:scale>
          <a:sx n="81" d="100"/>
          <a:sy n="81" d="100"/>
        </p:scale>
        <p:origin x="52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vies" userId="dfd0beb1ef068c5a" providerId="LiveId" clId="{684EEF85-FDC9-41B0-987E-FA296AD6E82F}"/>
    <pc:docChg chg="custSel addSld modSld">
      <pc:chgData name="laura davies" userId="dfd0beb1ef068c5a" providerId="LiveId" clId="{684EEF85-FDC9-41B0-987E-FA296AD6E82F}" dt="2021-11-24T12:54:33.218" v="791" actId="20577"/>
      <pc:docMkLst>
        <pc:docMk/>
      </pc:docMkLst>
      <pc:sldChg chg="modSp mod">
        <pc:chgData name="laura davies" userId="dfd0beb1ef068c5a" providerId="LiveId" clId="{684EEF85-FDC9-41B0-987E-FA296AD6E82F}" dt="2021-11-11T13:22:06.066" v="26" actId="20577"/>
        <pc:sldMkLst>
          <pc:docMk/>
          <pc:sldMk cId="1736423449" sldId="257"/>
        </pc:sldMkLst>
        <pc:spChg chg="mod">
          <ac:chgData name="laura davies" userId="dfd0beb1ef068c5a" providerId="LiveId" clId="{684EEF85-FDC9-41B0-987E-FA296AD6E82F}" dt="2021-11-11T13:22:06.066" v="26" actId="20577"/>
          <ac:spMkLst>
            <pc:docMk/>
            <pc:sldMk cId="1736423449" sldId="257"/>
            <ac:spMk id="2" creationId="{0DADD351-984B-4114-B287-FE9DE6FD0EC3}"/>
          </ac:spMkLst>
        </pc:spChg>
      </pc:sldChg>
      <pc:sldChg chg="modSp new mod modNotesTx">
        <pc:chgData name="laura davies" userId="dfd0beb1ef068c5a" providerId="LiveId" clId="{684EEF85-FDC9-41B0-987E-FA296AD6E82F}" dt="2021-11-24T12:54:33.218" v="791" actId="20577"/>
        <pc:sldMkLst>
          <pc:docMk/>
          <pc:sldMk cId="985124318" sldId="258"/>
        </pc:sldMkLst>
        <pc:spChg chg="mod">
          <ac:chgData name="laura davies" userId="dfd0beb1ef068c5a" providerId="LiveId" clId="{684EEF85-FDC9-41B0-987E-FA296AD6E82F}" dt="2021-11-24T12:46:36.908" v="109" actId="20577"/>
          <ac:spMkLst>
            <pc:docMk/>
            <pc:sldMk cId="985124318" sldId="258"/>
            <ac:spMk id="2" creationId="{18DE2193-246F-44D7-8D21-898A53274FBB}"/>
          </ac:spMkLst>
        </pc:spChg>
      </pc:sldChg>
      <pc:sldChg chg="modSp new mod">
        <pc:chgData name="laura davies" userId="dfd0beb1ef068c5a" providerId="LiveId" clId="{684EEF85-FDC9-41B0-987E-FA296AD6E82F}" dt="2021-11-11T13:22:45.470" v="48" actId="20577"/>
        <pc:sldMkLst>
          <pc:docMk/>
          <pc:sldMk cId="3064460801" sldId="259"/>
        </pc:sldMkLst>
        <pc:spChg chg="mod">
          <ac:chgData name="laura davies" userId="dfd0beb1ef068c5a" providerId="LiveId" clId="{684EEF85-FDC9-41B0-987E-FA296AD6E82F}" dt="2021-11-11T13:22:45.470" v="48" actId="20577"/>
          <ac:spMkLst>
            <pc:docMk/>
            <pc:sldMk cId="3064460801" sldId="259"/>
            <ac:spMk id="2" creationId="{9BB5727F-134A-4806-A5C9-5A2CC821467F}"/>
          </ac:spMkLst>
        </pc:spChg>
      </pc:sldChg>
      <pc:sldChg chg="modSp new mod">
        <pc:chgData name="laura davies" userId="dfd0beb1ef068c5a" providerId="LiveId" clId="{684EEF85-FDC9-41B0-987E-FA296AD6E82F}" dt="2021-11-11T13:22:51.288" v="61" actId="20577"/>
        <pc:sldMkLst>
          <pc:docMk/>
          <pc:sldMk cId="618935522" sldId="260"/>
        </pc:sldMkLst>
        <pc:spChg chg="mod">
          <ac:chgData name="laura davies" userId="dfd0beb1ef068c5a" providerId="LiveId" clId="{684EEF85-FDC9-41B0-987E-FA296AD6E82F}" dt="2021-11-11T13:22:51.288" v="61" actId="20577"/>
          <ac:spMkLst>
            <pc:docMk/>
            <pc:sldMk cId="618935522" sldId="260"/>
            <ac:spMk id="2" creationId="{067FA619-B000-4043-A128-43D46A765DC9}"/>
          </ac:spMkLst>
        </pc:spChg>
      </pc:sldChg>
    </pc:docChg>
  </pc:docChgLst>
  <pc:docChgLst>
    <pc:chgData name="laura davies" userId="dfd0beb1ef068c5a" providerId="LiveId" clId="{80BB2618-CFBD-4268-8FB4-8DEF61273C14}"/>
    <pc:docChg chg="custSel delSld modSld">
      <pc:chgData name="laura davies" userId="dfd0beb1ef068c5a" providerId="LiveId" clId="{80BB2618-CFBD-4268-8FB4-8DEF61273C14}" dt="2022-01-24T20:06:09.615" v="2959" actId="2696"/>
      <pc:docMkLst>
        <pc:docMk/>
      </pc:docMkLst>
      <pc:sldChg chg="modNotesTx">
        <pc:chgData name="laura davies" userId="dfd0beb1ef068c5a" providerId="LiveId" clId="{80BB2618-CFBD-4268-8FB4-8DEF61273C14}" dt="2022-01-24T20:00:33.874" v="2949" actId="20577"/>
        <pc:sldMkLst>
          <pc:docMk/>
          <pc:sldMk cId="3064460801" sldId="259"/>
        </pc:sldMkLst>
      </pc:sldChg>
      <pc:sldChg chg="modNotesTx">
        <pc:chgData name="laura davies" userId="dfd0beb1ef068c5a" providerId="LiveId" clId="{80BB2618-CFBD-4268-8FB4-8DEF61273C14}" dt="2022-01-19T13:14:36.441" v="1695" actId="20577"/>
        <pc:sldMkLst>
          <pc:docMk/>
          <pc:sldMk cId="493634618" sldId="261"/>
        </pc:sldMkLst>
      </pc:sldChg>
      <pc:sldChg chg="modNotesTx">
        <pc:chgData name="laura davies" userId="dfd0beb1ef068c5a" providerId="LiveId" clId="{80BB2618-CFBD-4268-8FB4-8DEF61273C14}" dt="2022-01-24T19:50:26.443" v="2261" actId="20577"/>
        <pc:sldMkLst>
          <pc:docMk/>
          <pc:sldMk cId="2472837407" sldId="264"/>
        </pc:sldMkLst>
      </pc:sldChg>
      <pc:sldChg chg="del">
        <pc:chgData name="laura davies" userId="dfd0beb1ef068c5a" providerId="LiveId" clId="{80BB2618-CFBD-4268-8FB4-8DEF61273C14}" dt="2022-01-24T14:16:01.394" v="1696" actId="2696"/>
        <pc:sldMkLst>
          <pc:docMk/>
          <pc:sldMk cId="1365585187" sldId="269"/>
        </pc:sldMkLst>
      </pc:sldChg>
      <pc:sldChg chg="del">
        <pc:chgData name="laura davies" userId="dfd0beb1ef068c5a" providerId="LiveId" clId="{80BB2618-CFBD-4268-8FB4-8DEF61273C14}" dt="2022-01-24T20:00:55.731" v="2950" actId="2696"/>
        <pc:sldMkLst>
          <pc:docMk/>
          <pc:sldMk cId="3625389116" sldId="270"/>
        </pc:sldMkLst>
      </pc:sldChg>
      <pc:sldChg chg="modSp del mod">
        <pc:chgData name="laura davies" userId="dfd0beb1ef068c5a" providerId="LiveId" clId="{80BB2618-CFBD-4268-8FB4-8DEF61273C14}" dt="2022-01-24T20:06:09.615" v="2959" actId="2696"/>
        <pc:sldMkLst>
          <pc:docMk/>
          <pc:sldMk cId="1106043814" sldId="271"/>
        </pc:sldMkLst>
        <pc:spChg chg="mod">
          <ac:chgData name="laura davies" userId="dfd0beb1ef068c5a" providerId="LiveId" clId="{80BB2618-CFBD-4268-8FB4-8DEF61273C14}" dt="2022-01-24T20:04:12.005" v="2958" actId="20577"/>
          <ac:spMkLst>
            <pc:docMk/>
            <pc:sldMk cId="1106043814" sldId="271"/>
            <ac:spMk id="2" creationId="{A3CC745C-E248-4EEA-9353-D475EEA49181}"/>
          </ac:spMkLst>
        </pc:spChg>
      </pc:sldChg>
    </pc:docChg>
  </pc:docChgLst>
  <pc:docChgLst>
    <pc:chgData name="laura davies" userId="dfd0beb1ef068c5a" providerId="LiveId" clId="{E75F49CC-CDBB-4770-BB48-2DFEFF1066C9}"/>
    <pc:docChg chg="undo redo custSel addSld delSld modSld sldOrd">
      <pc:chgData name="laura davies" userId="dfd0beb1ef068c5a" providerId="LiveId" clId="{E75F49CC-CDBB-4770-BB48-2DFEFF1066C9}" dt="2021-12-20T15:24:07.416" v="2070" actId="1076"/>
      <pc:docMkLst>
        <pc:docMk/>
      </pc:docMkLst>
      <pc:sldChg chg="modSp mod modNotesTx">
        <pc:chgData name="laura davies" userId="dfd0beb1ef068c5a" providerId="LiveId" clId="{E75F49CC-CDBB-4770-BB48-2DFEFF1066C9}" dt="2021-12-20T14:50:54.130" v="1474" actId="20577"/>
        <pc:sldMkLst>
          <pc:docMk/>
          <pc:sldMk cId="2929331663" sldId="256"/>
        </pc:sldMkLst>
        <pc:spChg chg="mod">
          <ac:chgData name="laura davies" userId="dfd0beb1ef068c5a" providerId="LiveId" clId="{E75F49CC-CDBB-4770-BB48-2DFEFF1066C9}" dt="2021-12-20T14:50:39.312" v="1444" actId="20577"/>
          <ac:spMkLst>
            <pc:docMk/>
            <pc:sldMk cId="2929331663" sldId="256"/>
            <ac:spMk id="2" creationId="{ABEFD6DD-7A0C-4806-9B95-9C0654307C77}"/>
          </ac:spMkLst>
        </pc:spChg>
        <pc:spChg chg="mod">
          <ac:chgData name="laura davies" userId="dfd0beb1ef068c5a" providerId="LiveId" clId="{E75F49CC-CDBB-4770-BB48-2DFEFF1066C9}" dt="2021-12-20T14:50:54.130" v="1474" actId="20577"/>
          <ac:spMkLst>
            <pc:docMk/>
            <pc:sldMk cId="2929331663" sldId="256"/>
            <ac:spMk id="3" creationId="{3AA21A5E-E7ED-46B0-B904-050DBCDA1AAB}"/>
          </ac:spMkLst>
        </pc:spChg>
      </pc:sldChg>
      <pc:sldChg chg="addSp modSp del mod setBg">
        <pc:chgData name="laura davies" userId="dfd0beb1ef068c5a" providerId="LiveId" clId="{E75F49CC-CDBB-4770-BB48-2DFEFF1066C9}" dt="2021-12-18T12:48:50.412" v="342" actId="2696"/>
        <pc:sldMkLst>
          <pc:docMk/>
          <pc:sldMk cId="1736423449" sldId="257"/>
        </pc:sldMkLst>
        <pc:spChg chg="mod">
          <ac:chgData name="laura davies" userId="dfd0beb1ef068c5a" providerId="LiveId" clId="{E75F49CC-CDBB-4770-BB48-2DFEFF1066C9}" dt="2021-12-18T12:44:36.124" v="278" actId="20577"/>
          <ac:spMkLst>
            <pc:docMk/>
            <pc:sldMk cId="1736423449" sldId="257"/>
            <ac:spMk id="2" creationId="{0DADD351-984B-4114-B287-FE9DE6FD0EC3}"/>
          </ac:spMkLst>
        </pc:spChg>
        <pc:spChg chg="mod">
          <ac:chgData name="laura davies" userId="dfd0beb1ef068c5a" providerId="LiveId" clId="{E75F49CC-CDBB-4770-BB48-2DFEFF1066C9}" dt="2021-12-14T20:30:24.254" v="240" actId="26606"/>
          <ac:spMkLst>
            <pc:docMk/>
            <pc:sldMk cId="1736423449" sldId="257"/>
            <ac:spMk id="3" creationId="{D3D62D77-0EEE-47E9-97E2-CF5FAE8E19BB}"/>
          </ac:spMkLst>
        </pc:spChg>
        <pc:spChg chg="add">
          <ac:chgData name="laura davies" userId="dfd0beb1ef068c5a" providerId="LiveId" clId="{E75F49CC-CDBB-4770-BB48-2DFEFF1066C9}" dt="2021-12-14T20:30:24.254" v="240" actId="26606"/>
          <ac:spMkLst>
            <pc:docMk/>
            <pc:sldMk cId="1736423449" sldId="257"/>
            <ac:spMk id="8" creationId="{09588DA8-065E-4F6F-8EFD-43104AB2E0CF}"/>
          </ac:spMkLst>
        </pc:spChg>
        <pc:spChg chg="add">
          <ac:chgData name="laura davies" userId="dfd0beb1ef068c5a" providerId="LiveId" clId="{E75F49CC-CDBB-4770-BB48-2DFEFF1066C9}" dt="2021-12-14T20:30:24.254" v="240" actId="26606"/>
          <ac:spMkLst>
            <pc:docMk/>
            <pc:sldMk cId="1736423449" sldId="257"/>
            <ac:spMk id="10" creationId="{C4285719-470E-454C-AF62-8323075F1F5B}"/>
          </ac:spMkLst>
        </pc:spChg>
        <pc:spChg chg="add">
          <ac:chgData name="laura davies" userId="dfd0beb1ef068c5a" providerId="LiveId" clId="{E75F49CC-CDBB-4770-BB48-2DFEFF1066C9}" dt="2021-12-14T20:30:24.254" v="240" actId="26606"/>
          <ac:spMkLst>
            <pc:docMk/>
            <pc:sldMk cId="1736423449" sldId="257"/>
            <ac:spMk id="12" creationId="{CD9FE4EF-C4D8-49A0-B2FF-81D8DB7D8A24}"/>
          </ac:spMkLst>
        </pc:spChg>
        <pc:spChg chg="add">
          <ac:chgData name="laura davies" userId="dfd0beb1ef068c5a" providerId="LiveId" clId="{E75F49CC-CDBB-4770-BB48-2DFEFF1066C9}" dt="2021-12-14T20:30:24.254" v="240" actId="26606"/>
          <ac:spMkLst>
            <pc:docMk/>
            <pc:sldMk cId="1736423449" sldId="257"/>
            <ac:spMk id="14" creationId="{4300840D-0A0B-4512-BACA-B439D5B9C57C}"/>
          </ac:spMkLst>
        </pc:spChg>
        <pc:spChg chg="add">
          <ac:chgData name="laura davies" userId="dfd0beb1ef068c5a" providerId="LiveId" clId="{E75F49CC-CDBB-4770-BB48-2DFEFF1066C9}" dt="2021-12-14T20:30:24.254" v="240" actId="26606"/>
          <ac:spMkLst>
            <pc:docMk/>
            <pc:sldMk cId="1736423449" sldId="257"/>
            <ac:spMk id="16" creationId="{D2B78728-A580-49A7-84F9-6EF6F583ADE0}"/>
          </ac:spMkLst>
        </pc:spChg>
        <pc:spChg chg="add">
          <ac:chgData name="laura davies" userId="dfd0beb1ef068c5a" providerId="LiveId" clId="{E75F49CC-CDBB-4770-BB48-2DFEFF1066C9}" dt="2021-12-14T20:30:24.254" v="240" actId="26606"/>
          <ac:spMkLst>
            <pc:docMk/>
            <pc:sldMk cId="1736423449" sldId="257"/>
            <ac:spMk id="18" creationId="{38FAA1A1-D861-433F-88FA-1E9D6FD31D11}"/>
          </ac:spMkLst>
        </pc:spChg>
        <pc:spChg chg="add">
          <ac:chgData name="laura davies" userId="dfd0beb1ef068c5a" providerId="LiveId" clId="{E75F49CC-CDBB-4770-BB48-2DFEFF1066C9}" dt="2021-12-14T20:30:24.254" v="240" actId="26606"/>
          <ac:spMkLst>
            <pc:docMk/>
            <pc:sldMk cId="1736423449" sldId="257"/>
            <ac:spMk id="20" creationId="{8D71EDA1-87BF-4D5D-AB79-F346FD19278A}"/>
          </ac:spMkLst>
        </pc:spChg>
      </pc:sldChg>
      <pc:sldChg chg="del">
        <pc:chgData name="laura davies" userId="dfd0beb1ef068c5a" providerId="LiveId" clId="{E75F49CC-CDBB-4770-BB48-2DFEFF1066C9}" dt="2021-12-14T20:26:37.099" v="192" actId="2696"/>
        <pc:sldMkLst>
          <pc:docMk/>
          <pc:sldMk cId="985124318" sldId="258"/>
        </pc:sldMkLst>
      </pc:sldChg>
      <pc:sldChg chg="addSp delSp modSp add mod setBg modNotesTx">
        <pc:chgData name="laura davies" userId="dfd0beb1ef068c5a" providerId="LiveId" clId="{E75F49CC-CDBB-4770-BB48-2DFEFF1066C9}" dt="2021-12-20T14:57:42.366" v="1659" actId="20577"/>
        <pc:sldMkLst>
          <pc:docMk/>
          <pc:sldMk cId="2322469053" sldId="258"/>
        </pc:sldMkLst>
        <pc:spChg chg="mod">
          <ac:chgData name="laura davies" userId="dfd0beb1ef068c5a" providerId="LiveId" clId="{E75F49CC-CDBB-4770-BB48-2DFEFF1066C9}" dt="2021-12-18T12:46:11.171" v="297" actId="20577"/>
          <ac:spMkLst>
            <pc:docMk/>
            <pc:sldMk cId="2322469053" sldId="258"/>
            <ac:spMk id="2" creationId="{18DE2193-246F-44D7-8D21-898A53274FBB}"/>
          </ac:spMkLst>
        </pc:spChg>
        <pc:spChg chg="del">
          <ac:chgData name="laura davies" userId="dfd0beb1ef068c5a" providerId="LiveId" clId="{E75F49CC-CDBB-4770-BB48-2DFEFF1066C9}" dt="2021-12-14T20:31:03.135" v="242" actId="26606"/>
          <ac:spMkLst>
            <pc:docMk/>
            <pc:sldMk cId="2322469053" sldId="258"/>
            <ac:spMk id="3" creationId="{1D1F1AA1-482F-482B-AD91-90EFE71D85E8}"/>
          </ac:spMkLst>
        </pc:spChg>
        <pc:spChg chg="add">
          <ac:chgData name="laura davies" userId="dfd0beb1ef068c5a" providerId="LiveId" clId="{E75F49CC-CDBB-4770-BB48-2DFEFF1066C9}" dt="2021-12-14T20:31:03.135" v="242" actId="26606"/>
          <ac:spMkLst>
            <pc:docMk/>
            <pc:sldMk cId="2322469053" sldId="258"/>
            <ac:spMk id="8" creationId="{6F5A5072-7B47-4D32-B52A-4EBBF590B8A5}"/>
          </ac:spMkLst>
        </pc:spChg>
        <pc:spChg chg="add">
          <ac:chgData name="laura davies" userId="dfd0beb1ef068c5a" providerId="LiveId" clId="{E75F49CC-CDBB-4770-BB48-2DFEFF1066C9}" dt="2021-12-14T20:31:03.135" v="242" actId="26606"/>
          <ac:spMkLst>
            <pc:docMk/>
            <pc:sldMk cId="2322469053" sldId="258"/>
            <ac:spMk id="10" creationId="{9715DAF0-AE1B-46C9-8A6B-DB2AA05AB91D}"/>
          </ac:spMkLst>
        </pc:spChg>
        <pc:spChg chg="add">
          <ac:chgData name="laura davies" userId="dfd0beb1ef068c5a" providerId="LiveId" clId="{E75F49CC-CDBB-4770-BB48-2DFEFF1066C9}" dt="2021-12-14T20:31:03.135" v="242" actId="26606"/>
          <ac:spMkLst>
            <pc:docMk/>
            <pc:sldMk cId="2322469053" sldId="258"/>
            <ac:spMk id="12" creationId="{6016219D-510E-4184-9090-6D5578A87BD1}"/>
          </ac:spMkLst>
        </pc:spChg>
        <pc:spChg chg="add">
          <ac:chgData name="laura davies" userId="dfd0beb1ef068c5a" providerId="LiveId" clId="{E75F49CC-CDBB-4770-BB48-2DFEFF1066C9}" dt="2021-12-14T20:31:03.135" v="242" actId="26606"/>
          <ac:spMkLst>
            <pc:docMk/>
            <pc:sldMk cId="2322469053" sldId="258"/>
            <ac:spMk id="14" creationId="{AFF4A713-7B75-4B21-90D7-5AB19547C728}"/>
          </ac:spMkLst>
        </pc:spChg>
        <pc:spChg chg="add">
          <ac:chgData name="laura davies" userId="dfd0beb1ef068c5a" providerId="LiveId" clId="{E75F49CC-CDBB-4770-BB48-2DFEFF1066C9}" dt="2021-12-14T20:31:03.135" v="242" actId="26606"/>
          <ac:spMkLst>
            <pc:docMk/>
            <pc:sldMk cId="2322469053" sldId="258"/>
            <ac:spMk id="16" creationId="{DC631C0B-6DA6-4E57-8231-CE32B3434A7E}"/>
          </ac:spMkLst>
        </pc:spChg>
        <pc:spChg chg="add">
          <ac:chgData name="laura davies" userId="dfd0beb1ef068c5a" providerId="LiveId" clId="{E75F49CC-CDBB-4770-BB48-2DFEFF1066C9}" dt="2021-12-14T20:31:03.135" v="242" actId="26606"/>
          <ac:spMkLst>
            <pc:docMk/>
            <pc:sldMk cId="2322469053" sldId="258"/>
            <ac:spMk id="18" creationId="{C29501E6-A978-4A61-9689-9085AF97A53A}"/>
          </ac:spMkLst>
        </pc:spChg>
      </pc:sldChg>
      <pc:sldChg chg="add del">
        <pc:chgData name="laura davies" userId="dfd0beb1ef068c5a" providerId="LiveId" clId="{E75F49CC-CDBB-4770-BB48-2DFEFF1066C9}" dt="2021-12-14T20:26:48.548" v="195"/>
        <pc:sldMkLst>
          <pc:docMk/>
          <pc:sldMk cId="3594430706" sldId="258"/>
        </pc:sldMkLst>
      </pc:sldChg>
      <pc:sldChg chg="add del">
        <pc:chgData name="laura davies" userId="dfd0beb1ef068c5a" providerId="LiveId" clId="{E75F49CC-CDBB-4770-BB48-2DFEFF1066C9}" dt="2021-12-14T20:27:01.833" v="197"/>
        <pc:sldMkLst>
          <pc:docMk/>
          <pc:sldMk cId="3916144521" sldId="258"/>
        </pc:sldMkLst>
      </pc:sldChg>
      <pc:sldChg chg="addSp delSp modSp mod setBg">
        <pc:chgData name="laura davies" userId="dfd0beb1ef068c5a" providerId="LiveId" clId="{E75F49CC-CDBB-4770-BB48-2DFEFF1066C9}" dt="2021-12-15T18:15:32.982" v="251" actId="115"/>
        <pc:sldMkLst>
          <pc:docMk/>
          <pc:sldMk cId="3064460801" sldId="259"/>
        </pc:sldMkLst>
        <pc:spChg chg="mod">
          <ac:chgData name="laura davies" userId="dfd0beb1ef068c5a" providerId="LiveId" clId="{E75F49CC-CDBB-4770-BB48-2DFEFF1066C9}" dt="2021-12-15T18:15:32.982" v="251" actId="115"/>
          <ac:spMkLst>
            <pc:docMk/>
            <pc:sldMk cId="3064460801" sldId="259"/>
            <ac:spMk id="2" creationId="{9BB5727F-134A-4806-A5C9-5A2CC821467F}"/>
          </ac:spMkLst>
        </pc:spChg>
        <pc:spChg chg="del">
          <ac:chgData name="laura davies" userId="dfd0beb1ef068c5a" providerId="LiveId" clId="{E75F49CC-CDBB-4770-BB48-2DFEFF1066C9}" dt="2021-12-14T20:31:12.285" v="243" actId="26606"/>
          <ac:spMkLst>
            <pc:docMk/>
            <pc:sldMk cId="3064460801" sldId="259"/>
            <ac:spMk id="3" creationId="{5FF8C51D-F88C-42BC-86B5-653CB37B8E8D}"/>
          </ac:spMkLst>
        </pc:spChg>
        <pc:spChg chg="add">
          <ac:chgData name="laura davies" userId="dfd0beb1ef068c5a" providerId="LiveId" clId="{E75F49CC-CDBB-4770-BB48-2DFEFF1066C9}" dt="2021-12-14T20:31:12.285" v="243" actId="26606"/>
          <ac:spMkLst>
            <pc:docMk/>
            <pc:sldMk cId="3064460801" sldId="259"/>
            <ac:spMk id="8" creationId="{0E30439A-8A5B-46EC-8283-9B6B031D40D0}"/>
          </ac:spMkLst>
        </pc:spChg>
        <pc:spChg chg="add">
          <ac:chgData name="laura davies" userId="dfd0beb1ef068c5a" providerId="LiveId" clId="{E75F49CC-CDBB-4770-BB48-2DFEFF1066C9}" dt="2021-12-14T20:31:12.285" v="243" actId="26606"/>
          <ac:spMkLst>
            <pc:docMk/>
            <pc:sldMk cId="3064460801" sldId="259"/>
            <ac:spMk id="10" creationId="{5CEAD642-85CF-4750-8432-7C80C901F001}"/>
          </ac:spMkLst>
        </pc:spChg>
        <pc:spChg chg="add">
          <ac:chgData name="laura davies" userId="dfd0beb1ef068c5a" providerId="LiveId" clId="{E75F49CC-CDBB-4770-BB48-2DFEFF1066C9}" dt="2021-12-14T20:31:12.285" v="243" actId="26606"/>
          <ac:spMkLst>
            <pc:docMk/>
            <pc:sldMk cId="3064460801" sldId="259"/>
            <ac:spMk id="12" creationId="{FA33EEAE-15D5-4119-8C1E-89D943F911EF}"/>
          </ac:spMkLst>
        </pc:spChg>
        <pc:spChg chg="add">
          <ac:chgData name="laura davies" userId="dfd0beb1ef068c5a" providerId="LiveId" clId="{E75F49CC-CDBB-4770-BB48-2DFEFF1066C9}" dt="2021-12-14T20:31:12.285" v="243" actId="26606"/>
          <ac:spMkLst>
            <pc:docMk/>
            <pc:sldMk cId="3064460801" sldId="259"/>
            <ac:spMk id="14" creationId="{730D8B3B-9B80-4025-B934-26DC7D7CD231}"/>
          </ac:spMkLst>
        </pc:spChg>
        <pc:spChg chg="add">
          <ac:chgData name="laura davies" userId="dfd0beb1ef068c5a" providerId="LiveId" clId="{E75F49CC-CDBB-4770-BB48-2DFEFF1066C9}" dt="2021-12-14T20:31:12.285" v="243" actId="26606"/>
          <ac:spMkLst>
            <pc:docMk/>
            <pc:sldMk cId="3064460801" sldId="259"/>
            <ac:spMk id="16" creationId="{B5A1B09C-1565-46F8-B70F-621C5EB48A09}"/>
          </ac:spMkLst>
        </pc:spChg>
        <pc:spChg chg="add">
          <ac:chgData name="laura davies" userId="dfd0beb1ef068c5a" providerId="LiveId" clId="{E75F49CC-CDBB-4770-BB48-2DFEFF1066C9}" dt="2021-12-14T20:31:12.285" v="243" actId="26606"/>
          <ac:spMkLst>
            <pc:docMk/>
            <pc:sldMk cId="3064460801" sldId="259"/>
            <ac:spMk id="18" creationId="{8C516CC8-80AC-446C-A56E-9F54B7210402}"/>
          </ac:spMkLst>
        </pc:spChg>
        <pc:spChg chg="add">
          <ac:chgData name="laura davies" userId="dfd0beb1ef068c5a" providerId="LiveId" clId="{E75F49CC-CDBB-4770-BB48-2DFEFF1066C9}" dt="2021-12-14T20:31:12.285" v="243" actId="26606"/>
          <ac:spMkLst>
            <pc:docMk/>
            <pc:sldMk cId="3064460801" sldId="259"/>
            <ac:spMk id="20" creationId="{53947E58-F088-49F1-A3D1-DEA690192E84}"/>
          </ac:spMkLst>
        </pc:spChg>
      </pc:sldChg>
      <pc:sldChg chg="addSp modSp mod setBg">
        <pc:chgData name="laura davies" userId="dfd0beb1ef068c5a" providerId="LiveId" clId="{E75F49CC-CDBB-4770-BB48-2DFEFF1066C9}" dt="2021-12-14T20:31:24.453" v="245" actId="26606"/>
        <pc:sldMkLst>
          <pc:docMk/>
          <pc:sldMk cId="618935522" sldId="260"/>
        </pc:sldMkLst>
        <pc:spChg chg="mod">
          <ac:chgData name="laura davies" userId="dfd0beb1ef068c5a" providerId="LiveId" clId="{E75F49CC-CDBB-4770-BB48-2DFEFF1066C9}" dt="2021-12-14T20:31:24.453" v="245" actId="26606"/>
          <ac:spMkLst>
            <pc:docMk/>
            <pc:sldMk cId="618935522" sldId="260"/>
            <ac:spMk id="2" creationId="{067FA619-B000-4043-A128-43D46A765DC9}"/>
          </ac:spMkLst>
        </pc:spChg>
        <pc:spChg chg="mod">
          <ac:chgData name="laura davies" userId="dfd0beb1ef068c5a" providerId="LiveId" clId="{E75F49CC-CDBB-4770-BB48-2DFEFF1066C9}" dt="2021-12-14T20:31:24.453" v="245" actId="26606"/>
          <ac:spMkLst>
            <pc:docMk/>
            <pc:sldMk cId="618935522" sldId="260"/>
            <ac:spMk id="3" creationId="{F8930144-5CB8-454A-8349-C57AA8FC1C88}"/>
          </ac:spMkLst>
        </pc:spChg>
        <pc:spChg chg="add">
          <ac:chgData name="laura davies" userId="dfd0beb1ef068c5a" providerId="LiveId" clId="{E75F49CC-CDBB-4770-BB48-2DFEFF1066C9}" dt="2021-12-14T20:31:24.453" v="245" actId="26606"/>
          <ac:spMkLst>
            <pc:docMk/>
            <pc:sldMk cId="618935522" sldId="260"/>
            <ac:spMk id="8" creationId="{09588DA8-065E-4F6F-8EFD-43104AB2E0CF}"/>
          </ac:spMkLst>
        </pc:spChg>
        <pc:spChg chg="add">
          <ac:chgData name="laura davies" userId="dfd0beb1ef068c5a" providerId="LiveId" clId="{E75F49CC-CDBB-4770-BB48-2DFEFF1066C9}" dt="2021-12-14T20:31:24.453" v="245" actId="26606"/>
          <ac:spMkLst>
            <pc:docMk/>
            <pc:sldMk cId="618935522" sldId="260"/>
            <ac:spMk id="10" creationId="{C4285719-470E-454C-AF62-8323075F1F5B}"/>
          </ac:spMkLst>
        </pc:spChg>
        <pc:spChg chg="add">
          <ac:chgData name="laura davies" userId="dfd0beb1ef068c5a" providerId="LiveId" clId="{E75F49CC-CDBB-4770-BB48-2DFEFF1066C9}" dt="2021-12-14T20:31:24.453" v="245" actId="26606"/>
          <ac:spMkLst>
            <pc:docMk/>
            <pc:sldMk cId="618935522" sldId="260"/>
            <ac:spMk id="12" creationId="{CD9FE4EF-C4D8-49A0-B2FF-81D8DB7D8A24}"/>
          </ac:spMkLst>
        </pc:spChg>
        <pc:spChg chg="add">
          <ac:chgData name="laura davies" userId="dfd0beb1ef068c5a" providerId="LiveId" clId="{E75F49CC-CDBB-4770-BB48-2DFEFF1066C9}" dt="2021-12-14T20:31:24.453" v="245" actId="26606"/>
          <ac:spMkLst>
            <pc:docMk/>
            <pc:sldMk cId="618935522" sldId="260"/>
            <ac:spMk id="14" creationId="{4300840D-0A0B-4512-BACA-B439D5B9C57C}"/>
          </ac:spMkLst>
        </pc:spChg>
        <pc:spChg chg="add">
          <ac:chgData name="laura davies" userId="dfd0beb1ef068c5a" providerId="LiveId" clId="{E75F49CC-CDBB-4770-BB48-2DFEFF1066C9}" dt="2021-12-14T20:31:24.453" v="245" actId="26606"/>
          <ac:spMkLst>
            <pc:docMk/>
            <pc:sldMk cId="618935522" sldId="260"/>
            <ac:spMk id="16" creationId="{D2B78728-A580-49A7-84F9-6EF6F583ADE0}"/>
          </ac:spMkLst>
        </pc:spChg>
        <pc:spChg chg="add">
          <ac:chgData name="laura davies" userId="dfd0beb1ef068c5a" providerId="LiveId" clId="{E75F49CC-CDBB-4770-BB48-2DFEFF1066C9}" dt="2021-12-14T20:31:24.453" v="245" actId="26606"/>
          <ac:spMkLst>
            <pc:docMk/>
            <pc:sldMk cId="618935522" sldId="260"/>
            <ac:spMk id="18" creationId="{38FAA1A1-D861-433F-88FA-1E9D6FD31D11}"/>
          </ac:spMkLst>
        </pc:spChg>
        <pc:spChg chg="add">
          <ac:chgData name="laura davies" userId="dfd0beb1ef068c5a" providerId="LiveId" clId="{E75F49CC-CDBB-4770-BB48-2DFEFF1066C9}" dt="2021-12-14T20:31:24.453" v="245" actId="26606"/>
          <ac:spMkLst>
            <pc:docMk/>
            <pc:sldMk cId="618935522" sldId="260"/>
            <ac:spMk id="20" creationId="{8D71EDA1-87BF-4D5D-AB79-F346FD19278A}"/>
          </ac:spMkLst>
        </pc:spChg>
      </pc:sldChg>
      <pc:sldChg chg="addSp delSp modSp new mod setBg setClrOvrMap modNotesTx">
        <pc:chgData name="laura davies" userId="dfd0beb1ef068c5a" providerId="LiveId" clId="{E75F49CC-CDBB-4770-BB48-2DFEFF1066C9}" dt="2021-12-20T14:46:41.323" v="1413" actId="20577"/>
        <pc:sldMkLst>
          <pc:docMk/>
          <pc:sldMk cId="493634618" sldId="261"/>
        </pc:sldMkLst>
        <pc:spChg chg="mod ord">
          <ac:chgData name="laura davies" userId="dfd0beb1ef068c5a" providerId="LiveId" clId="{E75F49CC-CDBB-4770-BB48-2DFEFF1066C9}" dt="2021-12-20T14:37:38.798" v="1128" actId="115"/>
          <ac:spMkLst>
            <pc:docMk/>
            <pc:sldMk cId="493634618" sldId="261"/>
            <ac:spMk id="2" creationId="{10B7DBF9-84FA-40B5-8DC4-3C93BA95A6E1}"/>
          </ac:spMkLst>
        </pc:spChg>
        <pc:spChg chg="del mod">
          <ac:chgData name="laura davies" userId="dfd0beb1ef068c5a" providerId="LiveId" clId="{E75F49CC-CDBB-4770-BB48-2DFEFF1066C9}" dt="2021-12-20T14:37:02.766" v="1110" actId="931"/>
          <ac:spMkLst>
            <pc:docMk/>
            <pc:sldMk cId="493634618" sldId="261"/>
            <ac:spMk id="3" creationId="{CA983E1C-A171-4409-A1C6-44CDD0CEF543}"/>
          </ac:spMkLst>
        </pc:spChg>
        <pc:spChg chg="add mod ord">
          <ac:chgData name="laura davies" userId="dfd0beb1ef068c5a" providerId="LiveId" clId="{E75F49CC-CDBB-4770-BB48-2DFEFF1066C9}" dt="2021-12-20T14:37:13.976" v="1117" actId="26606"/>
          <ac:spMkLst>
            <pc:docMk/>
            <pc:sldMk cId="493634618" sldId="261"/>
            <ac:spMk id="6" creationId="{17B274E8-7C79-4F85-A336-333A58C5368C}"/>
          </ac:spMkLst>
        </pc:spChg>
        <pc:spChg chg="add del">
          <ac:chgData name="laura davies" userId="dfd0beb1ef068c5a" providerId="LiveId" clId="{E75F49CC-CDBB-4770-BB48-2DFEFF1066C9}" dt="2021-12-20T14:37:13.976" v="1117" actId="26606"/>
          <ac:spMkLst>
            <pc:docMk/>
            <pc:sldMk cId="493634618" sldId="261"/>
            <ac:spMk id="8" creationId="{1B15ED52-F352-441B-82BF-E0EA34836D08}"/>
          </ac:spMkLst>
        </pc:spChg>
        <pc:spChg chg="add del">
          <ac:chgData name="laura davies" userId="dfd0beb1ef068c5a" providerId="LiveId" clId="{E75F49CC-CDBB-4770-BB48-2DFEFF1066C9}" dt="2021-12-20T14:37:13.976" v="1117" actId="26606"/>
          <ac:spMkLst>
            <pc:docMk/>
            <pc:sldMk cId="493634618" sldId="261"/>
            <ac:spMk id="10" creationId="{3B2E3793-BFE6-45A2-9B7B-E18844431C99}"/>
          </ac:spMkLst>
        </pc:spChg>
        <pc:spChg chg="add mod">
          <ac:chgData name="laura davies" userId="dfd0beb1ef068c5a" providerId="LiveId" clId="{E75F49CC-CDBB-4770-BB48-2DFEFF1066C9}" dt="2021-12-20T14:37:13.976" v="1117" actId="26606"/>
          <ac:spMkLst>
            <pc:docMk/>
            <pc:sldMk cId="493634618" sldId="261"/>
            <ac:spMk id="11" creationId="{EC29204B-1319-4AF5-8764-3D8F34B19AF9}"/>
          </ac:spMkLst>
        </pc:spChg>
        <pc:spChg chg="add del">
          <ac:chgData name="laura davies" userId="dfd0beb1ef068c5a" providerId="LiveId" clId="{E75F49CC-CDBB-4770-BB48-2DFEFF1066C9}" dt="2021-12-20T14:37:13.976" v="1117" actId="26606"/>
          <ac:spMkLst>
            <pc:docMk/>
            <pc:sldMk cId="493634618" sldId="261"/>
            <ac:spMk id="12" creationId="{BC4C4868-CB8F-4AF9-9CDB-8108F2C19B67}"/>
          </ac:spMkLst>
        </pc:spChg>
        <pc:spChg chg="add del">
          <ac:chgData name="laura davies" userId="dfd0beb1ef068c5a" providerId="LiveId" clId="{E75F49CC-CDBB-4770-BB48-2DFEFF1066C9}" dt="2021-12-20T14:37:13.976" v="1117" actId="26606"/>
          <ac:spMkLst>
            <pc:docMk/>
            <pc:sldMk cId="493634618" sldId="261"/>
            <ac:spMk id="14" creationId="{375E0459-6403-40CD-989D-56A4407CA12E}"/>
          </ac:spMkLst>
        </pc:spChg>
        <pc:spChg chg="add del">
          <ac:chgData name="laura davies" userId="dfd0beb1ef068c5a" providerId="LiveId" clId="{E75F49CC-CDBB-4770-BB48-2DFEFF1066C9}" dt="2021-12-20T14:37:13.976" v="1117" actId="26606"/>
          <ac:spMkLst>
            <pc:docMk/>
            <pc:sldMk cId="493634618" sldId="261"/>
            <ac:spMk id="16" creationId="{53E5B1A8-3AC9-4BD1-9BBC-78CA94F2D1BA}"/>
          </ac:spMkLst>
        </pc:spChg>
        <pc:spChg chg="add mod">
          <ac:chgData name="laura davies" userId="dfd0beb1ef068c5a" providerId="LiveId" clId="{E75F49CC-CDBB-4770-BB48-2DFEFF1066C9}" dt="2021-12-20T14:37:13.976" v="1117" actId="26606"/>
          <ac:spMkLst>
            <pc:docMk/>
            <pc:sldMk cId="493634618" sldId="261"/>
            <ac:spMk id="17" creationId="{56D68D90-6798-40B9-B138-CA46F0387CDB}"/>
          </ac:spMkLst>
        </pc:spChg>
        <pc:spChg chg="add mod">
          <ac:chgData name="laura davies" userId="dfd0beb1ef068c5a" providerId="LiveId" clId="{E75F49CC-CDBB-4770-BB48-2DFEFF1066C9}" dt="2021-12-20T14:46:20.070" v="1412" actId="207"/>
          <ac:spMkLst>
            <pc:docMk/>
            <pc:sldMk cId="493634618" sldId="261"/>
            <ac:spMk id="21" creationId="{35216CDF-D171-4170-BDF0-2C68F77F29F0}"/>
          </ac:spMkLst>
        </pc:spChg>
        <pc:spChg chg="add">
          <ac:chgData name="laura davies" userId="dfd0beb1ef068c5a" providerId="LiveId" clId="{E75F49CC-CDBB-4770-BB48-2DFEFF1066C9}" dt="2021-12-20T14:37:13.976" v="1117" actId="26606"/>
          <ac:spMkLst>
            <pc:docMk/>
            <pc:sldMk cId="493634618" sldId="261"/>
            <ac:spMk id="24" creationId="{98BA90CC-0056-473E-80AE-8CB0EE6ACCBB}"/>
          </ac:spMkLst>
        </pc:spChg>
        <pc:spChg chg="add">
          <ac:chgData name="laura davies" userId="dfd0beb1ef068c5a" providerId="LiveId" clId="{E75F49CC-CDBB-4770-BB48-2DFEFF1066C9}" dt="2021-12-20T14:37:13.976" v="1117" actId="26606"/>
          <ac:spMkLst>
            <pc:docMk/>
            <pc:sldMk cId="493634618" sldId="261"/>
            <ac:spMk id="26" creationId="{2396E232-7219-4009-893A-28527CADCE64}"/>
          </ac:spMkLst>
        </pc:spChg>
        <pc:picChg chg="add mod">
          <ac:chgData name="laura davies" userId="dfd0beb1ef068c5a" providerId="LiveId" clId="{E75F49CC-CDBB-4770-BB48-2DFEFF1066C9}" dt="2021-12-20T14:37:13.976" v="1117" actId="26606"/>
          <ac:picMkLst>
            <pc:docMk/>
            <pc:sldMk cId="493634618" sldId="261"/>
            <ac:picMk id="5" creationId="{AF1DC81D-915C-41AD-9D42-DCB8237ACC53}"/>
          </ac:picMkLst>
        </pc:picChg>
        <pc:picChg chg="add mod">
          <ac:chgData name="laura davies" userId="dfd0beb1ef068c5a" providerId="LiveId" clId="{E75F49CC-CDBB-4770-BB48-2DFEFF1066C9}" dt="2021-12-20T14:37:13.976" v="1117" actId="26606"/>
          <ac:picMkLst>
            <pc:docMk/>
            <pc:sldMk cId="493634618" sldId="261"/>
            <ac:picMk id="9" creationId="{0E685111-6B7D-48AE-8165-65A9E89AB0B3}"/>
          </ac:picMkLst>
        </pc:picChg>
        <pc:picChg chg="add mod ord">
          <ac:chgData name="laura davies" userId="dfd0beb1ef068c5a" providerId="LiveId" clId="{E75F49CC-CDBB-4770-BB48-2DFEFF1066C9}" dt="2021-12-20T14:37:13.976" v="1117" actId="26606"/>
          <ac:picMkLst>
            <pc:docMk/>
            <pc:sldMk cId="493634618" sldId="261"/>
            <ac:picMk id="15" creationId="{1F47521C-87DF-416D-B7C1-CFF3D41F0632}"/>
          </ac:picMkLst>
        </pc:picChg>
      </pc:sldChg>
      <pc:sldChg chg="modSp new del mod">
        <pc:chgData name="laura davies" userId="dfd0beb1ef068c5a" providerId="LiveId" clId="{E75F49CC-CDBB-4770-BB48-2DFEFF1066C9}" dt="2021-12-14T20:27:56.039" v="208" actId="2696"/>
        <pc:sldMkLst>
          <pc:docMk/>
          <pc:sldMk cId="402417799" sldId="262"/>
        </pc:sldMkLst>
        <pc:spChg chg="mod">
          <ac:chgData name="laura davies" userId="dfd0beb1ef068c5a" providerId="LiveId" clId="{E75F49CC-CDBB-4770-BB48-2DFEFF1066C9}" dt="2021-12-14T20:26:41.361" v="193" actId="20577"/>
          <ac:spMkLst>
            <pc:docMk/>
            <pc:sldMk cId="402417799" sldId="262"/>
            <ac:spMk id="2" creationId="{A7D148B4-AC6F-4844-B82D-71E8FABADA08}"/>
          </ac:spMkLst>
        </pc:spChg>
      </pc:sldChg>
      <pc:sldChg chg="modSp new del mod">
        <pc:chgData name="laura davies" userId="dfd0beb1ef068c5a" providerId="LiveId" clId="{E75F49CC-CDBB-4770-BB48-2DFEFF1066C9}" dt="2021-12-14T20:28:23.785" v="211" actId="2696"/>
        <pc:sldMkLst>
          <pc:docMk/>
          <pc:sldMk cId="2844700053" sldId="263"/>
        </pc:sldMkLst>
        <pc:spChg chg="mod">
          <ac:chgData name="laura davies" userId="dfd0beb1ef068c5a" providerId="LiveId" clId="{E75F49CC-CDBB-4770-BB48-2DFEFF1066C9}" dt="2021-12-14T20:23:08.286" v="36" actId="20577"/>
          <ac:spMkLst>
            <pc:docMk/>
            <pc:sldMk cId="2844700053" sldId="263"/>
            <ac:spMk id="2" creationId="{3F31FDC4-6FDA-48A5-9999-F26437B0BC72}"/>
          </ac:spMkLst>
        </pc:spChg>
      </pc:sldChg>
      <pc:sldChg chg="addSp delSp modSp new mod setBg">
        <pc:chgData name="laura davies" userId="dfd0beb1ef068c5a" providerId="LiveId" clId="{E75F49CC-CDBB-4770-BB48-2DFEFF1066C9}" dt="2021-12-15T18:10:18.148" v="249" actId="20577"/>
        <pc:sldMkLst>
          <pc:docMk/>
          <pc:sldMk cId="2472837407" sldId="264"/>
        </pc:sldMkLst>
        <pc:spChg chg="mod">
          <ac:chgData name="laura davies" userId="dfd0beb1ef068c5a" providerId="LiveId" clId="{E75F49CC-CDBB-4770-BB48-2DFEFF1066C9}" dt="2021-12-15T18:10:18.148" v="249" actId="20577"/>
          <ac:spMkLst>
            <pc:docMk/>
            <pc:sldMk cId="2472837407" sldId="264"/>
            <ac:spMk id="2" creationId="{6C2A77C2-0267-4C3A-85E2-355E8B7E3213}"/>
          </ac:spMkLst>
        </pc:spChg>
        <pc:spChg chg="del">
          <ac:chgData name="laura davies" userId="dfd0beb1ef068c5a" providerId="LiveId" clId="{E75F49CC-CDBB-4770-BB48-2DFEFF1066C9}" dt="2021-12-14T20:31:19.064" v="244" actId="26606"/>
          <ac:spMkLst>
            <pc:docMk/>
            <pc:sldMk cId="2472837407" sldId="264"/>
            <ac:spMk id="3" creationId="{D183BD1E-064D-4299-8587-E16FB74371D1}"/>
          </ac:spMkLst>
        </pc:spChg>
        <pc:spChg chg="add">
          <ac:chgData name="laura davies" userId="dfd0beb1ef068c5a" providerId="LiveId" clId="{E75F49CC-CDBB-4770-BB48-2DFEFF1066C9}" dt="2021-12-14T20:31:19.064" v="244" actId="26606"/>
          <ac:spMkLst>
            <pc:docMk/>
            <pc:sldMk cId="2472837407" sldId="264"/>
            <ac:spMk id="8" creationId="{6F5A5072-7B47-4D32-B52A-4EBBF590B8A5}"/>
          </ac:spMkLst>
        </pc:spChg>
        <pc:spChg chg="add">
          <ac:chgData name="laura davies" userId="dfd0beb1ef068c5a" providerId="LiveId" clId="{E75F49CC-CDBB-4770-BB48-2DFEFF1066C9}" dt="2021-12-14T20:31:19.064" v="244" actId="26606"/>
          <ac:spMkLst>
            <pc:docMk/>
            <pc:sldMk cId="2472837407" sldId="264"/>
            <ac:spMk id="10" creationId="{9715DAF0-AE1B-46C9-8A6B-DB2AA05AB91D}"/>
          </ac:spMkLst>
        </pc:spChg>
        <pc:spChg chg="add">
          <ac:chgData name="laura davies" userId="dfd0beb1ef068c5a" providerId="LiveId" clId="{E75F49CC-CDBB-4770-BB48-2DFEFF1066C9}" dt="2021-12-14T20:31:19.064" v="244" actId="26606"/>
          <ac:spMkLst>
            <pc:docMk/>
            <pc:sldMk cId="2472837407" sldId="264"/>
            <ac:spMk id="12" creationId="{6016219D-510E-4184-9090-6D5578A87BD1}"/>
          </ac:spMkLst>
        </pc:spChg>
        <pc:spChg chg="add">
          <ac:chgData name="laura davies" userId="dfd0beb1ef068c5a" providerId="LiveId" clId="{E75F49CC-CDBB-4770-BB48-2DFEFF1066C9}" dt="2021-12-14T20:31:19.064" v="244" actId="26606"/>
          <ac:spMkLst>
            <pc:docMk/>
            <pc:sldMk cId="2472837407" sldId="264"/>
            <ac:spMk id="14" creationId="{AFF4A713-7B75-4B21-90D7-5AB19547C728}"/>
          </ac:spMkLst>
        </pc:spChg>
        <pc:spChg chg="add">
          <ac:chgData name="laura davies" userId="dfd0beb1ef068c5a" providerId="LiveId" clId="{E75F49CC-CDBB-4770-BB48-2DFEFF1066C9}" dt="2021-12-14T20:31:19.064" v="244" actId="26606"/>
          <ac:spMkLst>
            <pc:docMk/>
            <pc:sldMk cId="2472837407" sldId="264"/>
            <ac:spMk id="16" creationId="{DC631C0B-6DA6-4E57-8231-CE32B3434A7E}"/>
          </ac:spMkLst>
        </pc:spChg>
        <pc:spChg chg="add">
          <ac:chgData name="laura davies" userId="dfd0beb1ef068c5a" providerId="LiveId" clId="{E75F49CC-CDBB-4770-BB48-2DFEFF1066C9}" dt="2021-12-14T20:31:19.064" v="244" actId="26606"/>
          <ac:spMkLst>
            <pc:docMk/>
            <pc:sldMk cId="2472837407" sldId="264"/>
            <ac:spMk id="18" creationId="{C29501E6-A978-4A61-9689-9085AF97A53A}"/>
          </ac:spMkLst>
        </pc:spChg>
      </pc:sldChg>
      <pc:sldChg chg="modSp new del mod">
        <pc:chgData name="laura davies" userId="dfd0beb1ef068c5a" providerId="LiveId" clId="{E75F49CC-CDBB-4770-BB48-2DFEFF1066C9}" dt="2021-12-14T20:29:02.391" v="215" actId="2696"/>
        <pc:sldMkLst>
          <pc:docMk/>
          <pc:sldMk cId="2581415020" sldId="265"/>
        </pc:sldMkLst>
        <pc:spChg chg="mod">
          <ac:chgData name="laura davies" userId="dfd0beb1ef068c5a" providerId="LiveId" clId="{E75F49CC-CDBB-4770-BB48-2DFEFF1066C9}" dt="2021-12-14T20:23:54.208" v="69" actId="20577"/>
          <ac:spMkLst>
            <pc:docMk/>
            <pc:sldMk cId="2581415020" sldId="265"/>
            <ac:spMk id="2" creationId="{AD419EA5-15F9-49CC-ACA2-E78F167EDA42}"/>
          </ac:spMkLst>
        </pc:spChg>
      </pc:sldChg>
      <pc:sldChg chg="addSp modSp new mod setBg">
        <pc:chgData name="laura davies" userId="dfd0beb1ef068c5a" providerId="LiveId" clId="{E75F49CC-CDBB-4770-BB48-2DFEFF1066C9}" dt="2021-12-14T20:31:30.118" v="246" actId="26606"/>
        <pc:sldMkLst>
          <pc:docMk/>
          <pc:sldMk cId="326818443" sldId="266"/>
        </pc:sldMkLst>
        <pc:spChg chg="mod">
          <ac:chgData name="laura davies" userId="dfd0beb1ef068c5a" providerId="LiveId" clId="{E75F49CC-CDBB-4770-BB48-2DFEFF1066C9}" dt="2021-12-14T20:31:30.118" v="246" actId="26606"/>
          <ac:spMkLst>
            <pc:docMk/>
            <pc:sldMk cId="326818443" sldId="266"/>
            <ac:spMk id="2" creationId="{0C4D2483-8E8B-4C84-99C5-80BE39DB8828}"/>
          </ac:spMkLst>
        </pc:spChg>
        <pc:spChg chg="mod">
          <ac:chgData name="laura davies" userId="dfd0beb1ef068c5a" providerId="LiveId" clId="{E75F49CC-CDBB-4770-BB48-2DFEFF1066C9}" dt="2021-12-14T20:31:30.118" v="246" actId="26606"/>
          <ac:spMkLst>
            <pc:docMk/>
            <pc:sldMk cId="326818443" sldId="266"/>
            <ac:spMk id="3" creationId="{88B2C865-059D-4D45-8DCC-6C5C2D629DF3}"/>
          </ac:spMkLst>
        </pc:spChg>
        <pc:spChg chg="add">
          <ac:chgData name="laura davies" userId="dfd0beb1ef068c5a" providerId="LiveId" clId="{E75F49CC-CDBB-4770-BB48-2DFEFF1066C9}" dt="2021-12-14T20:31:30.118" v="246" actId="26606"/>
          <ac:spMkLst>
            <pc:docMk/>
            <pc:sldMk cId="326818443" sldId="266"/>
            <ac:spMk id="8" creationId="{979E27D9-03C7-44E2-9FF8-15D0C8506AF7}"/>
          </ac:spMkLst>
        </pc:spChg>
        <pc:spChg chg="add">
          <ac:chgData name="laura davies" userId="dfd0beb1ef068c5a" providerId="LiveId" clId="{E75F49CC-CDBB-4770-BB48-2DFEFF1066C9}" dt="2021-12-14T20:31:30.118" v="246" actId="26606"/>
          <ac:spMkLst>
            <pc:docMk/>
            <pc:sldMk cId="326818443" sldId="266"/>
            <ac:spMk id="10" creationId="{EEBF1590-3B36-48EE-A89D-3B6F3CB256AB}"/>
          </ac:spMkLst>
        </pc:spChg>
        <pc:spChg chg="add">
          <ac:chgData name="laura davies" userId="dfd0beb1ef068c5a" providerId="LiveId" clId="{E75F49CC-CDBB-4770-BB48-2DFEFF1066C9}" dt="2021-12-14T20:31:30.118" v="246" actId="26606"/>
          <ac:spMkLst>
            <pc:docMk/>
            <pc:sldMk cId="326818443" sldId="266"/>
            <ac:spMk id="12" creationId="{AC8F6C8C-AB5A-4548-942D-E3FD40ACBC49}"/>
          </ac:spMkLst>
        </pc:spChg>
      </pc:sldChg>
      <pc:sldChg chg="addSp modSp new mod setBg">
        <pc:chgData name="laura davies" userId="dfd0beb1ef068c5a" providerId="LiveId" clId="{E75F49CC-CDBB-4770-BB48-2DFEFF1066C9}" dt="2021-12-14T20:31:38.221" v="247" actId="26606"/>
        <pc:sldMkLst>
          <pc:docMk/>
          <pc:sldMk cId="3974980740" sldId="267"/>
        </pc:sldMkLst>
        <pc:spChg chg="mod">
          <ac:chgData name="laura davies" userId="dfd0beb1ef068c5a" providerId="LiveId" clId="{E75F49CC-CDBB-4770-BB48-2DFEFF1066C9}" dt="2021-12-14T20:31:38.221" v="247" actId="26606"/>
          <ac:spMkLst>
            <pc:docMk/>
            <pc:sldMk cId="3974980740" sldId="267"/>
            <ac:spMk id="2" creationId="{55671718-9C61-492E-8789-48A6C7696261}"/>
          </ac:spMkLst>
        </pc:spChg>
        <pc:spChg chg="mod">
          <ac:chgData name="laura davies" userId="dfd0beb1ef068c5a" providerId="LiveId" clId="{E75F49CC-CDBB-4770-BB48-2DFEFF1066C9}" dt="2021-12-14T20:31:38.221" v="247" actId="26606"/>
          <ac:spMkLst>
            <pc:docMk/>
            <pc:sldMk cId="3974980740" sldId="267"/>
            <ac:spMk id="3" creationId="{AE1AC29B-066D-4AE0-B6AA-2504427F32A4}"/>
          </ac:spMkLst>
        </pc:spChg>
        <pc:spChg chg="add">
          <ac:chgData name="laura davies" userId="dfd0beb1ef068c5a" providerId="LiveId" clId="{E75F49CC-CDBB-4770-BB48-2DFEFF1066C9}" dt="2021-12-14T20:31:38.221" v="247" actId="26606"/>
          <ac:spMkLst>
            <pc:docMk/>
            <pc:sldMk cId="3974980740" sldId="267"/>
            <ac:spMk id="8" creationId="{DEE2AD96-B495-4E06-9291-B71706F728CB}"/>
          </ac:spMkLst>
        </pc:spChg>
        <pc:spChg chg="add">
          <ac:chgData name="laura davies" userId="dfd0beb1ef068c5a" providerId="LiveId" clId="{E75F49CC-CDBB-4770-BB48-2DFEFF1066C9}" dt="2021-12-14T20:31:38.221" v="247" actId="26606"/>
          <ac:spMkLst>
            <pc:docMk/>
            <pc:sldMk cId="3974980740" sldId="267"/>
            <ac:spMk id="10" creationId="{53CF6D67-C5A8-4ADD-9E8E-1E38CA1D3166}"/>
          </ac:spMkLst>
        </pc:spChg>
        <pc:spChg chg="add">
          <ac:chgData name="laura davies" userId="dfd0beb1ef068c5a" providerId="LiveId" clId="{E75F49CC-CDBB-4770-BB48-2DFEFF1066C9}" dt="2021-12-14T20:31:38.221" v="247" actId="26606"/>
          <ac:spMkLst>
            <pc:docMk/>
            <pc:sldMk cId="3974980740" sldId="267"/>
            <ac:spMk id="12" creationId="{86909FA0-B515-4681-B7A8-FA281D133B94}"/>
          </ac:spMkLst>
        </pc:spChg>
        <pc:spChg chg="add">
          <ac:chgData name="laura davies" userId="dfd0beb1ef068c5a" providerId="LiveId" clId="{E75F49CC-CDBB-4770-BB48-2DFEFF1066C9}" dt="2021-12-14T20:31:38.221" v="247" actId="26606"/>
          <ac:spMkLst>
            <pc:docMk/>
            <pc:sldMk cId="3974980740" sldId="267"/>
            <ac:spMk id="14" creationId="{21C9FE86-FCC3-4A31-AA1C-C882262B7FE7}"/>
          </ac:spMkLst>
        </pc:spChg>
        <pc:spChg chg="add">
          <ac:chgData name="laura davies" userId="dfd0beb1ef068c5a" providerId="LiveId" clId="{E75F49CC-CDBB-4770-BB48-2DFEFF1066C9}" dt="2021-12-14T20:31:38.221" v="247" actId="26606"/>
          <ac:spMkLst>
            <pc:docMk/>
            <pc:sldMk cId="3974980740" sldId="267"/>
            <ac:spMk id="16" creationId="{7D96243B-ECED-4B71-8E06-AE9A285EAD20}"/>
          </ac:spMkLst>
        </pc:spChg>
        <pc:spChg chg="add">
          <ac:chgData name="laura davies" userId="dfd0beb1ef068c5a" providerId="LiveId" clId="{E75F49CC-CDBB-4770-BB48-2DFEFF1066C9}" dt="2021-12-14T20:31:38.221" v="247" actId="26606"/>
          <ac:spMkLst>
            <pc:docMk/>
            <pc:sldMk cId="3974980740" sldId="267"/>
            <ac:spMk id="18" creationId="{A09989E4-EFDC-4A90-A633-E0525FB4139E}"/>
          </ac:spMkLst>
        </pc:spChg>
      </pc:sldChg>
      <pc:sldChg chg="addSp delSp modSp new mod setBg">
        <pc:chgData name="laura davies" userId="dfd0beb1ef068c5a" providerId="LiveId" clId="{E75F49CC-CDBB-4770-BB48-2DFEFF1066C9}" dt="2021-12-20T14:24:53.909" v="1105" actId="14100"/>
        <pc:sldMkLst>
          <pc:docMk/>
          <pc:sldMk cId="2687500942" sldId="268"/>
        </pc:sldMkLst>
        <pc:spChg chg="mod">
          <ac:chgData name="laura davies" userId="dfd0beb1ef068c5a" providerId="LiveId" clId="{E75F49CC-CDBB-4770-BB48-2DFEFF1066C9}" dt="2021-12-20T14:24:53.909" v="1105" actId="14100"/>
          <ac:spMkLst>
            <pc:docMk/>
            <pc:sldMk cId="2687500942" sldId="268"/>
            <ac:spMk id="2" creationId="{C8BC2494-2739-4F9F-9C98-AC8EA8E85B60}"/>
          </ac:spMkLst>
        </pc:spChg>
        <pc:spChg chg="del">
          <ac:chgData name="laura davies" userId="dfd0beb1ef068c5a" providerId="LiveId" clId="{E75F49CC-CDBB-4770-BB48-2DFEFF1066C9}" dt="2021-12-14T20:31:46.269" v="248" actId="26606"/>
          <ac:spMkLst>
            <pc:docMk/>
            <pc:sldMk cId="2687500942" sldId="268"/>
            <ac:spMk id="3" creationId="{80A4D111-134C-43F0-B033-B40FFBCB4D71}"/>
          </ac:spMkLst>
        </pc:spChg>
        <pc:spChg chg="add">
          <ac:chgData name="laura davies" userId="dfd0beb1ef068c5a" providerId="LiveId" clId="{E75F49CC-CDBB-4770-BB48-2DFEFF1066C9}" dt="2021-12-14T20:31:46.269" v="248" actId="26606"/>
          <ac:spMkLst>
            <pc:docMk/>
            <pc:sldMk cId="2687500942" sldId="268"/>
            <ac:spMk id="8" creationId="{56D63398-EEE4-4E6A-BEF3-E92924A2821E}"/>
          </ac:spMkLst>
        </pc:spChg>
        <pc:spChg chg="add">
          <ac:chgData name="laura davies" userId="dfd0beb1ef068c5a" providerId="LiveId" clId="{E75F49CC-CDBB-4770-BB48-2DFEFF1066C9}" dt="2021-12-14T20:31:46.269" v="248" actId="26606"/>
          <ac:spMkLst>
            <pc:docMk/>
            <pc:sldMk cId="2687500942" sldId="268"/>
            <ac:spMk id="10" creationId="{5CEAD642-85CF-4750-8432-7C80C901F001}"/>
          </ac:spMkLst>
        </pc:spChg>
        <pc:spChg chg="add">
          <ac:chgData name="laura davies" userId="dfd0beb1ef068c5a" providerId="LiveId" clId="{E75F49CC-CDBB-4770-BB48-2DFEFF1066C9}" dt="2021-12-14T20:31:46.269" v="248" actId="26606"/>
          <ac:spMkLst>
            <pc:docMk/>
            <pc:sldMk cId="2687500942" sldId="268"/>
            <ac:spMk id="12" creationId="{C6804B24-17AC-406D-9636-1332F5DF9AE7}"/>
          </ac:spMkLst>
        </pc:spChg>
        <pc:spChg chg="add">
          <ac:chgData name="laura davies" userId="dfd0beb1ef068c5a" providerId="LiveId" clId="{E75F49CC-CDBB-4770-BB48-2DFEFF1066C9}" dt="2021-12-14T20:31:46.269" v="248" actId="26606"/>
          <ac:spMkLst>
            <pc:docMk/>
            <pc:sldMk cId="2687500942" sldId="268"/>
            <ac:spMk id="14" creationId="{730D8B3B-9B80-4025-B934-26DC7D7CD231}"/>
          </ac:spMkLst>
        </pc:spChg>
        <pc:spChg chg="add">
          <ac:chgData name="laura davies" userId="dfd0beb1ef068c5a" providerId="LiveId" clId="{E75F49CC-CDBB-4770-BB48-2DFEFF1066C9}" dt="2021-12-14T20:31:46.269" v="248" actId="26606"/>
          <ac:spMkLst>
            <pc:docMk/>
            <pc:sldMk cId="2687500942" sldId="268"/>
            <ac:spMk id="16" creationId="{B5A1B09C-1565-46F8-B70F-621C5EB48A09}"/>
          </ac:spMkLst>
        </pc:spChg>
        <pc:spChg chg="add">
          <ac:chgData name="laura davies" userId="dfd0beb1ef068c5a" providerId="LiveId" clId="{E75F49CC-CDBB-4770-BB48-2DFEFF1066C9}" dt="2021-12-14T20:31:46.269" v="248" actId="26606"/>
          <ac:spMkLst>
            <pc:docMk/>
            <pc:sldMk cId="2687500942" sldId="268"/>
            <ac:spMk id="18" creationId="{570DF94D-F28F-435E-AD56-C40FC99AFAA1}"/>
          </ac:spMkLst>
        </pc:spChg>
        <pc:spChg chg="add">
          <ac:chgData name="laura davies" userId="dfd0beb1ef068c5a" providerId="LiveId" clId="{E75F49CC-CDBB-4770-BB48-2DFEFF1066C9}" dt="2021-12-14T20:31:46.269" v="248" actId="26606"/>
          <ac:spMkLst>
            <pc:docMk/>
            <pc:sldMk cId="2687500942" sldId="268"/>
            <ac:spMk id="20" creationId="{84F952EE-9AAE-4D81-BF98-35DF71334053}"/>
          </ac:spMkLst>
        </pc:spChg>
      </pc:sldChg>
      <pc:sldChg chg="addSp delSp modSp new mod ord">
        <pc:chgData name="laura davies" userId="dfd0beb1ef068c5a" providerId="LiveId" clId="{E75F49CC-CDBB-4770-BB48-2DFEFF1066C9}" dt="2021-12-20T15:24:07.416" v="2070" actId="1076"/>
        <pc:sldMkLst>
          <pc:docMk/>
          <pc:sldMk cId="1365585187" sldId="269"/>
        </pc:sldMkLst>
        <pc:spChg chg="mod">
          <ac:chgData name="laura davies" userId="dfd0beb1ef068c5a" providerId="LiveId" clId="{E75F49CC-CDBB-4770-BB48-2DFEFF1066C9}" dt="2021-12-20T14:59:15.536" v="1660" actId="113"/>
          <ac:spMkLst>
            <pc:docMk/>
            <pc:sldMk cId="1365585187" sldId="269"/>
            <ac:spMk id="2" creationId="{75EE071B-9A7B-4014-B561-565AFB14E728}"/>
          </ac:spMkLst>
        </pc:spChg>
        <pc:spChg chg="del mod">
          <ac:chgData name="laura davies" userId="dfd0beb1ef068c5a" providerId="LiveId" clId="{E75F49CC-CDBB-4770-BB48-2DFEFF1066C9}" dt="2021-12-20T15:01:05.888" v="1723" actId="21"/>
          <ac:spMkLst>
            <pc:docMk/>
            <pc:sldMk cId="1365585187" sldId="269"/>
            <ac:spMk id="3" creationId="{A206BE4F-297C-4495-A348-E1D3A2FF5BC1}"/>
          </ac:spMkLst>
        </pc:spChg>
        <pc:spChg chg="add mod">
          <ac:chgData name="laura davies" userId="dfd0beb1ef068c5a" providerId="LiveId" clId="{E75F49CC-CDBB-4770-BB48-2DFEFF1066C9}" dt="2021-12-20T15:21:30.868" v="2035" actId="1076"/>
          <ac:spMkLst>
            <pc:docMk/>
            <pc:sldMk cId="1365585187" sldId="269"/>
            <ac:spMk id="4" creationId="{6A5B81C7-28C3-40AA-A8EB-EBF703D95485}"/>
          </ac:spMkLst>
        </pc:spChg>
        <pc:spChg chg="add mod">
          <ac:chgData name="laura davies" userId="dfd0beb1ef068c5a" providerId="LiveId" clId="{E75F49CC-CDBB-4770-BB48-2DFEFF1066C9}" dt="2021-12-20T15:21:46.721" v="2041" actId="14100"/>
          <ac:spMkLst>
            <pc:docMk/>
            <pc:sldMk cId="1365585187" sldId="269"/>
            <ac:spMk id="7" creationId="{F11E5D7F-DF39-48E7-A950-89515F23BF44}"/>
          </ac:spMkLst>
        </pc:spChg>
        <pc:spChg chg="add mod">
          <ac:chgData name="laura davies" userId="dfd0beb1ef068c5a" providerId="LiveId" clId="{E75F49CC-CDBB-4770-BB48-2DFEFF1066C9}" dt="2021-12-20T15:23:40.129" v="2064" actId="14100"/>
          <ac:spMkLst>
            <pc:docMk/>
            <pc:sldMk cId="1365585187" sldId="269"/>
            <ac:spMk id="8" creationId="{96A51EB6-EA3A-473C-B453-ADC9498C25A4}"/>
          </ac:spMkLst>
        </pc:spChg>
        <pc:spChg chg="add mod">
          <ac:chgData name="laura davies" userId="dfd0beb1ef068c5a" providerId="LiveId" clId="{E75F49CC-CDBB-4770-BB48-2DFEFF1066C9}" dt="2021-12-20T15:23:43.287" v="2065" actId="1076"/>
          <ac:spMkLst>
            <pc:docMk/>
            <pc:sldMk cId="1365585187" sldId="269"/>
            <ac:spMk id="14" creationId="{E1175D65-2493-4986-BDE1-6EDF199644A3}"/>
          </ac:spMkLst>
        </pc:spChg>
        <pc:spChg chg="add mod">
          <ac:chgData name="laura davies" userId="dfd0beb1ef068c5a" providerId="LiveId" clId="{E75F49CC-CDBB-4770-BB48-2DFEFF1066C9}" dt="2021-12-20T15:24:03.793" v="2069" actId="1076"/>
          <ac:spMkLst>
            <pc:docMk/>
            <pc:sldMk cId="1365585187" sldId="269"/>
            <ac:spMk id="15" creationId="{12F28D17-1B5A-47D4-B1AE-420250697587}"/>
          </ac:spMkLst>
        </pc:spChg>
        <pc:spChg chg="add mod">
          <ac:chgData name="laura davies" userId="dfd0beb1ef068c5a" providerId="LiveId" clId="{E75F49CC-CDBB-4770-BB48-2DFEFF1066C9}" dt="2021-12-20T15:23:51.054" v="2067" actId="1076"/>
          <ac:spMkLst>
            <pc:docMk/>
            <pc:sldMk cId="1365585187" sldId="269"/>
            <ac:spMk id="16" creationId="{876ECF81-B1E5-4419-9BBE-F651AAEF6C8E}"/>
          </ac:spMkLst>
        </pc:spChg>
        <pc:spChg chg="add mod">
          <ac:chgData name="laura davies" userId="dfd0beb1ef068c5a" providerId="LiveId" clId="{E75F49CC-CDBB-4770-BB48-2DFEFF1066C9}" dt="2021-12-20T15:23:56.228" v="2068" actId="14100"/>
          <ac:spMkLst>
            <pc:docMk/>
            <pc:sldMk cId="1365585187" sldId="269"/>
            <ac:spMk id="17" creationId="{885C6872-1BEE-42FE-B645-F3F56D87E03C}"/>
          </ac:spMkLst>
        </pc:spChg>
        <pc:spChg chg="add mod">
          <ac:chgData name="laura davies" userId="dfd0beb1ef068c5a" providerId="LiveId" clId="{E75F49CC-CDBB-4770-BB48-2DFEFF1066C9}" dt="2021-12-20T15:23:10.754" v="2059" actId="1076"/>
          <ac:spMkLst>
            <pc:docMk/>
            <pc:sldMk cId="1365585187" sldId="269"/>
            <ac:spMk id="18" creationId="{BDFF0F55-2C93-4E3B-91A7-FCA717647588}"/>
          </ac:spMkLst>
        </pc:spChg>
        <pc:spChg chg="add del mod">
          <ac:chgData name="laura davies" userId="dfd0beb1ef068c5a" providerId="LiveId" clId="{E75F49CC-CDBB-4770-BB48-2DFEFF1066C9}" dt="2021-12-20T15:18:44.554" v="1964"/>
          <ac:spMkLst>
            <pc:docMk/>
            <pc:sldMk cId="1365585187" sldId="269"/>
            <ac:spMk id="19" creationId="{DB75D7BF-1775-42F0-9F74-1E2D4CD211E7}"/>
          </ac:spMkLst>
        </pc:spChg>
        <pc:spChg chg="add del mod">
          <ac:chgData name="laura davies" userId="dfd0beb1ef068c5a" providerId="LiveId" clId="{E75F49CC-CDBB-4770-BB48-2DFEFF1066C9}" dt="2021-12-20T15:18:44.554" v="1966"/>
          <ac:spMkLst>
            <pc:docMk/>
            <pc:sldMk cId="1365585187" sldId="269"/>
            <ac:spMk id="20" creationId="{1C5CD3D6-C7AF-4454-9D23-5E330CE13F14}"/>
          </ac:spMkLst>
        </pc:spChg>
        <pc:spChg chg="add del mod">
          <ac:chgData name="laura davies" userId="dfd0beb1ef068c5a" providerId="LiveId" clId="{E75F49CC-CDBB-4770-BB48-2DFEFF1066C9}" dt="2021-12-20T15:21:27.660" v="2034" actId="21"/>
          <ac:spMkLst>
            <pc:docMk/>
            <pc:sldMk cId="1365585187" sldId="269"/>
            <ac:spMk id="21" creationId="{6BC27508-D9D4-4C70-BCEE-22B828DAE5B7}"/>
          </ac:spMkLst>
        </pc:spChg>
        <pc:spChg chg="add del mod">
          <ac:chgData name="laura davies" userId="dfd0beb1ef068c5a" providerId="LiveId" clId="{E75F49CC-CDBB-4770-BB48-2DFEFF1066C9}" dt="2021-12-20T15:21:26.060" v="2033" actId="21"/>
          <ac:spMkLst>
            <pc:docMk/>
            <pc:sldMk cId="1365585187" sldId="269"/>
            <ac:spMk id="22" creationId="{93F6A597-575F-4F13-98C4-48F354D39C6B}"/>
          </ac:spMkLst>
        </pc:spChg>
        <pc:spChg chg="add mod">
          <ac:chgData name="laura davies" userId="dfd0beb1ef068c5a" providerId="LiveId" clId="{E75F49CC-CDBB-4770-BB48-2DFEFF1066C9}" dt="2021-12-20T15:24:07.416" v="2070" actId="1076"/>
          <ac:spMkLst>
            <pc:docMk/>
            <pc:sldMk cId="1365585187" sldId="269"/>
            <ac:spMk id="23" creationId="{AF4B2018-8362-4845-9285-91FF8553C9FF}"/>
          </ac:spMkLst>
        </pc:spChg>
        <pc:spChg chg="add mod">
          <ac:chgData name="laura davies" userId="dfd0beb1ef068c5a" providerId="LiveId" clId="{E75F49CC-CDBB-4770-BB48-2DFEFF1066C9}" dt="2021-12-20T15:23:15.367" v="2060" actId="1076"/>
          <ac:spMkLst>
            <pc:docMk/>
            <pc:sldMk cId="1365585187" sldId="269"/>
            <ac:spMk id="24" creationId="{329CD830-B519-474D-A0C1-5D89D56D9851}"/>
          </ac:spMkLst>
        </pc:spChg>
        <pc:picChg chg="add del mod">
          <ac:chgData name="laura davies" userId="dfd0beb1ef068c5a" providerId="LiveId" clId="{E75F49CC-CDBB-4770-BB48-2DFEFF1066C9}" dt="2021-12-20T15:08:48.528" v="1924" actId="21"/>
          <ac:picMkLst>
            <pc:docMk/>
            <pc:sldMk cId="1365585187" sldId="269"/>
            <ac:picMk id="9" creationId="{C6C4DFCB-2A3B-4844-B56B-B66FF005A03E}"/>
          </ac:picMkLst>
        </pc:picChg>
        <pc:picChg chg="add del mod">
          <ac:chgData name="laura davies" userId="dfd0beb1ef068c5a" providerId="LiveId" clId="{E75F49CC-CDBB-4770-BB48-2DFEFF1066C9}" dt="2021-12-20T15:08:46.651" v="1923" actId="21"/>
          <ac:picMkLst>
            <pc:docMk/>
            <pc:sldMk cId="1365585187" sldId="269"/>
            <ac:picMk id="10" creationId="{19279AB1-38A4-4ACD-A529-C39C9A0D0842}"/>
          </ac:picMkLst>
        </pc:picChg>
        <pc:picChg chg="add del mod">
          <ac:chgData name="laura davies" userId="dfd0beb1ef068c5a" providerId="LiveId" clId="{E75F49CC-CDBB-4770-BB48-2DFEFF1066C9}" dt="2021-12-20T15:08:59.644" v="1928" actId="21"/>
          <ac:picMkLst>
            <pc:docMk/>
            <pc:sldMk cId="1365585187" sldId="269"/>
            <ac:picMk id="11" creationId="{5815919E-BBBA-421D-93D3-F5D6324984FB}"/>
          </ac:picMkLst>
        </pc:picChg>
        <pc:picChg chg="add del mod">
          <ac:chgData name="laura davies" userId="dfd0beb1ef068c5a" providerId="LiveId" clId="{E75F49CC-CDBB-4770-BB48-2DFEFF1066C9}" dt="2021-12-20T15:08:57.210" v="1927" actId="21"/>
          <ac:picMkLst>
            <pc:docMk/>
            <pc:sldMk cId="1365585187" sldId="269"/>
            <ac:picMk id="12" creationId="{43049FFA-F6E0-4B7A-BBC0-7B20E372B486}"/>
          </ac:picMkLst>
        </pc:picChg>
        <pc:picChg chg="add del mod">
          <ac:chgData name="laura davies" userId="dfd0beb1ef068c5a" providerId="LiveId" clId="{E75F49CC-CDBB-4770-BB48-2DFEFF1066C9}" dt="2021-12-20T15:08:52.109" v="1925" actId="21"/>
          <ac:picMkLst>
            <pc:docMk/>
            <pc:sldMk cId="1365585187" sldId="269"/>
            <ac:picMk id="13" creationId="{60612C57-4EA1-42FD-8723-8007887DF80A}"/>
          </ac:picMkLst>
        </pc:picChg>
      </pc:sldChg>
      <pc:sldChg chg="modSp new del mod">
        <pc:chgData name="laura davies" userId="dfd0beb1ef068c5a" providerId="LiveId" clId="{E75F49CC-CDBB-4770-BB48-2DFEFF1066C9}" dt="2021-12-18T12:47:11.311" v="337" actId="680"/>
        <pc:sldMkLst>
          <pc:docMk/>
          <pc:sldMk cId="768114203" sldId="270"/>
        </pc:sldMkLst>
        <pc:spChg chg="mod">
          <ac:chgData name="laura davies" userId="dfd0beb1ef068c5a" providerId="LiveId" clId="{E75F49CC-CDBB-4770-BB48-2DFEFF1066C9}" dt="2021-12-18T12:47:11.040" v="336"/>
          <ac:spMkLst>
            <pc:docMk/>
            <pc:sldMk cId="768114203" sldId="270"/>
            <ac:spMk id="2" creationId="{B271D5DC-19CC-49CF-A071-88934855BAC4}"/>
          </ac:spMkLst>
        </pc:spChg>
      </pc:sldChg>
      <pc:sldChg chg="modSp new mod">
        <pc:chgData name="laura davies" userId="dfd0beb1ef068c5a" providerId="LiveId" clId="{E75F49CC-CDBB-4770-BB48-2DFEFF1066C9}" dt="2021-12-18T12:47:21.293" v="339"/>
        <pc:sldMkLst>
          <pc:docMk/>
          <pc:sldMk cId="3625389116" sldId="270"/>
        </pc:sldMkLst>
        <pc:spChg chg="mod">
          <ac:chgData name="laura davies" userId="dfd0beb1ef068c5a" providerId="LiveId" clId="{E75F49CC-CDBB-4770-BB48-2DFEFF1066C9}" dt="2021-12-18T12:47:21.293" v="339"/>
          <ac:spMkLst>
            <pc:docMk/>
            <pc:sldMk cId="3625389116" sldId="270"/>
            <ac:spMk id="2" creationId="{DC312DEF-529B-4F6A-BAB4-E62970BACCC7}"/>
          </ac:spMkLst>
        </pc:spChg>
      </pc:sldChg>
      <pc:sldChg chg="modSp new mod">
        <pc:chgData name="laura davies" userId="dfd0beb1ef068c5a" providerId="LiveId" clId="{E75F49CC-CDBB-4770-BB48-2DFEFF1066C9}" dt="2021-12-18T12:47:55.478" v="341"/>
        <pc:sldMkLst>
          <pc:docMk/>
          <pc:sldMk cId="1106043814" sldId="271"/>
        </pc:sldMkLst>
        <pc:spChg chg="mod">
          <ac:chgData name="laura davies" userId="dfd0beb1ef068c5a" providerId="LiveId" clId="{E75F49CC-CDBB-4770-BB48-2DFEFF1066C9}" dt="2021-12-18T12:47:55.478" v="341"/>
          <ac:spMkLst>
            <pc:docMk/>
            <pc:sldMk cId="1106043814" sldId="271"/>
            <ac:spMk id="2" creationId="{A3CC745C-E248-4EEA-9353-D475EEA491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016C02-40D5-457B-B564-8299B0ACA0A6}" type="datetimeFigureOut">
              <a:rPr lang="en-GB" smtClean="0"/>
              <a:t>19/01/2022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A944E7-F170-4ED3-9A5F-062D0744180C}" type="slidenum">
              <a:rPr lang="en-GB" smtClean="0"/>
              <a:t>‹#›</a:t>
            </a:fld>
            <a:endParaRPr lang="en-GB"/>
          </a:p>
        </p:txBody>
      </p:sp>
    </p:spTree>
    <p:extLst>
      <p:ext uri="{BB962C8B-B14F-4D97-AF65-F5344CB8AC3E}">
        <p14:creationId xmlns:p14="http://schemas.microsoft.com/office/powerpoint/2010/main" val="3812776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Hi, my name is Laura Davies. I am a third-year, business and management student at the University of Wales, Trinity Saint David. This is a Power Point presentation on themes identified in chosen chapters from the book; Peer to Peer Accommodation Networks: Pushing the boundaries by Sarah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presentation will aim to identify themes within 3 of the chapters from the book and to critique them in light of their relevance to digital business in 2021. The selected chapters are: Chapter 4 How Airbnb Creates Value, Chapter 8 Networks becoming One-Stop Travel Shops and Chapter 20 Communication-Regulated Social Systems.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FA944E7-F170-4ED3-9A5F-062D0744180C}" type="slidenum">
              <a:rPr lang="en-GB" smtClean="0"/>
              <a:t>1</a:t>
            </a:fld>
            <a:endParaRPr lang="en-GB"/>
          </a:p>
        </p:txBody>
      </p:sp>
    </p:spTree>
    <p:extLst>
      <p:ext uri="{BB962C8B-B14F-4D97-AF65-F5344CB8AC3E}">
        <p14:creationId xmlns:p14="http://schemas.microsoft.com/office/powerpoint/2010/main" val="922344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4, How Airbnb Creates Value highlights the importance and reliance a company has on its business model. In this chapter Airbnb’s business model is analysed. The independent analysis for Airbnb is carried out from a Peer to Peer (P2P) Accommodation Network perspective. </a:t>
            </a:r>
          </a:p>
          <a:p>
            <a:r>
              <a:rPr lang="en-GB" dirty="0"/>
              <a:t> In it its field, Airbnb are considered the leaders in the international market for commercial peer to peer accommodation trading. Airbnb’s About us page on www.Airbnb.com explains that the company was founded in 2008, Airbnb is an online service used to book unique accommodations all over the world. Airbnb work from a community-sharing standpoint, where anyone who is anyone can setup an Airbnb account for free, as a host, guest, or both. Airbnb verify all profiles and listings so they can ensure their users of a safe experience. The collection and transfer of money is handled through Airbnb on their platform taking the worry or awkwardness away from the user. Airbnb has added Airbnb for work and Airbnb experiences to their list. Airbnb for work allow guests to add their work email to their profile which gives them exclusive offers to help with travel and co-worker collaborations. Airbnb Experiences is a more recent addition to the platform and enables hosts to advertise as tour guides and offer guided activities and learning experiences (Airbnb About us, 2021 ).  </a:t>
            </a:r>
          </a:p>
          <a:p>
            <a:r>
              <a:rPr lang="en-GB" dirty="0"/>
              <a:t>In this chapter Sarah </a:t>
            </a:r>
            <a:r>
              <a:rPr lang="en-GB" dirty="0" err="1"/>
              <a:t>Dolnicar</a:t>
            </a:r>
            <a:r>
              <a:rPr lang="en-GB" dirty="0"/>
              <a:t> discusses Airbnb as a business model and the vital elements within the model that allow the business to function. </a:t>
            </a:r>
          </a:p>
          <a:p>
            <a:r>
              <a:rPr lang="en-GB" dirty="0"/>
              <a:t>How Airbnb creates value, more specifically the value proposition, creation, communication and transfer is observed tightly. These are 4 of the six elements that are considered to be vital to the functioning of a business. </a:t>
            </a:r>
          </a:p>
          <a:p>
            <a:r>
              <a:rPr lang="en-GB" dirty="0" err="1"/>
              <a:t>Dolnicar</a:t>
            </a:r>
            <a:r>
              <a:rPr lang="en-GB" dirty="0"/>
              <a:t> states that Airbnb have a three sided business model as they have three different customer groups with different needs. These three customer groups are hosts, guests and third-party service providers. The value propositions outlined in this chapter for all three customer groups demonstrates that Airbnb ultimately act as an aggregator for their customers. According to Jason Gordon of thebusinessprofesssor.com, aggregators in relation to an aggregator model which is a type of networking E-commerce business model gathers the data that is then used to provide goods or services via there website or app. In Airbnb’s case, they identify suitable guests for hosts, find accommodation for guests and find and engage new clients for their third-party service provider customer group. </a:t>
            </a:r>
          </a:p>
          <a:p>
            <a:endParaRPr lang="en-GB" dirty="0"/>
          </a:p>
        </p:txBody>
      </p:sp>
      <p:sp>
        <p:nvSpPr>
          <p:cNvPr id="4" name="Slide Number Placeholder 3"/>
          <p:cNvSpPr>
            <a:spLocks noGrp="1"/>
          </p:cNvSpPr>
          <p:nvPr>
            <p:ph type="sldNum" sz="quarter" idx="5"/>
          </p:nvPr>
        </p:nvSpPr>
        <p:spPr/>
        <p:txBody>
          <a:bodyPr/>
          <a:lstStyle/>
          <a:p>
            <a:fld id="{5FA944E7-F170-4ED3-9A5F-062D0744180C}" type="slidenum">
              <a:rPr lang="en-GB" smtClean="0"/>
              <a:t>2</a:t>
            </a:fld>
            <a:endParaRPr lang="en-GB"/>
          </a:p>
        </p:txBody>
      </p:sp>
    </p:spTree>
    <p:extLst>
      <p:ext uri="{BB962C8B-B14F-4D97-AF65-F5344CB8AC3E}">
        <p14:creationId xmlns:p14="http://schemas.microsoft.com/office/powerpoint/2010/main" val="3212253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business model is the design of the business in terms of what it does, why it does what it does and the resources available to decide the level of quality of how, when and what it does (</a:t>
            </a:r>
            <a:r>
              <a:rPr lang="en-GB" dirty="0" err="1"/>
              <a:t>Zott</a:t>
            </a:r>
            <a:r>
              <a:rPr lang="en-GB" dirty="0"/>
              <a:t>, 2011). Business models contain components such as processes and activities, resources, capabilities internal and external factors that combined form the business models structure.</a:t>
            </a:r>
          </a:p>
          <a:p>
            <a:r>
              <a:rPr lang="en-GB" dirty="0"/>
              <a:t>The digital transformation of business models is thought to open up new customer segments and relationships. These benefits can be achieved from constant innovations of the key components of a business models structure allowed by the ever evolving uses of digital technology. A business is an offer of service for exchange of a gratification, the transaction needs to be completed continuously to be a business. </a:t>
            </a:r>
          </a:p>
          <a:p>
            <a:r>
              <a:rPr lang="en-GB" dirty="0"/>
              <a:t>Business models need the flexibility to change in conjunction with its ever-evolving technical surroundings but on a wider scope how business was conducted traditionally and the options that are available in today’s E-Business world shows the vital need for business to not only comprehend these differences but to strategically prepare for and react to survive. </a:t>
            </a:r>
          </a:p>
          <a:p>
            <a:r>
              <a:rPr lang="en-GB" dirty="0"/>
              <a:t>A business model canvas is a useful tool to demonstrate a company’s business model. (Co, 2018). </a:t>
            </a:r>
          </a:p>
        </p:txBody>
      </p:sp>
      <p:sp>
        <p:nvSpPr>
          <p:cNvPr id="4" name="Slide Number Placeholder 3"/>
          <p:cNvSpPr>
            <a:spLocks noGrp="1"/>
          </p:cNvSpPr>
          <p:nvPr>
            <p:ph type="sldNum" sz="quarter" idx="5"/>
          </p:nvPr>
        </p:nvSpPr>
        <p:spPr/>
        <p:txBody>
          <a:bodyPr/>
          <a:lstStyle/>
          <a:p>
            <a:fld id="{5FA944E7-F170-4ED3-9A5F-062D0744180C}" type="slidenum">
              <a:rPr lang="en-GB" smtClean="0"/>
              <a:t>3</a:t>
            </a:fld>
            <a:endParaRPr lang="en-GB"/>
          </a:p>
        </p:txBody>
      </p:sp>
    </p:spTree>
    <p:extLst>
      <p:ext uri="{BB962C8B-B14F-4D97-AF65-F5344CB8AC3E}">
        <p14:creationId xmlns:p14="http://schemas.microsoft.com/office/powerpoint/2010/main" val="2811327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Dolnicar</a:t>
            </a:r>
            <a:r>
              <a:rPr lang="en-GB" dirty="0"/>
              <a:t> delves into the possibilities of E-commerce within the sharing economy. Airbnb began with transactions between themselves, guests and hosts trading short term accommodation lettings and service fees. The demonstration of these successful, regular transactions gives indication that Airbnb can diversify further to add flight bookings, airport transfers, local transport, tours and travel insurance. This could come with limitations as the policies outlined for the sharing economy may contradict the policies in place for traditional tourism businesses. </a:t>
            </a:r>
          </a:p>
        </p:txBody>
      </p:sp>
      <p:sp>
        <p:nvSpPr>
          <p:cNvPr id="4" name="Slide Number Placeholder 3"/>
          <p:cNvSpPr>
            <a:spLocks noGrp="1"/>
          </p:cNvSpPr>
          <p:nvPr>
            <p:ph type="sldNum" sz="quarter" idx="5"/>
          </p:nvPr>
        </p:nvSpPr>
        <p:spPr/>
        <p:txBody>
          <a:bodyPr/>
          <a:lstStyle/>
          <a:p>
            <a:fld id="{5FA944E7-F170-4ED3-9A5F-062D0744180C}" type="slidenum">
              <a:rPr lang="en-GB" smtClean="0"/>
              <a:t>4</a:t>
            </a:fld>
            <a:endParaRPr lang="en-GB"/>
          </a:p>
        </p:txBody>
      </p:sp>
    </p:spTree>
    <p:extLst>
      <p:ext uri="{BB962C8B-B14F-4D97-AF65-F5344CB8AC3E}">
        <p14:creationId xmlns:p14="http://schemas.microsoft.com/office/powerpoint/2010/main" val="3276174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Dolnicar</a:t>
            </a:r>
            <a:r>
              <a:rPr lang="en-GB" dirty="0"/>
              <a:t> explains that anyone who wants to earn money even in addition to their main income have the opportunity within the sharing economy to effectively be their own boss on a micro-scale. This type of trading makes earning a living easier for people that may struggle to hold down a 9-5 job. It may make finding loyal employees difficult for permanent employers and company’s selling products or services commercially. The gig economy may increase further due to the flexibility of the sharing economy. </a:t>
            </a:r>
          </a:p>
        </p:txBody>
      </p:sp>
      <p:sp>
        <p:nvSpPr>
          <p:cNvPr id="4" name="Slide Number Placeholder 3"/>
          <p:cNvSpPr>
            <a:spLocks noGrp="1"/>
          </p:cNvSpPr>
          <p:nvPr>
            <p:ph type="sldNum" sz="quarter" idx="5"/>
          </p:nvPr>
        </p:nvSpPr>
        <p:spPr/>
        <p:txBody>
          <a:bodyPr/>
          <a:lstStyle/>
          <a:p>
            <a:fld id="{5FA944E7-F170-4ED3-9A5F-062D0744180C}" type="slidenum">
              <a:rPr lang="en-GB" smtClean="0"/>
              <a:t>5</a:t>
            </a:fld>
            <a:endParaRPr lang="en-GB"/>
          </a:p>
        </p:txBody>
      </p:sp>
    </p:spTree>
    <p:extLst>
      <p:ext uri="{BB962C8B-B14F-4D97-AF65-F5344CB8AC3E}">
        <p14:creationId xmlns:p14="http://schemas.microsoft.com/office/powerpoint/2010/main" val="2326492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D36BC-30C2-431F-A993-3EFF84BDFF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F446F1-7F62-42B9-9551-D3C55F802B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20763A-4D4D-4346-8542-04CA21BC56F6}"/>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5" name="Footer Placeholder 4">
            <a:extLst>
              <a:ext uri="{FF2B5EF4-FFF2-40B4-BE49-F238E27FC236}">
                <a16:creationId xmlns:a16="http://schemas.microsoft.com/office/drawing/2014/main" id="{285F1EBC-05A4-4062-AFD2-4CC259042F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AC9B9-FE00-4696-8A5C-FBD728C3D315}"/>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2311660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9FF5F-8828-4DBC-B161-07E1B72151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1C3507-30BB-4037-BB0B-B266A2A9AA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9D0AF4-22CF-4939-85F4-78EDACFDB46F}"/>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5" name="Footer Placeholder 4">
            <a:extLst>
              <a:ext uri="{FF2B5EF4-FFF2-40B4-BE49-F238E27FC236}">
                <a16:creationId xmlns:a16="http://schemas.microsoft.com/office/drawing/2014/main" id="{D15C8858-AF20-4704-8840-CB02667AB3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28CBD-34AD-4265-89EA-9B3FEE16AA04}"/>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4266399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71F2-7D31-4F22-8354-786129B9BD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FCAF3A-3A01-426D-B71C-FD09810ABF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44B794-2B95-4056-8238-DA1820BC69D2}"/>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5" name="Footer Placeholder 4">
            <a:extLst>
              <a:ext uri="{FF2B5EF4-FFF2-40B4-BE49-F238E27FC236}">
                <a16:creationId xmlns:a16="http://schemas.microsoft.com/office/drawing/2014/main" id="{DB96D5E3-B1A6-4EAE-ACAF-4070B33BA4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75658A-9F4E-464F-9C2C-96A9B27A2DE4}"/>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4000015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74912-C650-4750-B712-C0544E2BAA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205658-C516-44FB-BC95-D06CC06793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0470E3-90EE-4B99-8771-289E061FA6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1EA039-6559-4CC1-BAD7-0D9342E86266}"/>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6" name="Footer Placeholder 5">
            <a:extLst>
              <a:ext uri="{FF2B5EF4-FFF2-40B4-BE49-F238E27FC236}">
                <a16:creationId xmlns:a16="http://schemas.microsoft.com/office/drawing/2014/main" id="{861AC6EA-3B05-4D2F-837F-2D6A98BFB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423767-DDFD-403C-8FD5-B8A30828CB44}"/>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1301681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628DB-0880-43F9-8A3A-AB7041F1AC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B172FD-AA0B-472F-9261-6B83212F64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A2098D-689A-40E4-B305-DA9721D516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7A5F04-0278-42CD-8696-C15FB85B09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7F8F0F-0F57-4A64-A184-C6B263FAA4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9165EE-5E0E-45DF-980F-D3B82B390C1C}"/>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8" name="Footer Placeholder 7">
            <a:extLst>
              <a:ext uri="{FF2B5EF4-FFF2-40B4-BE49-F238E27FC236}">
                <a16:creationId xmlns:a16="http://schemas.microsoft.com/office/drawing/2014/main" id="{597226C4-6D4E-429C-95AC-AA13AFC6EC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7C3DEC-78B9-4634-800E-1FE957EE899D}"/>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1192109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A2316-F7A8-4D13-8EE9-8C5FB340BC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71AA5E-DB2E-40AF-BF2F-A5B3193F4311}"/>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4" name="Footer Placeholder 3">
            <a:extLst>
              <a:ext uri="{FF2B5EF4-FFF2-40B4-BE49-F238E27FC236}">
                <a16:creationId xmlns:a16="http://schemas.microsoft.com/office/drawing/2014/main" id="{8F653B29-4076-4C23-A9C1-8A509C3828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2B4524-F9E3-4900-A7DB-522F1CC88644}"/>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2140071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D62631-12C6-440A-8146-0312E7A56C0B}"/>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3" name="Footer Placeholder 2">
            <a:extLst>
              <a:ext uri="{FF2B5EF4-FFF2-40B4-BE49-F238E27FC236}">
                <a16:creationId xmlns:a16="http://schemas.microsoft.com/office/drawing/2014/main" id="{20592F27-9408-495E-9B30-A5C9646C59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D98F06-A9A9-4E34-B6C1-D3F02B4EF70B}"/>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3832549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E2670-5217-44A0-86F2-5024B48045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E041A9-7FED-4332-9012-F41FCB70F0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93A27A-2E78-4259-8614-8698865AAD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1D4BE1-4643-4016-94F5-BABABCE0F4D5}"/>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6" name="Footer Placeholder 5">
            <a:extLst>
              <a:ext uri="{FF2B5EF4-FFF2-40B4-BE49-F238E27FC236}">
                <a16:creationId xmlns:a16="http://schemas.microsoft.com/office/drawing/2014/main" id="{A6F8C495-ADED-43CF-AE5A-CA3FC53BDD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5074C-67AB-4940-A7EF-222B00680448}"/>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3635067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4B8C-867F-44FA-A96B-96A445C2AE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D0788E-92BE-4206-B109-1E4A0F875B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960F65-A5EA-42D1-93BD-A1EE08EEF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68E1C3-D16F-47E8-A242-D955AF580629}"/>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6" name="Footer Placeholder 5">
            <a:extLst>
              <a:ext uri="{FF2B5EF4-FFF2-40B4-BE49-F238E27FC236}">
                <a16:creationId xmlns:a16="http://schemas.microsoft.com/office/drawing/2014/main" id="{AC83C356-9891-41BA-8A8D-E6BD5A31AA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07F1B-4A4E-418C-827A-FD04AF967163}"/>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1267274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0C355-39BB-464D-8E36-67E638A4B4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943C31-8FBF-4870-9C57-75578BC439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06602-579C-40EF-A73B-E4ACA76E63D6}"/>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5" name="Footer Placeholder 4">
            <a:extLst>
              <a:ext uri="{FF2B5EF4-FFF2-40B4-BE49-F238E27FC236}">
                <a16:creationId xmlns:a16="http://schemas.microsoft.com/office/drawing/2014/main" id="{54FBA363-9C04-436B-B72D-DCE0FEBF7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0D62A-8BAD-4968-9C93-94403C201329}"/>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2169043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4DCB3A-9346-499F-88EA-1F9EBDB3C4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459FEA-F2C5-49ED-8FA1-B9F14A2F56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C88AA6-8405-4BF2-92B5-C053F3AD7651}"/>
              </a:ext>
            </a:extLst>
          </p:cNvPr>
          <p:cNvSpPr>
            <a:spLocks noGrp="1"/>
          </p:cNvSpPr>
          <p:nvPr>
            <p:ph type="dt" sz="half" idx="10"/>
          </p:nvPr>
        </p:nvSpPr>
        <p:spPr/>
        <p:txBody>
          <a:bodyPr/>
          <a:lstStyle/>
          <a:p>
            <a:fld id="{2FDFC4EA-41D8-4794-BC98-B5CB1503E08B}" type="datetimeFigureOut">
              <a:rPr lang="en-GB" smtClean="0"/>
              <a:t>19/01/2022</a:t>
            </a:fld>
            <a:endParaRPr lang="en-GB"/>
          </a:p>
        </p:txBody>
      </p:sp>
      <p:sp>
        <p:nvSpPr>
          <p:cNvPr id="5" name="Footer Placeholder 4">
            <a:extLst>
              <a:ext uri="{FF2B5EF4-FFF2-40B4-BE49-F238E27FC236}">
                <a16:creationId xmlns:a16="http://schemas.microsoft.com/office/drawing/2014/main" id="{A98C3D2D-17EB-4241-ADEF-20C50D8D3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B6078-0CD4-4938-B5C7-39F298FA5F4A}"/>
              </a:ext>
            </a:extLst>
          </p:cNvPr>
          <p:cNvSpPr>
            <a:spLocks noGrp="1"/>
          </p:cNvSpPr>
          <p:nvPr>
            <p:ph type="sldNum" sz="quarter" idx="12"/>
          </p:nvPr>
        </p:nvSpPr>
        <p:spPr/>
        <p:txBody>
          <a:bodyPr/>
          <a:lstStyle/>
          <a:p>
            <a:fld id="{0ADF746F-868B-4421-B8F5-A165677E622C}" type="slidenum">
              <a:rPr lang="en-GB" smtClean="0"/>
              <a:t>‹#›</a:t>
            </a:fld>
            <a:endParaRPr lang="en-GB"/>
          </a:p>
        </p:txBody>
      </p:sp>
    </p:spTree>
    <p:extLst>
      <p:ext uri="{BB962C8B-B14F-4D97-AF65-F5344CB8AC3E}">
        <p14:creationId xmlns:p14="http://schemas.microsoft.com/office/powerpoint/2010/main" val="1226963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57040B-B398-4441-98D3-33C7DF4568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72EEBC-87C1-4FB4-AF02-6A170BD32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1CEFB-76B1-4CD6-8807-3483446648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DFC4EA-41D8-4794-BC98-B5CB1503E08B}" type="datetimeFigureOut">
              <a:rPr lang="en-GB" smtClean="0"/>
              <a:t>19/01/2022</a:t>
            </a:fld>
            <a:endParaRPr lang="en-GB"/>
          </a:p>
        </p:txBody>
      </p:sp>
      <p:sp>
        <p:nvSpPr>
          <p:cNvPr id="5" name="Footer Placeholder 4">
            <a:extLst>
              <a:ext uri="{FF2B5EF4-FFF2-40B4-BE49-F238E27FC236}">
                <a16:creationId xmlns:a16="http://schemas.microsoft.com/office/drawing/2014/main" id="{14747B2A-94F0-460F-A168-661BD77BC9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E6DD9B-E656-459A-833E-AE092A87A5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F746F-868B-4421-B8F5-A165677E622C}" type="slidenum">
              <a:rPr lang="en-GB" smtClean="0"/>
              <a:t>‹#›</a:t>
            </a:fld>
            <a:endParaRPr lang="en-GB"/>
          </a:p>
        </p:txBody>
      </p:sp>
    </p:spTree>
    <p:extLst>
      <p:ext uri="{BB962C8B-B14F-4D97-AF65-F5344CB8AC3E}">
        <p14:creationId xmlns:p14="http://schemas.microsoft.com/office/powerpoint/2010/main" val="1702580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s://www.hrbartender.com/2017/technology-and-social-media/digital-trends-transforming-workplace/"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techboomers.com/sites-like-airbnb" TargetMode="External"/><Relationship Id="rId3" Type="http://schemas.openxmlformats.org/officeDocument/2006/relationships/image" Target="../media/image2.gif"/><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iphonemod.net/singapore-fines-airbnb-hosts.html" TargetMode="External"/><Relationship Id="rId5" Type="http://schemas.openxmlformats.org/officeDocument/2006/relationships/image" Target="../media/image3.jpg"/><Relationship Id="rId10" Type="http://schemas.openxmlformats.org/officeDocument/2006/relationships/hyperlink" Target="https://creativecommons.org/licenses/by-nc-nd/3.0/" TargetMode="External"/><Relationship Id="rId4" Type="http://schemas.openxmlformats.org/officeDocument/2006/relationships/hyperlink" Target="https://www.travelbytez.com/2013/05/airbnb-first-impressions-searching-and.html" TargetMode="External"/><Relationship Id="rId9"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graphical user interface&#10;&#10;Description automatically generated">
            <a:extLst>
              <a:ext uri="{FF2B5EF4-FFF2-40B4-BE49-F238E27FC236}">
                <a16:creationId xmlns:a16="http://schemas.microsoft.com/office/drawing/2014/main" id="{0BBE67A2-3825-4918-862F-ACCD7E3CDB37}"/>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717" r="-4" b="6022"/>
          <a:stretch/>
        </p:blipFill>
        <p:spPr>
          <a:xfrm>
            <a:off x="20" y="10"/>
            <a:ext cx="12191980" cy="6857990"/>
          </a:xfrm>
          <a:prstGeom prst="rect">
            <a:avLst/>
          </a:prstGeom>
        </p:spPr>
      </p:pic>
      <p:sp>
        <p:nvSpPr>
          <p:cNvPr id="2" name="Title 1">
            <a:extLst>
              <a:ext uri="{FF2B5EF4-FFF2-40B4-BE49-F238E27FC236}">
                <a16:creationId xmlns:a16="http://schemas.microsoft.com/office/drawing/2014/main" id="{ABEFD6DD-7A0C-4806-9B95-9C0654307C77}"/>
              </a:ext>
            </a:extLst>
          </p:cNvPr>
          <p:cNvSpPr>
            <a:spLocks noGrp="1"/>
          </p:cNvSpPr>
          <p:nvPr>
            <p:ph type="ctrTitle"/>
          </p:nvPr>
        </p:nvSpPr>
        <p:spPr>
          <a:xfrm>
            <a:off x="965200" y="965200"/>
            <a:ext cx="10261600" cy="3564869"/>
          </a:xfrm>
        </p:spPr>
        <p:txBody>
          <a:bodyPr>
            <a:normAutofit/>
          </a:bodyPr>
          <a:lstStyle/>
          <a:p>
            <a:pPr algn="l"/>
            <a:r>
              <a:rPr lang="en-GB" sz="11500" dirty="0">
                <a:ln w="22225">
                  <a:solidFill>
                    <a:schemeClr val="tx1"/>
                  </a:solidFill>
                  <a:miter lim="800000"/>
                </a:ln>
                <a:noFill/>
              </a:rPr>
              <a:t>Airbnb</a:t>
            </a:r>
          </a:p>
        </p:txBody>
      </p:sp>
      <p:sp>
        <p:nvSpPr>
          <p:cNvPr id="3" name="Subtitle 2">
            <a:extLst>
              <a:ext uri="{FF2B5EF4-FFF2-40B4-BE49-F238E27FC236}">
                <a16:creationId xmlns:a16="http://schemas.microsoft.com/office/drawing/2014/main" id="{3AA21A5E-E7ED-46B0-B904-050DBCDA1AAB}"/>
              </a:ext>
            </a:extLst>
          </p:cNvPr>
          <p:cNvSpPr>
            <a:spLocks noGrp="1"/>
          </p:cNvSpPr>
          <p:nvPr>
            <p:ph type="subTitle" idx="1"/>
          </p:nvPr>
        </p:nvSpPr>
        <p:spPr>
          <a:xfrm>
            <a:off x="965200" y="4572002"/>
            <a:ext cx="10261600" cy="1202995"/>
          </a:xfrm>
        </p:spPr>
        <p:txBody>
          <a:bodyPr>
            <a:normAutofit fontScale="77500" lnSpcReduction="20000"/>
          </a:bodyPr>
          <a:lstStyle/>
          <a:p>
            <a:pPr algn="l"/>
            <a:r>
              <a:rPr lang="en-GB" sz="3200" dirty="0"/>
              <a:t>Digital Business in 2021 </a:t>
            </a:r>
          </a:p>
          <a:p>
            <a:pPr algn="l"/>
            <a:r>
              <a:rPr lang="en-GB" sz="3200" dirty="0"/>
              <a:t>Laura Davies </a:t>
            </a:r>
          </a:p>
          <a:p>
            <a:pPr algn="l"/>
            <a:r>
              <a:rPr lang="en-GB" sz="3200" dirty="0"/>
              <a:t>Roisin Mullins</a:t>
            </a:r>
          </a:p>
        </p:txBody>
      </p:sp>
      <p:sp>
        <p:nvSpPr>
          <p:cNvPr id="7" name="TextBox 6">
            <a:extLst>
              <a:ext uri="{FF2B5EF4-FFF2-40B4-BE49-F238E27FC236}">
                <a16:creationId xmlns:a16="http://schemas.microsoft.com/office/drawing/2014/main" id="{0E9D34D2-5929-4295-A019-CCA9533F6633}"/>
              </a:ext>
            </a:extLst>
          </p:cNvPr>
          <p:cNvSpPr txBox="1"/>
          <p:nvPr/>
        </p:nvSpPr>
        <p:spPr>
          <a:xfrm>
            <a:off x="9732672"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hrbartender.com/2017/technology-and-social-media/digital-trends-transforming-workpla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9293316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picture containing text, outdoor, building, mountain&#10;&#10;Description automatically generated">
            <a:extLst>
              <a:ext uri="{FF2B5EF4-FFF2-40B4-BE49-F238E27FC236}">
                <a16:creationId xmlns:a16="http://schemas.microsoft.com/office/drawing/2014/main" id="{1F47521C-87DF-416D-B7C1-CFF3D41F063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178" r="10963" b="4"/>
          <a:stretch/>
        </p:blipFill>
        <p:spPr>
          <a:xfrm>
            <a:off x="5926240" y="10"/>
            <a:ext cx="626575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p:spPr>
      </p:pic>
      <p:pic>
        <p:nvPicPr>
          <p:cNvPr id="5" name="Content Placeholder 4" descr="A room with a table and chairs&#10;&#10;Description automatically generated with low confidence">
            <a:extLst>
              <a:ext uri="{FF2B5EF4-FFF2-40B4-BE49-F238E27FC236}">
                <a16:creationId xmlns:a16="http://schemas.microsoft.com/office/drawing/2014/main" id="{AF1DC81D-915C-41AD-9D42-DCB8237ACC53}"/>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237" r="-2" b="6749"/>
          <a:stretch/>
        </p:blipFill>
        <p:spPr>
          <a:xfrm>
            <a:off x="6984273" y="2286000"/>
            <a:ext cx="5207727"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p:spPr>
      </p:pic>
      <p:pic>
        <p:nvPicPr>
          <p:cNvPr id="9" name="Picture 8" descr="A room with a desk and chairs&#10;&#10;Description automatically generated with low confidence">
            <a:extLst>
              <a:ext uri="{FF2B5EF4-FFF2-40B4-BE49-F238E27FC236}">
                <a16:creationId xmlns:a16="http://schemas.microsoft.com/office/drawing/2014/main" id="{0E685111-6B7D-48AE-8165-65A9E89AB0B3}"/>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3" b="7246"/>
          <a:stretch/>
        </p:blipFill>
        <p:spPr>
          <a:xfrm>
            <a:off x="8047618" y="4572000"/>
            <a:ext cx="4144382"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p:spPr>
      </p:pic>
      <p:sp>
        <p:nvSpPr>
          <p:cNvPr id="24" name="Freeform 16">
            <a:extLst>
              <a:ext uri="{FF2B5EF4-FFF2-40B4-BE49-F238E27FC236}">
                <a16:creationId xmlns:a16="http://schemas.microsoft.com/office/drawing/2014/main" id="{98BA90CC-0056-473E-80AE-8CB0EE6AC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2396E232-7219-4009-893A-28527CAD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02664"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B7DBF9-84FA-40B5-8DC4-3C93BA95A6E1}"/>
              </a:ext>
            </a:extLst>
          </p:cNvPr>
          <p:cNvSpPr>
            <a:spLocks noGrp="1"/>
          </p:cNvSpPr>
          <p:nvPr>
            <p:ph type="title"/>
          </p:nvPr>
        </p:nvSpPr>
        <p:spPr>
          <a:xfrm>
            <a:off x="838200" y="365125"/>
            <a:ext cx="5191125" cy="1325563"/>
          </a:xfrm>
        </p:spPr>
        <p:txBody>
          <a:bodyPr>
            <a:normAutofit/>
          </a:bodyPr>
          <a:lstStyle/>
          <a:p>
            <a:r>
              <a:rPr lang="en-GB" sz="3400" b="1" u="sng" dirty="0"/>
              <a:t>How Airbnb Creates Value</a:t>
            </a:r>
            <a:br>
              <a:rPr lang="en-GB" sz="3400" dirty="0"/>
            </a:br>
            <a:endParaRPr lang="en-GB" sz="3400" dirty="0"/>
          </a:p>
        </p:txBody>
      </p:sp>
      <p:sp>
        <p:nvSpPr>
          <p:cNvPr id="21" name="Content Placeholder 20">
            <a:extLst>
              <a:ext uri="{FF2B5EF4-FFF2-40B4-BE49-F238E27FC236}">
                <a16:creationId xmlns:a16="http://schemas.microsoft.com/office/drawing/2014/main" id="{35216CDF-D171-4170-BDF0-2C68F77F29F0}"/>
              </a:ext>
            </a:extLst>
          </p:cNvPr>
          <p:cNvSpPr>
            <a:spLocks noGrp="1"/>
          </p:cNvSpPr>
          <p:nvPr>
            <p:ph idx="1"/>
          </p:nvPr>
        </p:nvSpPr>
        <p:spPr>
          <a:xfrm>
            <a:off x="838200" y="2021249"/>
            <a:ext cx="5707565" cy="4155713"/>
          </a:xfrm>
        </p:spPr>
        <p:txBody>
          <a:bodyPr>
            <a:normAutofit lnSpcReduction="10000"/>
          </a:bodyPr>
          <a:lstStyle/>
          <a:p>
            <a:pPr marL="0" indent="0">
              <a:buNone/>
            </a:pPr>
            <a:r>
              <a:rPr lang="en-US" sz="2400" u="sng" dirty="0"/>
              <a:t>Business Model </a:t>
            </a:r>
          </a:p>
          <a:p>
            <a:r>
              <a:rPr lang="en-US" sz="2000" dirty="0"/>
              <a:t>The window to view the inner workings of a business</a:t>
            </a:r>
          </a:p>
          <a:p>
            <a:endParaRPr lang="en-US" sz="2000" dirty="0"/>
          </a:p>
          <a:p>
            <a:pPr marL="0" indent="0">
              <a:buNone/>
            </a:pPr>
            <a:r>
              <a:rPr lang="en-US" sz="2400" u="sng" dirty="0"/>
              <a:t>Six Key Elements of a business</a:t>
            </a:r>
          </a:p>
          <a:p>
            <a:pPr marL="457200" indent="-457200">
              <a:buFont typeface="+mj-lt"/>
              <a:buAutoNum type="arabicPeriod"/>
            </a:pPr>
            <a:r>
              <a:rPr lang="en-US" sz="2000" b="1" dirty="0"/>
              <a:t>Value Proposition</a:t>
            </a:r>
          </a:p>
          <a:p>
            <a:pPr marL="457200" indent="-457200">
              <a:buFont typeface="+mj-lt"/>
              <a:buAutoNum type="arabicPeriod"/>
            </a:pPr>
            <a:r>
              <a:rPr lang="en-US" sz="2000" b="1" dirty="0"/>
              <a:t>Value Creation</a:t>
            </a:r>
          </a:p>
          <a:p>
            <a:pPr marL="457200" indent="-457200">
              <a:buFont typeface="+mj-lt"/>
              <a:buAutoNum type="arabicPeriod"/>
            </a:pPr>
            <a:r>
              <a:rPr lang="en-US" sz="2000" b="1" dirty="0"/>
              <a:t>Value Communication and transfer</a:t>
            </a:r>
          </a:p>
          <a:p>
            <a:pPr marL="457200" indent="-457200">
              <a:buFont typeface="+mj-lt"/>
              <a:buAutoNum type="arabicPeriod"/>
            </a:pPr>
            <a:r>
              <a:rPr lang="en-US" sz="2000" dirty="0">
                <a:solidFill>
                  <a:schemeClr val="tx1">
                    <a:lumMod val="50000"/>
                  </a:schemeClr>
                </a:solidFill>
              </a:rPr>
              <a:t>Value Capture</a:t>
            </a:r>
          </a:p>
          <a:p>
            <a:pPr marL="457200" indent="-457200">
              <a:buFont typeface="+mj-lt"/>
              <a:buAutoNum type="arabicPeriod"/>
            </a:pPr>
            <a:r>
              <a:rPr lang="en-US" sz="2000" dirty="0">
                <a:solidFill>
                  <a:schemeClr val="tx1">
                    <a:lumMod val="50000"/>
                  </a:schemeClr>
                </a:solidFill>
              </a:rPr>
              <a:t>Value Dissemination</a:t>
            </a:r>
          </a:p>
          <a:p>
            <a:pPr marL="457200" indent="-457200">
              <a:buFont typeface="+mj-lt"/>
              <a:buAutoNum type="arabicPeriod"/>
            </a:pPr>
            <a:r>
              <a:rPr lang="en-US" sz="2000" b="1" dirty="0"/>
              <a:t>Value Development</a:t>
            </a:r>
          </a:p>
          <a:p>
            <a:endParaRPr lang="en-US" sz="2000" dirty="0"/>
          </a:p>
        </p:txBody>
      </p:sp>
      <p:sp>
        <p:nvSpPr>
          <p:cNvPr id="6" name="TextBox 5">
            <a:extLst>
              <a:ext uri="{FF2B5EF4-FFF2-40B4-BE49-F238E27FC236}">
                <a16:creationId xmlns:a16="http://schemas.microsoft.com/office/drawing/2014/main" id="{17B274E8-7C79-4F85-A336-333A58C5368C}"/>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iphonemod.net/singapore-fines-airbnb-host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1" name="TextBox 10">
            <a:extLst>
              <a:ext uri="{FF2B5EF4-FFF2-40B4-BE49-F238E27FC236}">
                <a16:creationId xmlns:a16="http://schemas.microsoft.com/office/drawing/2014/main" id="{EC29204B-1319-4AF5-8764-3D8F34B19AF9}"/>
              </a:ext>
            </a:extLst>
          </p:cNvPr>
          <p:cNvSpPr txBox="1"/>
          <p:nvPr/>
        </p:nvSpPr>
        <p:spPr>
          <a:xfrm>
            <a:off x="7539568"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techboomers.com/sites-like-airbn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7" name="TextBox 16">
            <a:extLst>
              <a:ext uri="{FF2B5EF4-FFF2-40B4-BE49-F238E27FC236}">
                <a16:creationId xmlns:a16="http://schemas.microsoft.com/office/drawing/2014/main" id="{56D68D90-6798-40B9-B138-CA46F0387CDB}"/>
              </a:ext>
            </a:extLst>
          </p:cNvPr>
          <p:cNvSpPr txBox="1"/>
          <p:nvPr/>
        </p:nvSpPr>
        <p:spPr>
          <a:xfrm>
            <a:off x="506754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ravelbytez.com/2013/05/airbnb-first-impressions-searching-and.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936346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DE2193-246F-44D7-8D21-898A53274FBB}"/>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dirty="0">
                <a:solidFill>
                  <a:srgbClr val="FFFFFF"/>
                </a:solidFill>
                <a:latin typeface="+mj-lt"/>
                <a:ea typeface="+mj-ea"/>
                <a:cs typeface="+mj-cs"/>
              </a:rPr>
              <a:t>How Air </a:t>
            </a:r>
            <a:r>
              <a:rPr lang="en-US" sz="4800" kern="1200" dirty="0" err="1">
                <a:solidFill>
                  <a:srgbClr val="FFFFFF"/>
                </a:solidFill>
                <a:latin typeface="+mj-lt"/>
                <a:ea typeface="+mj-ea"/>
                <a:cs typeface="+mj-cs"/>
              </a:rPr>
              <a:t>B’n’B</a:t>
            </a:r>
            <a:r>
              <a:rPr lang="en-US" sz="4800" kern="1200" dirty="0">
                <a:solidFill>
                  <a:srgbClr val="FFFFFF"/>
                </a:solidFill>
                <a:latin typeface="+mj-lt"/>
                <a:ea typeface="+mj-ea"/>
                <a:cs typeface="+mj-cs"/>
              </a:rPr>
              <a:t> Creates Value</a:t>
            </a:r>
            <a:br>
              <a:rPr lang="en-US" sz="4800" kern="1200" dirty="0">
                <a:solidFill>
                  <a:srgbClr val="FFFFFF"/>
                </a:solidFill>
                <a:latin typeface="+mj-lt"/>
                <a:ea typeface="+mj-ea"/>
                <a:cs typeface="+mj-cs"/>
              </a:rPr>
            </a:br>
            <a:r>
              <a:rPr lang="en-US" sz="4800" dirty="0">
                <a:solidFill>
                  <a:srgbClr val="FFFFFF"/>
                </a:solidFill>
              </a:rPr>
              <a:t>Business Models</a:t>
            </a:r>
            <a:endParaRPr lang="en-US" sz="4800" kern="1200" dirty="0">
              <a:solidFill>
                <a:srgbClr val="FFFFFF"/>
              </a:solidFill>
              <a:latin typeface="+mj-lt"/>
              <a:ea typeface="+mj-ea"/>
              <a:cs typeface="+mj-cs"/>
            </a:endParaRPr>
          </a:p>
        </p:txBody>
      </p:sp>
    </p:spTree>
    <p:extLst>
      <p:ext uri="{BB962C8B-B14F-4D97-AF65-F5344CB8AC3E}">
        <p14:creationId xmlns:p14="http://schemas.microsoft.com/office/powerpoint/2010/main" val="2322469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B5727F-134A-4806-A5C9-5A2CC821467F}"/>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b="1" kern="1200" dirty="0">
                <a:solidFill>
                  <a:srgbClr val="FFFFFF"/>
                </a:solidFill>
                <a:latin typeface="+mj-lt"/>
                <a:ea typeface="+mj-ea"/>
                <a:cs typeface="+mj-cs"/>
              </a:rPr>
              <a:t>Networks Becoming One Stop Travel Shops</a:t>
            </a:r>
            <a:br>
              <a:rPr lang="en-US" sz="4800" kern="1200" dirty="0">
                <a:solidFill>
                  <a:srgbClr val="FFFFFF"/>
                </a:solidFill>
                <a:latin typeface="+mj-lt"/>
                <a:ea typeface="+mj-ea"/>
                <a:cs typeface="+mj-cs"/>
              </a:rPr>
            </a:br>
            <a:r>
              <a:rPr lang="en-US" sz="4800" u="sng" kern="1200" dirty="0">
                <a:solidFill>
                  <a:srgbClr val="FFFFFF"/>
                </a:solidFill>
                <a:latin typeface="+mj-lt"/>
                <a:ea typeface="+mj-ea"/>
                <a:cs typeface="+mj-cs"/>
              </a:rPr>
              <a:t>E-commerce</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4460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C2A77C2-0267-4C3A-85E2-355E8B7E3213}"/>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dirty="0">
                <a:solidFill>
                  <a:srgbClr val="FFFFFF"/>
                </a:solidFill>
                <a:latin typeface="+mj-lt"/>
                <a:ea typeface="+mj-ea"/>
                <a:cs typeface="+mj-cs"/>
              </a:rPr>
              <a:t>Networks Becoming One Stop Travel Shops </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Sharing Economy</a:t>
            </a:r>
          </a:p>
        </p:txBody>
      </p:sp>
    </p:spTree>
    <p:extLst>
      <p:ext uri="{BB962C8B-B14F-4D97-AF65-F5344CB8AC3E}">
        <p14:creationId xmlns:p14="http://schemas.microsoft.com/office/powerpoint/2010/main" val="2472837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FA619-B000-4043-A128-43D46A765DC9}"/>
              </a:ext>
            </a:extLst>
          </p:cNvPr>
          <p:cNvSpPr>
            <a:spLocks noGrp="1"/>
          </p:cNvSpPr>
          <p:nvPr>
            <p:ph type="title"/>
          </p:nvPr>
        </p:nvSpPr>
        <p:spPr>
          <a:xfrm>
            <a:off x="466722" y="586855"/>
            <a:ext cx="3201366" cy="3387497"/>
          </a:xfrm>
        </p:spPr>
        <p:txBody>
          <a:bodyPr anchor="b">
            <a:normAutofit/>
          </a:bodyPr>
          <a:lstStyle/>
          <a:p>
            <a:pPr algn="r"/>
            <a:r>
              <a:rPr lang="en-GB" sz="3400" dirty="0">
                <a:solidFill>
                  <a:srgbClr val="FFFFFF"/>
                </a:solidFill>
              </a:rPr>
              <a:t>Communication-Regulated Social Systems</a:t>
            </a:r>
            <a:br>
              <a:rPr lang="en-GB" sz="3400" dirty="0">
                <a:solidFill>
                  <a:srgbClr val="FFFFFF"/>
                </a:solidFill>
              </a:rPr>
            </a:br>
            <a:r>
              <a:rPr lang="en-GB" sz="3400" dirty="0">
                <a:solidFill>
                  <a:srgbClr val="FFFFFF"/>
                </a:solidFill>
              </a:rPr>
              <a:t> Perspectives</a:t>
            </a:r>
          </a:p>
        </p:txBody>
      </p:sp>
      <p:sp>
        <p:nvSpPr>
          <p:cNvPr id="3" name="Content Placeholder 2">
            <a:extLst>
              <a:ext uri="{FF2B5EF4-FFF2-40B4-BE49-F238E27FC236}">
                <a16:creationId xmlns:a16="http://schemas.microsoft.com/office/drawing/2014/main" id="{F8930144-5CB8-454A-8349-C57AA8FC1C88}"/>
              </a:ext>
            </a:extLst>
          </p:cNvPr>
          <p:cNvSpPr>
            <a:spLocks noGrp="1"/>
          </p:cNvSpPr>
          <p:nvPr>
            <p:ph idx="1"/>
          </p:nvPr>
        </p:nvSpPr>
        <p:spPr>
          <a:xfrm>
            <a:off x="4810259" y="649480"/>
            <a:ext cx="6555347" cy="5546047"/>
          </a:xfrm>
        </p:spPr>
        <p:txBody>
          <a:bodyPr anchor="ctr">
            <a:normAutofit/>
          </a:bodyPr>
          <a:lstStyle/>
          <a:p>
            <a:endParaRPr lang="en-GB" sz="2000"/>
          </a:p>
        </p:txBody>
      </p:sp>
    </p:spTree>
    <p:extLst>
      <p:ext uri="{BB962C8B-B14F-4D97-AF65-F5344CB8AC3E}">
        <p14:creationId xmlns:p14="http://schemas.microsoft.com/office/powerpoint/2010/main" val="618935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D2483-8E8B-4C84-99C5-80BE39DB8828}"/>
              </a:ext>
            </a:extLst>
          </p:cNvPr>
          <p:cNvSpPr>
            <a:spLocks noGrp="1"/>
          </p:cNvSpPr>
          <p:nvPr>
            <p:ph type="title"/>
          </p:nvPr>
        </p:nvSpPr>
        <p:spPr>
          <a:xfrm>
            <a:off x="1178416" y="962166"/>
            <a:ext cx="4290809" cy="4421876"/>
          </a:xfrm>
        </p:spPr>
        <p:txBody>
          <a:bodyPr anchor="t">
            <a:normAutofit/>
          </a:bodyPr>
          <a:lstStyle/>
          <a:p>
            <a:pPr algn="r"/>
            <a:r>
              <a:rPr lang="en-GB" sz="4000"/>
              <a:t>Communication-Regulated Social Systems Collaborative Consumption</a:t>
            </a:r>
          </a:p>
        </p:txBody>
      </p:sp>
      <p:sp>
        <p:nvSpPr>
          <p:cNvPr id="3" name="Content Placeholder 2">
            <a:extLst>
              <a:ext uri="{FF2B5EF4-FFF2-40B4-BE49-F238E27FC236}">
                <a16:creationId xmlns:a16="http://schemas.microsoft.com/office/drawing/2014/main" id="{88B2C865-059D-4D45-8DCC-6C5C2D629DF3}"/>
              </a:ext>
            </a:extLst>
          </p:cNvPr>
          <p:cNvSpPr>
            <a:spLocks noGrp="1"/>
          </p:cNvSpPr>
          <p:nvPr>
            <p:ph idx="1"/>
          </p:nvPr>
        </p:nvSpPr>
        <p:spPr>
          <a:xfrm>
            <a:off x="6096000" y="962167"/>
            <a:ext cx="4728692" cy="4743174"/>
          </a:xfrm>
        </p:spPr>
        <p:txBody>
          <a:bodyPr anchor="t">
            <a:normAutofit/>
          </a:bodyPr>
          <a:lstStyle/>
          <a:p>
            <a:endParaRPr lang="en-GB" sz="200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800"/>
            <a:ext cx="8153398" cy="456772"/>
          </a:xfrm>
          <a:prstGeom prst="rect">
            <a:avLst/>
          </a:prstGeom>
          <a:gradFill>
            <a:gsLst>
              <a:gs pos="0">
                <a:srgbClr val="000000">
                  <a:alpha val="28000"/>
                </a:srgbClr>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818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671718-9C61-492E-8789-48A6C769626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AE1AC29B-066D-4AE0-B6AA-2504427F32A4}"/>
              </a:ext>
            </a:extLst>
          </p:cNvPr>
          <p:cNvSpPr>
            <a:spLocks noGrp="1"/>
          </p:cNvSpPr>
          <p:nvPr>
            <p:ph idx="1"/>
          </p:nvPr>
        </p:nvSpPr>
        <p:spPr>
          <a:xfrm>
            <a:off x="6503158" y="649480"/>
            <a:ext cx="4862447" cy="5546047"/>
          </a:xfrm>
        </p:spPr>
        <p:txBody>
          <a:bodyPr anchor="ctr">
            <a:normAutofit/>
          </a:bodyPr>
          <a:lstStyle/>
          <a:p>
            <a:endParaRPr lang="en-GB" sz="2000"/>
          </a:p>
        </p:txBody>
      </p:sp>
    </p:spTree>
    <p:extLst>
      <p:ext uri="{BB962C8B-B14F-4D97-AF65-F5344CB8AC3E}">
        <p14:creationId xmlns:p14="http://schemas.microsoft.com/office/powerpoint/2010/main" val="3974980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D63398-EEE4-4E6A-BEF3-E92924A28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0"/>
            <a:ext cx="12226755" cy="6858000"/>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6804B24-17AC-406D-9636-1332F5DF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03156" y="-2460574"/>
            <a:ext cx="6859919" cy="11777232"/>
          </a:xfrm>
          <a:prstGeom prst="rect">
            <a:avLst/>
          </a:prstGeom>
          <a:gradFill>
            <a:gsLst>
              <a:gs pos="0">
                <a:schemeClr val="accent1">
                  <a:lumMod val="50000"/>
                  <a:alpha val="0"/>
                </a:schemeClr>
              </a:gs>
              <a:gs pos="100000">
                <a:schemeClr val="accent1">
                  <a:lumMod val="50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864"/>
            <a:ext cx="3608179" cy="6858864"/>
          </a:xfrm>
          <a:prstGeom prst="rect">
            <a:avLst/>
          </a:prstGeom>
          <a:gradFill>
            <a:gsLst>
              <a:gs pos="0">
                <a:schemeClr val="accent1">
                  <a:lumMod val="75000"/>
                  <a:alpha val="48000"/>
                </a:schemeClr>
              </a:gs>
              <a:gs pos="99000">
                <a:srgbClr val="000000">
                  <a:alpha val="46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26703">
            <a:off x="1164940" y="1025588"/>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570DF94D-F28F-435E-AD56-C40FC99AF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409782"/>
            <a:ext cx="12221732" cy="4443259"/>
          </a:xfrm>
          <a:prstGeom prst="rect">
            <a:avLst/>
          </a:prstGeom>
          <a:gradFill>
            <a:gsLst>
              <a:gs pos="0">
                <a:schemeClr val="accent1">
                  <a:lumMod val="75000"/>
                  <a:alpha val="50000"/>
                </a:schemeClr>
              </a:gs>
              <a:gs pos="99000">
                <a:srgbClr val="000000">
                  <a:alpha val="11000"/>
                </a:srgb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F952EE-9AAE-4D81-BF98-35DF71334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942096" y="-2872097"/>
            <a:ext cx="6407535" cy="12151737"/>
          </a:xfrm>
          <a:prstGeom prst="rect">
            <a:avLst/>
          </a:prstGeom>
          <a:gradFill>
            <a:gsLst>
              <a:gs pos="1000">
                <a:srgbClr val="000000">
                  <a:alpha val="33000"/>
                </a:srgbClr>
              </a:gs>
              <a:gs pos="100000">
                <a:schemeClr val="accent1">
                  <a:lumMod val="5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C2494-2739-4F9F-9C98-AC8EA8E85B60}"/>
              </a:ext>
            </a:extLst>
          </p:cNvPr>
          <p:cNvSpPr>
            <a:spLocks noGrp="1"/>
          </p:cNvSpPr>
          <p:nvPr>
            <p:ph type="title"/>
          </p:nvPr>
        </p:nvSpPr>
        <p:spPr>
          <a:xfrm>
            <a:off x="69994" y="166970"/>
            <a:ext cx="12052012" cy="6592049"/>
          </a:xfrm>
        </p:spPr>
        <p:txBody>
          <a:bodyPr vert="horz" lIns="91440" tIns="45720" rIns="91440" bIns="45720" rtlCol="0" anchor="t">
            <a:normAutofit/>
          </a:bodyPr>
          <a:lstStyle/>
          <a:p>
            <a:r>
              <a:rPr lang="en-US" sz="4800" kern="1200" dirty="0">
                <a:solidFill>
                  <a:srgbClr val="FFFFFF"/>
                </a:solidFill>
                <a:latin typeface="+mj-lt"/>
                <a:ea typeface="+mj-ea"/>
                <a:cs typeface="+mj-cs"/>
              </a:rPr>
              <a:t>References</a:t>
            </a:r>
          </a:p>
        </p:txBody>
      </p:sp>
    </p:spTree>
    <p:extLst>
      <p:ext uri="{BB962C8B-B14F-4D97-AF65-F5344CB8AC3E}">
        <p14:creationId xmlns:p14="http://schemas.microsoft.com/office/powerpoint/2010/main" val="26875009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10571</TotalTime>
  <Words>1070</Words>
  <Application>Microsoft Office PowerPoint</Application>
  <PresentationFormat>Widescreen</PresentationFormat>
  <Paragraphs>45</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Airbnb</vt:lpstr>
      <vt:lpstr>How Airbnb Creates Value </vt:lpstr>
      <vt:lpstr>How Air B’n’B Creates Value Business Models</vt:lpstr>
      <vt:lpstr>Networks Becoming One Stop Travel Shops E-commerce</vt:lpstr>
      <vt:lpstr>Networks Becoming One Stop Travel Shops  Sharing Economy</vt:lpstr>
      <vt:lpstr>Communication-Regulated Social Systems  Perspectives</vt:lpstr>
      <vt:lpstr>Communication-Regulated Social Systems Collaborative Consumption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BnB</dc:title>
  <dc:creator>laura davies</dc:creator>
  <cp:lastModifiedBy>laura davies</cp:lastModifiedBy>
  <cp:revision>1</cp:revision>
  <dcterms:created xsi:type="dcterms:W3CDTF">2021-11-11T12:51:10Z</dcterms:created>
  <dcterms:modified xsi:type="dcterms:W3CDTF">2022-01-24T20:06:18Z</dcterms:modified>
</cp:coreProperties>
</file>