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6" r:id="rId1"/>
  </p:sldMasterIdLst>
  <p:sldIdLst>
    <p:sldId id="256" r:id="rId2"/>
    <p:sldId id="257" r:id="rId3"/>
    <p:sldId id="258" r:id="rId4"/>
    <p:sldId id="259" r:id="rId5"/>
    <p:sldId id="262" r:id="rId6"/>
    <p:sldId id="261" r:id="rId7"/>
    <p:sldId id="263" r:id="rId8"/>
    <p:sldId id="264" r:id="rId9"/>
    <p:sldId id="265" r:id="rId10"/>
    <p:sldId id="266" r:id="rId11"/>
    <p:sldId id="267" r:id="rId12"/>
    <p:sldId id="269" r:id="rId13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936D681-A84E-E29B-B1C0-C487FE088D5D}" v="370" dt="2022-11-04T15:06:36.566"/>
    <p1510:client id="{A45B9150-74D2-2E5A-2F58-7540CFE37159}" v="430" dt="2022-11-04T15:24:33.863"/>
    <p1510:client id="{DA76F96A-EF0F-4CE9-AF1C-36092FF06B75}" v="29" dt="2022-11-03T12:45:42.35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Zita Draper" userId="S::z.draper@uwtsd.ac.uk::b063123c-f51f-481b-b99c-f574606c9ace" providerId="AD" clId="Web-{A45B9150-74D2-2E5A-2F58-7540CFE37159}"/>
    <pc:docChg chg="addSld delSld modSld">
      <pc:chgData name="Zita Draper" userId="S::z.draper@uwtsd.ac.uk::b063123c-f51f-481b-b99c-f574606c9ace" providerId="AD" clId="Web-{A45B9150-74D2-2E5A-2F58-7540CFE37159}" dt="2022-11-04T15:24:33.863" v="418" actId="1076"/>
      <pc:docMkLst>
        <pc:docMk/>
      </pc:docMkLst>
      <pc:sldChg chg="addSp modSp">
        <pc:chgData name="Zita Draper" userId="S::z.draper@uwtsd.ac.uk::b063123c-f51f-481b-b99c-f574606c9ace" providerId="AD" clId="Web-{A45B9150-74D2-2E5A-2F58-7540CFE37159}" dt="2022-11-04T15:13:50.443" v="73" actId="1076"/>
        <pc:sldMkLst>
          <pc:docMk/>
          <pc:sldMk cId="592298857" sldId="261"/>
        </pc:sldMkLst>
        <pc:spChg chg="mod">
          <ac:chgData name="Zita Draper" userId="S::z.draper@uwtsd.ac.uk::b063123c-f51f-481b-b99c-f574606c9ace" providerId="AD" clId="Web-{A45B9150-74D2-2E5A-2F58-7540CFE37159}" dt="2022-11-04T15:10:25.204" v="9" actId="20577"/>
          <ac:spMkLst>
            <pc:docMk/>
            <pc:sldMk cId="592298857" sldId="261"/>
            <ac:spMk id="2" creationId="{9F1D7F6D-0468-E65C-ED39-950C3CD5D18E}"/>
          </ac:spMkLst>
        </pc:spChg>
        <pc:spChg chg="mod">
          <ac:chgData name="Zita Draper" userId="S::z.draper@uwtsd.ac.uk::b063123c-f51f-481b-b99c-f574606c9ace" providerId="AD" clId="Web-{A45B9150-74D2-2E5A-2F58-7540CFE37159}" dt="2022-11-04T15:10:49.939" v="63" actId="20577"/>
          <ac:spMkLst>
            <pc:docMk/>
            <pc:sldMk cId="592298857" sldId="261"/>
            <ac:spMk id="3" creationId="{0CB8BB7C-445D-F711-D4FF-CBA1AF249D4E}"/>
          </ac:spMkLst>
        </pc:spChg>
        <pc:picChg chg="add mod">
          <ac:chgData name="Zita Draper" userId="S::z.draper@uwtsd.ac.uk::b063123c-f51f-481b-b99c-f574606c9ace" providerId="AD" clId="Web-{A45B9150-74D2-2E5A-2F58-7540CFE37159}" dt="2022-11-04T15:13:50.443" v="73" actId="1076"/>
          <ac:picMkLst>
            <pc:docMk/>
            <pc:sldMk cId="592298857" sldId="261"/>
            <ac:picMk id="4" creationId="{F9234BE3-4646-118B-14D9-A28DD2726594}"/>
          </ac:picMkLst>
        </pc:picChg>
      </pc:sldChg>
      <pc:sldChg chg="modSp">
        <pc:chgData name="Zita Draper" userId="S::z.draper@uwtsd.ac.uk::b063123c-f51f-481b-b99c-f574606c9ace" providerId="AD" clId="Web-{A45B9150-74D2-2E5A-2F58-7540CFE37159}" dt="2022-11-04T15:24:33.863" v="418" actId="1076"/>
        <pc:sldMkLst>
          <pc:docMk/>
          <pc:sldMk cId="1719476217" sldId="262"/>
        </pc:sldMkLst>
        <pc:picChg chg="mod">
          <ac:chgData name="Zita Draper" userId="S::z.draper@uwtsd.ac.uk::b063123c-f51f-481b-b99c-f574606c9ace" providerId="AD" clId="Web-{A45B9150-74D2-2E5A-2F58-7540CFE37159}" dt="2022-11-04T15:24:33.863" v="418" actId="1076"/>
          <ac:picMkLst>
            <pc:docMk/>
            <pc:sldMk cId="1719476217" sldId="262"/>
            <ac:picMk id="2" creationId="{75DDBA8A-52BC-B09B-CFCE-D208CBD3CB5C}"/>
          </ac:picMkLst>
        </pc:picChg>
      </pc:sldChg>
      <pc:sldChg chg="modSp new">
        <pc:chgData name="Zita Draper" userId="S::z.draper@uwtsd.ac.uk::b063123c-f51f-481b-b99c-f574606c9ace" providerId="AD" clId="Web-{A45B9150-74D2-2E5A-2F58-7540CFE37159}" dt="2022-11-04T15:15:13.976" v="165" actId="20577"/>
        <pc:sldMkLst>
          <pc:docMk/>
          <pc:sldMk cId="3099487524" sldId="263"/>
        </pc:sldMkLst>
        <pc:spChg chg="mod">
          <ac:chgData name="Zita Draper" userId="S::z.draper@uwtsd.ac.uk::b063123c-f51f-481b-b99c-f574606c9ace" providerId="AD" clId="Web-{A45B9150-74D2-2E5A-2F58-7540CFE37159}" dt="2022-11-04T15:14:31.584" v="80" actId="20577"/>
          <ac:spMkLst>
            <pc:docMk/>
            <pc:sldMk cId="3099487524" sldId="263"/>
            <ac:spMk id="2" creationId="{5C482561-C8D2-210C-7FAA-27B5A14C9366}"/>
          </ac:spMkLst>
        </pc:spChg>
        <pc:spChg chg="mod">
          <ac:chgData name="Zita Draper" userId="S::z.draper@uwtsd.ac.uk::b063123c-f51f-481b-b99c-f574606c9ace" providerId="AD" clId="Web-{A45B9150-74D2-2E5A-2F58-7540CFE37159}" dt="2022-11-04T15:15:13.976" v="165" actId="20577"/>
          <ac:spMkLst>
            <pc:docMk/>
            <pc:sldMk cId="3099487524" sldId="263"/>
            <ac:spMk id="3" creationId="{8E9BF6A9-34DF-C2DD-72D3-66FF374ED41C}"/>
          </ac:spMkLst>
        </pc:spChg>
      </pc:sldChg>
      <pc:sldChg chg="modSp new">
        <pc:chgData name="Zita Draper" userId="S::z.draper@uwtsd.ac.uk::b063123c-f51f-481b-b99c-f574606c9ace" providerId="AD" clId="Web-{A45B9150-74D2-2E5A-2F58-7540CFE37159}" dt="2022-11-04T15:16:03.430" v="247" actId="20577"/>
        <pc:sldMkLst>
          <pc:docMk/>
          <pc:sldMk cId="3920248756" sldId="264"/>
        </pc:sldMkLst>
        <pc:spChg chg="mod">
          <ac:chgData name="Zita Draper" userId="S::z.draper@uwtsd.ac.uk::b063123c-f51f-481b-b99c-f574606c9ace" providerId="AD" clId="Web-{A45B9150-74D2-2E5A-2F58-7540CFE37159}" dt="2022-11-04T15:15:44.226" v="203" actId="20577"/>
          <ac:spMkLst>
            <pc:docMk/>
            <pc:sldMk cId="3920248756" sldId="264"/>
            <ac:spMk id="2" creationId="{628208DB-2B99-C35E-B142-F584FEE9B74D}"/>
          </ac:spMkLst>
        </pc:spChg>
        <pc:spChg chg="mod">
          <ac:chgData name="Zita Draper" userId="S::z.draper@uwtsd.ac.uk::b063123c-f51f-481b-b99c-f574606c9ace" providerId="AD" clId="Web-{A45B9150-74D2-2E5A-2F58-7540CFE37159}" dt="2022-11-04T15:16:03.430" v="247" actId="20577"/>
          <ac:spMkLst>
            <pc:docMk/>
            <pc:sldMk cId="3920248756" sldId="264"/>
            <ac:spMk id="3" creationId="{D799DA5B-B813-2EBC-3095-E910AD11EED6}"/>
          </ac:spMkLst>
        </pc:spChg>
      </pc:sldChg>
      <pc:sldChg chg="modSp new">
        <pc:chgData name="Zita Draper" userId="S::z.draper@uwtsd.ac.uk::b063123c-f51f-481b-b99c-f574606c9ace" providerId="AD" clId="Web-{A45B9150-74D2-2E5A-2F58-7540CFE37159}" dt="2022-11-04T15:17:21.229" v="297" actId="20577"/>
        <pc:sldMkLst>
          <pc:docMk/>
          <pc:sldMk cId="3963515834" sldId="265"/>
        </pc:sldMkLst>
        <pc:spChg chg="mod">
          <ac:chgData name="Zita Draper" userId="S::z.draper@uwtsd.ac.uk::b063123c-f51f-481b-b99c-f574606c9ace" providerId="AD" clId="Web-{A45B9150-74D2-2E5A-2F58-7540CFE37159}" dt="2022-11-04T15:16:26.009" v="260" actId="20577"/>
          <ac:spMkLst>
            <pc:docMk/>
            <pc:sldMk cId="3963515834" sldId="265"/>
            <ac:spMk id="2" creationId="{C3528763-76A3-08CE-F98B-DF150E5A974C}"/>
          </ac:spMkLst>
        </pc:spChg>
        <pc:spChg chg="mod">
          <ac:chgData name="Zita Draper" userId="S::z.draper@uwtsd.ac.uk::b063123c-f51f-481b-b99c-f574606c9ace" providerId="AD" clId="Web-{A45B9150-74D2-2E5A-2F58-7540CFE37159}" dt="2022-11-04T15:17:21.229" v="297" actId="20577"/>
          <ac:spMkLst>
            <pc:docMk/>
            <pc:sldMk cId="3963515834" sldId="265"/>
            <ac:spMk id="3" creationId="{B574FDCB-3910-EDA7-405A-A799767FF62F}"/>
          </ac:spMkLst>
        </pc:spChg>
      </pc:sldChg>
      <pc:sldChg chg="modSp new">
        <pc:chgData name="Zita Draper" userId="S::z.draper@uwtsd.ac.uk::b063123c-f51f-481b-b99c-f574606c9ace" providerId="AD" clId="Web-{A45B9150-74D2-2E5A-2F58-7540CFE37159}" dt="2022-11-04T15:18:12.183" v="345" actId="20577"/>
        <pc:sldMkLst>
          <pc:docMk/>
          <pc:sldMk cId="3379968727" sldId="266"/>
        </pc:sldMkLst>
        <pc:spChg chg="mod">
          <ac:chgData name="Zita Draper" userId="S::z.draper@uwtsd.ac.uk::b063123c-f51f-481b-b99c-f574606c9ace" providerId="AD" clId="Web-{A45B9150-74D2-2E5A-2F58-7540CFE37159}" dt="2022-11-04T15:17:31.572" v="302" actId="20577"/>
          <ac:spMkLst>
            <pc:docMk/>
            <pc:sldMk cId="3379968727" sldId="266"/>
            <ac:spMk id="2" creationId="{29DDDBDB-17A4-E685-0EF4-550E11A61A5D}"/>
          </ac:spMkLst>
        </pc:spChg>
        <pc:spChg chg="mod">
          <ac:chgData name="Zita Draper" userId="S::z.draper@uwtsd.ac.uk::b063123c-f51f-481b-b99c-f574606c9ace" providerId="AD" clId="Web-{A45B9150-74D2-2E5A-2F58-7540CFE37159}" dt="2022-11-04T15:18:12.183" v="345" actId="20577"/>
          <ac:spMkLst>
            <pc:docMk/>
            <pc:sldMk cId="3379968727" sldId="266"/>
            <ac:spMk id="3" creationId="{4A524217-516C-F2D4-7EB2-2EDA48858B47}"/>
          </ac:spMkLst>
        </pc:spChg>
      </pc:sldChg>
      <pc:sldChg chg="modSp new">
        <pc:chgData name="Zita Draper" userId="S::z.draper@uwtsd.ac.uk::b063123c-f51f-481b-b99c-f574606c9ace" providerId="AD" clId="Web-{A45B9150-74D2-2E5A-2F58-7540CFE37159}" dt="2022-11-04T15:23:33.908" v="414" actId="20577"/>
        <pc:sldMkLst>
          <pc:docMk/>
          <pc:sldMk cId="562780700" sldId="267"/>
        </pc:sldMkLst>
        <pc:spChg chg="mod">
          <ac:chgData name="Zita Draper" userId="S::z.draper@uwtsd.ac.uk::b063123c-f51f-481b-b99c-f574606c9ace" providerId="AD" clId="Web-{A45B9150-74D2-2E5A-2F58-7540CFE37159}" dt="2022-11-04T15:23:33.908" v="414" actId="20577"/>
          <ac:spMkLst>
            <pc:docMk/>
            <pc:sldMk cId="562780700" sldId="267"/>
            <ac:spMk id="2" creationId="{5974D084-55F6-E684-1FF4-34E26594E38B}"/>
          </ac:spMkLst>
        </pc:spChg>
        <pc:spChg chg="mod">
          <ac:chgData name="Zita Draper" userId="S::z.draper@uwtsd.ac.uk::b063123c-f51f-481b-b99c-f574606c9ace" providerId="AD" clId="Web-{A45B9150-74D2-2E5A-2F58-7540CFE37159}" dt="2022-11-04T15:23:21.111" v="408" actId="20577"/>
          <ac:spMkLst>
            <pc:docMk/>
            <pc:sldMk cId="562780700" sldId="267"/>
            <ac:spMk id="3" creationId="{4D6C32BE-B89D-7D5F-87AD-BC532419442B}"/>
          </ac:spMkLst>
        </pc:spChg>
      </pc:sldChg>
      <pc:sldChg chg="new del">
        <pc:chgData name="Zita Draper" userId="S::z.draper@uwtsd.ac.uk::b063123c-f51f-481b-b99c-f574606c9ace" providerId="AD" clId="Web-{A45B9150-74D2-2E5A-2F58-7540CFE37159}" dt="2022-11-04T15:18:48.762" v="350"/>
        <pc:sldMkLst>
          <pc:docMk/>
          <pc:sldMk cId="2703646256" sldId="268"/>
        </pc:sldMkLst>
      </pc:sldChg>
      <pc:sldChg chg="modSp new">
        <pc:chgData name="Zita Draper" userId="S::z.draper@uwtsd.ac.uk::b063123c-f51f-481b-b99c-f574606c9ace" providerId="AD" clId="Web-{A45B9150-74D2-2E5A-2F58-7540CFE37159}" dt="2022-11-04T15:22:10.813" v="360" actId="20577"/>
        <pc:sldMkLst>
          <pc:docMk/>
          <pc:sldMk cId="1081620851" sldId="269"/>
        </pc:sldMkLst>
        <pc:spChg chg="mod">
          <ac:chgData name="Zita Draper" userId="S::z.draper@uwtsd.ac.uk::b063123c-f51f-481b-b99c-f574606c9ace" providerId="AD" clId="Web-{A45B9150-74D2-2E5A-2F58-7540CFE37159}" dt="2022-11-04T15:22:10.578" v="359" actId="20577"/>
          <ac:spMkLst>
            <pc:docMk/>
            <pc:sldMk cId="1081620851" sldId="269"/>
            <ac:spMk id="2" creationId="{9FAD4EB9-7E75-D98D-9D26-88BF291E3B8D}"/>
          </ac:spMkLst>
        </pc:spChg>
        <pc:spChg chg="mod">
          <ac:chgData name="Zita Draper" userId="S::z.draper@uwtsd.ac.uk::b063123c-f51f-481b-b99c-f574606c9ace" providerId="AD" clId="Web-{A45B9150-74D2-2E5A-2F58-7540CFE37159}" dt="2022-11-04T15:22:10.813" v="360" actId="20577"/>
          <ac:spMkLst>
            <pc:docMk/>
            <pc:sldMk cId="1081620851" sldId="269"/>
            <ac:spMk id="3" creationId="{654D2B4F-1D88-594B-3408-DABB8B0D8A85}"/>
          </ac:spMkLst>
        </pc:spChg>
      </pc:sldChg>
    </pc:docChg>
  </pc:docChgLst>
  <pc:docChgLst>
    <pc:chgData name="Zita Draper" userId="S::z.draper@uwtsd.ac.uk::b063123c-f51f-481b-b99c-f574606c9ace" providerId="AD" clId="Web-{1936D681-A84E-E29B-B1C0-C487FE088D5D}"/>
    <pc:docChg chg="addSld delSld modSld">
      <pc:chgData name="Zita Draper" userId="S::z.draper@uwtsd.ac.uk::b063123c-f51f-481b-b99c-f574606c9ace" providerId="AD" clId="Web-{1936D681-A84E-E29B-B1C0-C487FE088D5D}" dt="2022-11-04T15:06:36.566" v="367" actId="1076"/>
      <pc:docMkLst>
        <pc:docMk/>
      </pc:docMkLst>
      <pc:sldChg chg="addSp delSp modSp">
        <pc:chgData name="Zita Draper" userId="S::z.draper@uwtsd.ac.uk::b063123c-f51f-481b-b99c-f574606c9ace" providerId="AD" clId="Web-{1936D681-A84E-E29B-B1C0-C487FE088D5D}" dt="2022-11-04T14:55:16.627" v="71" actId="20577"/>
        <pc:sldMkLst>
          <pc:docMk/>
          <pc:sldMk cId="3434543192" sldId="257"/>
        </pc:sldMkLst>
        <pc:spChg chg="mod">
          <ac:chgData name="Zita Draper" userId="S::z.draper@uwtsd.ac.uk::b063123c-f51f-481b-b99c-f574606c9ace" providerId="AD" clId="Web-{1936D681-A84E-E29B-B1C0-C487FE088D5D}" dt="2022-11-04T14:55:16.627" v="71" actId="20577"/>
          <ac:spMkLst>
            <pc:docMk/>
            <pc:sldMk cId="3434543192" sldId="257"/>
            <ac:spMk id="2" creationId="{0750046E-9EB5-A14F-960D-A9C1EF5B8545}"/>
          </ac:spMkLst>
        </pc:spChg>
        <pc:spChg chg="mod">
          <ac:chgData name="Zita Draper" userId="S::z.draper@uwtsd.ac.uk::b063123c-f51f-481b-b99c-f574606c9ace" providerId="AD" clId="Web-{1936D681-A84E-E29B-B1C0-C487FE088D5D}" dt="2022-11-04T14:54:26.204" v="57" actId="20577"/>
          <ac:spMkLst>
            <pc:docMk/>
            <pc:sldMk cId="3434543192" sldId="257"/>
            <ac:spMk id="3" creationId="{33679C94-042F-D82A-0BD4-D5F0AA63AC71}"/>
          </ac:spMkLst>
        </pc:spChg>
        <pc:spChg chg="add del mod">
          <ac:chgData name="Zita Draper" userId="S::z.draper@uwtsd.ac.uk::b063123c-f51f-481b-b99c-f574606c9ace" providerId="AD" clId="Web-{1936D681-A84E-E29B-B1C0-C487FE088D5D}" dt="2022-11-04T14:55:03.549" v="62"/>
          <ac:spMkLst>
            <pc:docMk/>
            <pc:sldMk cId="3434543192" sldId="257"/>
            <ac:spMk id="5" creationId="{0BC0221D-8610-563B-9C78-823F81B6242D}"/>
          </ac:spMkLst>
        </pc:spChg>
        <pc:picChg chg="add mod">
          <ac:chgData name="Zita Draper" userId="S::z.draper@uwtsd.ac.uk::b063123c-f51f-481b-b99c-f574606c9ace" providerId="AD" clId="Web-{1936D681-A84E-E29B-B1C0-C487FE088D5D}" dt="2022-11-04T14:55:08.096" v="64" actId="1076"/>
          <ac:picMkLst>
            <pc:docMk/>
            <pc:sldMk cId="3434543192" sldId="257"/>
            <ac:picMk id="4" creationId="{1C91502E-E3B2-A7CB-E810-9063C58362DE}"/>
          </ac:picMkLst>
        </pc:picChg>
      </pc:sldChg>
      <pc:sldChg chg="modSp">
        <pc:chgData name="Zita Draper" userId="S::z.draper@uwtsd.ac.uk::b063123c-f51f-481b-b99c-f574606c9ace" providerId="AD" clId="Web-{1936D681-A84E-E29B-B1C0-C487FE088D5D}" dt="2022-11-04T14:57:49.678" v="232" actId="20577"/>
        <pc:sldMkLst>
          <pc:docMk/>
          <pc:sldMk cId="3556755321" sldId="258"/>
        </pc:sldMkLst>
        <pc:spChg chg="mod">
          <ac:chgData name="Zita Draper" userId="S::z.draper@uwtsd.ac.uk::b063123c-f51f-481b-b99c-f574606c9ace" providerId="AD" clId="Web-{1936D681-A84E-E29B-B1C0-C487FE088D5D}" dt="2022-11-04T14:55:58.753" v="87" actId="20577"/>
          <ac:spMkLst>
            <pc:docMk/>
            <pc:sldMk cId="3556755321" sldId="258"/>
            <ac:spMk id="2" creationId="{073CD2D4-40CF-63FB-A2EA-25FE206E7DD6}"/>
          </ac:spMkLst>
        </pc:spChg>
        <pc:spChg chg="mod">
          <ac:chgData name="Zita Draper" userId="S::z.draper@uwtsd.ac.uk::b063123c-f51f-481b-b99c-f574606c9ace" providerId="AD" clId="Web-{1936D681-A84E-E29B-B1C0-C487FE088D5D}" dt="2022-11-04T14:57:49.678" v="232" actId="20577"/>
          <ac:spMkLst>
            <pc:docMk/>
            <pc:sldMk cId="3556755321" sldId="258"/>
            <ac:spMk id="3" creationId="{617C56B3-49F2-02A2-5542-DE227669780E}"/>
          </ac:spMkLst>
        </pc:spChg>
      </pc:sldChg>
      <pc:sldChg chg="addSp modSp">
        <pc:chgData name="Zita Draper" userId="S::z.draper@uwtsd.ac.uk::b063123c-f51f-481b-b99c-f574606c9ace" providerId="AD" clId="Web-{1936D681-A84E-E29B-B1C0-C487FE088D5D}" dt="2022-11-04T15:00:17.166" v="355" actId="1076"/>
        <pc:sldMkLst>
          <pc:docMk/>
          <pc:sldMk cId="2118469256" sldId="259"/>
        </pc:sldMkLst>
        <pc:spChg chg="mod">
          <ac:chgData name="Zita Draper" userId="S::z.draper@uwtsd.ac.uk::b063123c-f51f-481b-b99c-f574606c9ace" providerId="AD" clId="Web-{1936D681-A84E-E29B-B1C0-C487FE088D5D}" dt="2022-11-04T14:58:54.054" v="279" actId="20577"/>
          <ac:spMkLst>
            <pc:docMk/>
            <pc:sldMk cId="2118469256" sldId="259"/>
            <ac:spMk id="2" creationId="{0A2010F7-B3F0-553C-F2A7-140BFC3172FF}"/>
          </ac:spMkLst>
        </pc:spChg>
        <pc:spChg chg="mod">
          <ac:chgData name="Zita Draper" userId="S::z.draper@uwtsd.ac.uk::b063123c-f51f-481b-b99c-f574606c9ace" providerId="AD" clId="Web-{1936D681-A84E-E29B-B1C0-C487FE088D5D}" dt="2022-11-04T15:00:02.165" v="352" actId="20577"/>
          <ac:spMkLst>
            <pc:docMk/>
            <pc:sldMk cId="2118469256" sldId="259"/>
            <ac:spMk id="3" creationId="{9EBF6738-E422-92A2-5758-A1750CE66B12}"/>
          </ac:spMkLst>
        </pc:spChg>
        <pc:picChg chg="add mod">
          <ac:chgData name="Zita Draper" userId="S::z.draper@uwtsd.ac.uk::b063123c-f51f-481b-b99c-f574606c9ace" providerId="AD" clId="Web-{1936D681-A84E-E29B-B1C0-C487FE088D5D}" dt="2022-11-04T15:00:17.166" v="355" actId="1076"/>
          <ac:picMkLst>
            <pc:docMk/>
            <pc:sldMk cId="2118469256" sldId="259"/>
            <ac:picMk id="5" creationId="{E0AB6513-A668-8234-BA2B-51C0046AC915}"/>
          </ac:picMkLst>
        </pc:picChg>
      </pc:sldChg>
      <pc:sldChg chg="del">
        <pc:chgData name="Zita Draper" userId="S::z.draper@uwtsd.ac.uk::b063123c-f51f-481b-b99c-f574606c9ace" providerId="AD" clId="Web-{1936D681-A84E-E29B-B1C0-C487FE088D5D}" dt="2022-11-04T15:01:03.823" v="357"/>
        <pc:sldMkLst>
          <pc:docMk/>
          <pc:sldMk cId="2312868574" sldId="260"/>
        </pc:sldMkLst>
      </pc:sldChg>
      <pc:sldChg chg="addSp modSp new mod setBg">
        <pc:chgData name="Zita Draper" userId="S::z.draper@uwtsd.ac.uk::b063123c-f51f-481b-b99c-f574606c9ace" providerId="AD" clId="Web-{1936D681-A84E-E29B-B1C0-C487FE088D5D}" dt="2022-11-04T15:06:36.566" v="367" actId="1076"/>
        <pc:sldMkLst>
          <pc:docMk/>
          <pc:sldMk cId="1719476217" sldId="262"/>
        </pc:sldMkLst>
        <pc:spChg chg="add">
          <ac:chgData name="Zita Draper" userId="S::z.draper@uwtsd.ac.uk::b063123c-f51f-481b-b99c-f574606c9ace" providerId="AD" clId="Web-{1936D681-A84E-E29B-B1C0-C487FE088D5D}" dt="2022-11-04T15:05:50.393" v="364"/>
          <ac:spMkLst>
            <pc:docMk/>
            <pc:sldMk cId="1719476217" sldId="262"/>
            <ac:spMk id="7" creationId="{F733538D-5433-42E7-AA08-DC5FDEDA47A7}"/>
          </ac:spMkLst>
        </pc:spChg>
        <pc:picChg chg="add mod">
          <ac:chgData name="Zita Draper" userId="S::z.draper@uwtsd.ac.uk::b063123c-f51f-481b-b99c-f574606c9ace" providerId="AD" clId="Web-{1936D681-A84E-E29B-B1C0-C487FE088D5D}" dt="2022-11-04T15:06:36.566" v="367" actId="1076"/>
          <ac:picMkLst>
            <pc:docMk/>
            <pc:sldMk cId="1719476217" sldId="262"/>
            <ac:picMk id="2" creationId="{75DDBA8A-52BC-B09B-CFCE-D208CBD3CB5C}"/>
          </ac:picMkLst>
        </pc:picChg>
        <pc:cxnChg chg="add">
          <ac:chgData name="Zita Draper" userId="S::z.draper@uwtsd.ac.uk::b063123c-f51f-481b-b99c-f574606c9ace" providerId="AD" clId="Web-{1936D681-A84E-E29B-B1C0-C487FE088D5D}" dt="2022-11-04T15:05:41.377" v="363"/>
          <ac:cxnSpMkLst>
            <pc:docMk/>
            <pc:sldMk cId="1719476217" sldId="262"/>
            <ac:cxnSpMk id="3" creationId="{3E12AE2A-0AE8-FAD5-D7E6-CC7ABE2F70B2}"/>
          </ac:cxnSpMkLst>
        </pc:cxnChg>
      </pc:sldChg>
    </pc:docChg>
  </pc:docChgLst>
  <pc:docChgLst>
    <pc:chgData name="Zita Draper" userId="S::z.draper@uwtsd.ac.uk::b063123c-f51f-481b-b99c-f574606c9ace" providerId="AD" clId="Web-{DA76F96A-EF0F-4CE9-AF1C-36092FF06B75}"/>
    <pc:docChg chg="addSld modSld addMainMaster delMainMaster">
      <pc:chgData name="Zita Draper" userId="S::z.draper@uwtsd.ac.uk::b063123c-f51f-481b-b99c-f574606c9ace" providerId="AD" clId="Web-{DA76F96A-EF0F-4CE9-AF1C-36092FF06B75}" dt="2022-11-03T12:45:42.354" v="27" actId="20577"/>
      <pc:docMkLst>
        <pc:docMk/>
      </pc:docMkLst>
      <pc:sldChg chg="modSp mod modClrScheme chgLayout">
        <pc:chgData name="Zita Draper" userId="S::z.draper@uwtsd.ac.uk::b063123c-f51f-481b-b99c-f574606c9ace" providerId="AD" clId="Web-{DA76F96A-EF0F-4CE9-AF1C-36092FF06B75}" dt="2022-11-03T12:45:18.274" v="18"/>
        <pc:sldMkLst>
          <pc:docMk/>
          <pc:sldMk cId="109857222" sldId="256"/>
        </pc:sldMkLst>
        <pc:spChg chg="mod ord">
          <ac:chgData name="Zita Draper" userId="S::z.draper@uwtsd.ac.uk::b063123c-f51f-481b-b99c-f574606c9ace" providerId="AD" clId="Web-{DA76F96A-EF0F-4CE9-AF1C-36092FF06B75}" dt="2022-11-03T12:45:18.274" v="18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Zita Draper" userId="S::z.draper@uwtsd.ac.uk::b063123c-f51f-481b-b99c-f574606c9ace" providerId="AD" clId="Web-{DA76F96A-EF0F-4CE9-AF1C-36092FF06B75}" dt="2022-11-03T12:45:18.274" v="18"/>
          <ac:spMkLst>
            <pc:docMk/>
            <pc:sldMk cId="109857222" sldId="256"/>
            <ac:spMk id="3" creationId="{00000000-0000-0000-0000-000000000000}"/>
          </ac:spMkLst>
        </pc:spChg>
      </pc:sldChg>
      <pc:sldChg chg="modSp new">
        <pc:chgData name="Zita Draper" userId="S::z.draper@uwtsd.ac.uk::b063123c-f51f-481b-b99c-f574606c9ace" providerId="AD" clId="Web-{DA76F96A-EF0F-4CE9-AF1C-36092FF06B75}" dt="2022-11-03T12:45:42.354" v="27" actId="20577"/>
        <pc:sldMkLst>
          <pc:docMk/>
          <pc:sldMk cId="3434543192" sldId="257"/>
        </pc:sldMkLst>
        <pc:spChg chg="mod">
          <ac:chgData name="Zita Draper" userId="S::z.draper@uwtsd.ac.uk::b063123c-f51f-481b-b99c-f574606c9ace" providerId="AD" clId="Web-{DA76F96A-EF0F-4CE9-AF1C-36092FF06B75}" dt="2022-11-03T12:45:42.354" v="27" actId="20577"/>
          <ac:spMkLst>
            <pc:docMk/>
            <pc:sldMk cId="3434543192" sldId="257"/>
            <ac:spMk id="2" creationId="{0750046E-9EB5-A14F-960D-A9C1EF5B8545}"/>
          </ac:spMkLst>
        </pc:spChg>
      </pc:sldChg>
      <pc:sldChg chg="new">
        <pc:chgData name="Zita Draper" userId="S::z.draper@uwtsd.ac.uk::b063123c-f51f-481b-b99c-f574606c9ace" providerId="AD" clId="Web-{DA76F96A-EF0F-4CE9-AF1C-36092FF06B75}" dt="2022-11-03T12:45:27.087" v="20"/>
        <pc:sldMkLst>
          <pc:docMk/>
          <pc:sldMk cId="3556755321" sldId="258"/>
        </pc:sldMkLst>
      </pc:sldChg>
      <pc:sldChg chg="new">
        <pc:chgData name="Zita Draper" userId="S::z.draper@uwtsd.ac.uk::b063123c-f51f-481b-b99c-f574606c9ace" providerId="AD" clId="Web-{DA76F96A-EF0F-4CE9-AF1C-36092FF06B75}" dt="2022-11-03T12:45:29.009" v="21"/>
        <pc:sldMkLst>
          <pc:docMk/>
          <pc:sldMk cId="2118469256" sldId="259"/>
        </pc:sldMkLst>
      </pc:sldChg>
      <pc:sldChg chg="new">
        <pc:chgData name="Zita Draper" userId="S::z.draper@uwtsd.ac.uk::b063123c-f51f-481b-b99c-f574606c9ace" providerId="AD" clId="Web-{DA76F96A-EF0F-4CE9-AF1C-36092FF06B75}" dt="2022-11-03T12:45:31.386" v="22"/>
        <pc:sldMkLst>
          <pc:docMk/>
          <pc:sldMk cId="2312868574" sldId="260"/>
        </pc:sldMkLst>
      </pc:sldChg>
      <pc:sldChg chg="new">
        <pc:chgData name="Zita Draper" userId="S::z.draper@uwtsd.ac.uk::b063123c-f51f-481b-b99c-f574606c9ace" providerId="AD" clId="Web-{DA76F96A-EF0F-4CE9-AF1C-36092FF06B75}" dt="2022-11-03T12:45:33.416" v="23"/>
        <pc:sldMkLst>
          <pc:docMk/>
          <pc:sldMk cId="592298857" sldId="261"/>
        </pc:sldMkLst>
      </pc:sldChg>
      <pc:sldMasterChg chg="del delSldLayout">
        <pc:chgData name="Zita Draper" userId="S::z.draper@uwtsd.ac.uk::b063123c-f51f-481b-b99c-f574606c9ace" providerId="AD" clId="Web-{DA76F96A-EF0F-4CE9-AF1C-36092FF06B75}" dt="2022-11-03T12:44:55.382" v="14"/>
        <pc:sldMasterMkLst>
          <pc:docMk/>
          <pc:sldMasterMk cId="2460954070" sldId="2147483660"/>
        </pc:sldMasterMkLst>
        <pc:sldLayoutChg chg="del">
          <pc:chgData name="Zita Draper" userId="S::z.draper@uwtsd.ac.uk::b063123c-f51f-481b-b99c-f574606c9ace" providerId="AD" clId="Web-{DA76F96A-EF0F-4CE9-AF1C-36092FF06B75}" dt="2022-11-03T12:44:55.382" v="14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Zita Draper" userId="S::z.draper@uwtsd.ac.uk::b063123c-f51f-481b-b99c-f574606c9ace" providerId="AD" clId="Web-{DA76F96A-EF0F-4CE9-AF1C-36092FF06B75}" dt="2022-11-03T12:44:55.382" v="14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Zita Draper" userId="S::z.draper@uwtsd.ac.uk::b063123c-f51f-481b-b99c-f574606c9ace" providerId="AD" clId="Web-{DA76F96A-EF0F-4CE9-AF1C-36092FF06B75}" dt="2022-11-03T12:44:55.382" v="14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Zita Draper" userId="S::z.draper@uwtsd.ac.uk::b063123c-f51f-481b-b99c-f574606c9ace" providerId="AD" clId="Web-{DA76F96A-EF0F-4CE9-AF1C-36092FF06B75}" dt="2022-11-03T12:44:55.382" v="14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Zita Draper" userId="S::z.draper@uwtsd.ac.uk::b063123c-f51f-481b-b99c-f574606c9ace" providerId="AD" clId="Web-{DA76F96A-EF0F-4CE9-AF1C-36092FF06B75}" dt="2022-11-03T12:44:55.382" v="14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Zita Draper" userId="S::z.draper@uwtsd.ac.uk::b063123c-f51f-481b-b99c-f574606c9ace" providerId="AD" clId="Web-{DA76F96A-EF0F-4CE9-AF1C-36092FF06B75}" dt="2022-11-03T12:44:55.382" v="14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Zita Draper" userId="S::z.draper@uwtsd.ac.uk::b063123c-f51f-481b-b99c-f574606c9ace" providerId="AD" clId="Web-{DA76F96A-EF0F-4CE9-AF1C-36092FF06B75}" dt="2022-11-03T12:44:55.382" v="14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Zita Draper" userId="S::z.draper@uwtsd.ac.uk::b063123c-f51f-481b-b99c-f574606c9ace" providerId="AD" clId="Web-{DA76F96A-EF0F-4CE9-AF1C-36092FF06B75}" dt="2022-11-03T12:44:55.382" v="14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Zita Draper" userId="S::z.draper@uwtsd.ac.uk::b063123c-f51f-481b-b99c-f574606c9ace" providerId="AD" clId="Web-{DA76F96A-EF0F-4CE9-AF1C-36092FF06B75}" dt="2022-11-03T12:44:55.382" v="14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Zita Draper" userId="S::z.draper@uwtsd.ac.uk::b063123c-f51f-481b-b99c-f574606c9ace" providerId="AD" clId="Web-{DA76F96A-EF0F-4CE9-AF1C-36092FF06B75}" dt="2022-11-03T12:44:55.382" v="14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Zita Draper" userId="S::z.draper@uwtsd.ac.uk::b063123c-f51f-481b-b99c-f574606c9ace" providerId="AD" clId="Web-{DA76F96A-EF0F-4CE9-AF1C-36092FF06B75}" dt="2022-11-03T12:44:55.382" v="14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 modSldLayout">
        <pc:chgData name="Zita Draper" userId="S::z.draper@uwtsd.ac.uk::b063123c-f51f-481b-b99c-f574606c9ace" providerId="AD" clId="Web-{DA76F96A-EF0F-4CE9-AF1C-36092FF06B75}" dt="2022-11-03T12:45:11.242" v="16"/>
        <pc:sldMasterMkLst>
          <pc:docMk/>
          <pc:sldMasterMk cId="3756534378" sldId="2147483672"/>
        </pc:sldMasterMkLst>
        <pc:sldLayoutChg chg="add del mod replId">
          <pc:chgData name="Zita Draper" userId="S::z.draper@uwtsd.ac.uk::b063123c-f51f-481b-b99c-f574606c9ace" providerId="AD" clId="Web-{DA76F96A-EF0F-4CE9-AF1C-36092FF06B75}" dt="2022-11-03T12:45:11.242" v="16"/>
          <pc:sldLayoutMkLst>
            <pc:docMk/>
            <pc:sldMasterMk cId="3756534378" sldId="2147483672"/>
            <pc:sldLayoutMk cId="1981000735" sldId="2147483673"/>
          </pc:sldLayoutMkLst>
        </pc:sldLayoutChg>
        <pc:sldLayoutChg chg="add del mod replId">
          <pc:chgData name="Zita Draper" userId="S::z.draper@uwtsd.ac.uk::b063123c-f51f-481b-b99c-f574606c9ace" providerId="AD" clId="Web-{DA76F96A-EF0F-4CE9-AF1C-36092FF06B75}" dt="2022-11-03T12:45:11.242" v="16"/>
          <pc:sldLayoutMkLst>
            <pc:docMk/>
            <pc:sldMasterMk cId="3756534378" sldId="2147483672"/>
            <pc:sldLayoutMk cId="4082477221" sldId="2147483674"/>
          </pc:sldLayoutMkLst>
        </pc:sldLayoutChg>
        <pc:sldLayoutChg chg="add del mod replId">
          <pc:chgData name="Zita Draper" userId="S::z.draper@uwtsd.ac.uk::b063123c-f51f-481b-b99c-f574606c9ace" providerId="AD" clId="Web-{DA76F96A-EF0F-4CE9-AF1C-36092FF06B75}" dt="2022-11-03T12:45:11.242" v="16"/>
          <pc:sldLayoutMkLst>
            <pc:docMk/>
            <pc:sldMasterMk cId="3756534378" sldId="2147483672"/>
            <pc:sldLayoutMk cId="2687719052" sldId="2147483675"/>
          </pc:sldLayoutMkLst>
        </pc:sldLayoutChg>
        <pc:sldLayoutChg chg="add del mod replId">
          <pc:chgData name="Zita Draper" userId="S::z.draper@uwtsd.ac.uk::b063123c-f51f-481b-b99c-f574606c9ace" providerId="AD" clId="Web-{DA76F96A-EF0F-4CE9-AF1C-36092FF06B75}" dt="2022-11-03T12:45:11.242" v="16"/>
          <pc:sldLayoutMkLst>
            <pc:docMk/>
            <pc:sldMasterMk cId="3756534378" sldId="2147483672"/>
            <pc:sldLayoutMk cId="3335867989" sldId="2147483676"/>
          </pc:sldLayoutMkLst>
        </pc:sldLayoutChg>
        <pc:sldLayoutChg chg="add del mod replId">
          <pc:chgData name="Zita Draper" userId="S::z.draper@uwtsd.ac.uk::b063123c-f51f-481b-b99c-f574606c9ace" providerId="AD" clId="Web-{DA76F96A-EF0F-4CE9-AF1C-36092FF06B75}" dt="2022-11-03T12:45:11.242" v="16"/>
          <pc:sldLayoutMkLst>
            <pc:docMk/>
            <pc:sldMasterMk cId="3756534378" sldId="2147483672"/>
            <pc:sldLayoutMk cId="1292914329" sldId="2147483677"/>
          </pc:sldLayoutMkLst>
        </pc:sldLayoutChg>
        <pc:sldLayoutChg chg="add del mod replId">
          <pc:chgData name="Zita Draper" userId="S::z.draper@uwtsd.ac.uk::b063123c-f51f-481b-b99c-f574606c9ace" providerId="AD" clId="Web-{DA76F96A-EF0F-4CE9-AF1C-36092FF06B75}" dt="2022-11-03T12:45:11.242" v="16"/>
          <pc:sldLayoutMkLst>
            <pc:docMk/>
            <pc:sldMasterMk cId="3756534378" sldId="2147483672"/>
            <pc:sldLayoutMk cId="948348154" sldId="2147483678"/>
          </pc:sldLayoutMkLst>
        </pc:sldLayoutChg>
        <pc:sldLayoutChg chg="add del mod replId">
          <pc:chgData name="Zita Draper" userId="S::z.draper@uwtsd.ac.uk::b063123c-f51f-481b-b99c-f574606c9ace" providerId="AD" clId="Web-{DA76F96A-EF0F-4CE9-AF1C-36092FF06B75}" dt="2022-11-03T12:45:11.242" v="16"/>
          <pc:sldLayoutMkLst>
            <pc:docMk/>
            <pc:sldMasterMk cId="3756534378" sldId="2147483672"/>
            <pc:sldLayoutMk cId="3514864893" sldId="2147483679"/>
          </pc:sldLayoutMkLst>
        </pc:sldLayoutChg>
        <pc:sldLayoutChg chg="add del mod replId">
          <pc:chgData name="Zita Draper" userId="S::z.draper@uwtsd.ac.uk::b063123c-f51f-481b-b99c-f574606c9ace" providerId="AD" clId="Web-{DA76F96A-EF0F-4CE9-AF1C-36092FF06B75}" dt="2022-11-03T12:45:11.242" v="16"/>
          <pc:sldLayoutMkLst>
            <pc:docMk/>
            <pc:sldMasterMk cId="3756534378" sldId="2147483672"/>
            <pc:sldLayoutMk cId="3776053223" sldId="2147483680"/>
          </pc:sldLayoutMkLst>
        </pc:sldLayoutChg>
        <pc:sldLayoutChg chg="add del mod replId">
          <pc:chgData name="Zita Draper" userId="S::z.draper@uwtsd.ac.uk::b063123c-f51f-481b-b99c-f574606c9ace" providerId="AD" clId="Web-{DA76F96A-EF0F-4CE9-AF1C-36092FF06B75}" dt="2022-11-03T12:45:11.242" v="16"/>
          <pc:sldLayoutMkLst>
            <pc:docMk/>
            <pc:sldMasterMk cId="3756534378" sldId="2147483672"/>
            <pc:sldLayoutMk cId="2384388798" sldId="2147483681"/>
          </pc:sldLayoutMkLst>
        </pc:sldLayoutChg>
        <pc:sldLayoutChg chg="add del mod replId">
          <pc:chgData name="Zita Draper" userId="S::z.draper@uwtsd.ac.uk::b063123c-f51f-481b-b99c-f574606c9ace" providerId="AD" clId="Web-{DA76F96A-EF0F-4CE9-AF1C-36092FF06B75}" dt="2022-11-03T12:45:11.242" v="16"/>
          <pc:sldLayoutMkLst>
            <pc:docMk/>
            <pc:sldMasterMk cId="3756534378" sldId="2147483672"/>
            <pc:sldLayoutMk cId="3404737451" sldId="2147483682"/>
          </pc:sldLayoutMkLst>
        </pc:sldLayoutChg>
        <pc:sldLayoutChg chg="add del mod replId">
          <pc:chgData name="Zita Draper" userId="S::z.draper@uwtsd.ac.uk::b063123c-f51f-481b-b99c-f574606c9ace" providerId="AD" clId="Web-{DA76F96A-EF0F-4CE9-AF1C-36092FF06B75}" dt="2022-11-03T12:45:11.242" v="16"/>
          <pc:sldLayoutMkLst>
            <pc:docMk/>
            <pc:sldMasterMk cId="3756534378" sldId="2147483672"/>
            <pc:sldLayoutMk cId="3054155487" sldId="2147483683"/>
          </pc:sldLayoutMkLst>
        </pc:sldLayoutChg>
        <pc:sldLayoutChg chg="add del mod replId">
          <pc:chgData name="Zita Draper" userId="S::z.draper@uwtsd.ac.uk::b063123c-f51f-481b-b99c-f574606c9ace" providerId="AD" clId="Web-{DA76F96A-EF0F-4CE9-AF1C-36092FF06B75}" dt="2022-11-03T12:45:11.242" v="16"/>
          <pc:sldLayoutMkLst>
            <pc:docMk/>
            <pc:sldMasterMk cId="3756534378" sldId="2147483672"/>
            <pc:sldLayoutMk cId="3554343422" sldId="2147483684"/>
          </pc:sldLayoutMkLst>
        </pc:sldLayoutChg>
        <pc:sldLayoutChg chg="add del mod replId">
          <pc:chgData name="Zita Draper" userId="S::z.draper@uwtsd.ac.uk::b063123c-f51f-481b-b99c-f574606c9ace" providerId="AD" clId="Web-{DA76F96A-EF0F-4CE9-AF1C-36092FF06B75}" dt="2022-11-03T12:45:11.242" v="16"/>
          <pc:sldLayoutMkLst>
            <pc:docMk/>
            <pc:sldMasterMk cId="3756534378" sldId="2147483672"/>
            <pc:sldLayoutMk cId="2086170932" sldId="2147483685"/>
          </pc:sldLayoutMkLst>
        </pc:sldLayoutChg>
        <pc:sldLayoutChg chg="add del mod replId">
          <pc:chgData name="Zita Draper" userId="S::z.draper@uwtsd.ac.uk::b063123c-f51f-481b-b99c-f574606c9ace" providerId="AD" clId="Web-{DA76F96A-EF0F-4CE9-AF1C-36092FF06B75}" dt="2022-11-03T12:45:11.242" v="16"/>
          <pc:sldLayoutMkLst>
            <pc:docMk/>
            <pc:sldMasterMk cId="3756534378" sldId="2147483672"/>
            <pc:sldLayoutMk cId="2938496292" sldId="2147483686"/>
          </pc:sldLayoutMkLst>
        </pc:sldLayoutChg>
        <pc:sldLayoutChg chg="add del mod replId">
          <pc:chgData name="Zita Draper" userId="S::z.draper@uwtsd.ac.uk::b063123c-f51f-481b-b99c-f574606c9ace" providerId="AD" clId="Web-{DA76F96A-EF0F-4CE9-AF1C-36092FF06B75}" dt="2022-11-03T12:45:11.242" v="16"/>
          <pc:sldLayoutMkLst>
            <pc:docMk/>
            <pc:sldMasterMk cId="3756534378" sldId="2147483672"/>
            <pc:sldLayoutMk cId="1965776369" sldId="2147483687"/>
          </pc:sldLayoutMkLst>
        </pc:sldLayoutChg>
        <pc:sldLayoutChg chg="add del mod replId">
          <pc:chgData name="Zita Draper" userId="S::z.draper@uwtsd.ac.uk::b063123c-f51f-481b-b99c-f574606c9ace" providerId="AD" clId="Web-{DA76F96A-EF0F-4CE9-AF1C-36092FF06B75}" dt="2022-11-03T12:45:11.242" v="16"/>
          <pc:sldLayoutMkLst>
            <pc:docMk/>
            <pc:sldMasterMk cId="3756534378" sldId="2147483672"/>
            <pc:sldLayoutMk cId="1255675188" sldId="2147483688"/>
          </pc:sldLayoutMkLst>
        </pc:sldLayoutChg>
        <pc:sldLayoutChg chg="add del mod replId">
          <pc:chgData name="Zita Draper" userId="S::z.draper@uwtsd.ac.uk::b063123c-f51f-481b-b99c-f574606c9ace" providerId="AD" clId="Web-{DA76F96A-EF0F-4CE9-AF1C-36092FF06B75}" dt="2022-11-03T12:45:11.242" v="16"/>
          <pc:sldLayoutMkLst>
            <pc:docMk/>
            <pc:sldMasterMk cId="3756534378" sldId="2147483672"/>
            <pc:sldLayoutMk cId="3242624604" sldId="2147483689"/>
          </pc:sldLayoutMkLst>
        </pc:sldLayoutChg>
      </pc:sldMasterChg>
      <pc:sldMasterChg chg="add del addSldLayout delSldLayout modSldLayout">
        <pc:chgData name="Zita Draper" userId="S::z.draper@uwtsd.ac.uk::b063123c-f51f-481b-b99c-f574606c9ace" providerId="AD" clId="Web-{DA76F96A-EF0F-4CE9-AF1C-36092FF06B75}" dt="2022-11-03T12:45:15.242" v="17"/>
        <pc:sldMasterMkLst>
          <pc:docMk/>
          <pc:sldMasterMk cId="1181408626" sldId="2147483690"/>
        </pc:sldMasterMkLst>
        <pc:sldLayoutChg chg="add del mod replId">
          <pc:chgData name="Zita Draper" userId="S::z.draper@uwtsd.ac.uk::b063123c-f51f-481b-b99c-f574606c9ace" providerId="AD" clId="Web-{DA76F96A-EF0F-4CE9-AF1C-36092FF06B75}" dt="2022-11-03T12:45:15.242" v="17"/>
          <pc:sldLayoutMkLst>
            <pc:docMk/>
            <pc:sldMasterMk cId="1181408626" sldId="2147483690"/>
            <pc:sldLayoutMk cId="3720560778" sldId="2147483691"/>
          </pc:sldLayoutMkLst>
        </pc:sldLayoutChg>
        <pc:sldLayoutChg chg="add del mod replId">
          <pc:chgData name="Zita Draper" userId="S::z.draper@uwtsd.ac.uk::b063123c-f51f-481b-b99c-f574606c9ace" providerId="AD" clId="Web-{DA76F96A-EF0F-4CE9-AF1C-36092FF06B75}" dt="2022-11-03T12:45:15.242" v="17"/>
          <pc:sldLayoutMkLst>
            <pc:docMk/>
            <pc:sldMasterMk cId="1181408626" sldId="2147483690"/>
            <pc:sldLayoutMk cId="1895285801" sldId="2147483692"/>
          </pc:sldLayoutMkLst>
        </pc:sldLayoutChg>
        <pc:sldLayoutChg chg="add del mod replId">
          <pc:chgData name="Zita Draper" userId="S::z.draper@uwtsd.ac.uk::b063123c-f51f-481b-b99c-f574606c9ace" providerId="AD" clId="Web-{DA76F96A-EF0F-4CE9-AF1C-36092FF06B75}" dt="2022-11-03T12:45:15.242" v="17"/>
          <pc:sldLayoutMkLst>
            <pc:docMk/>
            <pc:sldMasterMk cId="1181408626" sldId="2147483690"/>
            <pc:sldLayoutMk cId="604060223" sldId="2147483693"/>
          </pc:sldLayoutMkLst>
        </pc:sldLayoutChg>
        <pc:sldLayoutChg chg="add del mod replId">
          <pc:chgData name="Zita Draper" userId="S::z.draper@uwtsd.ac.uk::b063123c-f51f-481b-b99c-f574606c9ace" providerId="AD" clId="Web-{DA76F96A-EF0F-4CE9-AF1C-36092FF06B75}" dt="2022-11-03T12:45:15.242" v="17"/>
          <pc:sldLayoutMkLst>
            <pc:docMk/>
            <pc:sldMasterMk cId="1181408626" sldId="2147483690"/>
            <pc:sldLayoutMk cId="2501050485" sldId="2147483694"/>
          </pc:sldLayoutMkLst>
        </pc:sldLayoutChg>
        <pc:sldLayoutChg chg="add del mod replId">
          <pc:chgData name="Zita Draper" userId="S::z.draper@uwtsd.ac.uk::b063123c-f51f-481b-b99c-f574606c9ace" providerId="AD" clId="Web-{DA76F96A-EF0F-4CE9-AF1C-36092FF06B75}" dt="2022-11-03T12:45:15.242" v="17"/>
          <pc:sldLayoutMkLst>
            <pc:docMk/>
            <pc:sldMasterMk cId="1181408626" sldId="2147483690"/>
            <pc:sldLayoutMk cId="1590474035" sldId="2147483695"/>
          </pc:sldLayoutMkLst>
        </pc:sldLayoutChg>
        <pc:sldLayoutChg chg="add del mod replId">
          <pc:chgData name="Zita Draper" userId="S::z.draper@uwtsd.ac.uk::b063123c-f51f-481b-b99c-f574606c9ace" providerId="AD" clId="Web-{DA76F96A-EF0F-4CE9-AF1C-36092FF06B75}" dt="2022-11-03T12:45:15.242" v="17"/>
          <pc:sldLayoutMkLst>
            <pc:docMk/>
            <pc:sldMasterMk cId="1181408626" sldId="2147483690"/>
            <pc:sldLayoutMk cId="3587429691" sldId="2147483696"/>
          </pc:sldLayoutMkLst>
        </pc:sldLayoutChg>
        <pc:sldLayoutChg chg="add del mod replId">
          <pc:chgData name="Zita Draper" userId="S::z.draper@uwtsd.ac.uk::b063123c-f51f-481b-b99c-f574606c9ace" providerId="AD" clId="Web-{DA76F96A-EF0F-4CE9-AF1C-36092FF06B75}" dt="2022-11-03T12:45:15.242" v="17"/>
          <pc:sldLayoutMkLst>
            <pc:docMk/>
            <pc:sldMasterMk cId="1181408626" sldId="2147483690"/>
            <pc:sldLayoutMk cId="672328907" sldId="2147483697"/>
          </pc:sldLayoutMkLst>
        </pc:sldLayoutChg>
        <pc:sldLayoutChg chg="add del mod replId">
          <pc:chgData name="Zita Draper" userId="S::z.draper@uwtsd.ac.uk::b063123c-f51f-481b-b99c-f574606c9ace" providerId="AD" clId="Web-{DA76F96A-EF0F-4CE9-AF1C-36092FF06B75}" dt="2022-11-03T12:45:15.242" v="17"/>
          <pc:sldLayoutMkLst>
            <pc:docMk/>
            <pc:sldMasterMk cId="1181408626" sldId="2147483690"/>
            <pc:sldLayoutMk cId="1085912428" sldId="2147483698"/>
          </pc:sldLayoutMkLst>
        </pc:sldLayoutChg>
        <pc:sldLayoutChg chg="add del mod replId">
          <pc:chgData name="Zita Draper" userId="S::z.draper@uwtsd.ac.uk::b063123c-f51f-481b-b99c-f574606c9ace" providerId="AD" clId="Web-{DA76F96A-EF0F-4CE9-AF1C-36092FF06B75}" dt="2022-11-03T12:45:15.242" v="17"/>
          <pc:sldLayoutMkLst>
            <pc:docMk/>
            <pc:sldMasterMk cId="1181408626" sldId="2147483690"/>
            <pc:sldLayoutMk cId="3948946984" sldId="2147483699"/>
          </pc:sldLayoutMkLst>
        </pc:sldLayoutChg>
        <pc:sldLayoutChg chg="add del mod replId">
          <pc:chgData name="Zita Draper" userId="S::z.draper@uwtsd.ac.uk::b063123c-f51f-481b-b99c-f574606c9ace" providerId="AD" clId="Web-{DA76F96A-EF0F-4CE9-AF1C-36092FF06B75}" dt="2022-11-03T12:45:15.242" v="17"/>
          <pc:sldLayoutMkLst>
            <pc:docMk/>
            <pc:sldMasterMk cId="1181408626" sldId="2147483690"/>
            <pc:sldLayoutMk cId="3431024456" sldId="2147483700"/>
          </pc:sldLayoutMkLst>
        </pc:sldLayoutChg>
        <pc:sldLayoutChg chg="add del mod replId">
          <pc:chgData name="Zita Draper" userId="S::z.draper@uwtsd.ac.uk::b063123c-f51f-481b-b99c-f574606c9ace" providerId="AD" clId="Web-{DA76F96A-EF0F-4CE9-AF1C-36092FF06B75}" dt="2022-11-03T12:45:15.242" v="17"/>
          <pc:sldLayoutMkLst>
            <pc:docMk/>
            <pc:sldMasterMk cId="1181408626" sldId="2147483690"/>
            <pc:sldLayoutMk cId="2065222575" sldId="2147483701"/>
          </pc:sldLayoutMkLst>
        </pc:sldLayoutChg>
        <pc:sldLayoutChg chg="add del mod replId">
          <pc:chgData name="Zita Draper" userId="S::z.draper@uwtsd.ac.uk::b063123c-f51f-481b-b99c-f574606c9ace" providerId="AD" clId="Web-{DA76F96A-EF0F-4CE9-AF1C-36092FF06B75}" dt="2022-11-03T12:45:15.242" v="17"/>
          <pc:sldLayoutMkLst>
            <pc:docMk/>
            <pc:sldMasterMk cId="1181408626" sldId="2147483690"/>
            <pc:sldLayoutMk cId="2835195327" sldId="2147483702"/>
          </pc:sldLayoutMkLst>
        </pc:sldLayoutChg>
        <pc:sldLayoutChg chg="add del mod replId">
          <pc:chgData name="Zita Draper" userId="S::z.draper@uwtsd.ac.uk::b063123c-f51f-481b-b99c-f574606c9ace" providerId="AD" clId="Web-{DA76F96A-EF0F-4CE9-AF1C-36092FF06B75}" dt="2022-11-03T12:45:15.242" v="17"/>
          <pc:sldLayoutMkLst>
            <pc:docMk/>
            <pc:sldMasterMk cId="1181408626" sldId="2147483690"/>
            <pc:sldLayoutMk cId="1654663800" sldId="2147483703"/>
          </pc:sldLayoutMkLst>
        </pc:sldLayoutChg>
        <pc:sldLayoutChg chg="add del mod replId">
          <pc:chgData name="Zita Draper" userId="S::z.draper@uwtsd.ac.uk::b063123c-f51f-481b-b99c-f574606c9ace" providerId="AD" clId="Web-{DA76F96A-EF0F-4CE9-AF1C-36092FF06B75}" dt="2022-11-03T12:45:15.242" v="17"/>
          <pc:sldLayoutMkLst>
            <pc:docMk/>
            <pc:sldMasterMk cId="1181408626" sldId="2147483690"/>
            <pc:sldLayoutMk cId="2595478306" sldId="2147483704"/>
          </pc:sldLayoutMkLst>
        </pc:sldLayoutChg>
        <pc:sldLayoutChg chg="add del mod replId">
          <pc:chgData name="Zita Draper" userId="S::z.draper@uwtsd.ac.uk::b063123c-f51f-481b-b99c-f574606c9ace" providerId="AD" clId="Web-{DA76F96A-EF0F-4CE9-AF1C-36092FF06B75}" dt="2022-11-03T12:45:15.242" v="17"/>
          <pc:sldLayoutMkLst>
            <pc:docMk/>
            <pc:sldMasterMk cId="1181408626" sldId="2147483690"/>
            <pc:sldLayoutMk cId="1938946572" sldId="2147483705"/>
          </pc:sldLayoutMkLst>
        </pc:sldLayoutChg>
        <pc:sldLayoutChg chg="add del mod replId">
          <pc:chgData name="Zita Draper" userId="S::z.draper@uwtsd.ac.uk::b063123c-f51f-481b-b99c-f574606c9ace" providerId="AD" clId="Web-{DA76F96A-EF0F-4CE9-AF1C-36092FF06B75}" dt="2022-11-03T12:45:15.242" v="17"/>
          <pc:sldLayoutMkLst>
            <pc:docMk/>
            <pc:sldMasterMk cId="1181408626" sldId="2147483690"/>
            <pc:sldLayoutMk cId="29186118" sldId="2147483706"/>
          </pc:sldLayoutMkLst>
        </pc:sldLayoutChg>
        <pc:sldLayoutChg chg="add del mod replId">
          <pc:chgData name="Zita Draper" userId="S::z.draper@uwtsd.ac.uk::b063123c-f51f-481b-b99c-f574606c9ace" providerId="AD" clId="Web-{DA76F96A-EF0F-4CE9-AF1C-36092FF06B75}" dt="2022-11-03T12:45:15.242" v="17"/>
          <pc:sldLayoutMkLst>
            <pc:docMk/>
            <pc:sldMasterMk cId="1181408626" sldId="2147483690"/>
            <pc:sldLayoutMk cId="3308943225" sldId="2147483707"/>
          </pc:sldLayoutMkLst>
        </pc:sldLayoutChg>
      </pc:sldMasterChg>
      <pc:sldMasterChg chg="add del addSldLayout delSldLayout modSldLayout">
        <pc:chgData name="Zita Draper" userId="S::z.draper@uwtsd.ac.uk::b063123c-f51f-481b-b99c-f574606c9ace" providerId="AD" clId="Web-{DA76F96A-EF0F-4CE9-AF1C-36092FF06B75}" dt="2022-11-03T12:45:18.274" v="18"/>
        <pc:sldMasterMkLst>
          <pc:docMk/>
          <pc:sldMasterMk cId="2090761350" sldId="2147483708"/>
        </pc:sldMasterMkLst>
        <pc:sldLayoutChg chg="add del mod replId">
          <pc:chgData name="Zita Draper" userId="S::z.draper@uwtsd.ac.uk::b063123c-f51f-481b-b99c-f574606c9ace" providerId="AD" clId="Web-{DA76F96A-EF0F-4CE9-AF1C-36092FF06B75}" dt="2022-11-03T12:45:18.274" v="18"/>
          <pc:sldLayoutMkLst>
            <pc:docMk/>
            <pc:sldMasterMk cId="2090761350" sldId="2147483708"/>
            <pc:sldLayoutMk cId="3322127311" sldId="2147483709"/>
          </pc:sldLayoutMkLst>
        </pc:sldLayoutChg>
        <pc:sldLayoutChg chg="add del mod replId">
          <pc:chgData name="Zita Draper" userId="S::z.draper@uwtsd.ac.uk::b063123c-f51f-481b-b99c-f574606c9ace" providerId="AD" clId="Web-{DA76F96A-EF0F-4CE9-AF1C-36092FF06B75}" dt="2022-11-03T12:45:18.274" v="18"/>
          <pc:sldLayoutMkLst>
            <pc:docMk/>
            <pc:sldMasterMk cId="2090761350" sldId="2147483708"/>
            <pc:sldLayoutMk cId="2208344249" sldId="2147483710"/>
          </pc:sldLayoutMkLst>
        </pc:sldLayoutChg>
        <pc:sldLayoutChg chg="add del mod replId">
          <pc:chgData name="Zita Draper" userId="S::z.draper@uwtsd.ac.uk::b063123c-f51f-481b-b99c-f574606c9ace" providerId="AD" clId="Web-{DA76F96A-EF0F-4CE9-AF1C-36092FF06B75}" dt="2022-11-03T12:45:18.274" v="18"/>
          <pc:sldLayoutMkLst>
            <pc:docMk/>
            <pc:sldMasterMk cId="2090761350" sldId="2147483708"/>
            <pc:sldLayoutMk cId="4092439605" sldId="2147483711"/>
          </pc:sldLayoutMkLst>
        </pc:sldLayoutChg>
        <pc:sldLayoutChg chg="add del mod replId">
          <pc:chgData name="Zita Draper" userId="S::z.draper@uwtsd.ac.uk::b063123c-f51f-481b-b99c-f574606c9ace" providerId="AD" clId="Web-{DA76F96A-EF0F-4CE9-AF1C-36092FF06B75}" dt="2022-11-03T12:45:18.274" v="18"/>
          <pc:sldLayoutMkLst>
            <pc:docMk/>
            <pc:sldMasterMk cId="2090761350" sldId="2147483708"/>
            <pc:sldLayoutMk cId="4015013128" sldId="2147483712"/>
          </pc:sldLayoutMkLst>
        </pc:sldLayoutChg>
        <pc:sldLayoutChg chg="add del mod replId">
          <pc:chgData name="Zita Draper" userId="S::z.draper@uwtsd.ac.uk::b063123c-f51f-481b-b99c-f574606c9ace" providerId="AD" clId="Web-{DA76F96A-EF0F-4CE9-AF1C-36092FF06B75}" dt="2022-11-03T12:45:18.274" v="18"/>
          <pc:sldLayoutMkLst>
            <pc:docMk/>
            <pc:sldMasterMk cId="2090761350" sldId="2147483708"/>
            <pc:sldLayoutMk cId="3352168221" sldId="2147483713"/>
          </pc:sldLayoutMkLst>
        </pc:sldLayoutChg>
        <pc:sldLayoutChg chg="add del mod replId">
          <pc:chgData name="Zita Draper" userId="S::z.draper@uwtsd.ac.uk::b063123c-f51f-481b-b99c-f574606c9ace" providerId="AD" clId="Web-{DA76F96A-EF0F-4CE9-AF1C-36092FF06B75}" dt="2022-11-03T12:45:18.274" v="18"/>
          <pc:sldLayoutMkLst>
            <pc:docMk/>
            <pc:sldMasterMk cId="2090761350" sldId="2147483708"/>
            <pc:sldLayoutMk cId="2251666676" sldId="2147483714"/>
          </pc:sldLayoutMkLst>
        </pc:sldLayoutChg>
        <pc:sldLayoutChg chg="add del mod replId">
          <pc:chgData name="Zita Draper" userId="S::z.draper@uwtsd.ac.uk::b063123c-f51f-481b-b99c-f574606c9ace" providerId="AD" clId="Web-{DA76F96A-EF0F-4CE9-AF1C-36092FF06B75}" dt="2022-11-03T12:45:18.274" v="18"/>
          <pc:sldLayoutMkLst>
            <pc:docMk/>
            <pc:sldMasterMk cId="2090761350" sldId="2147483708"/>
            <pc:sldLayoutMk cId="757299651" sldId="2147483715"/>
          </pc:sldLayoutMkLst>
        </pc:sldLayoutChg>
        <pc:sldLayoutChg chg="add del mod replId">
          <pc:chgData name="Zita Draper" userId="S::z.draper@uwtsd.ac.uk::b063123c-f51f-481b-b99c-f574606c9ace" providerId="AD" clId="Web-{DA76F96A-EF0F-4CE9-AF1C-36092FF06B75}" dt="2022-11-03T12:45:18.274" v="18"/>
          <pc:sldLayoutMkLst>
            <pc:docMk/>
            <pc:sldMasterMk cId="2090761350" sldId="2147483708"/>
            <pc:sldLayoutMk cId="3222451601" sldId="2147483716"/>
          </pc:sldLayoutMkLst>
        </pc:sldLayoutChg>
        <pc:sldLayoutChg chg="add del mod replId">
          <pc:chgData name="Zita Draper" userId="S::z.draper@uwtsd.ac.uk::b063123c-f51f-481b-b99c-f574606c9ace" providerId="AD" clId="Web-{DA76F96A-EF0F-4CE9-AF1C-36092FF06B75}" dt="2022-11-03T12:45:18.274" v="18"/>
          <pc:sldLayoutMkLst>
            <pc:docMk/>
            <pc:sldMasterMk cId="2090761350" sldId="2147483708"/>
            <pc:sldLayoutMk cId="3505320919" sldId="2147483717"/>
          </pc:sldLayoutMkLst>
        </pc:sldLayoutChg>
        <pc:sldLayoutChg chg="add del mod replId">
          <pc:chgData name="Zita Draper" userId="S::z.draper@uwtsd.ac.uk::b063123c-f51f-481b-b99c-f574606c9ace" providerId="AD" clId="Web-{DA76F96A-EF0F-4CE9-AF1C-36092FF06B75}" dt="2022-11-03T12:45:18.274" v="18"/>
          <pc:sldLayoutMkLst>
            <pc:docMk/>
            <pc:sldMasterMk cId="2090761350" sldId="2147483708"/>
            <pc:sldLayoutMk cId="2763570752" sldId="2147483718"/>
          </pc:sldLayoutMkLst>
        </pc:sldLayoutChg>
        <pc:sldLayoutChg chg="add del mod replId">
          <pc:chgData name="Zita Draper" userId="S::z.draper@uwtsd.ac.uk::b063123c-f51f-481b-b99c-f574606c9ace" providerId="AD" clId="Web-{DA76F96A-EF0F-4CE9-AF1C-36092FF06B75}" dt="2022-11-03T12:45:18.274" v="18"/>
          <pc:sldLayoutMkLst>
            <pc:docMk/>
            <pc:sldMasterMk cId="2090761350" sldId="2147483708"/>
            <pc:sldLayoutMk cId="2176923484" sldId="2147483719"/>
          </pc:sldLayoutMkLst>
        </pc:sldLayoutChg>
        <pc:sldLayoutChg chg="add del mod replId">
          <pc:chgData name="Zita Draper" userId="S::z.draper@uwtsd.ac.uk::b063123c-f51f-481b-b99c-f574606c9ace" providerId="AD" clId="Web-{DA76F96A-EF0F-4CE9-AF1C-36092FF06B75}" dt="2022-11-03T12:45:18.274" v="18"/>
          <pc:sldLayoutMkLst>
            <pc:docMk/>
            <pc:sldMasterMk cId="2090761350" sldId="2147483708"/>
            <pc:sldLayoutMk cId="4262061102" sldId="2147483720"/>
          </pc:sldLayoutMkLst>
        </pc:sldLayoutChg>
        <pc:sldLayoutChg chg="add del mod replId">
          <pc:chgData name="Zita Draper" userId="S::z.draper@uwtsd.ac.uk::b063123c-f51f-481b-b99c-f574606c9ace" providerId="AD" clId="Web-{DA76F96A-EF0F-4CE9-AF1C-36092FF06B75}" dt="2022-11-03T12:45:18.274" v="18"/>
          <pc:sldLayoutMkLst>
            <pc:docMk/>
            <pc:sldMasterMk cId="2090761350" sldId="2147483708"/>
            <pc:sldLayoutMk cId="1533339813" sldId="2147483721"/>
          </pc:sldLayoutMkLst>
        </pc:sldLayoutChg>
        <pc:sldLayoutChg chg="add del mod replId">
          <pc:chgData name="Zita Draper" userId="S::z.draper@uwtsd.ac.uk::b063123c-f51f-481b-b99c-f574606c9ace" providerId="AD" clId="Web-{DA76F96A-EF0F-4CE9-AF1C-36092FF06B75}" dt="2022-11-03T12:45:18.274" v="18"/>
          <pc:sldLayoutMkLst>
            <pc:docMk/>
            <pc:sldMasterMk cId="2090761350" sldId="2147483708"/>
            <pc:sldLayoutMk cId="3275389362" sldId="2147483722"/>
          </pc:sldLayoutMkLst>
        </pc:sldLayoutChg>
        <pc:sldLayoutChg chg="add del mod replId">
          <pc:chgData name="Zita Draper" userId="S::z.draper@uwtsd.ac.uk::b063123c-f51f-481b-b99c-f574606c9ace" providerId="AD" clId="Web-{DA76F96A-EF0F-4CE9-AF1C-36092FF06B75}" dt="2022-11-03T12:45:18.274" v="18"/>
          <pc:sldLayoutMkLst>
            <pc:docMk/>
            <pc:sldMasterMk cId="2090761350" sldId="2147483708"/>
            <pc:sldLayoutMk cId="3271813181" sldId="2147483723"/>
          </pc:sldLayoutMkLst>
        </pc:sldLayoutChg>
        <pc:sldLayoutChg chg="add del mod replId">
          <pc:chgData name="Zita Draper" userId="S::z.draper@uwtsd.ac.uk::b063123c-f51f-481b-b99c-f574606c9ace" providerId="AD" clId="Web-{DA76F96A-EF0F-4CE9-AF1C-36092FF06B75}" dt="2022-11-03T12:45:18.274" v="18"/>
          <pc:sldLayoutMkLst>
            <pc:docMk/>
            <pc:sldMasterMk cId="2090761350" sldId="2147483708"/>
            <pc:sldLayoutMk cId="3775338819" sldId="2147483724"/>
          </pc:sldLayoutMkLst>
        </pc:sldLayoutChg>
        <pc:sldLayoutChg chg="add del mod replId">
          <pc:chgData name="Zita Draper" userId="S::z.draper@uwtsd.ac.uk::b063123c-f51f-481b-b99c-f574606c9ace" providerId="AD" clId="Web-{DA76F96A-EF0F-4CE9-AF1C-36092FF06B75}" dt="2022-11-03T12:45:18.274" v="18"/>
          <pc:sldLayoutMkLst>
            <pc:docMk/>
            <pc:sldMasterMk cId="2090761350" sldId="2147483708"/>
            <pc:sldLayoutMk cId="4072015662" sldId="2147483725"/>
          </pc:sldLayoutMkLst>
        </pc:sldLayoutChg>
      </pc:sldMasterChg>
      <pc:sldMasterChg chg="add addSldLayout modSldLayout">
        <pc:chgData name="Zita Draper" userId="S::z.draper@uwtsd.ac.uk::b063123c-f51f-481b-b99c-f574606c9ace" providerId="AD" clId="Web-{DA76F96A-EF0F-4CE9-AF1C-36092FF06B75}" dt="2022-11-03T12:45:18.274" v="18"/>
        <pc:sldMasterMkLst>
          <pc:docMk/>
          <pc:sldMasterMk cId="3492628523" sldId="2147483726"/>
        </pc:sldMasterMkLst>
        <pc:sldLayoutChg chg="add mod replId">
          <pc:chgData name="Zita Draper" userId="S::z.draper@uwtsd.ac.uk::b063123c-f51f-481b-b99c-f574606c9ace" providerId="AD" clId="Web-{DA76F96A-EF0F-4CE9-AF1C-36092FF06B75}" dt="2022-11-03T12:45:18.274" v="18"/>
          <pc:sldLayoutMkLst>
            <pc:docMk/>
            <pc:sldMasterMk cId="3492628523" sldId="2147483726"/>
            <pc:sldLayoutMk cId="2949389932" sldId="2147483727"/>
          </pc:sldLayoutMkLst>
        </pc:sldLayoutChg>
        <pc:sldLayoutChg chg="add mod replId">
          <pc:chgData name="Zita Draper" userId="S::z.draper@uwtsd.ac.uk::b063123c-f51f-481b-b99c-f574606c9ace" providerId="AD" clId="Web-{DA76F96A-EF0F-4CE9-AF1C-36092FF06B75}" dt="2022-11-03T12:45:18.274" v="18"/>
          <pc:sldLayoutMkLst>
            <pc:docMk/>
            <pc:sldMasterMk cId="3492628523" sldId="2147483726"/>
            <pc:sldLayoutMk cId="2843364377" sldId="2147483728"/>
          </pc:sldLayoutMkLst>
        </pc:sldLayoutChg>
        <pc:sldLayoutChg chg="add mod replId">
          <pc:chgData name="Zita Draper" userId="S::z.draper@uwtsd.ac.uk::b063123c-f51f-481b-b99c-f574606c9ace" providerId="AD" clId="Web-{DA76F96A-EF0F-4CE9-AF1C-36092FF06B75}" dt="2022-11-03T12:45:18.274" v="18"/>
          <pc:sldLayoutMkLst>
            <pc:docMk/>
            <pc:sldMasterMk cId="3492628523" sldId="2147483726"/>
            <pc:sldLayoutMk cId="1022317960" sldId="2147483729"/>
          </pc:sldLayoutMkLst>
        </pc:sldLayoutChg>
        <pc:sldLayoutChg chg="add mod replId">
          <pc:chgData name="Zita Draper" userId="S::z.draper@uwtsd.ac.uk::b063123c-f51f-481b-b99c-f574606c9ace" providerId="AD" clId="Web-{DA76F96A-EF0F-4CE9-AF1C-36092FF06B75}" dt="2022-11-03T12:45:18.274" v="18"/>
          <pc:sldLayoutMkLst>
            <pc:docMk/>
            <pc:sldMasterMk cId="3492628523" sldId="2147483726"/>
            <pc:sldLayoutMk cId="2006214227" sldId="2147483730"/>
          </pc:sldLayoutMkLst>
        </pc:sldLayoutChg>
        <pc:sldLayoutChg chg="add mod replId">
          <pc:chgData name="Zita Draper" userId="S::z.draper@uwtsd.ac.uk::b063123c-f51f-481b-b99c-f574606c9ace" providerId="AD" clId="Web-{DA76F96A-EF0F-4CE9-AF1C-36092FF06B75}" dt="2022-11-03T12:45:18.274" v="18"/>
          <pc:sldLayoutMkLst>
            <pc:docMk/>
            <pc:sldMasterMk cId="3492628523" sldId="2147483726"/>
            <pc:sldLayoutMk cId="681608922" sldId="2147483731"/>
          </pc:sldLayoutMkLst>
        </pc:sldLayoutChg>
        <pc:sldLayoutChg chg="add mod replId">
          <pc:chgData name="Zita Draper" userId="S::z.draper@uwtsd.ac.uk::b063123c-f51f-481b-b99c-f574606c9ace" providerId="AD" clId="Web-{DA76F96A-EF0F-4CE9-AF1C-36092FF06B75}" dt="2022-11-03T12:45:18.274" v="18"/>
          <pc:sldLayoutMkLst>
            <pc:docMk/>
            <pc:sldMasterMk cId="3492628523" sldId="2147483726"/>
            <pc:sldLayoutMk cId="1148281389" sldId="2147483732"/>
          </pc:sldLayoutMkLst>
        </pc:sldLayoutChg>
        <pc:sldLayoutChg chg="add mod replId">
          <pc:chgData name="Zita Draper" userId="S::z.draper@uwtsd.ac.uk::b063123c-f51f-481b-b99c-f574606c9ace" providerId="AD" clId="Web-{DA76F96A-EF0F-4CE9-AF1C-36092FF06B75}" dt="2022-11-03T12:45:18.274" v="18"/>
          <pc:sldLayoutMkLst>
            <pc:docMk/>
            <pc:sldMasterMk cId="3492628523" sldId="2147483726"/>
            <pc:sldLayoutMk cId="1125158834" sldId="2147483733"/>
          </pc:sldLayoutMkLst>
        </pc:sldLayoutChg>
        <pc:sldLayoutChg chg="add mod replId">
          <pc:chgData name="Zita Draper" userId="S::z.draper@uwtsd.ac.uk::b063123c-f51f-481b-b99c-f574606c9ace" providerId="AD" clId="Web-{DA76F96A-EF0F-4CE9-AF1C-36092FF06B75}" dt="2022-11-03T12:45:18.274" v="18"/>
          <pc:sldLayoutMkLst>
            <pc:docMk/>
            <pc:sldMasterMk cId="3492628523" sldId="2147483726"/>
            <pc:sldLayoutMk cId="4106083607" sldId="2147483734"/>
          </pc:sldLayoutMkLst>
        </pc:sldLayoutChg>
        <pc:sldLayoutChg chg="add mod replId">
          <pc:chgData name="Zita Draper" userId="S::z.draper@uwtsd.ac.uk::b063123c-f51f-481b-b99c-f574606c9ace" providerId="AD" clId="Web-{DA76F96A-EF0F-4CE9-AF1C-36092FF06B75}" dt="2022-11-03T12:45:18.274" v="18"/>
          <pc:sldLayoutMkLst>
            <pc:docMk/>
            <pc:sldMasterMk cId="3492628523" sldId="2147483726"/>
            <pc:sldLayoutMk cId="1932397869" sldId="2147483735"/>
          </pc:sldLayoutMkLst>
        </pc:sldLayoutChg>
        <pc:sldLayoutChg chg="add mod replId">
          <pc:chgData name="Zita Draper" userId="S::z.draper@uwtsd.ac.uk::b063123c-f51f-481b-b99c-f574606c9ace" providerId="AD" clId="Web-{DA76F96A-EF0F-4CE9-AF1C-36092FF06B75}" dt="2022-11-03T12:45:18.274" v="18"/>
          <pc:sldLayoutMkLst>
            <pc:docMk/>
            <pc:sldMasterMk cId="3492628523" sldId="2147483726"/>
            <pc:sldLayoutMk cId="1302186098" sldId="2147483736"/>
          </pc:sldLayoutMkLst>
        </pc:sldLayoutChg>
        <pc:sldLayoutChg chg="add mod replId">
          <pc:chgData name="Zita Draper" userId="S::z.draper@uwtsd.ac.uk::b063123c-f51f-481b-b99c-f574606c9ace" providerId="AD" clId="Web-{DA76F96A-EF0F-4CE9-AF1C-36092FF06B75}" dt="2022-11-03T12:45:18.274" v="18"/>
          <pc:sldLayoutMkLst>
            <pc:docMk/>
            <pc:sldMasterMk cId="3492628523" sldId="2147483726"/>
            <pc:sldLayoutMk cId="3244103977" sldId="2147483737"/>
          </pc:sldLayoutMkLst>
        </pc:sldLayoutChg>
        <pc:sldLayoutChg chg="add mod replId">
          <pc:chgData name="Zita Draper" userId="S::z.draper@uwtsd.ac.uk::b063123c-f51f-481b-b99c-f574606c9ace" providerId="AD" clId="Web-{DA76F96A-EF0F-4CE9-AF1C-36092FF06B75}" dt="2022-11-03T12:45:18.274" v="18"/>
          <pc:sldLayoutMkLst>
            <pc:docMk/>
            <pc:sldMasterMk cId="3492628523" sldId="2147483726"/>
            <pc:sldLayoutMk cId="1064742114" sldId="2147483738"/>
          </pc:sldLayoutMkLst>
        </pc:sldLayoutChg>
        <pc:sldLayoutChg chg="add mod replId">
          <pc:chgData name="Zita Draper" userId="S::z.draper@uwtsd.ac.uk::b063123c-f51f-481b-b99c-f574606c9ace" providerId="AD" clId="Web-{DA76F96A-EF0F-4CE9-AF1C-36092FF06B75}" dt="2022-11-03T12:45:18.274" v="18"/>
          <pc:sldLayoutMkLst>
            <pc:docMk/>
            <pc:sldMasterMk cId="3492628523" sldId="2147483726"/>
            <pc:sldLayoutMk cId="1943289870" sldId="2147483739"/>
          </pc:sldLayoutMkLst>
        </pc:sldLayoutChg>
        <pc:sldLayoutChg chg="add mod replId">
          <pc:chgData name="Zita Draper" userId="S::z.draper@uwtsd.ac.uk::b063123c-f51f-481b-b99c-f574606c9ace" providerId="AD" clId="Web-{DA76F96A-EF0F-4CE9-AF1C-36092FF06B75}" dt="2022-11-03T12:45:18.274" v="18"/>
          <pc:sldLayoutMkLst>
            <pc:docMk/>
            <pc:sldMasterMk cId="3492628523" sldId="2147483726"/>
            <pc:sldLayoutMk cId="903772192" sldId="2147483740"/>
          </pc:sldLayoutMkLst>
        </pc:sldLayoutChg>
        <pc:sldLayoutChg chg="add mod replId">
          <pc:chgData name="Zita Draper" userId="S::z.draper@uwtsd.ac.uk::b063123c-f51f-481b-b99c-f574606c9ace" providerId="AD" clId="Web-{DA76F96A-EF0F-4CE9-AF1C-36092FF06B75}" dt="2022-11-03T12:45:18.274" v="18"/>
          <pc:sldLayoutMkLst>
            <pc:docMk/>
            <pc:sldMasterMk cId="3492628523" sldId="2147483726"/>
            <pc:sldLayoutMk cId="2771912640" sldId="2147483741"/>
          </pc:sldLayoutMkLst>
        </pc:sldLayoutChg>
        <pc:sldLayoutChg chg="add mod replId">
          <pc:chgData name="Zita Draper" userId="S::z.draper@uwtsd.ac.uk::b063123c-f51f-481b-b99c-f574606c9ace" providerId="AD" clId="Web-{DA76F96A-EF0F-4CE9-AF1C-36092FF06B75}" dt="2022-11-03T12:45:18.274" v="18"/>
          <pc:sldLayoutMkLst>
            <pc:docMk/>
            <pc:sldMasterMk cId="3492628523" sldId="2147483726"/>
            <pc:sldLayoutMk cId="433389070" sldId="2147483742"/>
          </pc:sldLayoutMkLst>
        </pc:sldLayoutChg>
        <pc:sldLayoutChg chg="add mod replId">
          <pc:chgData name="Zita Draper" userId="S::z.draper@uwtsd.ac.uk::b063123c-f51f-481b-b99c-f574606c9ace" providerId="AD" clId="Web-{DA76F96A-EF0F-4CE9-AF1C-36092FF06B75}" dt="2022-11-03T12:45:18.274" v="18"/>
          <pc:sldLayoutMkLst>
            <pc:docMk/>
            <pc:sldMasterMk cId="3492628523" sldId="2147483726"/>
            <pc:sldLayoutMk cId="1084531465" sldId="2147483743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11/4/2022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493899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647F38-B617-4D2F-AE0A-013F0C4D2C57}" type="datetimeFigureOut">
              <a:rPr lang="en-US" dirty="0"/>
              <a:t>11/4/2022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7799C9-84D9-46D2-A11E-BCF8A720529D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33643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223179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FA754-D5C3-4E66-96A6-867B257F58DC}" type="datetimeFigureOut">
              <a:rPr lang="en-US" dirty="0"/>
              <a:t>11/4/2022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4065D-F351-4B03-BD91-D8A6B8D4B362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62142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11/4/2022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816089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11/4/2022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4828138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11/4/2022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51588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11/4/2022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060836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11/4/2022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2397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11/4/2022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21860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4410397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6474211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328987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0377219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7191264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3338907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845314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11/4/2022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26285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7" r:id="rId1"/>
    <p:sldLayoutId id="2147483728" r:id="rId2"/>
    <p:sldLayoutId id="2147483729" r:id="rId3"/>
    <p:sldLayoutId id="2147483730" r:id="rId4"/>
    <p:sldLayoutId id="2147483731" r:id="rId5"/>
    <p:sldLayoutId id="2147483732" r:id="rId6"/>
    <p:sldLayoutId id="2147483733" r:id="rId7"/>
    <p:sldLayoutId id="2147483734" r:id="rId8"/>
    <p:sldLayoutId id="2147483735" r:id="rId9"/>
    <p:sldLayoutId id="2147483736" r:id="rId10"/>
    <p:sldLayoutId id="2147483737" r:id="rId11"/>
    <p:sldLayoutId id="2147483738" r:id="rId12"/>
    <p:sldLayoutId id="2147483739" r:id="rId13"/>
    <p:sldLayoutId id="2147483740" r:id="rId14"/>
    <p:sldLayoutId id="2147483741" r:id="rId15"/>
    <p:sldLayoutId id="2147483742" r:id="rId16"/>
    <p:sldLayoutId id="2147483743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htnovo.net/2018/08/in-arrivo-swipe-laterali-su-youtube.html" TargetMode="Externa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htnovo.net/2018/08/in-arrivo-swipe-laterali-su-youtube.html" TargetMode="Externa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6600" b="1" u="sng">
                <a:cs typeface="Calibri Light"/>
              </a:rPr>
              <a:t>Embedding links </a:t>
            </a:r>
            <a:endParaRPr lang="en-GB" sz="6600" b="1">
              <a:cs typeface="Calibri Light" panose="020F0302020204030204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>
                <a:cs typeface="Calibri"/>
              </a:rPr>
              <a:t>By Zita Draper 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50046E-9EB5-A14F-960D-A9C1EF5B85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8800" b="1" i="1" u="sng"/>
              <a:t>Content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679C94-042F-D82A-0BD4-D5F0AA63AC7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Aims and learning objectives</a:t>
            </a:r>
          </a:p>
          <a:p>
            <a:pPr>
              <a:buSzPct val="114999"/>
            </a:pPr>
            <a:r>
              <a:rPr lang="en-GB"/>
              <a:t>How to upload to YouTube?</a:t>
            </a:r>
          </a:p>
          <a:p>
            <a:pPr>
              <a:buSzPct val="114999"/>
            </a:pPr>
            <a:r>
              <a:rPr lang="en-GB"/>
              <a:t>How to embed links?</a:t>
            </a:r>
          </a:p>
          <a:p>
            <a:pPr>
              <a:buSzPct val="114999"/>
            </a:pPr>
            <a:r>
              <a:rPr lang="en-GB"/>
              <a:t>Summary </a:t>
            </a:r>
          </a:p>
          <a:p>
            <a:pPr>
              <a:buSzPct val="114999"/>
            </a:pPr>
            <a:r>
              <a:rPr lang="en-GB"/>
              <a:t>Thank you, any questions?</a:t>
            </a:r>
          </a:p>
        </p:txBody>
      </p:sp>
      <p:pic>
        <p:nvPicPr>
          <p:cNvPr id="4" name="Picture 4" descr="Logo, company name&#10;&#10;Description automatically generated">
            <a:extLst>
              <a:ext uri="{FF2B5EF4-FFF2-40B4-BE49-F238E27FC236}">
                <a16:creationId xmlns:a16="http://schemas.microsoft.com/office/drawing/2014/main" id="{1C91502E-E3B2-A7CB-E810-9063C58362D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153150" y="3018563"/>
            <a:ext cx="4541043" cy="23865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45431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3CD2D4-40CF-63FB-A2EA-25FE206E7D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6000" b="1" i="1" u="sng"/>
              <a:t>Aims and learning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7C56B3-49F2-02A2-5542-DE22766978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The aim of today's session is to discuss embedding links. </a:t>
            </a:r>
          </a:p>
          <a:p>
            <a:pPr>
              <a:buSzPct val="114999"/>
            </a:pPr>
            <a:endParaRPr lang="en-GB"/>
          </a:p>
          <a:p>
            <a:pPr>
              <a:buSzPct val="114999"/>
            </a:pPr>
            <a:r>
              <a:rPr lang="en-GB"/>
              <a:t>By the end of today's lesson students should be able to demonstrate that they understand how to embed a link. </a:t>
            </a:r>
          </a:p>
        </p:txBody>
      </p:sp>
    </p:spTree>
    <p:extLst>
      <p:ext uri="{BB962C8B-B14F-4D97-AF65-F5344CB8AC3E}">
        <p14:creationId xmlns:p14="http://schemas.microsoft.com/office/powerpoint/2010/main" val="355675532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2010F7-B3F0-553C-F2A7-140BFC3172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5400" b="1" i="1" u="sng"/>
              <a:t>How to upload a video to YouTube?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BF6738-E422-92A2-5758-A1750CE66B1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Step 1 - Make an account.</a:t>
            </a:r>
            <a:endParaRPr lang="en-US"/>
          </a:p>
          <a:p>
            <a:pPr>
              <a:buSzPct val="114999"/>
            </a:pPr>
            <a:endParaRPr lang="en-GB"/>
          </a:p>
          <a:p>
            <a:pPr>
              <a:buSzPct val="114999"/>
            </a:pPr>
            <a:r>
              <a:rPr lang="en-GB"/>
              <a:t>Step 2 – upload a video. </a:t>
            </a:r>
          </a:p>
          <a:p>
            <a:pPr>
              <a:buSzPct val="114999"/>
            </a:pPr>
            <a:endParaRPr lang="en-GB"/>
          </a:p>
          <a:p>
            <a:pPr>
              <a:buSzPct val="114999"/>
            </a:pPr>
            <a:r>
              <a:rPr lang="en-GB"/>
              <a:t>This will take time so please leave enough time. </a:t>
            </a:r>
          </a:p>
          <a:p>
            <a:pPr>
              <a:buSzPct val="114999"/>
            </a:pPr>
            <a:endParaRPr lang="en-GB"/>
          </a:p>
          <a:p>
            <a:pPr>
              <a:buSzPct val="114999"/>
            </a:pPr>
            <a:endParaRPr lang="en-GB"/>
          </a:p>
        </p:txBody>
      </p:sp>
      <p:pic>
        <p:nvPicPr>
          <p:cNvPr id="5" name="Picture 4" descr="Logo, company name&#10;&#10;Description automatically generated">
            <a:extLst>
              <a:ext uri="{FF2B5EF4-FFF2-40B4-BE49-F238E27FC236}">
                <a16:creationId xmlns:a16="http://schemas.microsoft.com/office/drawing/2014/main" id="{E0AB6513-A668-8234-BA2B-51C0046AC91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620741" y="2559631"/>
            <a:ext cx="4207669" cy="22079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846925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F733538D-5433-42E7-AA08-DC5FDEDA47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75DDBA8A-52BC-B09B-CFCE-D208CBD3CB5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7665" b="8065"/>
          <a:stretch/>
        </p:blipFill>
        <p:spPr>
          <a:xfrm>
            <a:off x="784514" y="395829"/>
            <a:ext cx="3035970" cy="1795494"/>
          </a:xfrm>
          <a:prstGeom prst="rect">
            <a:avLst/>
          </a:prstGeom>
        </p:spPr>
      </p:pic>
      <p:cxnSp>
        <p:nvCxnSpPr>
          <p:cNvPr id="3" name="Straight Arrow Connector 2">
            <a:extLst>
              <a:ext uri="{FF2B5EF4-FFF2-40B4-BE49-F238E27FC236}">
                <a16:creationId xmlns:a16="http://schemas.microsoft.com/office/drawing/2014/main" id="{3E12AE2A-0AE8-FAD5-D7E6-CC7ABE2F70B2}"/>
              </a:ext>
            </a:extLst>
          </p:cNvPr>
          <p:cNvCxnSpPr/>
          <p:nvPr/>
        </p:nvCxnSpPr>
        <p:spPr>
          <a:xfrm>
            <a:off x="5638800" y="2971799"/>
            <a:ext cx="914399" cy="91439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1947621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1D7F6D-0468-E65C-ED39-950C3CD5D1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600" b="1" i="1" u="sng"/>
              <a:t>Let's take a look </a:t>
            </a:r>
            <a:endParaRPr lang="en-US" sz="6600" u="sng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B8BB7C-445D-F711-D4FF-CBA1AF249D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- Once uploaded copy and paste the URL. </a:t>
            </a:r>
            <a:endParaRPr lang="en-US"/>
          </a:p>
          <a:p>
            <a:pPr>
              <a:buSzPct val="114999"/>
            </a:pPr>
            <a:endParaRPr lang="en-GB"/>
          </a:p>
          <a:p>
            <a:pPr>
              <a:buSzPct val="114999"/>
            </a:pPr>
            <a:r>
              <a:rPr lang="en-GB"/>
              <a:t>- Then open the word document. </a:t>
            </a:r>
          </a:p>
        </p:txBody>
      </p:sp>
      <p:pic>
        <p:nvPicPr>
          <p:cNvPr id="4" name="Graphic 4" descr="Eye with solid fill">
            <a:extLst>
              <a:ext uri="{FF2B5EF4-FFF2-40B4-BE49-F238E27FC236}">
                <a16:creationId xmlns:a16="http://schemas.microsoft.com/office/drawing/2014/main" id="{F9234BE3-4646-118B-14D9-A28DD272659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567613" y="2942035"/>
            <a:ext cx="2545556" cy="25455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229885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482561-C8D2-210C-7FAA-27B5A14C93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8000" b="1" i="1" u="sng"/>
              <a:t>Next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9BF6A9-34DF-C2DD-72D3-66FF374ED4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Then I should be able to view it when you upload your assignment. </a:t>
            </a:r>
          </a:p>
          <a:p>
            <a:pPr marL="0" indent="0">
              <a:buSzPct val="114999"/>
              <a:buNone/>
            </a:pPr>
            <a:endParaRPr lang="en-GB"/>
          </a:p>
          <a:p>
            <a:pPr>
              <a:buSzPct val="114999"/>
            </a:pPr>
            <a:r>
              <a:rPr lang="en-GB"/>
              <a:t>Your assignment must be uploaded to </a:t>
            </a:r>
            <a:r>
              <a:rPr lang="en-GB" err="1"/>
              <a:t>turnitin</a:t>
            </a:r>
            <a:r>
              <a:rPr lang="en-GB"/>
              <a:t>. </a:t>
            </a:r>
          </a:p>
          <a:p>
            <a:pPr>
              <a:buSzPct val="114999"/>
            </a:pPr>
            <a:endParaRPr lang="en-GB"/>
          </a:p>
          <a:p>
            <a:pPr>
              <a:buSzPct val="114999"/>
            </a:pPr>
            <a:r>
              <a:rPr lang="en-GB"/>
              <a:t>Let's take a look. </a:t>
            </a:r>
          </a:p>
        </p:txBody>
      </p:sp>
    </p:spTree>
    <p:extLst>
      <p:ext uri="{BB962C8B-B14F-4D97-AF65-F5344CB8AC3E}">
        <p14:creationId xmlns:p14="http://schemas.microsoft.com/office/powerpoint/2010/main" val="309948752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8208DB-2B99-C35E-B142-F584FEE9B7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How to include your mind map?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99DA5B-B813-2EBC-3095-E910AD11EED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Screen shot the mind map </a:t>
            </a:r>
          </a:p>
          <a:p>
            <a:pPr>
              <a:buSzPct val="114999"/>
            </a:pPr>
            <a:endParaRPr lang="en-GB"/>
          </a:p>
          <a:p>
            <a:pPr>
              <a:buSzPct val="114999"/>
            </a:pPr>
            <a:r>
              <a:rPr lang="en-GB"/>
              <a:t>Or create the </a:t>
            </a:r>
            <a:r>
              <a:rPr lang="en-GB" err="1"/>
              <a:t>Mindmap</a:t>
            </a:r>
            <a:r>
              <a:rPr lang="en-GB"/>
              <a:t> on word. </a:t>
            </a:r>
          </a:p>
          <a:p>
            <a:pPr>
              <a:buSzPct val="114999"/>
            </a:pPr>
            <a:endParaRPr lang="en-GB"/>
          </a:p>
          <a:p>
            <a:pPr>
              <a:buSzPct val="114999"/>
            </a:pPr>
            <a:r>
              <a:rPr lang="en-GB"/>
              <a:t>Or copy and pasted it over. </a:t>
            </a:r>
          </a:p>
        </p:txBody>
      </p:sp>
    </p:spTree>
    <p:extLst>
      <p:ext uri="{BB962C8B-B14F-4D97-AF65-F5344CB8AC3E}">
        <p14:creationId xmlns:p14="http://schemas.microsoft.com/office/powerpoint/2010/main" val="392024875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28763-76A3-08CE-F98B-DF150E5A97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7200" b="1" i="1" u="sng"/>
              <a:t>Extra Information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74FDCB-3910-EDA7-405A-A799767FF62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All words have to be on the mind map. </a:t>
            </a:r>
            <a:endParaRPr lang="en-US"/>
          </a:p>
          <a:p>
            <a:pPr>
              <a:buSzPct val="114999"/>
            </a:pPr>
            <a:endParaRPr lang="en-GB"/>
          </a:p>
          <a:p>
            <a:pPr>
              <a:buSzPct val="114999"/>
            </a:pPr>
            <a:r>
              <a:rPr lang="en-GB"/>
              <a:t>No extra paragraphs on the </a:t>
            </a:r>
            <a:r>
              <a:rPr lang="en-GB" err="1"/>
              <a:t>mindmap</a:t>
            </a:r>
            <a:r>
              <a:rPr lang="en-GB"/>
              <a:t> part.</a:t>
            </a:r>
          </a:p>
        </p:txBody>
      </p:sp>
    </p:spTree>
    <p:extLst>
      <p:ext uri="{BB962C8B-B14F-4D97-AF65-F5344CB8AC3E}">
        <p14:creationId xmlns:p14="http://schemas.microsoft.com/office/powerpoint/2010/main" val="396351583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DDDBDB-17A4-E685-0EF4-550E11A61A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1" u="sng"/>
              <a:t>Any questions?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524217-516C-F2D4-7EB2-2EDA48858B4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If you have any questions, please ask now because your assignment are due Friday, and this will be your last opportunity to ask. </a:t>
            </a:r>
          </a:p>
        </p:txBody>
      </p:sp>
    </p:spTree>
    <p:extLst>
      <p:ext uri="{BB962C8B-B14F-4D97-AF65-F5344CB8AC3E}">
        <p14:creationId xmlns:p14="http://schemas.microsoft.com/office/powerpoint/2010/main" val="337996872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74D084-55F6-E684-1FF4-34E26594E3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8000" b="1" i="1" u="sng"/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6C32BE-B89D-7D5F-87AD-BC532419442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Reflection. </a:t>
            </a:r>
          </a:p>
          <a:p>
            <a:pPr>
              <a:buSzPct val="114999"/>
            </a:pPr>
            <a:r>
              <a:rPr lang="en-GB"/>
              <a:t>Embedding link. </a:t>
            </a:r>
          </a:p>
          <a:p>
            <a:pPr>
              <a:buSzPct val="114999"/>
            </a:pPr>
            <a:r>
              <a:rPr lang="en-GB"/>
              <a:t>Putting it all together. </a:t>
            </a:r>
          </a:p>
          <a:p>
            <a:pPr>
              <a:buSzPct val="114999"/>
            </a:pPr>
            <a:r>
              <a:rPr lang="en-GB"/>
              <a:t>Submitting it. </a:t>
            </a:r>
          </a:p>
          <a:p>
            <a:pPr>
              <a:buSzPct val="114999"/>
            </a:pPr>
            <a:r>
              <a:rPr lang="en-GB"/>
              <a:t>Industry week. </a:t>
            </a:r>
          </a:p>
        </p:txBody>
      </p:sp>
    </p:spTree>
    <p:extLst>
      <p:ext uri="{BB962C8B-B14F-4D97-AF65-F5344CB8AC3E}">
        <p14:creationId xmlns:p14="http://schemas.microsoft.com/office/powerpoint/2010/main" val="56278070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AD4EB9-7E75-D98D-9D26-88BF291E3B8D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z="6600" b="1" i="1" u="sng"/>
              <a:t>Thank you, 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54D2B4F-1D88-594B-3408-DABB8B0D8A85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b="1"/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108162085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12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Organic</vt:lpstr>
      <vt:lpstr>Embedding links </vt:lpstr>
      <vt:lpstr>Content</vt:lpstr>
      <vt:lpstr>Aims and learning objectives</vt:lpstr>
      <vt:lpstr>How to upload a video to YouTube?</vt:lpstr>
      <vt:lpstr>PowerPoint Presentation</vt:lpstr>
      <vt:lpstr>Let's take a look </vt:lpstr>
      <vt:lpstr>Next</vt:lpstr>
      <vt:lpstr>How to include your mind map?</vt:lpstr>
      <vt:lpstr>Extra Information</vt:lpstr>
      <vt:lpstr>Any questions?</vt:lpstr>
      <vt:lpstr>Summary</vt:lpstr>
      <vt:lpstr>Thank you,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1</cp:revision>
  <dcterms:created xsi:type="dcterms:W3CDTF">2022-11-03T12:44:19Z</dcterms:created>
  <dcterms:modified xsi:type="dcterms:W3CDTF">2022-11-04T15:24:47Z</dcterms:modified>
</cp:coreProperties>
</file>