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Lst>
  <p:notesMasterIdLst>
    <p:notesMasterId r:id="rId22"/>
  </p:notesMasterIdLst>
  <p:handoutMasterIdLst>
    <p:handoutMasterId r:id="rId23"/>
  </p:handoutMasterIdLst>
  <p:sldIdLst>
    <p:sldId id="301" r:id="rId5"/>
    <p:sldId id="589" r:id="rId6"/>
    <p:sldId id="645" r:id="rId7"/>
    <p:sldId id="647" r:id="rId8"/>
    <p:sldId id="596" r:id="rId9"/>
    <p:sldId id="616" r:id="rId10"/>
    <p:sldId id="656" r:id="rId11"/>
    <p:sldId id="636" r:id="rId12"/>
    <p:sldId id="585" r:id="rId13"/>
    <p:sldId id="381" r:id="rId14"/>
    <p:sldId id="658" r:id="rId15"/>
    <p:sldId id="659" r:id="rId16"/>
    <p:sldId id="648" r:id="rId17"/>
    <p:sldId id="612" r:id="rId18"/>
    <p:sldId id="661" r:id="rId19"/>
    <p:sldId id="529" r:id="rId20"/>
    <p:sldId id="662" r:id="rId21"/>
  </p:sldIdLst>
  <p:sldSz cx="9144000" cy="5143500" type="screen16x9"/>
  <p:notesSz cx="6797675" cy="9872663"/>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02B2D58-50A2-437C-9D3E-068956BE114E}">
          <p14:sldIdLst>
            <p14:sldId id="301"/>
            <p14:sldId id="589"/>
          </p14:sldIdLst>
        </p14:section>
        <p14:section name="Tata Group &amp; Tata Steel" id="{5F8F8F9B-FF6C-4E14-A9F8-7F116B3FE390}">
          <p14:sldIdLst>
            <p14:sldId id="645"/>
            <p14:sldId id="647"/>
            <p14:sldId id="596"/>
            <p14:sldId id="616"/>
            <p14:sldId id="656"/>
            <p14:sldId id="636"/>
            <p14:sldId id="585"/>
            <p14:sldId id="381"/>
            <p14:sldId id="658"/>
            <p14:sldId id="659"/>
            <p14:sldId id="648"/>
            <p14:sldId id="612"/>
            <p14:sldId id="661"/>
            <p14:sldId id="529"/>
            <p14:sldId id="662"/>
          </p14:sldIdLst>
        </p14:section>
      </p14:sectionLst>
    </p:ext>
    <p:ext uri="{EFAFB233-063F-42B5-8137-9DF3F51BA10A}">
      <p15:sldGuideLst xmlns:p15="http://schemas.microsoft.com/office/powerpoint/2012/main">
        <p15:guide id="1" orient="horz" pos="1620">
          <p15:clr>
            <a:srgbClr val="A4A3A4"/>
          </p15:clr>
        </p15:guide>
        <p15:guide id="2" orient="horz" pos="278">
          <p15:clr>
            <a:srgbClr val="A4A3A4"/>
          </p15:clr>
        </p15:guide>
        <p15:guide id="3" orient="horz" pos="2963">
          <p15:clr>
            <a:srgbClr val="A4A3A4"/>
          </p15:clr>
        </p15:guide>
        <p15:guide id="4" orient="horz" pos="598">
          <p15:clr>
            <a:srgbClr val="A4A3A4"/>
          </p15:clr>
        </p15:guide>
        <p15:guide id="5" orient="horz" pos="161">
          <p15:clr>
            <a:srgbClr val="A4A3A4"/>
          </p15:clr>
        </p15:guide>
        <p15:guide id="6" orient="horz" pos="2859">
          <p15:clr>
            <a:srgbClr val="A4A3A4"/>
          </p15:clr>
        </p15:guide>
        <p15:guide id="7" pos="2880">
          <p15:clr>
            <a:srgbClr val="A4A3A4"/>
          </p15:clr>
        </p15:guide>
        <p15:guide id="8" pos="359">
          <p15:clr>
            <a:srgbClr val="A4A3A4"/>
          </p15:clr>
        </p15:guide>
        <p15:guide id="9" pos="5403">
          <p15:clr>
            <a:srgbClr val="A4A3A4"/>
          </p15:clr>
        </p15:guide>
        <p15:guide id="10" pos="3845">
          <p15:clr>
            <a:srgbClr val="A4A3A4"/>
          </p15:clr>
        </p15:guide>
        <p15:guide id="11" pos="1796">
          <p15:clr>
            <a:srgbClr val="A4A3A4"/>
          </p15:clr>
        </p15:guide>
        <p15:guide id="12" pos="5499">
          <p15:clr>
            <a:srgbClr val="A4A3A4"/>
          </p15:clr>
        </p15:guide>
        <p15:guide id="13" pos="263">
          <p15:clr>
            <a:srgbClr val="A4A3A4"/>
          </p15:clr>
        </p15:guide>
        <p15:guide id="14" pos="3607">
          <p15:clr>
            <a:srgbClr val="A4A3A4"/>
          </p15:clr>
        </p15:guide>
        <p15:guide id="15" pos="2644">
          <p15:clr>
            <a:srgbClr val="A4A3A4"/>
          </p15:clr>
        </p15:guide>
        <p15:guide id="16" orient="horz" pos="1252">
          <p15:clr>
            <a:srgbClr val="A4A3A4"/>
          </p15:clr>
        </p15:guide>
        <p15:guide id="17" orient="horz" pos="641">
          <p15:clr>
            <a:srgbClr val="A4A3A4"/>
          </p15:clr>
        </p15:guide>
        <p15:guide id="18" orient="horz" pos="894">
          <p15:clr>
            <a:srgbClr val="A4A3A4"/>
          </p15:clr>
        </p15:guide>
        <p15:guide id="19" orient="horz">
          <p15:clr>
            <a:srgbClr val="A4A3A4"/>
          </p15:clr>
        </p15:guide>
        <p15:guide id="20" pos="3602">
          <p15:clr>
            <a:srgbClr val="A4A3A4"/>
          </p15:clr>
        </p15:guide>
        <p15:guide id="21" pos="2532">
          <p15:clr>
            <a:srgbClr val="A4A3A4"/>
          </p15:clr>
        </p15:guide>
        <p15:guide id="22" orient="horz" pos="2663">
          <p15:clr>
            <a:srgbClr val="A4A3A4"/>
          </p15:clr>
        </p15:guide>
        <p15:guide id="23" orient="horz" pos="2299">
          <p15:clr>
            <a:srgbClr val="A4A3A4"/>
          </p15:clr>
        </p15:guide>
      </p15:sldGuideLst>
    </p:ext>
    <p:ext uri="{2D200454-40CA-4A62-9FC3-DE9A4176ACB9}">
      <p15:notesGuideLst xmlns:p15="http://schemas.microsoft.com/office/powerpoint/2012/main">
        <p15:guide id="1" orient="horz" pos="3481" userDrawn="1">
          <p15:clr>
            <a:srgbClr val="A4A3A4"/>
          </p15:clr>
        </p15:guide>
        <p15:guide id="2" pos="2216"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ata Steel User" initials="TSU" lastIdx="21" clrIdx="0"/>
  <p:cmAuthor id="2" name="Corus User" initials="CU" lastIdx="9" clrIdx="1"/>
  <p:cmAuthor id="3" name="Clarijs, Carsten" initials="CC" lastIdx="16" clrIdx="2">
    <p:extLst>
      <p:ext uri="{19B8F6BF-5375-455C-9EA6-DF929625EA0E}">
        <p15:presenceInfo xmlns:p15="http://schemas.microsoft.com/office/powerpoint/2012/main" userId="S::Carsten.Clarijs@tatasteeleurope.com::cd7bcef0-98a3-412d-8616-c0d7f2290747" providerId="AD"/>
      </p:ext>
    </p:extLst>
  </p:cmAuthor>
  <p:cmAuthor id="4" name="Ingham, Joanne" initials="IJ" lastIdx="1" clrIdx="3">
    <p:extLst>
      <p:ext uri="{19B8F6BF-5375-455C-9EA6-DF929625EA0E}">
        <p15:presenceInfo xmlns:p15="http://schemas.microsoft.com/office/powerpoint/2012/main" userId="S::joanne.ingham@tatasteeleurope.com::57cb4eda-c314-42cf-a481-9244da3a525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80808"/>
    <a:srgbClr val="3D7EDB"/>
    <a:srgbClr val="420C48"/>
    <a:srgbClr val="D8D5CA"/>
    <a:srgbClr val="BEB9A6"/>
    <a:srgbClr val="EBEAE4"/>
    <a:srgbClr val="E5E3DB"/>
    <a:srgbClr val="E0E0E0"/>
    <a:srgbClr val="999999"/>
    <a:srgbClr val="D6D6D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900" autoAdjust="0"/>
  </p:normalViewPr>
  <p:slideViewPr>
    <p:cSldViewPr snapToGrid="0">
      <p:cViewPr varScale="1">
        <p:scale>
          <a:sx n="82" d="100"/>
          <a:sy n="82" d="100"/>
        </p:scale>
        <p:origin x="1056" y="84"/>
      </p:cViewPr>
      <p:guideLst>
        <p:guide orient="horz" pos="1620"/>
        <p:guide orient="horz" pos="278"/>
        <p:guide orient="horz" pos="2963"/>
        <p:guide orient="horz" pos="598"/>
        <p:guide orient="horz" pos="161"/>
        <p:guide orient="horz" pos="2859"/>
        <p:guide pos="2880"/>
        <p:guide pos="359"/>
        <p:guide pos="5403"/>
        <p:guide pos="3845"/>
        <p:guide pos="1796"/>
        <p:guide pos="5499"/>
        <p:guide pos="263"/>
        <p:guide pos="3607"/>
        <p:guide pos="2644"/>
        <p:guide orient="horz" pos="1252"/>
        <p:guide orient="horz" pos="641"/>
        <p:guide orient="horz" pos="894"/>
        <p:guide orient="horz"/>
        <p:guide pos="3602"/>
        <p:guide pos="2532"/>
        <p:guide orient="horz" pos="2663"/>
        <p:guide orient="horz" pos="2299"/>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p:cViewPr>
        <p:scale>
          <a:sx n="1" d="2"/>
          <a:sy n="1" d="2"/>
        </p:scale>
        <p:origin x="0" y="0"/>
      </p:cViewPr>
      <p:guideLst>
        <p:guide orient="horz" pos="3481"/>
        <p:guide pos="2216"/>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gs" Target="tags/tag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7.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7.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3049302" cy="552510"/>
          </a:xfrm>
          <a:prstGeom prst="rect">
            <a:avLst/>
          </a:prstGeom>
        </p:spPr>
        <p:txBody>
          <a:bodyPr vert="horz" lIns="99048" tIns="49524" rIns="99048" bIns="49524" rtlCol="0"/>
          <a:lstStyle>
            <a:lvl1pPr algn="l">
              <a:defRPr sz="1300"/>
            </a:lvl1pPr>
          </a:lstStyle>
          <a:p>
            <a:endParaRPr lang="nl-NL"/>
          </a:p>
        </p:txBody>
      </p:sp>
      <p:sp>
        <p:nvSpPr>
          <p:cNvPr id="3" name="Date Placeholder 2"/>
          <p:cNvSpPr>
            <a:spLocks noGrp="1"/>
          </p:cNvSpPr>
          <p:nvPr>
            <p:ph type="dt" sz="quarter" idx="1"/>
          </p:nvPr>
        </p:nvSpPr>
        <p:spPr>
          <a:xfrm>
            <a:off x="3985922" y="0"/>
            <a:ext cx="3049302" cy="552510"/>
          </a:xfrm>
          <a:prstGeom prst="rect">
            <a:avLst/>
          </a:prstGeom>
        </p:spPr>
        <p:txBody>
          <a:bodyPr vert="horz" lIns="99048" tIns="49524" rIns="99048" bIns="49524" rtlCol="0"/>
          <a:lstStyle>
            <a:lvl1pPr algn="r">
              <a:defRPr sz="1300"/>
            </a:lvl1pPr>
          </a:lstStyle>
          <a:p>
            <a:fld id="{5DD6265A-E304-4306-9A88-E5792CB4882E}" type="datetimeFigureOut">
              <a:rPr lang="nl-NL" smtClean="0"/>
              <a:t>8-6-2022</a:t>
            </a:fld>
            <a:endParaRPr lang="nl-NL"/>
          </a:p>
        </p:txBody>
      </p:sp>
      <p:sp>
        <p:nvSpPr>
          <p:cNvPr id="4" name="Footer Placeholder 3"/>
          <p:cNvSpPr>
            <a:spLocks noGrp="1"/>
          </p:cNvSpPr>
          <p:nvPr>
            <p:ph type="ftr" sz="quarter" idx="2"/>
          </p:nvPr>
        </p:nvSpPr>
        <p:spPr>
          <a:xfrm>
            <a:off x="1" y="10495758"/>
            <a:ext cx="3049302" cy="552510"/>
          </a:xfrm>
          <a:prstGeom prst="rect">
            <a:avLst/>
          </a:prstGeom>
        </p:spPr>
        <p:txBody>
          <a:bodyPr vert="horz" lIns="99048" tIns="49524" rIns="99048" bIns="49524" rtlCol="0" anchor="b"/>
          <a:lstStyle>
            <a:lvl1pPr algn="l">
              <a:defRPr sz="1300"/>
            </a:lvl1pPr>
          </a:lstStyle>
          <a:p>
            <a:endParaRPr lang="nl-NL"/>
          </a:p>
        </p:txBody>
      </p:sp>
      <p:sp>
        <p:nvSpPr>
          <p:cNvPr id="5" name="Slide Number Placeholder 4"/>
          <p:cNvSpPr>
            <a:spLocks noGrp="1"/>
          </p:cNvSpPr>
          <p:nvPr>
            <p:ph type="sldNum" sz="quarter" idx="3"/>
          </p:nvPr>
        </p:nvSpPr>
        <p:spPr>
          <a:xfrm>
            <a:off x="3985922" y="10495758"/>
            <a:ext cx="3049302" cy="552510"/>
          </a:xfrm>
          <a:prstGeom prst="rect">
            <a:avLst/>
          </a:prstGeom>
        </p:spPr>
        <p:txBody>
          <a:bodyPr vert="horz" lIns="99048" tIns="49524" rIns="99048" bIns="49524" rtlCol="0" anchor="b"/>
          <a:lstStyle>
            <a:lvl1pPr algn="r">
              <a:defRPr sz="1300"/>
            </a:lvl1pPr>
          </a:lstStyle>
          <a:p>
            <a:fld id="{4C4D0ECF-1825-485F-892B-3B901BEB1B2B}" type="slidenum">
              <a:rPr lang="nl-NL" smtClean="0"/>
              <a:t>‹#›</a:t>
            </a:fld>
            <a:endParaRPr lang="nl-NL"/>
          </a:p>
        </p:txBody>
      </p:sp>
    </p:spTree>
    <p:extLst>
      <p:ext uri="{BB962C8B-B14F-4D97-AF65-F5344CB8AC3E}">
        <p14:creationId xmlns:p14="http://schemas.microsoft.com/office/powerpoint/2010/main" val="4926666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3049302" cy="552510"/>
          </a:xfrm>
          <a:prstGeom prst="rect">
            <a:avLst/>
          </a:prstGeom>
        </p:spPr>
        <p:txBody>
          <a:bodyPr vert="horz" lIns="99048" tIns="49524" rIns="99048" bIns="49524" rtlCol="0"/>
          <a:lstStyle>
            <a:lvl1pPr algn="l">
              <a:defRPr sz="1300"/>
            </a:lvl1pPr>
          </a:lstStyle>
          <a:p>
            <a:endParaRPr lang="nl-NL"/>
          </a:p>
        </p:txBody>
      </p:sp>
      <p:sp>
        <p:nvSpPr>
          <p:cNvPr id="3" name="Date Placeholder 2"/>
          <p:cNvSpPr>
            <a:spLocks noGrp="1"/>
          </p:cNvSpPr>
          <p:nvPr>
            <p:ph type="dt" idx="1"/>
          </p:nvPr>
        </p:nvSpPr>
        <p:spPr>
          <a:xfrm>
            <a:off x="3985922" y="0"/>
            <a:ext cx="3049302" cy="552510"/>
          </a:xfrm>
          <a:prstGeom prst="rect">
            <a:avLst/>
          </a:prstGeom>
        </p:spPr>
        <p:txBody>
          <a:bodyPr vert="horz" lIns="99048" tIns="49524" rIns="99048" bIns="49524" rtlCol="0"/>
          <a:lstStyle>
            <a:lvl1pPr algn="r">
              <a:defRPr sz="1300"/>
            </a:lvl1pPr>
          </a:lstStyle>
          <a:p>
            <a:fld id="{D14C50CD-24A7-4808-AE3B-2F34A7018126}" type="datetimeFigureOut">
              <a:rPr lang="nl-NL" smtClean="0"/>
              <a:t>8-6-2022</a:t>
            </a:fld>
            <a:endParaRPr lang="nl-NL"/>
          </a:p>
        </p:txBody>
      </p:sp>
      <p:sp>
        <p:nvSpPr>
          <p:cNvPr id="4" name="Slide Image Placeholder 3"/>
          <p:cNvSpPr>
            <a:spLocks noGrp="1" noRot="1" noChangeAspect="1"/>
          </p:cNvSpPr>
          <p:nvPr>
            <p:ph type="sldImg" idx="2"/>
          </p:nvPr>
        </p:nvSpPr>
        <p:spPr>
          <a:xfrm>
            <a:off x="-163513" y="830263"/>
            <a:ext cx="7362826" cy="4141787"/>
          </a:xfrm>
          <a:prstGeom prst="rect">
            <a:avLst/>
          </a:prstGeom>
          <a:noFill/>
          <a:ln w="12700">
            <a:solidFill>
              <a:prstClr val="black"/>
            </a:solidFill>
          </a:ln>
        </p:spPr>
        <p:txBody>
          <a:bodyPr vert="horz" lIns="99048" tIns="49524" rIns="99048" bIns="49524" rtlCol="0" anchor="ctr"/>
          <a:lstStyle/>
          <a:p>
            <a:endParaRPr lang="nl-NL"/>
          </a:p>
        </p:txBody>
      </p:sp>
      <p:sp>
        <p:nvSpPr>
          <p:cNvPr id="5" name="Notes Placeholder 4"/>
          <p:cNvSpPr>
            <a:spLocks noGrp="1"/>
          </p:cNvSpPr>
          <p:nvPr>
            <p:ph type="body" sz="quarter" idx="3"/>
          </p:nvPr>
        </p:nvSpPr>
        <p:spPr>
          <a:xfrm>
            <a:off x="703685" y="5248837"/>
            <a:ext cx="5629482" cy="4972583"/>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nl-NL"/>
          </a:p>
        </p:txBody>
      </p:sp>
      <p:sp>
        <p:nvSpPr>
          <p:cNvPr id="6" name="Footer Placeholder 5"/>
          <p:cNvSpPr>
            <a:spLocks noGrp="1"/>
          </p:cNvSpPr>
          <p:nvPr>
            <p:ph type="ftr" sz="quarter" idx="4"/>
          </p:nvPr>
        </p:nvSpPr>
        <p:spPr>
          <a:xfrm>
            <a:off x="1" y="10495758"/>
            <a:ext cx="3049302" cy="552510"/>
          </a:xfrm>
          <a:prstGeom prst="rect">
            <a:avLst/>
          </a:prstGeom>
        </p:spPr>
        <p:txBody>
          <a:bodyPr vert="horz" lIns="99048" tIns="49524" rIns="99048" bIns="49524" rtlCol="0" anchor="b"/>
          <a:lstStyle>
            <a:lvl1pPr algn="l">
              <a:defRPr sz="1300"/>
            </a:lvl1pPr>
          </a:lstStyle>
          <a:p>
            <a:endParaRPr lang="nl-NL"/>
          </a:p>
        </p:txBody>
      </p:sp>
      <p:sp>
        <p:nvSpPr>
          <p:cNvPr id="7" name="Slide Number Placeholder 6"/>
          <p:cNvSpPr>
            <a:spLocks noGrp="1"/>
          </p:cNvSpPr>
          <p:nvPr>
            <p:ph type="sldNum" sz="quarter" idx="5"/>
          </p:nvPr>
        </p:nvSpPr>
        <p:spPr>
          <a:xfrm>
            <a:off x="3985922" y="10495758"/>
            <a:ext cx="3049302" cy="552510"/>
          </a:xfrm>
          <a:prstGeom prst="rect">
            <a:avLst/>
          </a:prstGeom>
        </p:spPr>
        <p:txBody>
          <a:bodyPr vert="horz" lIns="99048" tIns="49524" rIns="99048" bIns="49524" rtlCol="0" anchor="b"/>
          <a:lstStyle>
            <a:lvl1pPr algn="r">
              <a:defRPr sz="1300"/>
            </a:lvl1pPr>
          </a:lstStyle>
          <a:p>
            <a:fld id="{A5DB9DF4-39C0-4F8C-BEB7-288A19F8CDC5}" type="slidenum">
              <a:rPr lang="nl-NL" smtClean="0"/>
              <a:t>‹#›</a:t>
            </a:fld>
            <a:endParaRPr lang="nl-NL"/>
          </a:p>
        </p:txBody>
      </p:sp>
    </p:spTree>
    <p:extLst>
      <p:ext uri="{BB962C8B-B14F-4D97-AF65-F5344CB8AC3E}">
        <p14:creationId xmlns:p14="http://schemas.microsoft.com/office/powerpoint/2010/main" val="33859799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3513" y="830263"/>
            <a:ext cx="7362826" cy="4141787"/>
          </a:xfrm>
        </p:spPr>
      </p:sp>
      <p:sp>
        <p:nvSpPr>
          <p:cNvPr id="3" name="Notes Placeholder 2"/>
          <p:cNvSpPr>
            <a:spLocks noGrp="1"/>
          </p:cNvSpPr>
          <p:nvPr>
            <p:ph type="body" idx="1"/>
          </p:nvPr>
        </p:nvSpPr>
        <p:spPr/>
        <p:txBody>
          <a:bodyPr/>
          <a:lstStyle/>
          <a:p>
            <a:endParaRPr lang="nl-NL"/>
          </a:p>
        </p:txBody>
      </p:sp>
      <p:sp>
        <p:nvSpPr>
          <p:cNvPr id="4" name="Slide Number Placeholder 3"/>
          <p:cNvSpPr>
            <a:spLocks noGrp="1"/>
          </p:cNvSpPr>
          <p:nvPr>
            <p:ph type="sldNum" sz="quarter" idx="10"/>
          </p:nvPr>
        </p:nvSpPr>
        <p:spPr/>
        <p:txBody>
          <a:bodyPr/>
          <a:lstStyle/>
          <a:p>
            <a:fld id="{A5DB9DF4-39C0-4F8C-BEB7-288A19F8CDC5}" type="slidenum">
              <a:rPr lang="nl-NL" smtClean="0"/>
              <a:t>1</a:t>
            </a:fld>
            <a:endParaRPr lang="nl-NL"/>
          </a:p>
        </p:txBody>
      </p:sp>
    </p:spTree>
    <p:extLst>
      <p:ext uri="{BB962C8B-B14F-4D97-AF65-F5344CB8AC3E}">
        <p14:creationId xmlns:p14="http://schemas.microsoft.com/office/powerpoint/2010/main" val="8986109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DB9DF4-39C0-4F8C-BEB7-288A19F8CDC5}" type="slidenum">
              <a:rPr lang="nl-NL" smtClean="0"/>
              <a:t>2</a:t>
            </a:fld>
            <a:endParaRPr lang="nl-NL"/>
          </a:p>
        </p:txBody>
      </p:sp>
    </p:spTree>
    <p:extLst>
      <p:ext uri="{BB962C8B-B14F-4D97-AF65-F5344CB8AC3E}">
        <p14:creationId xmlns:p14="http://schemas.microsoft.com/office/powerpoint/2010/main" val="26498494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DB9DF4-39C0-4F8C-BEB7-288A19F8CDC5}" type="slidenum">
              <a:rPr lang="nl-NL" smtClean="0"/>
              <a:t>4</a:t>
            </a:fld>
            <a:endParaRPr lang="nl-NL"/>
          </a:p>
        </p:txBody>
      </p:sp>
    </p:spTree>
    <p:extLst>
      <p:ext uri="{BB962C8B-B14F-4D97-AF65-F5344CB8AC3E}">
        <p14:creationId xmlns:p14="http://schemas.microsoft.com/office/powerpoint/2010/main" val="20612827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nl-NL" dirty="0" err="1"/>
              <a:t>Mention</a:t>
            </a:r>
            <a:r>
              <a:rPr lang="nl-NL" dirty="0"/>
              <a:t>: </a:t>
            </a:r>
            <a:r>
              <a:rPr lang="nl-NL" dirty="0" err="1"/>
              <a:t>Tetley</a:t>
            </a:r>
            <a:r>
              <a:rPr lang="en-US" sz="1200" b="1" dirty="0">
                <a:solidFill>
                  <a:schemeClr val="accent1"/>
                </a:solidFill>
                <a:latin typeface="Arial" panose="020B0604020202020204" pitchFamily="34" charset="0"/>
              </a:rPr>
              <a:t>Automotive</a:t>
            </a:r>
            <a:r>
              <a:rPr lang="en-US" sz="1200" dirty="0">
                <a:latin typeface="Arial" panose="020B0604020202020204" pitchFamily="34" charset="0"/>
              </a:rPr>
              <a:t>, </a:t>
            </a:r>
            <a:r>
              <a:rPr lang="en-US" sz="1200" b="1" dirty="0">
                <a:solidFill>
                  <a:schemeClr val="accent1"/>
                </a:solidFill>
                <a:latin typeface="Arial" panose="020B0604020202020204" pitchFamily="34" charset="0"/>
              </a:rPr>
              <a:t>Construction</a:t>
            </a:r>
            <a:r>
              <a:rPr lang="en-US" sz="1200" dirty="0">
                <a:latin typeface="Arial" panose="020B0604020202020204" pitchFamily="34" charset="0"/>
              </a:rPr>
              <a:t>, </a:t>
            </a:r>
            <a:r>
              <a:rPr lang="en-US" sz="1200" b="1" dirty="0">
                <a:solidFill>
                  <a:schemeClr val="accent1"/>
                </a:solidFill>
                <a:latin typeface="Arial" panose="020B0604020202020204" pitchFamily="34" charset="0"/>
              </a:rPr>
              <a:t>Packaging</a:t>
            </a:r>
            <a:r>
              <a:rPr lang="en-US" sz="1200" dirty="0">
                <a:latin typeface="Arial" panose="020B0604020202020204" pitchFamily="34" charset="0"/>
              </a:rPr>
              <a:t> and </a:t>
            </a:r>
            <a:r>
              <a:rPr lang="en-US" sz="1200" b="1" dirty="0">
                <a:solidFill>
                  <a:schemeClr val="accent1"/>
                </a:solidFill>
                <a:latin typeface="Arial" panose="020B0604020202020204" pitchFamily="34" charset="0"/>
              </a:rPr>
              <a:t>Engineering</a:t>
            </a:r>
            <a:r>
              <a:rPr lang="en-US" sz="1200" dirty="0">
                <a:latin typeface="Arial" panose="020B0604020202020204" pitchFamily="34" charset="0"/>
              </a:rPr>
              <a:t> </a:t>
            </a:r>
            <a:endParaRPr lang="nl-NL" dirty="0"/>
          </a:p>
        </p:txBody>
      </p:sp>
      <p:sp>
        <p:nvSpPr>
          <p:cNvPr id="4" name="Slide Number Placeholder 3"/>
          <p:cNvSpPr>
            <a:spLocks noGrp="1"/>
          </p:cNvSpPr>
          <p:nvPr>
            <p:ph type="sldNum" sz="quarter" idx="5"/>
          </p:nvPr>
        </p:nvSpPr>
        <p:spPr/>
        <p:txBody>
          <a:bodyPr/>
          <a:lstStyle/>
          <a:p>
            <a:fld id="{A5DB9DF4-39C0-4F8C-BEB7-288A19F8CDC5}" type="slidenum">
              <a:rPr lang="nl-NL" smtClean="0"/>
              <a:t>6</a:t>
            </a:fld>
            <a:endParaRPr lang="nl-NL"/>
          </a:p>
        </p:txBody>
      </p:sp>
    </p:spTree>
    <p:extLst>
      <p:ext uri="{BB962C8B-B14F-4D97-AF65-F5344CB8AC3E}">
        <p14:creationId xmlns:p14="http://schemas.microsoft.com/office/powerpoint/2010/main" val="20103360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DB9DF4-39C0-4F8C-BEB7-288A19F8CDC5}" type="slidenum">
              <a:rPr lang="nl-NL" smtClean="0"/>
              <a:t>9</a:t>
            </a:fld>
            <a:endParaRPr lang="nl-NL"/>
          </a:p>
        </p:txBody>
      </p:sp>
    </p:spTree>
    <p:extLst>
      <p:ext uri="{BB962C8B-B14F-4D97-AF65-F5344CB8AC3E}">
        <p14:creationId xmlns:p14="http://schemas.microsoft.com/office/powerpoint/2010/main" val="26506851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camf</a:t>
            </a:r>
            <a:endParaRPr lang="en-GB" dirty="0"/>
          </a:p>
        </p:txBody>
      </p:sp>
      <p:sp>
        <p:nvSpPr>
          <p:cNvPr id="4" name="Slide Number Placeholder 3"/>
          <p:cNvSpPr>
            <a:spLocks noGrp="1"/>
          </p:cNvSpPr>
          <p:nvPr>
            <p:ph type="sldNum" sz="quarter" idx="5"/>
          </p:nvPr>
        </p:nvSpPr>
        <p:spPr/>
        <p:txBody>
          <a:bodyPr/>
          <a:lstStyle/>
          <a:p>
            <a:fld id="{A5DB9DF4-39C0-4F8C-BEB7-288A19F8CDC5}" type="slidenum">
              <a:rPr lang="nl-NL" smtClean="0"/>
              <a:t>10</a:t>
            </a:fld>
            <a:endParaRPr lang="nl-NL"/>
          </a:p>
        </p:txBody>
      </p:sp>
    </p:spTree>
    <p:extLst>
      <p:ext uri="{BB962C8B-B14F-4D97-AF65-F5344CB8AC3E}">
        <p14:creationId xmlns:p14="http://schemas.microsoft.com/office/powerpoint/2010/main" val="31849721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camf</a:t>
            </a:r>
            <a:endParaRPr lang="en-GB" dirty="0"/>
          </a:p>
        </p:txBody>
      </p:sp>
      <p:sp>
        <p:nvSpPr>
          <p:cNvPr id="4" name="Slide Number Placeholder 3"/>
          <p:cNvSpPr>
            <a:spLocks noGrp="1"/>
          </p:cNvSpPr>
          <p:nvPr>
            <p:ph type="sldNum" sz="quarter" idx="5"/>
          </p:nvPr>
        </p:nvSpPr>
        <p:spPr/>
        <p:txBody>
          <a:bodyPr/>
          <a:lstStyle/>
          <a:p>
            <a:fld id="{A5DB9DF4-39C0-4F8C-BEB7-288A19F8CDC5}" type="slidenum">
              <a:rPr lang="nl-NL" smtClean="0"/>
              <a:t>11</a:t>
            </a:fld>
            <a:endParaRPr lang="nl-NL"/>
          </a:p>
        </p:txBody>
      </p:sp>
    </p:spTree>
    <p:extLst>
      <p:ext uri="{BB962C8B-B14F-4D97-AF65-F5344CB8AC3E}">
        <p14:creationId xmlns:p14="http://schemas.microsoft.com/office/powerpoint/2010/main" val="20054729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camf</a:t>
            </a:r>
            <a:endParaRPr lang="en-GB" dirty="0"/>
          </a:p>
        </p:txBody>
      </p:sp>
      <p:sp>
        <p:nvSpPr>
          <p:cNvPr id="4" name="Slide Number Placeholder 3"/>
          <p:cNvSpPr>
            <a:spLocks noGrp="1"/>
          </p:cNvSpPr>
          <p:nvPr>
            <p:ph type="sldNum" sz="quarter" idx="5"/>
          </p:nvPr>
        </p:nvSpPr>
        <p:spPr/>
        <p:txBody>
          <a:bodyPr/>
          <a:lstStyle/>
          <a:p>
            <a:fld id="{A5DB9DF4-39C0-4F8C-BEB7-288A19F8CDC5}" type="slidenum">
              <a:rPr lang="nl-NL" smtClean="0"/>
              <a:t>12</a:t>
            </a:fld>
            <a:endParaRPr lang="nl-NL"/>
          </a:p>
        </p:txBody>
      </p:sp>
    </p:spTree>
    <p:extLst>
      <p:ext uri="{BB962C8B-B14F-4D97-AF65-F5344CB8AC3E}">
        <p14:creationId xmlns:p14="http://schemas.microsoft.com/office/powerpoint/2010/main" val="7202637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bwMode="gray">
      <p:bgPr>
        <a:blipFill dpi="0" rotWithShape="1">
          <a:blip r:embed="rId2" cstate="print">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pic>
        <p:nvPicPr>
          <p:cNvPr id="29" name="Picture 8"/>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0" y="0"/>
            <a:ext cx="9144000" cy="5143500"/>
          </a:xfrm>
          <a:prstGeom prst="rect">
            <a:avLst/>
          </a:prstGeom>
        </p:spPr>
      </p:pic>
      <p:grpSp>
        <p:nvGrpSpPr>
          <p:cNvPr id="27" name="Group 26"/>
          <p:cNvGrpSpPr/>
          <p:nvPr userDrawn="1"/>
        </p:nvGrpSpPr>
        <p:grpSpPr>
          <a:xfrm>
            <a:off x="7884368" y="336904"/>
            <a:ext cx="688976" cy="601663"/>
            <a:chOff x="7915275" y="358775"/>
            <a:chExt cx="688976" cy="601663"/>
          </a:xfrm>
          <a:solidFill>
            <a:schemeClr val="bg1"/>
          </a:solidFill>
        </p:grpSpPr>
        <p:sp>
          <p:nvSpPr>
            <p:cNvPr id="20" name="Freeform 15"/>
            <p:cNvSpPr>
              <a:spLocks/>
            </p:cNvSpPr>
            <p:nvPr userDrawn="1"/>
          </p:nvSpPr>
          <p:spPr bwMode="auto">
            <a:xfrm>
              <a:off x="8016875" y="358775"/>
              <a:ext cx="485775" cy="344488"/>
            </a:xfrm>
            <a:custGeom>
              <a:avLst/>
              <a:gdLst>
                <a:gd name="T0" fmla="*/ 183 w 183"/>
                <a:gd name="T1" fmla="*/ 43 h 129"/>
                <a:gd name="T2" fmla="*/ 174 w 183"/>
                <a:gd name="T3" fmla="*/ 30 h 129"/>
                <a:gd name="T4" fmla="*/ 139 w 183"/>
                <a:gd name="T5" fmla="*/ 8 h 129"/>
                <a:gd name="T6" fmla="*/ 92 w 183"/>
                <a:gd name="T7" fmla="*/ 0 h 129"/>
                <a:gd name="T8" fmla="*/ 44 w 183"/>
                <a:gd name="T9" fmla="*/ 8 h 129"/>
                <a:gd name="T10" fmla="*/ 9 w 183"/>
                <a:gd name="T11" fmla="*/ 30 h 129"/>
                <a:gd name="T12" fmla="*/ 0 w 183"/>
                <a:gd name="T13" fmla="*/ 43 h 129"/>
                <a:gd name="T14" fmla="*/ 80 w 183"/>
                <a:gd name="T15" fmla="*/ 32 h 129"/>
                <a:gd name="T16" fmla="*/ 86 w 183"/>
                <a:gd name="T17" fmla="*/ 35 h 129"/>
                <a:gd name="T18" fmla="*/ 87 w 183"/>
                <a:gd name="T19" fmla="*/ 47 h 129"/>
                <a:gd name="T20" fmla="*/ 86 w 183"/>
                <a:gd name="T21" fmla="*/ 129 h 129"/>
                <a:gd name="T22" fmla="*/ 92 w 183"/>
                <a:gd name="T23" fmla="*/ 129 h 129"/>
                <a:gd name="T24" fmla="*/ 97 w 183"/>
                <a:gd name="T25" fmla="*/ 129 h 129"/>
                <a:gd name="T26" fmla="*/ 96 w 183"/>
                <a:gd name="T27" fmla="*/ 47 h 129"/>
                <a:gd name="T28" fmla="*/ 97 w 183"/>
                <a:gd name="T29" fmla="*/ 35 h 129"/>
                <a:gd name="T30" fmla="*/ 103 w 183"/>
                <a:gd name="T31" fmla="*/ 32 h 129"/>
                <a:gd name="T32" fmla="*/ 183 w 183"/>
                <a:gd name="T33" fmla="*/ 43 h 1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83" h="129">
                  <a:moveTo>
                    <a:pt x="183" y="43"/>
                  </a:moveTo>
                  <a:cubicBezTo>
                    <a:pt x="181" y="39"/>
                    <a:pt x="178" y="34"/>
                    <a:pt x="174" y="30"/>
                  </a:cubicBezTo>
                  <a:cubicBezTo>
                    <a:pt x="165" y="21"/>
                    <a:pt x="153" y="13"/>
                    <a:pt x="139" y="8"/>
                  </a:cubicBezTo>
                  <a:cubicBezTo>
                    <a:pt x="125" y="3"/>
                    <a:pt x="108" y="0"/>
                    <a:pt x="92" y="0"/>
                  </a:cubicBezTo>
                  <a:cubicBezTo>
                    <a:pt x="75" y="0"/>
                    <a:pt x="58" y="3"/>
                    <a:pt x="44" y="8"/>
                  </a:cubicBezTo>
                  <a:cubicBezTo>
                    <a:pt x="30" y="13"/>
                    <a:pt x="18" y="21"/>
                    <a:pt x="9" y="30"/>
                  </a:cubicBezTo>
                  <a:cubicBezTo>
                    <a:pt x="5" y="34"/>
                    <a:pt x="2" y="39"/>
                    <a:pt x="0" y="43"/>
                  </a:cubicBezTo>
                  <a:cubicBezTo>
                    <a:pt x="18" y="39"/>
                    <a:pt x="50" y="33"/>
                    <a:pt x="80" y="32"/>
                  </a:cubicBezTo>
                  <a:cubicBezTo>
                    <a:pt x="83" y="32"/>
                    <a:pt x="85" y="33"/>
                    <a:pt x="86" y="35"/>
                  </a:cubicBezTo>
                  <a:cubicBezTo>
                    <a:pt x="87" y="37"/>
                    <a:pt x="87" y="44"/>
                    <a:pt x="87" y="47"/>
                  </a:cubicBezTo>
                  <a:cubicBezTo>
                    <a:pt x="86" y="129"/>
                    <a:pt x="86" y="129"/>
                    <a:pt x="86" y="129"/>
                  </a:cubicBezTo>
                  <a:cubicBezTo>
                    <a:pt x="88" y="129"/>
                    <a:pt x="90" y="129"/>
                    <a:pt x="92" y="129"/>
                  </a:cubicBezTo>
                  <a:cubicBezTo>
                    <a:pt x="93" y="129"/>
                    <a:pt x="95" y="129"/>
                    <a:pt x="97" y="129"/>
                  </a:cubicBezTo>
                  <a:cubicBezTo>
                    <a:pt x="96" y="47"/>
                    <a:pt x="96" y="47"/>
                    <a:pt x="96" y="47"/>
                  </a:cubicBezTo>
                  <a:cubicBezTo>
                    <a:pt x="96" y="44"/>
                    <a:pt x="96" y="37"/>
                    <a:pt x="97" y="35"/>
                  </a:cubicBezTo>
                  <a:cubicBezTo>
                    <a:pt x="98" y="33"/>
                    <a:pt x="100" y="32"/>
                    <a:pt x="103" y="32"/>
                  </a:cubicBezTo>
                  <a:cubicBezTo>
                    <a:pt x="133" y="33"/>
                    <a:pt x="165" y="39"/>
                    <a:pt x="183" y="4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21" name="Freeform 16"/>
            <p:cNvSpPr>
              <a:spLocks/>
            </p:cNvSpPr>
            <p:nvPr userDrawn="1"/>
          </p:nvSpPr>
          <p:spPr bwMode="auto">
            <a:xfrm>
              <a:off x="7989888" y="479425"/>
              <a:ext cx="225425" cy="215900"/>
            </a:xfrm>
            <a:custGeom>
              <a:avLst/>
              <a:gdLst>
                <a:gd name="T0" fmla="*/ 84 w 85"/>
                <a:gd name="T1" fmla="*/ 16 h 81"/>
                <a:gd name="T2" fmla="*/ 69 w 85"/>
                <a:gd name="T3" fmla="*/ 1 h 81"/>
                <a:gd name="T4" fmla="*/ 6 w 85"/>
                <a:gd name="T5" fmla="*/ 9 h 81"/>
                <a:gd name="T6" fmla="*/ 19 w 85"/>
                <a:gd name="T7" fmla="*/ 54 h 81"/>
                <a:gd name="T8" fmla="*/ 54 w 85"/>
                <a:gd name="T9" fmla="*/ 76 h 81"/>
                <a:gd name="T10" fmla="*/ 70 w 85"/>
                <a:gd name="T11" fmla="*/ 81 h 81"/>
                <a:gd name="T12" fmla="*/ 84 w 85"/>
                <a:gd name="T13" fmla="*/ 16 h 81"/>
              </a:gdLst>
              <a:ahLst/>
              <a:cxnLst>
                <a:cxn ang="0">
                  <a:pos x="T0" y="T1"/>
                </a:cxn>
                <a:cxn ang="0">
                  <a:pos x="T2" y="T3"/>
                </a:cxn>
                <a:cxn ang="0">
                  <a:pos x="T4" y="T5"/>
                </a:cxn>
                <a:cxn ang="0">
                  <a:pos x="T6" y="T7"/>
                </a:cxn>
                <a:cxn ang="0">
                  <a:pos x="T8" y="T9"/>
                </a:cxn>
                <a:cxn ang="0">
                  <a:pos x="T10" y="T11"/>
                </a:cxn>
                <a:cxn ang="0">
                  <a:pos x="T12" y="T13"/>
                </a:cxn>
              </a:cxnLst>
              <a:rect l="0" t="0" r="r" b="b"/>
              <a:pathLst>
                <a:path w="85" h="81">
                  <a:moveTo>
                    <a:pt x="84" y="16"/>
                  </a:moveTo>
                  <a:cubicBezTo>
                    <a:pt x="85" y="6"/>
                    <a:pt x="85" y="0"/>
                    <a:pt x="69" y="1"/>
                  </a:cubicBezTo>
                  <a:cubicBezTo>
                    <a:pt x="51" y="2"/>
                    <a:pt x="33" y="3"/>
                    <a:pt x="6" y="9"/>
                  </a:cubicBezTo>
                  <a:cubicBezTo>
                    <a:pt x="5" y="12"/>
                    <a:pt x="0" y="33"/>
                    <a:pt x="19" y="54"/>
                  </a:cubicBezTo>
                  <a:cubicBezTo>
                    <a:pt x="28" y="63"/>
                    <a:pt x="40" y="71"/>
                    <a:pt x="54" y="76"/>
                  </a:cubicBezTo>
                  <a:cubicBezTo>
                    <a:pt x="59" y="78"/>
                    <a:pt x="65" y="80"/>
                    <a:pt x="70" y="81"/>
                  </a:cubicBezTo>
                  <a:cubicBezTo>
                    <a:pt x="78" y="48"/>
                    <a:pt x="82" y="27"/>
                    <a:pt x="84" y="16"/>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22" name="Freeform 17"/>
            <p:cNvSpPr>
              <a:spLocks/>
            </p:cNvSpPr>
            <p:nvPr userDrawn="1"/>
          </p:nvSpPr>
          <p:spPr bwMode="auto">
            <a:xfrm>
              <a:off x="8304213" y="479425"/>
              <a:ext cx="225425" cy="215900"/>
            </a:xfrm>
            <a:custGeom>
              <a:avLst/>
              <a:gdLst>
                <a:gd name="T0" fmla="*/ 1 w 85"/>
                <a:gd name="T1" fmla="*/ 16 h 81"/>
                <a:gd name="T2" fmla="*/ 16 w 85"/>
                <a:gd name="T3" fmla="*/ 1 h 81"/>
                <a:gd name="T4" fmla="*/ 79 w 85"/>
                <a:gd name="T5" fmla="*/ 9 h 81"/>
                <a:gd name="T6" fmla="*/ 66 w 85"/>
                <a:gd name="T7" fmla="*/ 54 h 81"/>
                <a:gd name="T8" fmla="*/ 31 w 85"/>
                <a:gd name="T9" fmla="*/ 76 h 81"/>
                <a:gd name="T10" fmla="*/ 15 w 85"/>
                <a:gd name="T11" fmla="*/ 81 h 81"/>
                <a:gd name="T12" fmla="*/ 1 w 85"/>
                <a:gd name="T13" fmla="*/ 16 h 81"/>
              </a:gdLst>
              <a:ahLst/>
              <a:cxnLst>
                <a:cxn ang="0">
                  <a:pos x="T0" y="T1"/>
                </a:cxn>
                <a:cxn ang="0">
                  <a:pos x="T2" y="T3"/>
                </a:cxn>
                <a:cxn ang="0">
                  <a:pos x="T4" y="T5"/>
                </a:cxn>
                <a:cxn ang="0">
                  <a:pos x="T6" y="T7"/>
                </a:cxn>
                <a:cxn ang="0">
                  <a:pos x="T8" y="T9"/>
                </a:cxn>
                <a:cxn ang="0">
                  <a:pos x="T10" y="T11"/>
                </a:cxn>
                <a:cxn ang="0">
                  <a:pos x="T12" y="T13"/>
                </a:cxn>
              </a:cxnLst>
              <a:rect l="0" t="0" r="r" b="b"/>
              <a:pathLst>
                <a:path w="85" h="81">
                  <a:moveTo>
                    <a:pt x="1" y="16"/>
                  </a:moveTo>
                  <a:cubicBezTo>
                    <a:pt x="0" y="6"/>
                    <a:pt x="0" y="0"/>
                    <a:pt x="16" y="1"/>
                  </a:cubicBezTo>
                  <a:cubicBezTo>
                    <a:pt x="34" y="2"/>
                    <a:pt x="52" y="3"/>
                    <a:pt x="79" y="9"/>
                  </a:cubicBezTo>
                  <a:cubicBezTo>
                    <a:pt x="80" y="12"/>
                    <a:pt x="85" y="33"/>
                    <a:pt x="66" y="54"/>
                  </a:cubicBezTo>
                  <a:cubicBezTo>
                    <a:pt x="57" y="63"/>
                    <a:pt x="45" y="71"/>
                    <a:pt x="31" y="76"/>
                  </a:cubicBezTo>
                  <a:cubicBezTo>
                    <a:pt x="26" y="78"/>
                    <a:pt x="20" y="80"/>
                    <a:pt x="15" y="81"/>
                  </a:cubicBezTo>
                  <a:cubicBezTo>
                    <a:pt x="7" y="48"/>
                    <a:pt x="3" y="27"/>
                    <a:pt x="1" y="16"/>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23" name="Freeform 18"/>
            <p:cNvSpPr>
              <a:spLocks/>
            </p:cNvSpPr>
            <p:nvPr userDrawn="1"/>
          </p:nvSpPr>
          <p:spPr bwMode="auto">
            <a:xfrm>
              <a:off x="7915275" y="790575"/>
              <a:ext cx="165100" cy="169863"/>
            </a:xfrm>
            <a:custGeom>
              <a:avLst/>
              <a:gdLst>
                <a:gd name="T0" fmla="*/ 0 w 104"/>
                <a:gd name="T1" fmla="*/ 0 h 107"/>
                <a:gd name="T2" fmla="*/ 104 w 104"/>
                <a:gd name="T3" fmla="*/ 0 h 107"/>
                <a:gd name="T4" fmla="*/ 104 w 104"/>
                <a:gd name="T5" fmla="*/ 32 h 107"/>
                <a:gd name="T6" fmla="*/ 75 w 104"/>
                <a:gd name="T7" fmla="*/ 32 h 107"/>
                <a:gd name="T8" fmla="*/ 75 w 104"/>
                <a:gd name="T9" fmla="*/ 107 h 107"/>
                <a:gd name="T10" fmla="*/ 32 w 104"/>
                <a:gd name="T11" fmla="*/ 107 h 107"/>
                <a:gd name="T12" fmla="*/ 32 w 104"/>
                <a:gd name="T13" fmla="*/ 32 h 107"/>
                <a:gd name="T14" fmla="*/ 0 w 104"/>
                <a:gd name="T15" fmla="*/ 32 h 107"/>
                <a:gd name="T16" fmla="*/ 0 w 104"/>
                <a:gd name="T17" fmla="*/ 0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4" h="107">
                  <a:moveTo>
                    <a:pt x="0" y="0"/>
                  </a:moveTo>
                  <a:lnTo>
                    <a:pt x="104" y="0"/>
                  </a:lnTo>
                  <a:lnTo>
                    <a:pt x="104" y="32"/>
                  </a:lnTo>
                  <a:lnTo>
                    <a:pt x="75" y="32"/>
                  </a:lnTo>
                  <a:lnTo>
                    <a:pt x="75" y="107"/>
                  </a:lnTo>
                  <a:lnTo>
                    <a:pt x="32" y="107"/>
                  </a:lnTo>
                  <a:lnTo>
                    <a:pt x="32" y="32"/>
                  </a:lnTo>
                  <a:lnTo>
                    <a:pt x="0" y="32"/>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24" name="Freeform 19"/>
            <p:cNvSpPr>
              <a:spLocks/>
            </p:cNvSpPr>
            <p:nvPr userDrawn="1"/>
          </p:nvSpPr>
          <p:spPr bwMode="auto">
            <a:xfrm>
              <a:off x="8064500" y="790575"/>
              <a:ext cx="201613" cy="169863"/>
            </a:xfrm>
            <a:custGeom>
              <a:avLst/>
              <a:gdLst>
                <a:gd name="T0" fmla="*/ 63 w 127"/>
                <a:gd name="T1" fmla="*/ 44 h 107"/>
                <a:gd name="T2" fmla="*/ 42 w 127"/>
                <a:gd name="T3" fmla="*/ 107 h 107"/>
                <a:gd name="T4" fmla="*/ 0 w 127"/>
                <a:gd name="T5" fmla="*/ 107 h 107"/>
                <a:gd name="T6" fmla="*/ 40 w 127"/>
                <a:gd name="T7" fmla="*/ 0 h 107"/>
                <a:gd name="T8" fmla="*/ 85 w 127"/>
                <a:gd name="T9" fmla="*/ 0 h 107"/>
                <a:gd name="T10" fmla="*/ 127 w 127"/>
                <a:gd name="T11" fmla="*/ 107 h 107"/>
                <a:gd name="T12" fmla="*/ 85 w 127"/>
                <a:gd name="T13" fmla="*/ 107 h 107"/>
                <a:gd name="T14" fmla="*/ 63 w 127"/>
                <a:gd name="T15" fmla="*/ 44 h 10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7" h="107">
                  <a:moveTo>
                    <a:pt x="63" y="44"/>
                  </a:moveTo>
                  <a:lnTo>
                    <a:pt x="42" y="107"/>
                  </a:lnTo>
                  <a:lnTo>
                    <a:pt x="0" y="107"/>
                  </a:lnTo>
                  <a:lnTo>
                    <a:pt x="40" y="0"/>
                  </a:lnTo>
                  <a:lnTo>
                    <a:pt x="85" y="0"/>
                  </a:lnTo>
                  <a:lnTo>
                    <a:pt x="127" y="107"/>
                  </a:lnTo>
                  <a:lnTo>
                    <a:pt x="85" y="107"/>
                  </a:lnTo>
                  <a:lnTo>
                    <a:pt x="63" y="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25" name="Freeform 20"/>
            <p:cNvSpPr>
              <a:spLocks/>
            </p:cNvSpPr>
            <p:nvPr userDrawn="1"/>
          </p:nvSpPr>
          <p:spPr bwMode="auto">
            <a:xfrm>
              <a:off x="8250238" y="790575"/>
              <a:ext cx="168275" cy="169863"/>
            </a:xfrm>
            <a:custGeom>
              <a:avLst/>
              <a:gdLst>
                <a:gd name="T0" fmla="*/ 0 w 106"/>
                <a:gd name="T1" fmla="*/ 0 h 107"/>
                <a:gd name="T2" fmla="*/ 106 w 106"/>
                <a:gd name="T3" fmla="*/ 0 h 107"/>
                <a:gd name="T4" fmla="*/ 106 w 106"/>
                <a:gd name="T5" fmla="*/ 32 h 107"/>
                <a:gd name="T6" fmla="*/ 75 w 106"/>
                <a:gd name="T7" fmla="*/ 32 h 107"/>
                <a:gd name="T8" fmla="*/ 75 w 106"/>
                <a:gd name="T9" fmla="*/ 107 h 107"/>
                <a:gd name="T10" fmla="*/ 32 w 106"/>
                <a:gd name="T11" fmla="*/ 107 h 107"/>
                <a:gd name="T12" fmla="*/ 32 w 106"/>
                <a:gd name="T13" fmla="*/ 32 h 107"/>
                <a:gd name="T14" fmla="*/ 0 w 106"/>
                <a:gd name="T15" fmla="*/ 32 h 107"/>
                <a:gd name="T16" fmla="*/ 0 w 106"/>
                <a:gd name="T17" fmla="*/ 0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6" h="107">
                  <a:moveTo>
                    <a:pt x="0" y="0"/>
                  </a:moveTo>
                  <a:lnTo>
                    <a:pt x="106" y="0"/>
                  </a:lnTo>
                  <a:lnTo>
                    <a:pt x="106" y="32"/>
                  </a:lnTo>
                  <a:lnTo>
                    <a:pt x="75" y="32"/>
                  </a:lnTo>
                  <a:lnTo>
                    <a:pt x="75" y="107"/>
                  </a:lnTo>
                  <a:lnTo>
                    <a:pt x="32" y="107"/>
                  </a:lnTo>
                  <a:lnTo>
                    <a:pt x="32" y="32"/>
                  </a:lnTo>
                  <a:lnTo>
                    <a:pt x="0" y="32"/>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26" name="Freeform 21"/>
            <p:cNvSpPr>
              <a:spLocks/>
            </p:cNvSpPr>
            <p:nvPr userDrawn="1"/>
          </p:nvSpPr>
          <p:spPr bwMode="auto">
            <a:xfrm>
              <a:off x="8399463" y="790575"/>
              <a:ext cx="204788" cy="169863"/>
            </a:xfrm>
            <a:custGeom>
              <a:avLst/>
              <a:gdLst>
                <a:gd name="T0" fmla="*/ 63 w 129"/>
                <a:gd name="T1" fmla="*/ 44 h 107"/>
                <a:gd name="T2" fmla="*/ 42 w 129"/>
                <a:gd name="T3" fmla="*/ 107 h 107"/>
                <a:gd name="T4" fmla="*/ 0 w 129"/>
                <a:gd name="T5" fmla="*/ 107 h 107"/>
                <a:gd name="T6" fmla="*/ 42 w 129"/>
                <a:gd name="T7" fmla="*/ 0 h 107"/>
                <a:gd name="T8" fmla="*/ 87 w 129"/>
                <a:gd name="T9" fmla="*/ 0 h 107"/>
                <a:gd name="T10" fmla="*/ 129 w 129"/>
                <a:gd name="T11" fmla="*/ 107 h 107"/>
                <a:gd name="T12" fmla="*/ 87 w 129"/>
                <a:gd name="T13" fmla="*/ 107 h 107"/>
                <a:gd name="T14" fmla="*/ 63 w 129"/>
                <a:gd name="T15" fmla="*/ 44 h 10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9" h="107">
                  <a:moveTo>
                    <a:pt x="63" y="44"/>
                  </a:moveTo>
                  <a:lnTo>
                    <a:pt x="42" y="107"/>
                  </a:lnTo>
                  <a:lnTo>
                    <a:pt x="0" y="107"/>
                  </a:lnTo>
                  <a:lnTo>
                    <a:pt x="42" y="0"/>
                  </a:lnTo>
                  <a:lnTo>
                    <a:pt x="87" y="0"/>
                  </a:lnTo>
                  <a:lnTo>
                    <a:pt x="129" y="107"/>
                  </a:lnTo>
                  <a:lnTo>
                    <a:pt x="87" y="107"/>
                  </a:lnTo>
                  <a:lnTo>
                    <a:pt x="63" y="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grpSp>
      <p:sp>
        <p:nvSpPr>
          <p:cNvPr id="30" name="Title 1"/>
          <p:cNvSpPr>
            <a:spLocks noGrp="1"/>
          </p:cNvSpPr>
          <p:nvPr>
            <p:ph type="ctrTitle"/>
          </p:nvPr>
        </p:nvSpPr>
        <p:spPr>
          <a:xfrm>
            <a:off x="457200" y="2211712"/>
            <a:ext cx="8229600" cy="1102519"/>
          </a:xfrm>
        </p:spPr>
        <p:txBody>
          <a:bodyPr/>
          <a:lstStyle>
            <a:lvl1pPr>
              <a:defRPr sz="4000" b="0" cap="none" baseline="0">
                <a:solidFill>
                  <a:schemeClr val="bg1"/>
                </a:solidFill>
              </a:defRPr>
            </a:lvl1pPr>
          </a:lstStyle>
          <a:p>
            <a:r>
              <a:rPr lang="en-US" noProof="0"/>
              <a:t>Click to edit Master title style</a:t>
            </a:r>
            <a:endParaRPr lang="en-GB" noProof="0"/>
          </a:p>
        </p:txBody>
      </p:sp>
      <p:sp>
        <p:nvSpPr>
          <p:cNvPr id="31" name="Subtitle 2"/>
          <p:cNvSpPr>
            <a:spLocks noGrp="1"/>
          </p:cNvSpPr>
          <p:nvPr>
            <p:ph type="subTitle" idx="1"/>
          </p:nvPr>
        </p:nvSpPr>
        <p:spPr>
          <a:xfrm>
            <a:off x="457200" y="3370619"/>
            <a:ext cx="8229600" cy="327077"/>
          </a:xfrm>
        </p:spPr>
        <p:txBody>
          <a:bodyPr>
            <a:spAutoFit/>
          </a:bodyPr>
          <a:lstStyle>
            <a:lvl1pPr marL="0" indent="0" algn="l">
              <a:buNone/>
              <a:defRPr>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noProof="0"/>
              <a:t>Click to edit Master subtitle style</a:t>
            </a:r>
            <a:endParaRPr lang="en-GB" noProof="0"/>
          </a:p>
        </p:txBody>
      </p:sp>
      <p:sp>
        <p:nvSpPr>
          <p:cNvPr id="34" name="Freeform 5"/>
          <p:cNvSpPr>
            <a:spLocks/>
          </p:cNvSpPr>
          <p:nvPr userDrawn="1"/>
        </p:nvSpPr>
        <p:spPr bwMode="gray">
          <a:xfrm>
            <a:off x="727" y="1037441"/>
            <a:ext cx="9136475" cy="693279"/>
          </a:xfrm>
          <a:custGeom>
            <a:avLst/>
            <a:gdLst>
              <a:gd name="T0" fmla="*/ 2721 w 2721"/>
              <a:gd name="T1" fmla="*/ 87 h 255"/>
              <a:gd name="T2" fmla="*/ 0 w 2721"/>
              <a:gd name="T3" fmla="*/ 255 h 255"/>
              <a:gd name="connsiteX0" fmla="*/ 10000 w 10000"/>
              <a:gd name="connsiteY0" fmla="*/ 1764 h 8352"/>
              <a:gd name="connsiteX1" fmla="*/ 9637 w 10000"/>
              <a:gd name="connsiteY1" fmla="*/ 1539 h 8352"/>
              <a:gd name="connsiteX2" fmla="*/ 0 w 10000"/>
              <a:gd name="connsiteY2" fmla="*/ 8352 h 8352"/>
              <a:gd name="connsiteX0" fmla="*/ 9637 w 9637"/>
              <a:gd name="connsiteY0" fmla="*/ 1843 h 10000"/>
              <a:gd name="connsiteX1" fmla="*/ 0 w 9637"/>
              <a:gd name="connsiteY1" fmla="*/ 10000 h 10000"/>
              <a:gd name="connsiteX0" fmla="*/ 9616 w 9616"/>
              <a:gd name="connsiteY0" fmla="*/ 2208 h 9263"/>
              <a:gd name="connsiteX1" fmla="*/ 0 w 9616"/>
              <a:gd name="connsiteY1" fmla="*/ 9263 h 9263"/>
              <a:gd name="connsiteX0" fmla="*/ 10000 w 10000"/>
              <a:gd name="connsiteY0" fmla="*/ 2002 h 9618"/>
              <a:gd name="connsiteX1" fmla="*/ 0 w 10000"/>
              <a:gd name="connsiteY1" fmla="*/ 9618 h 9618"/>
              <a:gd name="connsiteX0" fmla="*/ 10000 w 10000"/>
              <a:gd name="connsiteY0" fmla="*/ 2106 h 10024"/>
              <a:gd name="connsiteX1" fmla="*/ 0 w 10000"/>
              <a:gd name="connsiteY1" fmla="*/ 10024 h 10024"/>
              <a:gd name="connsiteX0" fmla="*/ 10000 w 10000"/>
              <a:gd name="connsiteY0" fmla="*/ 2136 h 9959"/>
              <a:gd name="connsiteX1" fmla="*/ 0 w 10000"/>
              <a:gd name="connsiteY1" fmla="*/ 9959 h 9959"/>
            </a:gdLst>
            <a:ahLst/>
            <a:cxnLst>
              <a:cxn ang="0">
                <a:pos x="connsiteX0" y="connsiteY0"/>
              </a:cxn>
              <a:cxn ang="0">
                <a:pos x="connsiteX1" y="connsiteY1"/>
              </a:cxn>
            </a:cxnLst>
            <a:rect l="l" t="t" r="r" b="b"/>
            <a:pathLst>
              <a:path w="10000" h="9959">
                <a:moveTo>
                  <a:pt x="10000" y="2136"/>
                </a:moveTo>
                <a:cubicBezTo>
                  <a:pt x="6648" y="-1094"/>
                  <a:pt x="3637" y="-2148"/>
                  <a:pt x="0" y="9959"/>
                </a:cubicBezTo>
              </a:path>
            </a:pathLst>
          </a:custGeom>
          <a:noFill/>
          <a:ln w="8890" cap="flat">
            <a:solidFill>
              <a:schemeClr val="bg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nl-NL"/>
          </a:p>
        </p:txBody>
      </p:sp>
      <p:grpSp>
        <p:nvGrpSpPr>
          <p:cNvPr id="3" name="Groep 2"/>
          <p:cNvGrpSpPr/>
          <p:nvPr userDrawn="1"/>
        </p:nvGrpSpPr>
        <p:grpSpPr bwMode="gray">
          <a:xfrm>
            <a:off x="457200" y="760765"/>
            <a:ext cx="3678764" cy="4039454"/>
            <a:chOff x="457200" y="760765"/>
            <a:chExt cx="3678764" cy="4039454"/>
          </a:xfrm>
        </p:grpSpPr>
        <p:grpSp>
          <p:nvGrpSpPr>
            <p:cNvPr id="28" name="Group 27"/>
            <p:cNvGrpSpPr/>
            <p:nvPr userDrawn="1"/>
          </p:nvGrpSpPr>
          <p:grpSpPr bwMode="gray">
            <a:xfrm>
              <a:off x="569917" y="760765"/>
              <a:ext cx="1393825" cy="177800"/>
              <a:chOff x="547688" y="782638"/>
              <a:chExt cx="1393825" cy="177800"/>
            </a:xfrm>
            <a:solidFill>
              <a:schemeClr val="bg1"/>
            </a:solidFill>
          </p:grpSpPr>
          <p:sp>
            <p:nvSpPr>
              <p:cNvPr id="8" name="Freeform 5"/>
              <p:cNvSpPr>
                <a:spLocks/>
              </p:cNvSpPr>
              <p:nvPr userDrawn="1"/>
            </p:nvSpPr>
            <p:spPr bwMode="gray">
              <a:xfrm>
                <a:off x="547688" y="785813"/>
                <a:ext cx="165100" cy="169863"/>
              </a:xfrm>
              <a:custGeom>
                <a:avLst/>
                <a:gdLst>
                  <a:gd name="T0" fmla="*/ 0 w 104"/>
                  <a:gd name="T1" fmla="*/ 0 h 107"/>
                  <a:gd name="T2" fmla="*/ 104 w 104"/>
                  <a:gd name="T3" fmla="*/ 0 h 107"/>
                  <a:gd name="T4" fmla="*/ 104 w 104"/>
                  <a:gd name="T5" fmla="*/ 31 h 107"/>
                  <a:gd name="T6" fmla="*/ 74 w 104"/>
                  <a:gd name="T7" fmla="*/ 31 h 107"/>
                  <a:gd name="T8" fmla="*/ 74 w 104"/>
                  <a:gd name="T9" fmla="*/ 107 h 107"/>
                  <a:gd name="T10" fmla="*/ 30 w 104"/>
                  <a:gd name="T11" fmla="*/ 107 h 107"/>
                  <a:gd name="T12" fmla="*/ 30 w 104"/>
                  <a:gd name="T13" fmla="*/ 31 h 107"/>
                  <a:gd name="T14" fmla="*/ 0 w 104"/>
                  <a:gd name="T15" fmla="*/ 31 h 107"/>
                  <a:gd name="T16" fmla="*/ 0 w 104"/>
                  <a:gd name="T17" fmla="*/ 0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4" h="107">
                    <a:moveTo>
                      <a:pt x="0" y="0"/>
                    </a:moveTo>
                    <a:lnTo>
                      <a:pt x="104" y="0"/>
                    </a:lnTo>
                    <a:lnTo>
                      <a:pt x="104" y="31"/>
                    </a:lnTo>
                    <a:lnTo>
                      <a:pt x="74" y="31"/>
                    </a:lnTo>
                    <a:lnTo>
                      <a:pt x="74" y="107"/>
                    </a:lnTo>
                    <a:lnTo>
                      <a:pt x="30" y="107"/>
                    </a:lnTo>
                    <a:lnTo>
                      <a:pt x="30" y="31"/>
                    </a:lnTo>
                    <a:lnTo>
                      <a:pt x="0" y="3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9" name="Freeform 6"/>
              <p:cNvSpPr>
                <a:spLocks/>
              </p:cNvSpPr>
              <p:nvPr userDrawn="1"/>
            </p:nvSpPr>
            <p:spPr bwMode="gray">
              <a:xfrm>
                <a:off x="693738" y="785813"/>
                <a:ext cx="203200" cy="169863"/>
              </a:xfrm>
              <a:custGeom>
                <a:avLst/>
                <a:gdLst>
                  <a:gd name="T0" fmla="*/ 64 w 128"/>
                  <a:gd name="T1" fmla="*/ 43 h 107"/>
                  <a:gd name="T2" fmla="*/ 42 w 128"/>
                  <a:gd name="T3" fmla="*/ 107 h 107"/>
                  <a:gd name="T4" fmla="*/ 0 w 128"/>
                  <a:gd name="T5" fmla="*/ 107 h 107"/>
                  <a:gd name="T6" fmla="*/ 40 w 128"/>
                  <a:gd name="T7" fmla="*/ 0 h 107"/>
                  <a:gd name="T8" fmla="*/ 86 w 128"/>
                  <a:gd name="T9" fmla="*/ 0 h 107"/>
                  <a:gd name="T10" fmla="*/ 128 w 128"/>
                  <a:gd name="T11" fmla="*/ 107 h 107"/>
                  <a:gd name="T12" fmla="*/ 86 w 128"/>
                  <a:gd name="T13" fmla="*/ 107 h 107"/>
                  <a:gd name="T14" fmla="*/ 64 w 128"/>
                  <a:gd name="T15" fmla="*/ 43 h 10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8" h="107">
                    <a:moveTo>
                      <a:pt x="64" y="43"/>
                    </a:moveTo>
                    <a:lnTo>
                      <a:pt x="42" y="107"/>
                    </a:lnTo>
                    <a:lnTo>
                      <a:pt x="0" y="107"/>
                    </a:lnTo>
                    <a:lnTo>
                      <a:pt x="40" y="0"/>
                    </a:lnTo>
                    <a:lnTo>
                      <a:pt x="86" y="0"/>
                    </a:lnTo>
                    <a:lnTo>
                      <a:pt x="128" y="107"/>
                    </a:lnTo>
                    <a:lnTo>
                      <a:pt x="86" y="107"/>
                    </a:lnTo>
                    <a:lnTo>
                      <a:pt x="64" y="4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10" name="Freeform 7"/>
              <p:cNvSpPr>
                <a:spLocks/>
              </p:cNvSpPr>
              <p:nvPr userDrawn="1"/>
            </p:nvSpPr>
            <p:spPr bwMode="gray">
              <a:xfrm>
                <a:off x="881063" y="785813"/>
                <a:ext cx="163513" cy="169863"/>
              </a:xfrm>
              <a:custGeom>
                <a:avLst/>
                <a:gdLst>
                  <a:gd name="T0" fmla="*/ 0 w 103"/>
                  <a:gd name="T1" fmla="*/ 0 h 107"/>
                  <a:gd name="T2" fmla="*/ 103 w 103"/>
                  <a:gd name="T3" fmla="*/ 0 h 107"/>
                  <a:gd name="T4" fmla="*/ 103 w 103"/>
                  <a:gd name="T5" fmla="*/ 31 h 107"/>
                  <a:gd name="T6" fmla="*/ 73 w 103"/>
                  <a:gd name="T7" fmla="*/ 31 h 107"/>
                  <a:gd name="T8" fmla="*/ 73 w 103"/>
                  <a:gd name="T9" fmla="*/ 107 h 107"/>
                  <a:gd name="T10" fmla="*/ 30 w 103"/>
                  <a:gd name="T11" fmla="*/ 107 h 107"/>
                  <a:gd name="T12" fmla="*/ 30 w 103"/>
                  <a:gd name="T13" fmla="*/ 31 h 107"/>
                  <a:gd name="T14" fmla="*/ 0 w 103"/>
                  <a:gd name="T15" fmla="*/ 31 h 107"/>
                  <a:gd name="T16" fmla="*/ 0 w 103"/>
                  <a:gd name="T17" fmla="*/ 0 h 1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3" h="107">
                    <a:moveTo>
                      <a:pt x="0" y="0"/>
                    </a:moveTo>
                    <a:lnTo>
                      <a:pt x="103" y="0"/>
                    </a:lnTo>
                    <a:lnTo>
                      <a:pt x="103" y="31"/>
                    </a:lnTo>
                    <a:lnTo>
                      <a:pt x="73" y="31"/>
                    </a:lnTo>
                    <a:lnTo>
                      <a:pt x="73" y="107"/>
                    </a:lnTo>
                    <a:lnTo>
                      <a:pt x="30" y="107"/>
                    </a:lnTo>
                    <a:lnTo>
                      <a:pt x="30" y="31"/>
                    </a:lnTo>
                    <a:lnTo>
                      <a:pt x="0" y="3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12" name="Freeform 8"/>
              <p:cNvSpPr>
                <a:spLocks/>
              </p:cNvSpPr>
              <p:nvPr userDrawn="1"/>
            </p:nvSpPr>
            <p:spPr bwMode="gray">
              <a:xfrm>
                <a:off x="1027113" y="785813"/>
                <a:ext cx="201613" cy="169863"/>
              </a:xfrm>
              <a:custGeom>
                <a:avLst/>
                <a:gdLst>
                  <a:gd name="T0" fmla="*/ 63 w 127"/>
                  <a:gd name="T1" fmla="*/ 43 h 107"/>
                  <a:gd name="T2" fmla="*/ 42 w 127"/>
                  <a:gd name="T3" fmla="*/ 107 h 107"/>
                  <a:gd name="T4" fmla="*/ 0 w 127"/>
                  <a:gd name="T5" fmla="*/ 107 h 107"/>
                  <a:gd name="T6" fmla="*/ 42 w 127"/>
                  <a:gd name="T7" fmla="*/ 0 h 107"/>
                  <a:gd name="T8" fmla="*/ 85 w 127"/>
                  <a:gd name="T9" fmla="*/ 0 h 107"/>
                  <a:gd name="T10" fmla="*/ 127 w 127"/>
                  <a:gd name="T11" fmla="*/ 107 h 107"/>
                  <a:gd name="T12" fmla="*/ 85 w 127"/>
                  <a:gd name="T13" fmla="*/ 107 h 107"/>
                  <a:gd name="T14" fmla="*/ 63 w 127"/>
                  <a:gd name="T15" fmla="*/ 43 h 10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7" h="107">
                    <a:moveTo>
                      <a:pt x="63" y="43"/>
                    </a:moveTo>
                    <a:lnTo>
                      <a:pt x="42" y="107"/>
                    </a:lnTo>
                    <a:lnTo>
                      <a:pt x="0" y="107"/>
                    </a:lnTo>
                    <a:lnTo>
                      <a:pt x="42" y="0"/>
                    </a:lnTo>
                    <a:lnTo>
                      <a:pt x="85" y="0"/>
                    </a:lnTo>
                    <a:lnTo>
                      <a:pt x="127" y="107"/>
                    </a:lnTo>
                    <a:lnTo>
                      <a:pt x="85" y="107"/>
                    </a:lnTo>
                    <a:lnTo>
                      <a:pt x="63" y="4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13" name="Freeform 9"/>
              <p:cNvSpPr>
                <a:spLocks/>
              </p:cNvSpPr>
              <p:nvPr userDrawn="1"/>
            </p:nvSpPr>
            <p:spPr bwMode="gray">
              <a:xfrm>
                <a:off x="1306513" y="782638"/>
                <a:ext cx="111125" cy="177800"/>
              </a:xfrm>
              <a:custGeom>
                <a:avLst/>
                <a:gdLst>
                  <a:gd name="T0" fmla="*/ 25 w 42"/>
                  <a:gd name="T1" fmla="*/ 28 h 67"/>
                  <a:gd name="T2" fmla="*/ 13 w 42"/>
                  <a:gd name="T3" fmla="*/ 17 h 67"/>
                  <a:gd name="T4" fmla="*/ 24 w 42"/>
                  <a:gd name="T5" fmla="*/ 10 h 67"/>
                  <a:gd name="T6" fmla="*/ 36 w 42"/>
                  <a:gd name="T7" fmla="*/ 13 h 67"/>
                  <a:gd name="T8" fmla="*/ 39 w 42"/>
                  <a:gd name="T9" fmla="*/ 3 h 67"/>
                  <a:gd name="T10" fmla="*/ 24 w 42"/>
                  <a:gd name="T11" fmla="*/ 0 h 67"/>
                  <a:gd name="T12" fmla="*/ 1 w 42"/>
                  <a:gd name="T13" fmla="*/ 19 h 67"/>
                  <a:gd name="T14" fmla="*/ 18 w 42"/>
                  <a:gd name="T15" fmla="*/ 37 h 67"/>
                  <a:gd name="T16" fmla="*/ 30 w 42"/>
                  <a:gd name="T17" fmla="*/ 48 h 67"/>
                  <a:gd name="T18" fmla="*/ 18 w 42"/>
                  <a:gd name="T19" fmla="*/ 57 h 67"/>
                  <a:gd name="T20" fmla="*/ 2 w 42"/>
                  <a:gd name="T21" fmla="*/ 53 h 67"/>
                  <a:gd name="T22" fmla="*/ 0 w 42"/>
                  <a:gd name="T23" fmla="*/ 63 h 67"/>
                  <a:gd name="T24" fmla="*/ 17 w 42"/>
                  <a:gd name="T25" fmla="*/ 67 h 67"/>
                  <a:gd name="T26" fmla="*/ 42 w 42"/>
                  <a:gd name="T27" fmla="*/ 47 h 67"/>
                  <a:gd name="T28" fmla="*/ 25 w 42"/>
                  <a:gd name="T29" fmla="*/ 28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2" h="67">
                    <a:moveTo>
                      <a:pt x="25" y="28"/>
                    </a:moveTo>
                    <a:cubicBezTo>
                      <a:pt x="17" y="25"/>
                      <a:pt x="13" y="22"/>
                      <a:pt x="13" y="17"/>
                    </a:cubicBezTo>
                    <a:cubicBezTo>
                      <a:pt x="13" y="14"/>
                      <a:pt x="16" y="10"/>
                      <a:pt x="24" y="10"/>
                    </a:cubicBezTo>
                    <a:cubicBezTo>
                      <a:pt x="30" y="10"/>
                      <a:pt x="34" y="11"/>
                      <a:pt x="36" y="13"/>
                    </a:cubicBezTo>
                    <a:cubicBezTo>
                      <a:pt x="39" y="3"/>
                      <a:pt x="39" y="3"/>
                      <a:pt x="39" y="3"/>
                    </a:cubicBezTo>
                    <a:cubicBezTo>
                      <a:pt x="36" y="1"/>
                      <a:pt x="31" y="0"/>
                      <a:pt x="24" y="0"/>
                    </a:cubicBezTo>
                    <a:cubicBezTo>
                      <a:pt x="10" y="0"/>
                      <a:pt x="1" y="8"/>
                      <a:pt x="1" y="19"/>
                    </a:cubicBezTo>
                    <a:cubicBezTo>
                      <a:pt x="1" y="28"/>
                      <a:pt x="8" y="34"/>
                      <a:pt x="18" y="37"/>
                    </a:cubicBezTo>
                    <a:cubicBezTo>
                      <a:pt x="27" y="40"/>
                      <a:pt x="30" y="43"/>
                      <a:pt x="30" y="48"/>
                    </a:cubicBezTo>
                    <a:cubicBezTo>
                      <a:pt x="30" y="53"/>
                      <a:pt x="26" y="57"/>
                      <a:pt x="18" y="57"/>
                    </a:cubicBezTo>
                    <a:cubicBezTo>
                      <a:pt x="12" y="57"/>
                      <a:pt x="6" y="55"/>
                      <a:pt x="2" y="53"/>
                    </a:cubicBezTo>
                    <a:cubicBezTo>
                      <a:pt x="0" y="63"/>
                      <a:pt x="0" y="63"/>
                      <a:pt x="0" y="63"/>
                    </a:cubicBezTo>
                    <a:cubicBezTo>
                      <a:pt x="3" y="65"/>
                      <a:pt x="10" y="67"/>
                      <a:pt x="17" y="67"/>
                    </a:cubicBezTo>
                    <a:cubicBezTo>
                      <a:pt x="34" y="67"/>
                      <a:pt x="42" y="58"/>
                      <a:pt x="42" y="47"/>
                    </a:cubicBezTo>
                    <a:cubicBezTo>
                      <a:pt x="42" y="38"/>
                      <a:pt x="36" y="32"/>
                      <a:pt x="25" y="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15" name="Freeform 10"/>
              <p:cNvSpPr>
                <a:spLocks/>
              </p:cNvSpPr>
              <p:nvPr userDrawn="1"/>
            </p:nvSpPr>
            <p:spPr bwMode="gray">
              <a:xfrm>
                <a:off x="1425575" y="785813"/>
                <a:ext cx="130175" cy="173038"/>
              </a:xfrm>
              <a:custGeom>
                <a:avLst/>
                <a:gdLst>
                  <a:gd name="T0" fmla="*/ 0 w 82"/>
                  <a:gd name="T1" fmla="*/ 16 h 109"/>
                  <a:gd name="T2" fmla="*/ 32 w 82"/>
                  <a:gd name="T3" fmla="*/ 16 h 109"/>
                  <a:gd name="T4" fmla="*/ 32 w 82"/>
                  <a:gd name="T5" fmla="*/ 109 h 109"/>
                  <a:gd name="T6" fmla="*/ 52 w 82"/>
                  <a:gd name="T7" fmla="*/ 109 h 109"/>
                  <a:gd name="T8" fmla="*/ 52 w 82"/>
                  <a:gd name="T9" fmla="*/ 16 h 109"/>
                  <a:gd name="T10" fmla="*/ 82 w 82"/>
                  <a:gd name="T11" fmla="*/ 16 h 109"/>
                  <a:gd name="T12" fmla="*/ 82 w 82"/>
                  <a:gd name="T13" fmla="*/ 0 h 109"/>
                  <a:gd name="T14" fmla="*/ 0 w 82"/>
                  <a:gd name="T15" fmla="*/ 0 h 109"/>
                  <a:gd name="T16" fmla="*/ 0 w 82"/>
                  <a:gd name="T17" fmla="*/ 16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2" h="109">
                    <a:moveTo>
                      <a:pt x="0" y="16"/>
                    </a:moveTo>
                    <a:lnTo>
                      <a:pt x="32" y="16"/>
                    </a:lnTo>
                    <a:lnTo>
                      <a:pt x="32" y="109"/>
                    </a:lnTo>
                    <a:lnTo>
                      <a:pt x="52" y="109"/>
                    </a:lnTo>
                    <a:lnTo>
                      <a:pt x="52" y="16"/>
                    </a:lnTo>
                    <a:lnTo>
                      <a:pt x="82" y="16"/>
                    </a:lnTo>
                    <a:lnTo>
                      <a:pt x="82" y="0"/>
                    </a:lnTo>
                    <a:lnTo>
                      <a:pt x="0" y="0"/>
                    </a:lnTo>
                    <a:lnTo>
                      <a:pt x="0"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16" name="Freeform 11"/>
              <p:cNvSpPr>
                <a:spLocks/>
              </p:cNvSpPr>
              <p:nvPr userDrawn="1"/>
            </p:nvSpPr>
            <p:spPr bwMode="gray">
              <a:xfrm>
                <a:off x="1708150" y="785813"/>
                <a:ext cx="103188" cy="173038"/>
              </a:xfrm>
              <a:custGeom>
                <a:avLst/>
                <a:gdLst>
                  <a:gd name="T0" fmla="*/ 20 w 65"/>
                  <a:gd name="T1" fmla="*/ 60 h 109"/>
                  <a:gd name="T2" fmla="*/ 62 w 65"/>
                  <a:gd name="T3" fmla="*/ 60 h 109"/>
                  <a:gd name="T4" fmla="*/ 62 w 65"/>
                  <a:gd name="T5" fmla="*/ 43 h 109"/>
                  <a:gd name="T6" fmla="*/ 20 w 65"/>
                  <a:gd name="T7" fmla="*/ 43 h 109"/>
                  <a:gd name="T8" fmla="*/ 20 w 65"/>
                  <a:gd name="T9" fmla="*/ 16 h 109"/>
                  <a:gd name="T10" fmla="*/ 63 w 65"/>
                  <a:gd name="T11" fmla="*/ 16 h 109"/>
                  <a:gd name="T12" fmla="*/ 63 w 65"/>
                  <a:gd name="T13" fmla="*/ 0 h 109"/>
                  <a:gd name="T14" fmla="*/ 0 w 65"/>
                  <a:gd name="T15" fmla="*/ 0 h 109"/>
                  <a:gd name="T16" fmla="*/ 0 w 65"/>
                  <a:gd name="T17" fmla="*/ 109 h 109"/>
                  <a:gd name="T18" fmla="*/ 65 w 65"/>
                  <a:gd name="T19" fmla="*/ 109 h 109"/>
                  <a:gd name="T20" fmla="*/ 65 w 65"/>
                  <a:gd name="T21" fmla="*/ 92 h 109"/>
                  <a:gd name="T22" fmla="*/ 20 w 65"/>
                  <a:gd name="T23" fmla="*/ 92 h 109"/>
                  <a:gd name="T24" fmla="*/ 20 w 65"/>
                  <a:gd name="T25" fmla="*/ 6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5" h="109">
                    <a:moveTo>
                      <a:pt x="20" y="60"/>
                    </a:moveTo>
                    <a:lnTo>
                      <a:pt x="62" y="60"/>
                    </a:lnTo>
                    <a:lnTo>
                      <a:pt x="62" y="43"/>
                    </a:lnTo>
                    <a:lnTo>
                      <a:pt x="20" y="43"/>
                    </a:lnTo>
                    <a:lnTo>
                      <a:pt x="20" y="16"/>
                    </a:lnTo>
                    <a:lnTo>
                      <a:pt x="63" y="16"/>
                    </a:lnTo>
                    <a:lnTo>
                      <a:pt x="63" y="0"/>
                    </a:lnTo>
                    <a:lnTo>
                      <a:pt x="0" y="0"/>
                    </a:lnTo>
                    <a:lnTo>
                      <a:pt x="0" y="109"/>
                    </a:lnTo>
                    <a:lnTo>
                      <a:pt x="65" y="109"/>
                    </a:lnTo>
                    <a:lnTo>
                      <a:pt x="65" y="92"/>
                    </a:lnTo>
                    <a:lnTo>
                      <a:pt x="20" y="92"/>
                    </a:lnTo>
                    <a:lnTo>
                      <a:pt x="20" y="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17" name="Freeform 12"/>
              <p:cNvSpPr>
                <a:spLocks/>
              </p:cNvSpPr>
              <p:nvPr userDrawn="1"/>
            </p:nvSpPr>
            <p:spPr bwMode="gray">
              <a:xfrm>
                <a:off x="1839913" y="785813"/>
                <a:ext cx="101600" cy="173038"/>
              </a:xfrm>
              <a:custGeom>
                <a:avLst/>
                <a:gdLst>
                  <a:gd name="T0" fmla="*/ 20 w 64"/>
                  <a:gd name="T1" fmla="*/ 92 h 109"/>
                  <a:gd name="T2" fmla="*/ 20 w 64"/>
                  <a:gd name="T3" fmla="*/ 0 h 109"/>
                  <a:gd name="T4" fmla="*/ 0 w 64"/>
                  <a:gd name="T5" fmla="*/ 0 h 109"/>
                  <a:gd name="T6" fmla="*/ 0 w 64"/>
                  <a:gd name="T7" fmla="*/ 109 h 109"/>
                  <a:gd name="T8" fmla="*/ 64 w 64"/>
                  <a:gd name="T9" fmla="*/ 109 h 109"/>
                  <a:gd name="T10" fmla="*/ 64 w 64"/>
                  <a:gd name="T11" fmla="*/ 92 h 109"/>
                  <a:gd name="T12" fmla="*/ 20 w 64"/>
                  <a:gd name="T13" fmla="*/ 92 h 109"/>
                </a:gdLst>
                <a:ahLst/>
                <a:cxnLst>
                  <a:cxn ang="0">
                    <a:pos x="T0" y="T1"/>
                  </a:cxn>
                  <a:cxn ang="0">
                    <a:pos x="T2" y="T3"/>
                  </a:cxn>
                  <a:cxn ang="0">
                    <a:pos x="T4" y="T5"/>
                  </a:cxn>
                  <a:cxn ang="0">
                    <a:pos x="T6" y="T7"/>
                  </a:cxn>
                  <a:cxn ang="0">
                    <a:pos x="T8" y="T9"/>
                  </a:cxn>
                  <a:cxn ang="0">
                    <a:pos x="T10" y="T11"/>
                  </a:cxn>
                  <a:cxn ang="0">
                    <a:pos x="T12" y="T13"/>
                  </a:cxn>
                </a:cxnLst>
                <a:rect l="0" t="0" r="r" b="b"/>
                <a:pathLst>
                  <a:path w="64" h="109">
                    <a:moveTo>
                      <a:pt x="20" y="92"/>
                    </a:moveTo>
                    <a:lnTo>
                      <a:pt x="20" y="0"/>
                    </a:lnTo>
                    <a:lnTo>
                      <a:pt x="0" y="0"/>
                    </a:lnTo>
                    <a:lnTo>
                      <a:pt x="0" y="109"/>
                    </a:lnTo>
                    <a:lnTo>
                      <a:pt x="64" y="109"/>
                    </a:lnTo>
                    <a:lnTo>
                      <a:pt x="64" y="92"/>
                    </a:lnTo>
                    <a:lnTo>
                      <a:pt x="20" y="9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18" name="Freeform 13"/>
              <p:cNvSpPr>
                <a:spLocks/>
              </p:cNvSpPr>
              <p:nvPr userDrawn="1"/>
            </p:nvSpPr>
            <p:spPr bwMode="gray">
              <a:xfrm>
                <a:off x="1576388" y="785813"/>
                <a:ext cx="104775" cy="173038"/>
              </a:xfrm>
              <a:custGeom>
                <a:avLst/>
                <a:gdLst>
                  <a:gd name="T0" fmla="*/ 21 w 66"/>
                  <a:gd name="T1" fmla="*/ 60 h 109"/>
                  <a:gd name="T2" fmla="*/ 61 w 66"/>
                  <a:gd name="T3" fmla="*/ 60 h 109"/>
                  <a:gd name="T4" fmla="*/ 61 w 66"/>
                  <a:gd name="T5" fmla="*/ 43 h 109"/>
                  <a:gd name="T6" fmla="*/ 21 w 66"/>
                  <a:gd name="T7" fmla="*/ 43 h 109"/>
                  <a:gd name="T8" fmla="*/ 21 w 66"/>
                  <a:gd name="T9" fmla="*/ 16 h 109"/>
                  <a:gd name="T10" fmla="*/ 62 w 66"/>
                  <a:gd name="T11" fmla="*/ 16 h 109"/>
                  <a:gd name="T12" fmla="*/ 62 w 66"/>
                  <a:gd name="T13" fmla="*/ 0 h 109"/>
                  <a:gd name="T14" fmla="*/ 0 w 66"/>
                  <a:gd name="T15" fmla="*/ 0 h 109"/>
                  <a:gd name="T16" fmla="*/ 0 w 66"/>
                  <a:gd name="T17" fmla="*/ 109 h 109"/>
                  <a:gd name="T18" fmla="*/ 66 w 66"/>
                  <a:gd name="T19" fmla="*/ 109 h 109"/>
                  <a:gd name="T20" fmla="*/ 66 w 66"/>
                  <a:gd name="T21" fmla="*/ 92 h 109"/>
                  <a:gd name="T22" fmla="*/ 21 w 66"/>
                  <a:gd name="T23" fmla="*/ 92 h 109"/>
                  <a:gd name="T24" fmla="*/ 21 w 66"/>
                  <a:gd name="T25" fmla="*/ 60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6" h="109">
                    <a:moveTo>
                      <a:pt x="21" y="60"/>
                    </a:moveTo>
                    <a:lnTo>
                      <a:pt x="61" y="60"/>
                    </a:lnTo>
                    <a:lnTo>
                      <a:pt x="61" y="43"/>
                    </a:lnTo>
                    <a:lnTo>
                      <a:pt x="21" y="43"/>
                    </a:lnTo>
                    <a:lnTo>
                      <a:pt x="21" y="16"/>
                    </a:lnTo>
                    <a:lnTo>
                      <a:pt x="62" y="16"/>
                    </a:lnTo>
                    <a:lnTo>
                      <a:pt x="62" y="0"/>
                    </a:lnTo>
                    <a:lnTo>
                      <a:pt x="0" y="0"/>
                    </a:lnTo>
                    <a:lnTo>
                      <a:pt x="0" y="109"/>
                    </a:lnTo>
                    <a:lnTo>
                      <a:pt x="66" y="109"/>
                    </a:lnTo>
                    <a:lnTo>
                      <a:pt x="66" y="92"/>
                    </a:lnTo>
                    <a:lnTo>
                      <a:pt x="21" y="92"/>
                    </a:lnTo>
                    <a:lnTo>
                      <a:pt x="21" y="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grpSp>
        <p:sp>
          <p:nvSpPr>
            <p:cNvPr id="2" name="Tekstvak 1"/>
            <p:cNvSpPr txBox="1"/>
            <p:nvPr userDrawn="1"/>
          </p:nvSpPr>
          <p:spPr bwMode="gray">
            <a:xfrm>
              <a:off x="457200" y="4430887"/>
              <a:ext cx="3678764" cy="369332"/>
            </a:xfrm>
            <a:prstGeom prst="rect">
              <a:avLst/>
            </a:prstGeom>
            <a:noFill/>
          </p:spPr>
          <p:txBody>
            <a:bodyPr wrap="none" rtlCol="0">
              <a:spAutoFit/>
            </a:bodyPr>
            <a:lstStyle/>
            <a:p>
              <a:r>
                <a:rPr lang="en-GB" sz="1800" b="1" spc="-20" baseline="0" noProof="0">
                  <a:solidFill>
                    <a:schemeClr val="bg1"/>
                  </a:solidFill>
                </a:rPr>
                <a:t>Together we make the difference</a:t>
              </a:r>
            </a:p>
          </p:txBody>
        </p:sp>
      </p:grpSp>
    </p:spTree>
    <p:extLst>
      <p:ext uri="{BB962C8B-B14F-4D97-AF65-F5344CB8AC3E}">
        <p14:creationId xmlns:p14="http://schemas.microsoft.com/office/powerpoint/2010/main" val="244057300"/>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3702997" y="0"/>
            <a:ext cx="5441003" cy="5143500"/>
          </a:xfrm>
          <a:custGeom>
            <a:avLst/>
            <a:gdLst/>
            <a:ahLst/>
            <a:cxnLst/>
            <a:rect l="l" t="t" r="r" b="b"/>
            <a:pathLst>
              <a:path w="5441003" h="5143500">
                <a:moveTo>
                  <a:pt x="245991" y="0"/>
                </a:moveTo>
                <a:lnTo>
                  <a:pt x="5441003" y="0"/>
                </a:lnTo>
                <a:lnTo>
                  <a:pt x="5441003" y="5143500"/>
                </a:lnTo>
                <a:lnTo>
                  <a:pt x="284902" y="5143500"/>
                </a:lnTo>
                <a:cubicBezTo>
                  <a:pt x="153186" y="4282872"/>
                  <a:pt x="2014" y="3344424"/>
                  <a:pt x="0" y="2483796"/>
                </a:cubicBezTo>
                <a:cubicBezTo>
                  <a:pt x="2014" y="1629924"/>
                  <a:pt x="94819" y="847387"/>
                  <a:pt x="245991" y="0"/>
                </a:cubicBezTo>
                <a:close/>
              </a:path>
            </a:pathLst>
          </a:custGeo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13" name="Content Placeholder 2"/>
          <p:cNvSpPr>
            <a:spLocks noGrp="1"/>
          </p:cNvSpPr>
          <p:nvPr>
            <p:ph sz="half" idx="1"/>
          </p:nvPr>
        </p:nvSpPr>
        <p:spPr>
          <a:xfrm>
            <a:off x="457203" y="1184447"/>
            <a:ext cx="3110400" cy="3394800"/>
          </a:xfrm>
        </p:spPr>
        <p:txBody>
          <a:bodyPr/>
          <a:lstStyle>
            <a:lvl1pPr>
              <a:tabLst>
                <a:tab pos="2600325" algn="r"/>
              </a:tabLst>
              <a:defRPr sz="1400"/>
            </a:lvl1pPr>
            <a:lvl2pPr>
              <a:tabLst>
                <a:tab pos="2600325" algn="r"/>
              </a:tabLst>
              <a:defRPr sz="1400"/>
            </a:lvl2pPr>
            <a:lvl3pPr>
              <a:tabLst>
                <a:tab pos="2600325" algn="r"/>
              </a:tabLst>
              <a:defRPr sz="1400"/>
            </a:lvl3pPr>
            <a:lvl4pPr>
              <a:tabLst>
                <a:tab pos="2600325" algn="r"/>
              </a:tabLst>
              <a:defRPr sz="1400"/>
            </a:lvl4pPr>
            <a:lvl5pPr>
              <a:spcBef>
                <a:spcPts val="800"/>
              </a:spcBef>
              <a:tabLst>
                <a:tab pos="2600325" algn="r"/>
              </a:tabLst>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3" name="Title 2"/>
          <p:cNvSpPr>
            <a:spLocks noGrp="1"/>
          </p:cNvSpPr>
          <p:nvPr>
            <p:ph type="title"/>
          </p:nvPr>
        </p:nvSpPr>
        <p:spPr>
          <a:xfrm>
            <a:off x="457200" y="337225"/>
            <a:ext cx="3200400" cy="799032"/>
          </a:xfrm>
        </p:spPr>
        <p:txBody>
          <a:bodyPr/>
          <a:lstStyle/>
          <a:p>
            <a:r>
              <a:rPr lang="en-US" noProof="0"/>
              <a:t>Click to edit Master title style</a:t>
            </a:r>
            <a:endParaRPr lang="en-GB" noProof="0"/>
          </a:p>
        </p:txBody>
      </p:sp>
      <p:sp>
        <p:nvSpPr>
          <p:cNvPr id="14" name="Date Placeholder 13"/>
          <p:cNvSpPr>
            <a:spLocks noGrp="1"/>
          </p:cNvSpPr>
          <p:nvPr>
            <p:ph type="dt" sz="half" idx="14"/>
          </p:nvPr>
        </p:nvSpPr>
        <p:spPr/>
        <p:txBody>
          <a:bodyPr/>
          <a:lstStyle/>
          <a:p>
            <a:fld id="{095D71E4-E973-438F-A4DC-B1518620F05B}" type="datetime1">
              <a:rPr lang="en-GB" noProof="0" smtClean="0"/>
              <a:t>08/06/2022</a:t>
            </a:fld>
            <a:endParaRPr lang="en-GB" noProof="0"/>
          </a:p>
        </p:txBody>
      </p:sp>
      <p:sp>
        <p:nvSpPr>
          <p:cNvPr id="15" name="Footer Placeholder 14"/>
          <p:cNvSpPr>
            <a:spLocks noGrp="1"/>
          </p:cNvSpPr>
          <p:nvPr>
            <p:ph type="ftr" sz="quarter" idx="15"/>
          </p:nvPr>
        </p:nvSpPr>
        <p:spPr/>
        <p:txBody>
          <a:bodyPr/>
          <a:lstStyle/>
          <a:p>
            <a:r>
              <a:rPr lang="en-GB" noProof="0"/>
              <a:t>Tata Steel | TITLE POWERPOINT PRESENTATION</a:t>
            </a:r>
          </a:p>
        </p:txBody>
      </p:sp>
      <p:sp>
        <p:nvSpPr>
          <p:cNvPr id="16" name="Slide Number Placeholder 15"/>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a:solidFill>
                <a:srgbClr val="FFFFFF"/>
              </a:solidFill>
            </a:endParaRPr>
          </a:p>
        </p:txBody>
      </p:sp>
    </p:spTree>
    <p:extLst>
      <p:ext uri="{BB962C8B-B14F-4D97-AF65-F5344CB8AC3E}">
        <p14:creationId xmlns:p14="http://schemas.microsoft.com/office/powerpoint/2010/main" val="556139658"/>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genda Two Content">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5810379" y="0"/>
            <a:ext cx="3333621" cy="5143500"/>
          </a:xfrm>
          <a:custGeom>
            <a:avLst/>
            <a:gdLst/>
            <a:ahLst/>
            <a:cxnLst/>
            <a:rect l="l" t="t" r="r" b="b"/>
            <a:pathLst>
              <a:path w="3333621" h="5143500">
                <a:moveTo>
                  <a:pt x="245991" y="0"/>
                </a:moveTo>
                <a:lnTo>
                  <a:pt x="3333621" y="0"/>
                </a:lnTo>
                <a:lnTo>
                  <a:pt x="3333621" y="5143500"/>
                </a:lnTo>
                <a:lnTo>
                  <a:pt x="284902" y="5143500"/>
                </a:lnTo>
                <a:cubicBezTo>
                  <a:pt x="153186" y="4282872"/>
                  <a:pt x="2014" y="3344424"/>
                  <a:pt x="0" y="2483796"/>
                </a:cubicBezTo>
                <a:cubicBezTo>
                  <a:pt x="2014" y="1629924"/>
                  <a:pt x="94819" y="847387"/>
                  <a:pt x="245991" y="0"/>
                </a:cubicBezTo>
                <a:close/>
              </a:path>
            </a:pathLst>
          </a:custGeo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13" name="Content Placeholder 2"/>
          <p:cNvSpPr>
            <a:spLocks noGrp="1"/>
          </p:cNvSpPr>
          <p:nvPr>
            <p:ph sz="half" idx="1"/>
          </p:nvPr>
        </p:nvSpPr>
        <p:spPr>
          <a:xfrm>
            <a:off x="457204" y="1184447"/>
            <a:ext cx="2500352" cy="3394800"/>
          </a:xfrm>
        </p:spPr>
        <p:txBody>
          <a:bodyPr/>
          <a:lstStyle>
            <a:lvl1pPr>
              <a:tabLst>
                <a:tab pos="2239963" algn="r"/>
                <a:tab pos="2600325" algn="r"/>
              </a:tabLst>
              <a:defRPr sz="1200"/>
            </a:lvl1pPr>
            <a:lvl2pPr>
              <a:tabLst>
                <a:tab pos="2239963" algn="r"/>
                <a:tab pos="2600325" algn="r"/>
              </a:tabLst>
              <a:defRPr sz="1200"/>
            </a:lvl2pPr>
            <a:lvl3pPr>
              <a:tabLst>
                <a:tab pos="2239963" algn="r"/>
                <a:tab pos="2600325" algn="r"/>
              </a:tabLst>
              <a:defRPr sz="1200"/>
            </a:lvl3pPr>
            <a:lvl4pPr>
              <a:tabLst>
                <a:tab pos="2239963" algn="r"/>
                <a:tab pos="2600325" algn="r"/>
              </a:tabLst>
              <a:defRPr sz="1200"/>
            </a:lvl4pPr>
            <a:lvl5pPr>
              <a:spcBef>
                <a:spcPts val="800"/>
              </a:spcBef>
              <a:tabLst>
                <a:tab pos="2239963" algn="r"/>
                <a:tab pos="2600325" algn="r"/>
              </a:tabLst>
              <a:defRPr sz="12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3" name="Title 2"/>
          <p:cNvSpPr>
            <a:spLocks noGrp="1"/>
          </p:cNvSpPr>
          <p:nvPr>
            <p:ph type="title"/>
          </p:nvPr>
        </p:nvSpPr>
        <p:spPr>
          <a:xfrm>
            <a:off x="457200" y="337225"/>
            <a:ext cx="3200400" cy="799032"/>
          </a:xfrm>
        </p:spPr>
        <p:txBody>
          <a:bodyPr/>
          <a:lstStyle/>
          <a:p>
            <a:r>
              <a:rPr lang="en-US" noProof="0"/>
              <a:t>Click to edit Master title style</a:t>
            </a:r>
            <a:endParaRPr lang="en-GB" noProof="0"/>
          </a:p>
        </p:txBody>
      </p:sp>
      <p:sp>
        <p:nvSpPr>
          <p:cNvPr id="10" name="Content Placeholder 2"/>
          <p:cNvSpPr>
            <a:spLocks noGrp="1"/>
          </p:cNvSpPr>
          <p:nvPr>
            <p:ph sz="half" idx="17"/>
          </p:nvPr>
        </p:nvSpPr>
        <p:spPr>
          <a:xfrm>
            <a:off x="3092065" y="1184447"/>
            <a:ext cx="2500352" cy="3394800"/>
          </a:xfrm>
        </p:spPr>
        <p:txBody>
          <a:bodyPr/>
          <a:lstStyle>
            <a:lvl1pPr>
              <a:tabLst>
                <a:tab pos="2239963" algn="r"/>
                <a:tab pos="2600325" algn="r"/>
              </a:tabLst>
              <a:defRPr sz="1200"/>
            </a:lvl1pPr>
            <a:lvl2pPr>
              <a:tabLst>
                <a:tab pos="2239963" algn="r"/>
                <a:tab pos="2600325" algn="r"/>
              </a:tabLst>
              <a:defRPr sz="1200"/>
            </a:lvl2pPr>
            <a:lvl3pPr>
              <a:tabLst>
                <a:tab pos="2239963" algn="r"/>
                <a:tab pos="2600325" algn="r"/>
              </a:tabLst>
              <a:defRPr sz="1200"/>
            </a:lvl3pPr>
            <a:lvl4pPr>
              <a:tabLst>
                <a:tab pos="2239963" algn="r"/>
                <a:tab pos="2600325" algn="r"/>
              </a:tabLst>
              <a:defRPr sz="1200"/>
            </a:lvl4pPr>
            <a:lvl5pPr>
              <a:spcBef>
                <a:spcPts val="800"/>
              </a:spcBef>
              <a:tabLst>
                <a:tab pos="2239963" algn="r"/>
                <a:tab pos="2600325" algn="r"/>
              </a:tabLst>
              <a:defRPr sz="12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4" name="Date Placeholder 3"/>
          <p:cNvSpPr>
            <a:spLocks noGrp="1"/>
          </p:cNvSpPr>
          <p:nvPr>
            <p:ph type="dt" sz="half" idx="18"/>
          </p:nvPr>
        </p:nvSpPr>
        <p:spPr/>
        <p:txBody>
          <a:bodyPr/>
          <a:lstStyle/>
          <a:p>
            <a:fld id="{22D0B827-2DDC-4DCA-BC37-D8C8B6574ABB}" type="datetime1">
              <a:rPr lang="en-GB" noProof="0" smtClean="0"/>
              <a:t>08/06/2022</a:t>
            </a:fld>
            <a:endParaRPr lang="en-GB" noProof="0"/>
          </a:p>
        </p:txBody>
      </p:sp>
      <p:sp>
        <p:nvSpPr>
          <p:cNvPr id="5" name="Footer Placeholder 4"/>
          <p:cNvSpPr>
            <a:spLocks noGrp="1"/>
          </p:cNvSpPr>
          <p:nvPr>
            <p:ph type="ftr" sz="quarter" idx="19"/>
          </p:nvPr>
        </p:nvSpPr>
        <p:spPr/>
        <p:txBody>
          <a:bodyPr/>
          <a:lstStyle/>
          <a:p>
            <a:r>
              <a:rPr lang="en-GB" noProof="0"/>
              <a:t>Tata Steel | TITLE POWERPOINT PRESENTATION</a:t>
            </a:r>
          </a:p>
        </p:txBody>
      </p:sp>
      <p:sp>
        <p:nvSpPr>
          <p:cNvPr id="6" name="Slide Number Placeholder 5"/>
          <p:cNvSpPr>
            <a:spLocks noGrp="1"/>
          </p:cNvSpPr>
          <p:nvPr>
            <p:ph type="sldNum" sz="quarter" idx="20"/>
          </p:nvPr>
        </p:nvSpPr>
        <p:spPr/>
        <p:txBody>
          <a:bodyPr/>
          <a:lstStyle/>
          <a:p>
            <a:fld id="{1F3F7073-2DD3-4386-BBF7-0F6C7BAF276C}" type="slidenum">
              <a:rPr lang="en-GB" noProof="0" smtClean="0">
                <a:solidFill>
                  <a:srgbClr val="FFFFFF"/>
                </a:solidFill>
              </a:rPr>
              <a:pPr/>
              <a:t>‹#›</a:t>
            </a:fld>
            <a:endParaRPr lang="en-GB" noProof="0">
              <a:solidFill>
                <a:srgbClr val="FFFFFF"/>
              </a:solidFill>
            </a:endParaRPr>
          </a:p>
        </p:txBody>
      </p:sp>
    </p:spTree>
    <p:extLst>
      <p:ext uri="{BB962C8B-B14F-4D97-AF65-F5344CB8AC3E}">
        <p14:creationId xmlns:p14="http://schemas.microsoft.com/office/powerpoint/2010/main" val="1336855758"/>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endParaRPr lang="en-GB" noProof="0"/>
          </a:p>
        </p:txBody>
      </p:sp>
      <p:sp>
        <p:nvSpPr>
          <p:cNvPr id="3" name="Content Placeholder 2"/>
          <p:cNvSpPr>
            <a:spLocks noGrp="1"/>
          </p:cNvSpPr>
          <p:nvPr>
            <p:ph idx="1"/>
          </p:nvPr>
        </p:nvSpPr>
        <p:spPr>
          <a:xfrm>
            <a:off x="457200" y="1184449"/>
            <a:ext cx="8229600" cy="339447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0" name="Date Placeholder 9"/>
          <p:cNvSpPr>
            <a:spLocks noGrp="1"/>
          </p:cNvSpPr>
          <p:nvPr>
            <p:ph type="dt" sz="half" idx="10"/>
          </p:nvPr>
        </p:nvSpPr>
        <p:spPr/>
        <p:txBody>
          <a:bodyPr/>
          <a:lstStyle/>
          <a:p>
            <a:fld id="{C417921E-CD43-4085-800D-1BC2DC1605F0}" type="datetime1">
              <a:rPr lang="en-GB" noProof="0" smtClean="0"/>
              <a:t>08/06/2022</a:t>
            </a:fld>
            <a:endParaRPr lang="en-GB" noProof="0"/>
          </a:p>
        </p:txBody>
      </p:sp>
      <p:sp>
        <p:nvSpPr>
          <p:cNvPr id="11" name="Footer Placeholder 10"/>
          <p:cNvSpPr>
            <a:spLocks noGrp="1"/>
          </p:cNvSpPr>
          <p:nvPr>
            <p:ph type="ftr" sz="quarter" idx="11"/>
          </p:nvPr>
        </p:nvSpPr>
        <p:spPr/>
        <p:txBody>
          <a:bodyPr/>
          <a:lstStyle/>
          <a:p>
            <a:r>
              <a:rPr lang="en-GB" noProof="0"/>
              <a:t>Tata Steel | TITLE POWERPOINT PRESENTATION</a:t>
            </a:r>
          </a:p>
        </p:txBody>
      </p:sp>
      <p:sp>
        <p:nvSpPr>
          <p:cNvPr id="12" name="Slide Number Placeholder 11"/>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a:solidFill>
                <a:srgbClr val="FFFFFF"/>
              </a:solidFill>
            </a:endParaRPr>
          </a:p>
        </p:txBody>
      </p:sp>
    </p:spTree>
    <p:extLst>
      <p:ext uri="{BB962C8B-B14F-4D97-AF65-F5344CB8AC3E}">
        <p14:creationId xmlns:p14="http://schemas.microsoft.com/office/powerpoint/2010/main" val="874267674"/>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Line">
    <p:spTree>
      <p:nvGrpSpPr>
        <p:cNvPr id="1" name=""/>
        <p:cNvGrpSpPr/>
        <p:nvPr/>
      </p:nvGrpSpPr>
      <p:grpSpPr>
        <a:xfrm>
          <a:off x="0" y="0"/>
          <a:ext cx="0" cy="0"/>
          <a:chOff x="0" y="0"/>
          <a:chExt cx="0" cy="0"/>
        </a:xfrm>
      </p:grpSpPr>
      <p:sp>
        <p:nvSpPr>
          <p:cNvPr id="7" name="Freeform 5"/>
          <p:cNvSpPr>
            <a:spLocks/>
          </p:cNvSpPr>
          <p:nvPr userDrawn="1"/>
        </p:nvSpPr>
        <p:spPr bwMode="gray">
          <a:xfrm>
            <a:off x="6465042" y="3291831"/>
            <a:ext cx="2678958" cy="1851670"/>
          </a:xfrm>
          <a:custGeom>
            <a:avLst/>
            <a:gdLst>
              <a:gd name="T0" fmla="*/ 435 w 435"/>
              <a:gd name="T1" fmla="*/ 0 h 300"/>
              <a:gd name="T2" fmla="*/ 12 w 435"/>
              <a:gd name="T3" fmla="*/ 153 h 300"/>
              <a:gd name="T4" fmla="*/ 40 w 435"/>
              <a:gd name="T5" fmla="*/ 300 h 300"/>
            </a:gdLst>
            <a:ahLst/>
            <a:cxnLst>
              <a:cxn ang="0">
                <a:pos x="T0" y="T1"/>
              </a:cxn>
              <a:cxn ang="0">
                <a:pos x="T2" y="T3"/>
              </a:cxn>
              <a:cxn ang="0">
                <a:pos x="T4" y="T5"/>
              </a:cxn>
            </a:cxnLst>
            <a:rect l="0" t="0" r="r" b="b"/>
            <a:pathLst>
              <a:path w="435" h="300">
                <a:moveTo>
                  <a:pt x="435" y="0"/>
                </a:moveTo>
                <a:cubicBezTo>
                  <a:pt x="435" y="0"/>
                  <a:pt x="33" y="26"/>
                  <a:pt x="12" y="153"/>
                </a:cubicBezTo>
                <a:cubicBezTo>
                  <a:pt x="12" y="153"/>
                  <a:pt x="0" y="208"/>
                  <a:pt x="40" y="300"/>
                </a:cubicBezTo>
              </a:path>
            </a:pathLst>
          </a:custGeom>
          <a:noFill/>
          <a:ln w="8890" cap="flat">
            <a:solidFill>
              <a:schemeClr val="accent3"/>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nl-NL"/>
          </a:p>
        </p:txBody>
      </p:sp>
      <p:sp>
        <p:nvSpPr>
          <p:cNvPr id="2" name="Title 1"/>
          <p:cNvSpPr>
            <a:spLocks noGrp="1"/>
          </p:cNvSpPr>
          <p:nvPr>
            <p:ph type="title"/>
          </p:nvPr>
        </p:nvSpPr>
        <p:spPr/>
        <p:txBody>
          <a:bodyPr/>
          <a:lstStyle/>
          <a:p>
            <a:r>
              <a:rPr lang="en-US" noProof="0"/>
              <a:t>Click to edit Master title style</a:t>
            </a:r>
            <a:endParaRPr lang="en-GB" noProof="0"/>
          </a:p>
        </p:txBody>
      </p:sp>
      <p:sp>
        <p:nvSpPr>
          <p:cNvPr id="3" name="Content Placeholder 2"/>
          <p:cNvSpPr>
            <a:spLocks noGrp="1"/>
          </p:cNvSpPr>
          <p:nvPr>
            <p:ph idx="1"/>
          </p:nvPr>
        </p:nvSpPr>
        <p:spPr>
          <a:xfrm>
            <a:off x="457200" y="1184449"/>
            <a:ext cx="8229600" cy="3394472"/>
          </a:xfrm>
        </p:spPr>
        <p:txBody>
          <a:bodyPr/>
          <a:lstStyle>
            <a:lvl1pPr>
              <a:spcBef>
                <a:spcPts val="0"/>
              </a:spcBef>
              <a:defRPr/>
            </a:lvl1pPr>
            <a:lvl2pPr>
              <a:spcBef>
                <a:spcPts val="0"/>
              </a:spcBef>
              <a:defRPr/>
            </a:lvl2pPr>
            <a:lvl3pPr>
              <a:spcBef>
                <a:spcPts val="0"/>
              </a:spcBef>
              <a:defRPr/>
            </a:lvl3pPr>
            <a:lvl4pPr>
              <a:spcBef>
                <a:spcPts val="0"/>
              </a:spcBef>
              <a:defRPr/>
            </a:lvl4pPr>
            <a:lvl5pPr>
              <a:spcBef>
                <a:spcPts val="0"/>
              </a:spcBef>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1" name="Date Placeholder 10"/>
          <p:cNvSpPr>
            <a:spLocks noGrp="1"/>
          </p:cNvSpPr>
          <p:nvPr>
            <p:ph type="dt" sz="half" idx="10"/>
          </p:nvPr>
        </p:nvSpPr>
        <p:spPr/>
        <p:txBody>
          <a:bodyPr/>
          <a:lstStyle/>
          <a:p>
            <a:fld id="{C7D87CA5-09D6-4499-AB33-BD10E620DAD3}" type="datetime1">
              <a:rPr lang="en-GB" noProof="0" smtClean="0"/>
              <a:t>08/06/2022</a:t>
            </a:fld>
            <a:endParaRPr lang="en-GB" noProof="0"/>
          </a:p>
        </p:txBody>
      </p:sp>
      <p:sp>
        <p:nvSpPr>
          <p:cNvPr id="12" name="Footer Placeholder 11"/>
          <p:cNvSpPr>
            <a:spLocks noGrp="1"/>
          </p:cNvSpPr>
          <p:nvPr>
            <p:ph type="ftr" sz="quarter" idx="11"/>
          </p:nvPr>
        </p:nvSpPr>
        <p:spPr/>
        <p:txBody>
          <a:bodyPr/>
          <a:lstStyle/>
          <a:p>
            <a:r>
              <a:rPr lang="en-GB" noProof="0"/>
              <a:t>Tata Steel | TITLE POWERPOINT PRESENTATION</a:t>
            </a:r>
          </a:p>
        </p:txBody>
      </p:sp>
      <p:sp>
        <p:nvSpPr>
          <p:cNvPr id="13" name="Slide Number Placeholder 12"/>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a:solidFill>
                <a:srgbClr val="FFFFFF"/>
              </a:solidFill>
            </a:endParaRPr>
          </a:p>
        </p:txBody>
      </p:sp>
    </p:spTree>
    <p:extLst>
      <p:ext uri="{BB962C8B-B14F-4D97-AF65-F5344CB8AC3E}">
        <p14:creationId xmlns:p14="http://schemas.microsoft.com/office/powerpoint/2010/main" val="3188182982"/>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1207642"/>
            <a:ext cx="8229600" cy="297004"/>
          </a:xfrm>
        </p:spPr>
        <p:txBody>
          <a:bodyPr anchor="b">
            <a:spAutoFit/>
          </a:bodyPr>
          <a:lstStyle>
            <a:lvl1pPr marL="0" indent="0">
              <a:lnSpc>
                <a:spcPct val="95000"/>
              </a:lnSpc>
              <a:spcBef>
                <a:spcPts val="0"/>
              </a:spcBef>
              <a:buNone/>
              <a:defRPr sz="1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3"/>
          <p:cNvSpPr>
            <a:spLocks noGrp="1"/>
          </p:cNvSpPr>
          <p:nvPr>
            <p:ph sz="half" idx="2"/>
          </p:nvPr>
        </p:nvSpPr>
        <p:spPr>
          <a:xfrm>
            <a:off x="457200" y="1616526"/>
            <a:ext cx="8229600" cy="2963466"/>
          </a:xfrm>
        </p:spPr>
        <p:txBody>
          <a:bodyPr/>
          <a:lstStyle>
            <a:lvl1pPr>
              <a:defRPr sz="1400"/>
            </a:lvl1pPr>
            <a:lvl2pPr>
              <a:defRPr sz="1400"/>
            </a:lvl2pPr>
            <a:lvl3pPr>
              <a:defRPr sz="1400"/>
            </a:lvl3pPr>
            <a:lvl4pPr>
              <a:defRPr sz="1400"/>
            </a:lvl4pPr>
            <a:lvl5pPr>
              <a:defRPr sz="1400"/>
            </a:lvl5pPr>
            <a:lvl6pPr>
              <a:defRPr sz="1600"/>
            </a:lvl6pPr>
            <a:lvl7pPr>
              <a:defRPr sz="1600"/>
            </a:lvl7pPr>
            <a:lvl8pPr>
              <a:defRPr sz="1600"/>
            </a:lvl8pPr>
            <a:lvl9pPr>
              <a:defRPr sz="16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cxnSp>
        <p:nvCxnSpPr>
          <p:cNvPr id="12" name="Straight Connector 11"/>
          <p:cNvCxnSpPr/>
          <p:nvPr userDrawn="1"/>
        </p:nvCxnSpPr>
        <p:spPr>
          <a:xfrm>
            <a:off x="570711" y="1511130"/>
            <a:ext cx="800258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itle 4"/>
          <p:cNvSpPr>
            <a:spLocks noGrp="1"/>
          </p:cNvSpPr>
          <p:nvPr>
            <p:ph type="title"/>
          </p:nvPr>
        </p:nvSpPr>
        <p:spPr/>
        <p:txBody>
          <a:bodyPr/>
          <a:lstStyle/>
          <a:p>
            <a:r>
              <a:rPr lang="en-US"/>
              <a:t>Click to edit Master title style</a:t>
            </a:r>
            <a:endParaRPr lang="nl-NL"/>
          </a:p>
        </p:txBody>
      </p:sp>
      <p:sp>
        <p:nvSpPr>
          <p:cNvPr id="11" name="Date Placeholder 10"/>
          <p:cNvSpPr>
            <a:spLocks noGrp="1"/>
          </p:cNvSpPr>
          <p:nvPr>
            <p:ph type="dt" sz="half" idx="10"/>
          </p:nvPr>
        </p:nvSpPr>
        <p:spPr/>
        <p:txBody>
          <a:bodyPr/>
          <a:lstStyle/>
          <a:p>
            <a:fld id="{35AEE25A-677C-405A-8F9B-776DDC17EB38}" type="datetime1">
              <a:rPr lang="en-GB" noProof="0" smtClean="0"/>
              <a:t>08/06/2022</a:t>
            </a:fld>
            <a:endParaRPr lang="en-GB" noProof="0"/>
          </a:p>
        </p:txBody>
      </p:sp>
      <p:sp>
        <p:nvSpPr>
          <p:cNvPr id="13" name="Footer Placeholder 12"/>
          <p:cNvSpPr>
            <a:spLocks noGrp="1"/>
          </p:cNvSpPr>
          <p:nvPr>
            <p:ph type="ftr" sz="quarter" idx="11"/>
          </p:nvPr>
        </p:nvSpPr>
        <p:spPr/>
        <p:txBody>
          <a:bodyPr/>
          <a:lstStyle/>
          <a:p>
            <a:r>
              <a:rPr lang="en-GB" noProof="0"/>
              <a:t>Tata Steel | TITLE POWERPOINT PRESENTATION</a:t>
            </a:r>
          </a:p>
        </p:txBody>
      </p:sp>
      <p:sp>
        <p:nvSpPr>
          <p:cNvPr id="14" name="Slide Number Placeholder 13"/>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a:solidFill>
                <a:srgbClr val="FFFFFF"/>
              </a:solidFill>
            </a:endParaRPr>
          </a:p>
        </p:txBody>
      </p:sp>
    </p:spTree>
    <p:extLst>
      <p:ext uri="{BB962C8B-B14F-4D97-AF65-F5344CB8AC3E}">
        <p14:creationId xmlns:p14="http://schemas.microsoft.com/office/powerpoint/2010/main" val="1387945483"/>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gray">
      <p:bgPr>
        <a:blipFill dpi="0" rotWithShape="1">
          <a:blip r:embed="rId2" cstate="screen">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11" name="Rectangle 10"/>
          <p:cNvSpPr/>
          <p:nvPr userDrawn="1"/>
        </p:nvSpPr>
        <p:spPr>
          <a:xfrm>
            <a:off x="0" y="0"/>
            <a:ext cx="9144000" cy="5143500"/>
          </a:xfrm>
          <a:prstGeom prst="rect">
            <a:avLst/>
          </a:prstGeom>
          <a:gradFill flip="none" rotWithShape="1">
            <a:gsLst>
              <a:gs pos="0">
                <a:schemeClr val="tx1">
                  <a:alpha val="30000"/>
                </a:schemeClr>
              </a:gs>
              <a:gs pos="100000">
                <a:schemeClr val="tx1">
                  <a:alpha val="0"/>
                </a:schemeClr>
              </a:gs>
            </a:gsLst>
            <a:lin ang="16200000" scaled="1"/>
            <a:tileRect/>
          </a:gra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endParaRPr lang="en-GB" sz="1400">
              <a:solidFill>
                <a:schemeClr val="bg1"/>
              </a:solidFill>
            </a:endParaRPr>
          </a:p>
        </p:txBody>
      </p:sp>
      <p:sp>
        <p:nvSpPr>
          <p:cNvPr id="10" name="Freeform 9"/>
          <p:cNvSpPr>
            <a:spLocks/>
          </p:cNvSpPr>
          <p:nvPr userDrawn="1"/>
        </p:nvSpPr>
        <p:spPr bwMode="gray">
          <a:xfrm flipV="1">
            <a:off x="0" y="972849"/>
            <a:ext cx="6660232" cy="4170653"/>
          </a:xfrm>
          <a:custGeom>
            <a:avLst/>
            <a:gdLst>
              <a:gd name="T0" fmla="*/ 0 w 350"/>
              <a:gd name="T1" fmla="*/ 219 h 219"/>
              <a:gd name="T2" fmla="*/ 339 w 350"/>
              <a:gd name="T3" fmla="*/ 116 h 219"/>
              <a:gd name="T4" fmla="*/ 322 w 350"/>
              <a:gd name="T5" fmla="*/ 0 h 219"/>
            </a:gdLst>
            <a:ahLst/>
            <a:cxnLst>
              <a:cxn ang="0">
                <a:pos x="T0" y="T1"/>
              </a:cxn>
              <a:cxn ang="0">
                <a:pos x="T2" y="T3"/>
              </a:cxn>
              <a:cxn ang="0">
                <a:pos x="T4" y="T5"/>
              </a:cxn>
            </a:cxnLst>
            <a:rect l="0" t="0" r="r" b="b"/>
            <a:pathLst>
              <a:path w="350" h="219">
                <a:moveTo>
                  <a:pt x="0" y="219"/>
                </a:moveTo>
                <a:cubicBezTo>
                  <a:pt x="0" y="219"/>
                  <a:pt x="316" y="215"/>
                  <a:pt x="339" y="116"/>
                </a:cubicBezTo>
                <a:cubicBezTo>
                  <a:pt x="339" y="116"/>
                  <a:pt x="350" y="74"/>
                  <a:pt x="322" y="0"/>
                </a:cubicBezTo>
              </a:path>
            </a:pathLst>
          </a:custGeom>
          <a:noFill/>
          <a:ln w="8890" cap="flat">
            <a:solidFill>
              <a:schemeClr val="bg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nl-NL">
              <a:solidFill>
                <a:srgbClr val="000000"/>
              </a:solidFill>
            </a:endParaRPr>
          </a:p>
        </p:txBody>
      </p:sp>
      <p:sp>
        <p:nvSpPr>
          <p:cNvPr id="2" name="Title 1"/>
          <p:cNvSpPr>
            <a:spLocks noGrp="1"/>
          </p:cNvSpPr>
          <p:nvPr>
            <p:ph type="title"/>
          </p:nvPr>
        </p:nvSpPr>
        <p:spPr bwMode="gray">
          <a:xfrm>
            <a:off x="457204" y="3137396"/>
            <a:ext cx="6040877" cy="1261884"/>
          </a:xfrm>
          <a:effectLst>
            <a:outerShdw blurRad="177800" dist="38100" dir="2700000" algn="tl" rotWithShape="0">
              <a:prstClr val="black">
                <a:alpha val="40000"/>
              </a:prstClr>
            </a:outerShdw>
          </a:effectLst>
        </p:spPr>
        <p:txBody>
          <a:bodyPr anchor="t">
            <a:spAutoFit/>
          </a:bodyPr>
          <a:lstStyle>
            <a:lvl1pPr algn="l">
              <a:defRPr sz="4000" b="1" cap="none" baseline="0">
                <a:solidFill>
                  <a:schemeClr val="bg1"/>
                </a:solidFill>
              </a:defRPr>
            </a:lvl1pPr>
          </a:lstStyle>
          <a:p>
            <a:r>
              <a:rPr lang="en-US" noProof="0"/>
              <a:t>Click to edit Master title style</a:t>
            </a:r>
            <a:endParaRPr lang="en-GB" noProof="0"/>
          </a:p>
        </p:txBody>
      </p:sp>
      <p:sp>
        <p:nvSpPr>
          <p:cNvPr id="3" name="Text Placeholder 2"/>
          <p:cNvSpPr>
            <a:spLocks noGrp="1"/>
          </p:cNvSpPr>
          <p:nvPr>
            <p:ph type="body" idx="1"/>
          </p:nvPr>
        </p:nvSpPr>
        <p:spPr bwMode="gray">
          <a:xfrm>
            <a:off x="457204" y="2445914"/>
            <a:ext cx="6040877" cy="733425"/>
          </a:xfrm>
          <a:effectLst>
            <a:outerShdw blurRad="177800" dist="38100" dir="2700000" algn="tl" rotWithShape="0">
              <a:prstClr val="black">
                <a:alpha val="40000"/>
              </a:prstClr>
            </a:outerShdw>
          </a:effectLst>
        </p:spPr>
        <p:txBody>
          <a:bodyPr anchor="b"/>
          <a:lstStyle>
            <a:lvl1pPr marL="0" indent="0">
              <a:buNone/>
              <a:defRPr sz="200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7" name="Date Placeholder 6"/>
          <p:cNvSpPr>
            <a:spLocks noGrp="1"/>
          </p:cNvSpPr>
          <p:nvPr>
            <p:ph type="dt" sz="half" idx="10"/>
          </p:nvPr>
        </p:nvSpPr>
        <p:spPr/>
        <p:txBody>
          <a:bodyPr/>
          <a:lstStyle>
            <a:lvl1pPr>
              <a:defRPr>
                <a:solidFill>
                  <a:schemeClr val="bg1"/>
                </a:solidFill>
              </a:defRPr>
            </a:lvl1pPr>
          </a:lstStyle>
          <a:p>
            <a:fld id="{B19D3B9B-F074-46F9-989A-BC669655BBD8}" type="datetime1">
              <a:rPr lang="en-GB" smtClean="0"/>
              <a:t>08/06/2022</a:t>
            </a:fld>
            <a:endParaRPr lang="en-GB"/>
          </a:p>
        </p:txBody>
      </p:sp>
      <p:sp>
        <p:nvSpPr>
          <p:cNvPr id="8" name="Footer Placeholder 7"/>
          <p:cNvSpPr>
            <a:spLocks noGrp="1"/>
          </p:cNvSpPr>
          <p:nvPr>
            <p:ph type="ftr" sz="quarter" idx="11"/>
          </p:nvPr>
        </p:nvSpPr>
        <p:spPr/>
        <p:txBody>
          <a:bodyPr/>
          <a:lstStyle>
            <a:lvl1pPr>
              <a:defRPr>
                <a:solidFill>
                  <a:schemeClr val="bg1"/>
                </a:solidFill>
              </a:defRPr>
            </a:lvl1pPr>
          </a:lstStyle>
          <a:p>
            <a:r>
              <a:rPr lang="en-GB"/>
              <a:t>Tata Steel | TITLE POWERPOINT PRESENTATION</a:t>
            </a:r>
          </a:p>
        </p:txBody>
      </p:sp>
      <p:sp>
        <p:nvSpPr>
          <p:cNvPr id="9" name="Slide Number Placeholder 8"/>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a:solidFill>
                <a:srgbClr val="FFFFFF"/>
              </a:solidFill>
            </a:endParaRPr>
          </a:p>
        </p:txBody>
      </p:sp>
    </p:spTree>
    <p:extLst>
      <p:ext uri="{BB962C8B-B14F-4D97-AF65-F5344CB8AC3E}">
        <p14:creationId xmlns:p14="http://schemas.microsoft.com/office/powerpoint/2010/main" val="3895407925"/>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secHead" preserve="1">
  <p:cSld name="Section Header No Line">
    <p:bg bwMode="gray">
      <p:bgPr>
        <a:blipFill dpi="0" rotWithShape="1">
          <a:blip r:embed="rId2" cstate="screen">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11" name="Rectangle 10"/>
          <p:cNvSpPr/>
          <p:nvPr userDrawn="1"/>
        </p:nvSpPr>
        <p:spPr>
          <a:xfrm>
            <a:off x="0" y="0"/>
            <a:ext cx="9144000" cy="5143500"/>
          </a:xfrm>
          <a:prstGeom prst="rect">
            <a:avLst/>
          </a:prstGeom>
          <a:gradFill flip="none" rotWithShape="1">
            <a:gsLst>
              <a:gs pos="0">
                <a:schemeClr val="tx1">
                  <a:alpha val="30000"/>
                </a:schemeClr>
              </a:gs>
              <a:gs pos="100000">
                <a:schemeClr val="tx1">
                  <a:alpha val="0"/>
                </a:schemeClr>
              </a:gs>
            </a:gsLst>
            <a:lin ang="16200000" scaled="1"/>
            <a:tileRect/>
          </a:gra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endParaRPr lang="en-GB" sz="1400">
              <a:solidFill>
                <a:schemeClr val="bg1"/>
              </a:solidFill>
            </a:endParaRPr>
          </a:p>
        </p:txBody>
      </p:sp>
      <p:sp>
        <p:nvSpPr>
          <p:cNvPr id="2" name="Title 1"/>
          <p:cNvSpPr>
            <a:spLocks noGrp="1"/>
          </p:cNvSpPr>
          <p:nvPr>
            <p:ph type="title"/>
          </p:nvPr>
        </p:nvSpPr>
        <p:spPr bwMode="gray">
          <a:xfrm>
            <a:off x="457204" y="3137396"/>
            <a:ext cx="6040877" cy="1261884"/>
          </a:xfrm>
          <a:effectLst>
            <a:outerShdw blurRad="177800" dist="38100" dir="2700000" algn="tl" rotWithShape="0">
              <a:prstClr val="black">
                <a:alpha val="40000"/>
              </a:prstClr>
            </a:outerShdw>
          </a:effectLst>
        </p:spPr>
        <p:txBody>
          <a:bodyPr anchor="t">
            <a:spAutoFit/>
          </a:bodyPr>
          <a:lstStyle>
            <a:lvl1pPr algn="l">
              <a:defRPr sz="4000" b="1" cap="none" baseline="0">
                <a:solidFill>
                  <a:schemeClr val="bg1"/>
                </a:solidFill>
              </a:defRPr>
            </a:lvl1pPr>
          </a:lstStyle>
          <a:p>
            <a:r>
              <a:rPr lang="en-US" noProof="0"/>
              <a:t>Click to edit Master title style</a:t>
            </a:r>
            <a:endParaRPr lang="en-GB" noProof="0"/>
          </a:p>
        </p:txBody>
      </p:sp>
      <p:sp>
        <p:nvSpPr>
          <p:cNvPr id="3" name="Text Placeholder 2"/>
          <p:cNvSpPr>
            <a:spLocks noGrp="1"/>
          </p:cNvSpPr>
          <p:nvPr>
            <p:ph type="body" idx="1"/>
          </p:nvPr>
        </p:nvSpPr>
        <p:spPr bwMode="gray">
          <a:xfrm>
            <a:off x="457204" y="2445914"/>
            <a:ext cx="6040877" cy="733425"/>
          </a:xfrm>
          <a:effectLst>
            <a:outerShdw blurRad="177800" dist="38100" dir="2700000" algn="tl" rotWithShape="0">
              <a:prstClr val="black">
                <a:alpha val="40000"/>
              </a:prstClr>
            </a:outerShdw>
          </a:effectLst>
        </p:spPr>
        <p:txBody>
          <a:bodyPr anchor="b"/>
          <a:lstStyle>
            <a:lvl1pPr marL="0" indent="0">
              <a:buNone/>
              <a:defRPr sz="200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7" name="Date Placeholder 6"/>
          <p:cNvSpPr>
            <a:spLocks noGrp="1"/>
          </p:cNvSpPr>
          <p:nvPr>
            <p:ph type="dt" sz="half" idx="10"/>
          </p:nvPr>
        </p:nvSpPr>
        <p:spPr/>
        <p:txBody>
          <a:bodyPr/>
          <a:lstStyle>
            <a:lvl1pPr>
              <a:defRPr>
                <a:solidFill>
                  <a:schemeClr val="bg1"/>
                </a:solidFill>
              </a:defRPr>
            </a:lvl1pPr>
          </a:lstStyle>
          <a:p>
            <a:fld id="{8A89B1B3-1351-4394-97E5-C60BA6D1A05A}" type="datetime1">
              <a:rPr lang="en-GB" smtClean="0"/>
              <a:t>08/06/2022</a:t>
            </a:fld>
            <a:endParaRPr lang="en-GB"/>
          </a:p>
        </p:txBody>
      </p:sp>
      <p:sp>
        <p:nvSpPr>
          <p:cNvPr id="8" name="Footer Placeholder 7"/>
          <p:cNvSpPr>
            <a:spLocks noGrp="1"/>
          </p:cNvSpPr>
          <p:nvPr>
            <p:ph type="ftr" sz="quarter" idx="11"/>
          </p:nvPr>
        </p:nvSpPr>
        <p:spPr/>
        <p:txBody>
          <a:bodyPr/>
          <a:lstStyle>
            <a:lvl1pPr>
              <a:defRPr>
                <a:solidFill>
                  <a:schemeClr val="bg1"/>
                </a:solidFill>
              </a:defRPr>
            </a:lvl1pPr>
          </a:lstStyle>
          <a:p>
            <a:r>
              <a:rPr lang="en-GB"/>
              <a:t>Tata Steel | TITLE POWERPOINT PRESENTATION</a:t>
            </a:r>
          </a:p>
        </p:txBody>
      </p:sp>
      <p:sp>
        <p:nvSpPr>
          <p:cNvPr id="9" name="Slide Number Placeholder 8"/>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a:solidFill>
                <a:srgbClr val="FFFFFF"/>
              </a:solidFill>
            </a:endParaRPr>
          </a:p>
        </p:txBody>
      </p:sp>
    </p:spTree>
    <p:extLst>
      <p:ext uri="{BB962C8B-B14F-4D97-AF65-F5344CB8AC3E}">
        <p14:creationId xmlns:p14="http://schemas.microsoft.com/office/powerpoint/2010/main" val="2665709868"/>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Content and Picture 1/2">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4572000" y="0"/>
            <a:ext cx="4572000" cy="51435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3" name="Content Placeholder 2"/>
          <p:cNvSpPr>
            <a:spLocks noGrp="1"/>
          </p:cNvSpPr>
          <p:nvPr>
            <p:ph idx="1"/>
          </p:nvPr>
        </p:nvSpPr>
        <p:spPr>
          <a:xfrm>
            <a:off x="457205" y="1184449"/>
            <a:ext cx="3740149" cy="339447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0" name="Title 9"/>
          <p:cNvSpPr>
            <a:spLocks noGrp="1"/>
          </p:cNvSpPr>
          <p:nvPr>
            <p:ph type="title"/>
          </p:nvPr>
        </p:nvSpPr>
        <p:spPr>
          <a:xfrm>
            <a:off x="457200" y="337225"/>
            <a:ext cx="3740400" cy="799032"/>
          </a:xfrm>
        </p:spPr>
        <p:txBody>
          <a:bodyPr/>
          <a:lstStyle/>
          <a:p>
            <a:r>
              <a:rPr lang="en-US" noProof="0"/>
              <a:t>Click to edit Master title style</a:t>
            </a:r>
            <a:endParaRPr lang="en-GB" noProof="0"/>
          </a:p>
        </p:txBody>
      </p:sp>
      <p:sp>
        <p:nvSpPr>
          <p:cNvPr id="11" name="Date Placeholder 10"/>
          <p:cNvSpPr>
            <a:spLocks noGrp="1"/>
          </p:cNvSpPr>
          <p:nvPr>
            <p:ph type="dt" sz="half" idx="14"/>
          </p:nvPr>
        </p:nvSpPr>
        <p:spPr/>
        <p:txBody>
          <a:bodyPr/>
          <a:lstStyle/>
          <a:p>
            <a:fld id="{B4E5E6DD-5CB3-4B13-8FE9-5D24883D7293}" type="datetime1">
              <a:rPr lang="en-GB" noProof="0" smtClean="0"/>
              <a:t>08/06/2022</a:t>
            </a:fld>
            <a:endParaRPr lang="en-GB" noProof="0"/>
          </a:p>
        </p:txBody>
      </p:sp>
      <p:sp>
        <p:nvSpPr>
          <p:cNvPr id="12" name="Footer Placeholder 11"/>
          <p:cNvSpPr>
            <a:spLocks noGrp="1"/>
          </p:cNvSpPr>
          <p:nvPr>
            <p:ph type="ftr" sz="quarter" idx="15"/>
          </p:nvPr>
        </p:nvSpPr>
        <p:spPr/>
        <p:txBody>
          <a:bodyPr/>
          <a:lstStyle/>
          <a:p>
            <a:r>
              <a:rPr lang="en-GB" noProof="0"/>
              <a:t>Tata Steel | TITLE POWERPOINT PRESENTATION</a:t>
            </a:r>
          </a:p>
        </p:txBody>
      </p:sp>
      <p:sp>
        <p:nvSpPr>
          <p:cNvPr id="13" name="Slide Number Placeholder 12"/>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a:solidFill>
                <a:srgbClr val="FFFFFF"/>
              </a:solidFill>
            </a:endParaRPr>
          </a:p>
        </p:txBody>
      </p:sp>
    </p:spTree>
    <p:extLst>
      <p:ext uri="{BB962C8B-B14F-4D97-AF65-F5344CB8AC3E}">
        <p14:creationId xmlns:p14="http://schemas.microsoft.com/office/powerpoint/2010/main" val="3605011402"/>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Content and Picture 1/2 Violet">
    <p:bg bwMode="gray">
      <p:bgPr>
        <a:solidFill>
          <a:schemeClr val="tx2"/>
        </a:solidFill>
        <a:effectLst/>
      </p:bgPr>
    </p:bg>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4572000" y="0"/>
            <a:ext cx="4572000" cy="51435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3" name="Content Placeholder 2"/>
          <p:cNvSpPr>
            <a:spLocks noGrp="1"/>
          </p:cNvSpPr>
          <p:nvPr>
            <p:ph idx="1"/>
          </p:nvPr>
        </p:nvSpPr>
        <p:spPr>
          <a:xfrm>
            <a:off x="457200" y="1199079"/>
            <a:ext cx="3740149" cy="3394472"/>
          </a:xfrm>
        </p:spPr>
        <p:txBody>
          <a:bodyPr/>
          <a:lstStyle>
            <a:lvl1pPr>
              <a:buClr>
                <a:schemeClr val="bg1"/>
              </a:buCl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2" name="Title 1"/>
          <p:cNvSpPr>
            <a:spLocks noGrp="1"/>
          </p:cNvSpPr>
          <p:nvPr>
            <p:ph type="title"/>
          </p:nvPr>
        </p:nvSpPr>
        <p:spPr>
          <a:xfrm>
            <a:off x="457200" y="337225"/>
            <a:ext cx="3740400" cy="799032"/>
          </a:xfrm>
        </p:spPr>
        <p:txBody>
          <a:bodyPr/>
          <a:lstStyle>
            <a:lvl1pPr>
              <a:defRPr>
                <a:solidFill>
                  <a:schemeClr val="bg1"/>
                </a:solidFill>
              </a:defRPr>
            </a:lvl1pPr>
          </a:lstStyle>
          <a:p>
            <a:r>
              <a:rPr lang="en-US" noProof="0"/>
              <a:t>Click to edit Master title style</a:t>
            </a:r>
            <a:endParaRPr lang="en-GB" noProof="0"/>
          </a:p>
        </p:txBody>
      </p:sp>
      <p:sp>
        <p:nvSpPr>
          <p:cNvPr id="8" name="Date Placeholder 7"/>
          <p:cNvSpPr>
            <a:spLocks noGrp="1"/>
          </p:cNvSpPr>
          <p:nvPr>
            <p:ph type="dt" sz="half" idx="14"/>
          </p:nvPr>
        </p:nvSpPr>
        <p:spPr/>
        <p:txBody>
          <a:bodyPr/>
          <a:lstStyle>
            <a:lvl1pPr>
              <a:defRPr>
                <a:solidFill>
                  <a:schemeClr val="bg1"/>
                </a:solidFill>
              </a:defRPr>
            </a:lvl1pPr>
          </a:lstStyle>
          <a:p>
            <a:fld id="{1B1B9532-7E1A-49CE-A5BD-7BB533469177}" type="datetime1">
              <a:rPr lang="en-GB" smtClean="0"/>
              <a:t>08/06/2022</a:t>
            </a:fld>
            <a:endParaRPr lang="en-GB"/>
          </a:p>
        </p:txBody>
      </p:sp>
      <p:sp>
        <p:nvSpPr>
          <p:cNvPr id="9" name="Footer Placeholder 8"/>
          <p:cNvSpPr>
            <a:spLocks noGrp="1"/>
          </p:cNvSpPr>
          <p:nvPr>
            <p:ph type="ftr" sz="quarter" idx="15"/>
          </p:nvPr>
        </p:nvSpPr>
        <p:spPr/>
        <p:txBody>
          <a:bodyPr/>
          <a:lstStyle>
            <a:lvl1pPr>
              <a:defRPr>
                <a:solidFill>
                  <a:schemeClr val="bg1"/>
                </a:solidFill>
              </a:defRPr>
            </a:lvl1pPr>
          </a:lstStyle>
          <a:p>
            <a:r>
              <a:rPr lang="en-GB"/>
              <a:t>Tata Steel | TITLE POWERPOINT PRESENTATION</a:t>
            </a:r>
          </a:p>
        </p:txBody>
      </p:sp>
      <p:sp>
        <p:nvSpPr>
          <p:cNvPr id="10" name="Slide Number Placeholder 9"/>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a:solidFill>
                <a:srgbClr val="FFFFFF"/>
              </a:solidFill>
            </a:endParaRPr>
          </a:p>
        </p:txBody>
      </p:sp>
    </p:spTree>
    <p:extLst>
      <p:ext uri="{BB962C8B-B14F-4D97-AF65-F5344CB8AC3E}">
        <p14:creationId xmlns:p14="http://schemas.microsoft.com/office/powerpoint/2010/main" val="1478892229"/>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Content and Picture Curve">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3702997" y="0"/>
            <a:ext cx="5441003" cy="5143500"/>
          </a:xfrm>
          <a:custGeom>
            <a:avLst/>
            <a:gdLst/>
            <a:ahLst/>
            <a:cxnLst/>
            <a:rect l="l" t="t" r="r" b="b"/>
            <a:pathLst>
              <a:path w="5441003" h="5143500">
                <a:moveTo>
                  <a:pt x="245991" y="0"/>
                </a:moveTo>
                <a:lnTo>
                  <a:pt x="5441003" y="0"/>
                </a:lnTo>
                <a:lnTo>
                  <a:pt x="5441003" y="5143500"/>
                </a:lnTo>
                <a:lnTo>
                  <a:pt x="284902" y="5143500"/>
                </a:lnTo>
                <a:cubicBezTo>
                  <a:pt x="153186" y="4282872"/>
                  <a:pt x="2014" y="3344424"/>
                  <a:pt x="0" y="2483796"/>
                </a:cubicBezTo>
                <a:cubicBezTo>
                  <a:pt x="2014" y="1629924"/>
                  <a:pt x="94819" y="847387"/>
                  <a:pt x="245991" y="0"/>
                </a:cubicBezTo>
                <a:close/>
              </a:path>
            </a:pathLst>
          </a:custGeo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13" name="Content Placeholder 2"/>
          <p:cNvSpPr>
            <a:spLocks noGrp="1"/>
          </p:cNvSpPr>
          <p:nvPr>
            <p:ph sz="half" idx="1"/>
          </p:nvPr>
        </p:nvSpPr>
        <p:spPr>
          <a:xfrm>
            <a:off x="457203" y="1184447"/>
            <a:ext cx="3110400" cy="3394800"/>
          </a:xfrm>
        </p:spPr>
        <p:txBody>
          <a:bodyPr/>
          <a:lstStyle>
            <a:lvl1pPr>
              <a:tabLst>
                <a:tab pos="2600325" algn="r"/>
              </a:tabLst>
              <a:defRPr sz="1400"/>
            </a:lvl1pPr>
            <a:lvl2pPr>
              <a:tabLst>
                <a:tab pos="2600325" algn="r"/>
              </a:tabLst>
              <a:defRPr sz="1400"/>
            </a:lvl2pPr>
            <a:lvl3pPr>
              <a:tabLst>
                <a:tab pos="2600325" algn="r"/>
              </a:tabLst>
              <a:defRPr sz="1400"/>
            </a:lvl3pPr>
            <a:lvl4pPr>
              <a:tabLst>
                <a:tab pos="2600325" algn="r"/>
              </a:tabLst>
              <a:defRPr sz="1400"/>
            </a:lvl4pPr>
            <a:lvl5pPr>
              <a:tabLst>
                <a:tab pos="2600325" algn="r"/>
              </a:tabLst>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3" name="Title 2"/>
          <p:cNvSpPr>
            <a:spLocks noGrp="1"/>
          </p:cNvSpPr>
          <p:nvPr>
            <p:ph type="title"/>
          </p:nvPr>
        </p:nvSpPr>
        <p:spPr>
          <a:xfrm>
            <a:off x="457200" y="337225"/>
            <a:ext cx="3200400" cy="799032"/>
          </a:xfrm>
        </p:spPr>
        <p:txBody>
          <a:bodyPr/>
          <a:lstStyle/>
          <a:p>
            <a:r>
              <a:rPr lang="en-US" noProof="0"/>
              <a:t>Click to edit Master title style</a:t>
            </a:r>
            <a:endParaRPr lang="en-GB" noProof="0"/>
          </a:p>
        </p:txBody>
      </p:sp>
      <p:sp>
        <p:nvSpPr>
          <p:cNvPr id="10" name="Date Placeholder 9"/>
          <p:cNvSpPr>
            <a:spLocks noGrp="1"/>
          </p:cNvSpPr>
          <p:nvPr>
            <p:ph type="dt" sz="half" idx="14"/>
          </p:nvPr>
        </p:nvSpPr>
        <p:spPr/>
        <p:txBody>
          <a:bodyPr/>
          <a:lstStyle/>
          <a:p>
            <a:fld id="{D67988AC-E587-4DDA-84C8-802B104B513E}" type="datetime1">
              <a:rPr lang="en-GB" noProof="0" smtClean="0"/>
              <a:t>08/06/2022</a:t>
            </a:fld>
            <a:endParaRPr lang="en-GB" noProof="0"/>
          </a:p>
        </p:txBody>
      </p:sp>
      <p:sp>
        <p:nvSpPr>
          <p:cNvPr id="11" name="Footer Placeholder 10"/>
          <p:cNvSpPr>
            <a:spLocks noGrp="1"/>
          </p:cNvSpPr>
          <p:nvPr>
            <p:ph type="ftr" sz="quarter" idx="15"/>
          </p:nvPr>
        </p:nvSpPr>
        <p:spPr/>
        <p:txBody>
          <a:bodyPr/>
          <a:lstStyle/>
          <a:p>
            <a:r>
              <a:rPr lang="en-GB" noProof="0"/>
              <a:t>Tata Steel | TITLE POWERPOINT PRESENTATION</a:t>
            </a:r>
          </a:p>
        </p:txBody>
      </p:sp>
      <p:sp>
        <p:nvSpPr>
          <p:cNvPr id="12" name="Slide Number Placeholder 11"/>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a:solidFill>
                <a:srgbClr val="FFFFFF"/>
              </a:solidFill>
            </a:endParaRPr>
          </a:p>
        </p:txBody>
      </p:sp>
    </p:spTree>
    <p:extLst>
      <p:ext uri="{BB962C8B-B14F-4D97-AF65-F5344CB8AC3E}">
        <p14:creationId xmlns:p14="http://schemas.microsoft.com/office/powerpoint/2010/main" val="215736866"/>
      </p:ext>
    </p:extLst>
  </p:cSld>
  <p:clrMapOvr>
    <a:masterClrMapping/>
  </p:clrMapOvr>
  <p:transition spd="slow">
    <p:push dir="u"/>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Content and Picture 1/3">
    <p:spTree>
      <p:nvGrpSpPr>
        <p:cNvPr id="1" name=""/>
        <p:cNvGrpSpPr/>
        <p:nvPr/>
      </p:nvGrpSpPr>
      <p:grpSpPr>
        <a:xfrm>
          <a:off x="0" y="0"/>
          <a:ext cx="0" cy="0"/>
          <a:chOff x="0" y="0"/>
          <a:chExt cx="0" cy="0"/>
        </a:xfrm>
      </p:grpSpPr>
      <p:sp>
        <p:nvSpPr>
          <p:cNvPr id="7" name="Picture Placeholder 2"/>
          <p:cNvSpPr>
            <a:spLocks noGrp="1"/>
          </p:cNvSpPr>
          <p:nvPr>
            <p:ph type="pic" idx="13"/>
          </p:nvPr>
        </p:nvSpPr>
        <p:spPr>
          <a:xfrm>
            <a:off x="6103938" y="0"/>
            <a:ext cx="3040062" cy="51435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3" name="Content Placeholder 2"/>
          <p:cNvSpPr>
            <a:spLocks noGrp="1"/>
          </p:cNvSpPr>
          <p:nvPr>
            <p:ph idx="1"/>
          </p:nvPr>
        </p:nvSpPr>
        <p:spPr>
          <a:xfrm>
            <a:off x="457201" y="1184449"/>
            <a:ext cx="5272088" cy="339447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8" name="Title 7"/>
          <p:cNvSpPr>
            <a:spLocks noGrp="1"/>
          </p:cNvSpPr>
          <p:nvPr>
            <p:ph type="title"/>
          </p:nvPr>
        </p:nvSpPr>
        <p:spPr>
          <a:xfrm>
            <a:off x="457200" y="337225"/>
            <a:ext cx="5274000" cy="799032"/>
          </a:xfrm>
        </p:spPr>
        <p:txBody>
          <a:bodyPr/>
          <a:lstStyle/>
          <a:p>
            <a:r>
              <a:rPr lang="en-US" noProof="0"/>
              <a:t>Click to edit Master title style</a:t>
            </a:r>
            <a:endParaRPr lang="en-GB" noProof="0"/>
          </a:p>
        </p:txBody>
      </p:sp>
      <p:sp>
        <p:nvSpPr>
          <p:cNvPr id="11" name="Date Placeholder 10"/>
          <p:cNvSpPr>
            <a:spLocks noGrp="1"/>
          </p:cNvSpPr>
          <p:nvPr>
            <p:ph type="dt" sz="half" idx="14"/>
          </p:nvPr>
        </p:nvSpPr>
        <p:spPr/>
        <p:txBody>
          <a:bodyPr/>
          <a:lstStyle/>
          <a:p>
            <a:fld id="{CF7C234A-AA53-4BF5-88C1-596684D23AE5}" type="datetime1">
              <a:rPr lang="en-GB" noProof="0" smtClean="0"/>
              <a:t>08/06/2022</a:t>
            </a:fld>
            <a:endParaRPr lang="en-GB" noProof="0"/>
          </a:p>
        </p:txBody>
      </p:sp>
      <p:sp>
        <p:nvSpPr>
          <p:cNvPr id="12" name="Footer Placeholder 11"/>
          <p:cNvSpPr>
            <a:spLocks noGrp="1"/>
          </p:cNvSpPr>
          <p:nvPr>
            <p:ph type="ftr" sz="quarter" idx="15"/>
          </p:nvPr>
        </p:nvSpPr>
        <p:spPr/>
        <p:txBody>
          <a:bodyPr/>
          <a:lstStyle/>
          <a:p>
            <a:r>
              <a:rPr lang="en-GB" noProof="0"/>
              <a:t>Tata Steel | TITLE POWERPOINT PRESENTATION</a:t>
            </a:r>
          </a:p>
        </p:txBody>
      </p:sp>
      <p:sp>
        <p:nvSpPr>
          <p:cNvPr id="13" name="Slide Number Placeholder 12"/>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a:solidFill>
                <a:srgbClr val="FFFFFF"/>
              </a:solidFill>
            </a:endParaRPr>
          </a:p>
        </p:txBody>
      </p:sp>
    </p:spTree>
    <p:extLst>
      <p:ext uri="{BB962C8B-B14F-4D97-AF65-F5344CB8AC3E}">
        <p14:creationId xmlns:p14="http://schemas.microsoft.com/office/powerpoint/2010/main" val="1106864224"/>
      </p:ext>
    </p:extLst>
  </p:cSld>
  <p:clrMapOvr>
    <a:masterClrMapping/>
  </p:clrMapOvr>
  <p:transition spd="slow">
    <p:push dir="u"/>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Content and Pullout">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84449"/>
            <a:ext cx="5274000" cy="339447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2" name="Text Placeholder 11"/>
          <p:cNvSpPr>
            <a:spLocks noGrp="1"/>
          </p:cNvSpPr>
          <p:nvPr>
            <p:ph type="body" sz="quarter" idx="14"/>
          </p:nvPr>
        </p:nvSpPr>
        <p:spPr bwMode="gray">
          <a:xfrm>
            <a:off x="6439711" y="124403"/>
            <a:ext cx="2704289" cy="4703766"/>
          </a:xfrm>
          <a:custGeom>
            <a:avLst/>
            <a:gdLst>
              <a:gd name="connsiteX0" fmla="*/ 0 w 2553005"/>
              <a:gd name="connsiteY0" fmla="*/ 0 h 4454957"/>
              <a:gd name="connsiteX1" fmla="*/ 2553005 w 2553005"/>
              <a:gd name="connsiteY1" fmla="*/ 0 h 4454957"/>
              <a:gd name="connsiteX2" fmla="*/ 2553005 w 2553005"/>
              <a:gd name="connsiteY2" fmla="*/ 4454957 h 4454957"/>
              <a:gd name="connsiteX3" fmla="*/ 0 w 2553005"/>
              <a:gd name="connsiteY3" fmla="*/ 4454957 h 4454957"/>
              <a:gd name="connsiteX4" fmla="*/ 0 w 2553005"/>
              <a:gd name="connsiteY4" fmla="*/ 0 h 4454957"/>
              <a:gd name="connsiteX0" fmla="*/ 117043 w 2553005"/>
              <a:gd name="connsiteY0" fmla="*/ 1338681 h 4454957"/>
              <a:gd name="connsiteX1" fmla="*/ 2553005 w 2553005"/>
              <a:gd name="connsiteY1" fmla="*/ 0 h 4454957"/>
              <a:gd name="connsiteX2" fmla="*/ 2553005 w 2553005"/>
              <a:gd name="connsiteY2" fmla="*/ 4454957 h 4454957"/>
              <a:gd name="connsiteX3" fmla="*/ 0 w 2553005"/>
              <a:gd name="connsiteY3" fmla="*/ 4454957 h 4454957"/>
              <a:gd name="connsiteX4" fmla="*/ 117043 w 2553005"/>
              <a:gd name="connsiteY4" fmla="*/ 1338681 h 4454957"/>
              <a:gd name="connsiteX0" fmla="*/ 375477 w 2811439"/>
              <a:gd name="connsiteY0" fmla="*/ 1471949 h 4588225"/>
              <a:gd name="connsiteX1" fmla="*/ 2811439 w 2811439"/>
              <a:gd name="connsiteY1" fmla="*/ 133268 h 4588225"/>
              <a:gd name="connsiteX2" fmla="*/ 2811439 w 2811439"/>
              <a:gd name="connsiteY2" fmla="*/ 4588225 h 4588225"/>
              <a:gd name="connsiteX3" fmla="*/ 258434 w 2811439"/>
              <a:gd name="connsiteY3" fmla="*/ 4588225 h 4588225"/>
              <a:gd name="connsiteX4" fmla="*/ 375477 w 2811439"/>
              <a:gd name="connsiteY4" fmla="*/ 1471949 h 4588225"/>
              <a:gd name="connsiteX0" fmla="*/ 375477 w 2811439"/>
              <a:gd name="connsiteY0" fmla="*/ 1338681 h 4454957"/>
              <a:gd name="connsiteX1" fmla="*/ 2811439 w 2811439"/>
              <a:gd name="connsiteY1" fmla="*/ 0 h 4454957"/>
              <a:gd name="connsiteX2" fmla="*/ 2811439 w 2811439"/>
              <a:gd name="connsiteY2" fmla="*/ 4454957 h 4454957"/>
              <a:gd name="connsiteX3" fmla="*/ 258434 w 2811439"/>
              <a:gd name="connsiteY3" fmla="*/ 4454957 h 4454957"/>
              <a:gd name="connsiteX4" fmla="*/ 375477 w 2811439"/>
              <a:gd name="connsiteY4" fmla="*/ 1338681 h 4454957"/>
              <a:gd name="connsiteX0" fmla="*/ 342142 w 2836626"/>
              <a:gd name="connsiteY0" fmla="*/ 1477669 h 4454957"/>
              <a:gd name="connsiteX1" fmla="*/ 2836626 w 2836626"/>
              <a:gd name="connsiteY1" fmla="*/ 0 h 4454957"/>
              <a:gd name="connsiteX2" fmla="*/ 2836626 w 2836626"/>
              <a:gd name="connsiteY2" fmla="*/ 4454957 h 4454957"/>
              <a:gd name="connsiteX3" fmla="*/ 283621 w 2836626"/>
              <a:gd name="connsiteY3" fmla="*/ 4454957 h 4454957"/>
              <a:gd name="connsiteX4" fmla="*/ 342142 w 2836626"/>
              <a:gd name="connsiteY4" fmla="*/ 1477669 h 4454957"/>
              <a:gd name="connsiteX0" fmla="*/ 360501 w 2854985"/>
              <a:gd name="connsiteY0" fmla="*/ 1477669 h 4454957"/>
              <a:gd name="connsiteX1" fmla="*/ 2854985 w 2854985"/>
              <a:gd name="connsiteY1" fmla="*/ 0 h 4454957"/>
              <a:gd name="connsiteX2" fmla="*/ 2854985 w 2854985"/>
              <a:gd name="connsiteY2" fmla="*/ 4454957 h 4454957"/>
              <a:gd name="connsiteX3" fmla="*/ 301980 w 2854985"/>
              <a:gd name="connsiteY3" fmla="*/ 4454957 h 4454957"/>
              <a:gd name="connsiteX4" fmla="*/ 360501 w 2854985"/>
              <a:gd name="connsiteY4" fmla="*/ 1477669 h 4454957"/>
              <a:gd name="connsiteX0" fmla="*/ 44999 w 2539483"/>
              <a:gd name="connsiteY0" fmla="*/ 1477669 h 4454957"/>
              <a:gd name="connsiteX1" fmla="*/ 2539483 w 2539483"/>
              <a:gd name="connsiteY1" fmla="*/ 0 h 4454957"/>
              <a:gd name="connsiteX2" fmla="*/ 2539483 w 2539483"/>
              <a:gd name="connsiteY2" fmla="*/ 4454957 h 4454957"/>
              <a:gd name="connsiteX3" fmla="*/ 1047182 w 2539483"/>
              <a:gd name="connsiteY3" fmla="*/ 3430829 h 4454957"/>
              <a:gd name="connsiteX4" fmla="*/ 44999 w 2539483"/>
              <a:gd name="connsiteY4" fmla="*/ 1477669 h 4454957"/>
              <a:gd name="connsiteX0" fmla="*/ 45399 w 2539883"/>
              <a:gd name="connsiteY0" fmla="*/ 1477669 h 4615678"/>
              <a:gd name="connsiteX1" fmla="*/ 2539883 w 2539883"/>
              <a:gd name="connsiteY1" fmla="*/ 0 h 4615678"/>
              <a:gd name="connsiteX2" fmla="*/ 2539883 w 2539883"/>
              <a:gd name="connsiteY2" fmla="*/ 4454957 h 4615678"/>
              <a:gd name="connsiteX3" fmla="*/ 1047582 w 2539883"/>
              <a:gd name="connsiteY3" fmla="*/ 3430829 h 4615678"/>
              <a:gd name="connsiteX4" fmla="*/ 45399 w 2539883"/>
              <a:gd name="connsiteY4" fmla="*/ 1477669 h 4615678"/>
              <a:gd name="connsiteX0" fmla="*/ 45399 w 2539883"/>
              <a:gd name="connsiteY0" fmla="*/ 1477669 h 4454957"/>
              <a:gd name="connsiteX1" fmla="*/ 2539883 w 2539883"/>
              <a:gd name="connsiteY1" fmla="*/ 0 h 4454957"/>
              <a:gd name="connsiteX2" fmla="*/ 2539883 w 2539883"/>
              <a:gd name="connsiteY2" fmla="*/ 4454957 h 4454957"/>
              <a:gd name="connsiteX3" fmla="*/ 1047582 w 2539883"/>
              <a:gd name="connsiteY3" fmla="*/ 3430829 h 4454957"/>
              <a:gd name="connsiteX4" fmla="*/ 45399 w 2539883"/>
              <a:gd name="connsiteY4" fmla="*/ 1477669 h 4454957"/>
              <a:gd name="connsiteX0" fmla="*/ 102396 w 2596880"/>
              <a:gd name="connsiteY0" fmla="*/ 1477669 h 4454957"/>
              <a:gd name="connsiteX1" fmla="*/ 2596880 w 2596880"/>
              <a:gd name="connsiteY1" fmla="*/ 0 h 4454957"/>
              <a:gd name="connsiteX2" fmla="*/ 2596880 w 2596880"/>
              <a:gd name="connsiteY2" fmla="*/ 4454957 h 4454957"/>
              <a:gd name="connsiteX3" fmla="*/ 687613 w 2596880"/>
              <a:gd name="connsiteY3" fmla="*/ 2962656 h 4454957"/>
              <a:gd name="connsiteX4" fmla="*/ 102396 w 2596880"/>
              <a:gd name="connsiteY4" fmla="*/ 1477669 h 4454957"/>
              <a:gd name="connsiteX0" fmla="*/ 106554 w 2564462"/>
              <a:gd name="connsiteY0" fmla="*/ 1375256 h 4454957"/>
              <a:gd name="connsiteX1" fmla="*/ 2564462 w 2564462"/>
              <a:gd name="connsiteY1" fmla="*/ 0 h 4454957"/>
              <a:gd name="connsiteX2" fmla="*/ 2564462 w 2564462"/>
              <a:gd name="connsiteY2" fmla="*/ 4454957 h 4454957"/>
              <a:gd name="connsiteX3" fmla="*/ 655195 w 2564462"/>
              <a:gd name="connsiteY3" fmla="*/ 2962656 h 4454957"/>
              <a:gd name="connsiteX4" fmla="*/ 106554 w 2564462"/>
              <a:gd name="connsiteY4" fmla="*/ 1375256 h 4454957"/>
              <a:gd name="connsiteX0" fmla="*/ 106554 w 2564462"/>
              <a:gd name="connsiteY0" fmla="*/ 1411832 h 4454957"/>
              <a:gd name="connsiteX1" fmla="*/ 2564462 w 2564462"/>
              <a:gd name="connsiteY1" fmla="*/ 0 h 4454957"/>
              <a:gd name="connsiteX2" fmla="*/ 2564462 w 2564462"/>
              <a:gd name="connsiteY2" fmla="*/ 4454957 h 4454957"/>
              <a:gd name="connsiteX3" fmla="*/ 655195 w 2564462"/>
              <a:gd name="connsiteY3" fmla="*/ 2962656 h 4454957"/>
              <a:gd name="connsiteX4" fmla="*/ 106554 w 2564462"/>
              <a:gd name="connsiteY4" fmla="*/ 1411832 h 4454957"/>
              <a:gd name="connsiteX0" fmla="*/ 108424 w 2566332"/>
              <a:gd name="connsiteY0" fmla="*/ 1411832 h 4454957"/>
              <a:gd name="connsiteX1" fmla="*/ 2566332 w 2566332"/>
              <a:gd name="connsiteY1" fmla="*/ 0 h 4454957"/>
              <a:gd name="connsiteX2" fmla="*/ 2566332 w 2566332"/>
              <a:gd name="connsiteY2" fmla="*/ 4454957 h 4454957"/>
              <a:gd name="connsiteX3" fmla="*/ 657065 w 2566332"/>
              <a:gd name="connsiteY3" fmla="*/ 2962656 h 4454957"/>
              <a:gd name="connsiteX4" fmla="*/ 108424 w 2566332"/>
              <a:gd name="connsiteY4" fmla="*/ 1411832 h 4454957"/>
              <a:gd name="connsiteX0" fmla="*/ 109379 w 2567287"/>
              <a:gd name="connsiteY0" fmla="*/ 1411832 h 4454957"/>
              <a:gd name="connsiteX1" fmla="*/ 2567287 w 2567287"/>
              <a:gd name="connsiteY1" fmla="*/ 0 h 4454957"/>
              <a:gd name="connsiteX2" fmla="*/ 2567287 w 2567287"/>
              <a:gd name="connsiteY2" fmla="*/ 4454957 h 4454957"/>
              <a:gd name="connsiteX3" fmla="*/ 658020 w 2567287"/>
              <a:gd name="connsiteY3" fmla="*/ 2962656 h 4454957"/>
              <a:gd name="connsiteX4" fmla="*/ 109379 w 2567287"/>
              <a:gd name="connsiteY4" fmla="*/ 1411832 h 4454957"/>
              <a:gd name="connsiteX0" fmla="*/ 107424 w 2558016"/>
              <a:gd name="connsiteY0" fmla="*/ 1397202 h 4454957"/>
              <a:gd name="connsiteX1" fmla="*/ 2558016 w 2558016"/>
              <a:gd name="connsiteY1" fmla="*/ 0 h 4454957"/>
              <a:gd name="connsiteX2" fmla="*/ 2558016 w 2558016"/>
              <a:gd name="connsiteY2" fmla="*/ 4454957 h 4454957"/>
              <a:gd name="connsiteX3" fmla="*/ 648749 w 2558016"/>
              <a:gd name="connsiteY3" fmla="*/ 2962656 h 4454957"/>
              <a:gd name="connsiteX4" fmla="*/ 107424 w 2558016"/>
              <a:gd name="connsiteY4" fmla="*/ 1397202 h 4454957"/>
              <a:gd name="connsiteX0" fmla="*/ 107424 w 2558016"/>
              <a:gd name="connsiteY0" fmla="*/ 1397202 h 4454957"/>
              <a:gd name="connsiteX1" fmla="*/ 2558016 w 2558016"/>
              <a:gd name="connsiteY1" fmla="*/ 0 h 4454957"/>
              <a:gd name="connsiteX2" fmla="*/ 2558016 w 2558016"/>
              <a:gd name="connsiteY2" fmla="*/ 4454957 h 4454957"/>
              <a:gd name="connsiteX3" fmla="*/ 648749 w 2558016"/>
              <a:gd name="connsiteY3" fmla="*/ 2962656 h 4454957"/>
              <a:gd name="connsiteX4" fmla="*/ 107424 w 2558016"/>
              <a:gd name="connsiteY4" fmla="*/ 1397202 h 4454957"/>
              <a:gd name="connsiteX0" fmla="*/ 105185 w 2574827"/>
              <a:gd name="connsiteY0" fmla="*/ 1416252 h 4454957"/>
              <a:gd name="connsiteX1" fmla="*/ 2574827 w 2574827"/>
              <a:gd name="connsiteY1" fmla="*/ 0 h 4454957"/>
              <a:gd name="connsiteX2" fmla="*/ 2574827 w 2574827"/>
              <a:gd name="connsiteY2" fmla="*/ 4454957 h 4454957"/>
              <a:gd name="connsiteX3" fmla="*/ 665560 w 2574827"/>
              <a:gd name="connsiteY3" fmla="*/ 2962656 h 4454957"/>
              <a:gd name="connsiteX4" fmla="*/ 105185 w 2574827"/>
              <a:gd name="connsiteY4" fmla="*/ 1416252 h 4454957"/>
              <a:gd name="connsiteX0" fmla="*/ 91602 w 2561244"/>
              <a:gd name="connsiteY0" fmla="*/ 1416252 h 4454957"/>
              <a:gd name="connsiteX1" fmla="*/ 2561244 w 2561244"/>
              <a:gd name="connsiteY1" fmla="*/ 0 h 4454957"/>
              <a:gd name="connsiteX2" fmla="*/ 2561244 w 2561244"/>
              <a:gd name="connsiteY2" fmla="*/ 4454957 h 4454957"/>
              <a:gd name="connsiteX3" fmla="*/ 651977 w 2561244"/>
              <a:gd name="connsiteY3" fmla="*/ 2962656 h 4454957"/>
              <a:gd name="connsiteX4" fmla="*/ 91602 w 2561244"/>
              <a:gd name="connsiteY4" fmla="*/ 1416252 h 44549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1244" h="4454957">
                <a:moveTo>
                  <a:pt x="91602" y="1416252"/>
                </a:moveTo>
                <a:cubicBezTo>
                  <a:pt x="376476" y="960576"/>
                  <a:pt x="1862642" y="204826"/>
                  <a:pt x="2561244" y="0"/>
                </a:cubicBezTo>
                <a:lnTo>
                  <a:pt x="2561244" y="4454957"/>
                </a:lnTo>
                <a:cubicBezTo>
                  <a:pt x="1866300" y="4061156"/>
                  <a:pt x="1063584" y="3469107"/>
                  <a:pt x="651977" y="2962656"/>
                </a:cubicBezTo>
                <a:cubicBezTo>
                  <a:pt x="240370" y="2456205"/>
                  <a:pt x="-193272" y="1871928"/>
                  <a:pt x="91602" y="1416252"/>
                </a:cubicBezTo>
                <a:close/>
              </a:path>
            </a:pathLst>
          </a:custGeom>
          <a:solidFill>
            <a:schemeClr val="accent4"/>
          </a:solidFill>
          <a:ln>
            <a:noFill/>
          </a:ln>
        </p:spPr>
        <p:txBody>
          <a:bodyPr lIns="18000" rIns="252000" anchor="ctr" anchorCtr="0"/>
          <a:lstStyle>
            <a:lvl1pPr marL="0" indent="0" algn="r">
              <a:lnSpc>
                <a:spcPct val="80000"/>
              </a:lnSpc>
              <a:buNone/>
              <a:defRPr sz="1000">
                <a:solidFill>
                  <a:schemeClr val="bg1"/>
                </a:solidFill>
              </a:defRPr>
            </a:lvl1pPr>
            <a:lvl2pPr marL="179388" indent="0" algn="r">
              <a:lnSpc>
                <a:spcPct val="80000"/>
              </a:lnSpc>
              <a:buNone/>
              <a:defRPr sz="1000">
                <a:solidFill>
                  <a:schemeClr val="bg1"/>
                </a:solidFill>
              </a:defRPr>
            </a:lvl2pPr>
            <a:lvl3pPr marL="357187" indent="0" algn="r">
              <a:lnSpc>
                <a:spcPct val="80000"/>
              </a:lnSpc>
              <a:buNone/>
              <a:defRPr sz="1000">
                <a:solidFill>
                  <a:schemeClr val="bg1"/>
                </a:solidFill>
              </a:defRPr>
            </a:lvl3pPr>
            <a:lvl4pPr marL="536575" indent="0" algn="r">
              <a:lnSpc>
                <a:spcPct val="80000"/>
              </a:lnSpc>
              <a:buNone/>
              <a:defRPr sz="1000">
                <a:solidFill>
                  <a:schemeClr val="bg1"/>
                </a:solidFill>
              </a:defRPr>
            </a:lvl4pPr>
            <a:lvl5pPr marL="0" indent="0" algn="r">
              <a:lnSpc>
                <a:spcPct val="80000"/>
              </a:lnSpc>
              <a:buFont typeface="Arial" panose="020B0604020202020204" pitchFamily="34" charset="0"/>
              <a:buNone/>
              <a:defRPr sz="10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8" name="Title 7"/>
          <p:cNvSpPr>
            <a:spLocks noGrp="1"/>
          </p:cNvSpPr>
          <p:nvPr>
            <p:ph type="title"/>
          </p:nvPr>
        </p:nvSpPr>
        <p:spPr>
          <a:xfrm>
            <a:off x="457200" y="337225"/>
            <a:ext cx="5274000" cy="799032"/>
          </a:xfrm>
        </p:spPr>
        <p:txBody>
          <a:bodyPr/>
          <a:lstStyle/>
          <a:p>
            <a:r>
              <a:rPr lang="en-US" noProof="0"/>
              <a:t>Click to edit Master title style</a:t>
            </a:r>
            <a:endParaRPr lang="en-GB" noProof="0"/>
          </a:p>
        </p:txBody>
      </p:sp>
      <p:sp>
        <p:nvSpPr>
          <p:cNvPr id="2" name="Date Placeholder 1"/>
          <p:cNvSpPr>
            <a:spLocks noGrp="1"/>
          </p:cNvSpPr>
          <p:nvPr>
            <p:ph type="dt" sz="half" idx="15"/>
          </p:nvPr>
        </p:nvSpPr>
        <p:spPr/>
        <p:txBody>
          <a:bodyPr/>
          <a:lstStyle/>
          <a:p>
            <a:fld id="{B4DF5529-5816-4701-AD82-A14096065691}" type="datetime1">
              <a:rPr lang="en-GB" noProof="0" smtClean="0"/>
              <a:t>08/06/2022</a:t>
            </a:fld>
            <a:endParaRPr lang="en-GB" noProof="0"/>
          </a:p>
        </p:txBody>
      </p:sp>
      <p:sp>
        <p:nvSpPr>
          <p:cNvPr id="4" name="Footer Placeholder 3"/>
          <p:cNvSpPr>
            <a:spLocks noGrp="1"/>
          </p:cNvSpPr>
          <p:nvPr>
            <p:ph type="ftr" sz="quarter" idx="16"/>
          </p:nvPr>
        </p:nvSpPr>
        <p:spPr/>
        <p:txBody>
          <a:bodyPr/>
          <a:lstStyle/>
          <a:p>
            <a:r>
              <a:rPr lang="en-GB" noProof="0"/>
              <a:t>Tata Steel | TITLE POWERPOINT PRESENTATION</a:t>
            </a:r>
          </a:p>
        </p:txBody>
      </p:sp>
      <p:sp>
        <p:nvSpPr>
          <p:cNvPr id="5" name="Slide Number Placeholder 4"/>
          <p:cNvSpPr>
            <a:spLocks noGrp="1"/>
          </p:cNvSpPr>
          <p:nvPr>
            <p:ph type="sldNum" sz="quarter" idx="17"/>
          </p:nvPr>
        </p:nvSpPr>
        <p:spPr/>
        <p:txBody>
          <a:bodyPr/>
          <a:lstStyle/>
          <a:p>
            <a:fld id="{1F3F7073-2DD3-4386-BBF7-0F6C7BAF276C}" type="slidenum">
              <a:rPr lang="en-GB" noProof="0" smtClean="0">
                <a:solidFill>
                  <a:srgbClr val="FFFFFF"/>
                </a:solidFill>
              </a:rPr>
              <a:pPr/>
              <a:t>‹#›</a:t>
            </a:fld>
            <a:endParaRPr lang="en-GB" noProof="0">
              <a:solidFill>
                <a:srgbClr val="FFFFFF"/>
              </a:solidFill>
            </a:endParaRPr>
          </a:p>
        </p:txBody>
      </p:sp>
    </p:spTree>
    <p:extLst>
      <p:ext uri="{BB962C8B-B14F-4D97-AF65-F5344CB8AC3E}">
        <p14:creationId xmlns:p14="http://schemas.microsoft.com/office/powerpoint/2010/main" val="84869599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50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1+#ppt_w/2"/>
                                          </p:val>
                                        </p:tav>
                                        <p:tav tm="100000">
                                          <p:val>
                                            <p:strVal val="#ppt_x"/>
                                          </p:val>
                                        </p:tav>
                                      </p:tavLst>
                                    </p:anim>
                                    <p:anim calcmode="lin" valueType="num">
                                      <p:cBhvr additive="base">
                                        <p:cTn id="8" dur="500" fill="hold"/>
                                        <p:tgtEl>
                                          <p:spTgt spid="1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tmplLst>
          <p:tmpl>
            <p:tnLst>
              <p:par>
                <p:cTn presetID="2" presetClass="entr" presetSubtype="2" fill="hold" nodeType="afterEffect">
                  <p:stCondLst>
                    <p:cond delay="500"/>
                  </p:stCondLst>
                  <p:childTnLst>
                    <p:set>
                      <p:cBhvr>
                        <p:cTn dur="1" fill="hold">
                          <p:stCondLst>
                            <p:cond delay="0"/>
                          </p:stCondLst>
                        </p:cTn>
                        <p:tgtEl>
                          <p:spTgt spid="12"/>
                        </p:tgtEl>
                        <p:attrNameLst>
                          <p:attrName>style.visibility</p:attrName>
                        </p:attrNameLst>
                      </p:cBhvr>
                      <p:to>
                        <p:strVal val="visible"/>
                      </p:to>
                    </p:set>
                    <p:anim calcmode="lin" valueType="num">
                      <p:cBhvr additive="base">
                        <p:cTn dur="500" fill="hold"/>
                        <p:tgtEl>
                          <p:spTgt spid="12"/>
                        </p:tgtEl>
                        <p:attrNameLst>
                          <p:attrName>ppt_x</p:attrName>
                        </p:attrNameLst>
                      </p:cBhvr>
                      <p:tavLst>
                        <p:tav tm="0">
                          <p:val>
                            <p:strVal val="1+#ppt_w/2"/>
                          </p:val>
                        </p:tav>
                        <p:tav tm="100000">
                          <p:val>
                            <p:strVal val="#ppt_x"/>
                          </p:val>
                        </p:tav>
                      </p:tavLst>
                    </p:anim>
                    <p:anim calcmode="lin" valueType="num">
                      <p:cBhvr additive="base">
                        <p:cTn dur="500" fill="hold"/>
                        <p:tgtEl>
                          <p:spTgt spid="12"/>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and Pullout">
    <p:spTree>
      <p:nvGrpSpPr>
        <p:cNvPr id="1" name=""/>
        <p:cNvGrpSpPr/>
        <p:nvPr/>
      </p:nvGrpSpPr>
      <p:grpSpPr>
        <a:xfrm>
          <a:off x="0" y="0"/>
          <a:ext cx="0" cy="0"/>
          <a:chOff x="0" y="0"/>
          <a:chExt cx="0" cy="0"/>
        </a:xfrm>
      </p:grpSpPr>
      <p:sp>
        <p:nvSpPr>
          <p:cNvPr id="9" name="Picture Placeholder 2"/>
          <p:cNvSpPr>
            <a:spLocks noGrp="1"/>
          </p:cNvSpPr>
          <p:nvPr>
            <p:ph type="pic" idx="13"/>
          </p:nvPr>
        </p:nvSpPr>
        <p:spPr>
          <a:xfrm>
            <a:off x="0" y="0"/>
            <a:ext cx="9144000" cy="51435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10" name="Text Placeholder 11"/>
          <p:cNvSpPr>
            <a:spLocks noGrp="1"/>
          </p:cNvSpPr>
          <p:nvPr>
            <p:ph type="body" sz="quarter" idx="14"/>
          </p:nvPr>
        </p:nvSpPr>
        <p:spPr bwMode="gray">
          <a:xfrm>
            <a:off x="6439711" y="124403"/>
            <a:ext cx="2704289" cy="4703766"/>
          </a:xfrm>
          <a:custGeom>
            <a:avLst/>
            <a:gdLst>
              <a:gd name="connsiteX0" fmla="*/ 0 w 2553005"/>
              <a:gd name="connsiteY0" fmla="*/ 0 h 4454957"/>
              <a:gd name="connsiteX1" fmla="*/ 2553005 w 2553005"/>
              <a:gd name="connsiteY1" fmla="*/ 0 h 4454957"/>
              <a:gd name="connsiteX2" fmla="*/ 2553005 w 2553005"/>
              <a:gd name="connsiteY2" fmla="*/ 4454957 h 4454957"/>
              <a:gd name="connsiteX3" fmla="*/ 0 w 2553005"/>
              <a:gd name="connsiteY3" fmla="*/ 4454957 h 4454957"/>
              <a:gd name="connsiteX4" fmla="*/ 0 w 2553005"/>
              <a:gd name="connsiteY4" fmla="*/ 0 h 4454957"/>
              <a:gd name="connsiteX0" fmla="*/ 117043 w 2553005"/>
              <a:gd name="connsiteY0" fmla="*/ 1338681 h 4454957"/>
              <a:gd name="connsiteX1" fmla="*/ 2553005 w 2553005"/>
              <a:gd name="connsiteY1" fmla="*/ 0 h 4454957"/>
              <a:gd name="connsiteX2" fmla="*/ 2553005 w 2553005"/>
              <a:gd name="connsiteY2" fmla="*/ 4454957 h 4454957"/>
              <a:gd name="connsiteX3" fmla="*/ 0 w 2553005"/>
              <a:gd name="connsiteY3" fmla="*/ 4454957 h 4454957"/>
              <a:gd name="connsiteX4" fmla="*/ 117043 w 2553005"/>
              <a:gd name="connsiteY4" fmla="*/ 1338681 h 4454957"/>
              <a:gd name="connsiteX0" fmla="*/ 375477 w 2811439"/>
              <a:gd name="connsiteY0" fmla="*/ 1471949 h 4588225"/>
              <a:gd name="connsiteX1" fmla="*/ 2811439 w 2811439"/>
              <a:gd name="connsiteY1" fmla="*/ 133268 h 4588225"/>
              <a:gd name="connsiteX2" fmla="*/ 2811439 w 2811439"/>
              <a:gd name="connsiteY2" fmla="*/ 4588225 h 4588225"/>
              <a:gd name="connsiteX3" fmla="*/ 258434 w 2811439"/>
              <a:gd name="connsiteY3" fmla="*/ 4588225 h 4588225"/>
              <a:gd name="connsiteX4" fmla="*/ 375477 w 2811439"/>
              <a:gd name="connsiteY4" fmla="*/ 1471949 h 4588225"/>
              <a:gd name="connsiteX0" fmla="*/ 375477 w 2811439"/>
              <a:gd name="connsiteY0" fmla="*/ 1338681 h 4454957"/>
              <a:gd name="connsiteX1" fmla="*/ 2811439 w 2811439"/>
              <a:gd name="connsiteY1" fmla="*/ 0 h 4454957"/>
              <a:gd name="connsiteX2" fmla="*/ 2811439 w 2811439"/>
              <a:gd name="connsiteY2" fmla="*/ 4454957 h 4454957"/>
              <a:gd name="connsiteX3" fmla="*/ 258434 w 2811439"/>
              <a:gd name="connsiteY3" fmla="*/ 4454957 h 4454957"/>
              <a:gd name="connsiteX4" fmla="*/ 375477 w 2811439"/>
              <a:gd name="connsiteY4" fmla="*/ 1338681 h 4454957"/>
              <a:gd name="connsiteX0" fmla="*/ 342142 w 2836626"/>
              <a:gd name="connsiteY0" fmla="*/ 1477669 h 4454957"/>
              <a:gd name="connsiteX1" fmla="*/ 2836626 w 2836626"/>
              <a:gd name="connsiteY1" fmla="*/ 0 h 4454957"/>
              <a:gd name="connsiteX2" fmla="*/ 2836626 w 2836626"/>
              <a:gd name="connsiteY2" fmla="*/ 4454957 h 4454957"/>
              <a:gd name="connsiteX3" fmla="*/ 283621 w 2836626"/>
              <a:gd name="connsiteY3" fmla="*/ 4454957 h 4454957"/>
              <a:gd name="connsiteX4" fmla="*/ 342142 w 2836626"/>
              <a:gd name="connsiteY4" fmla="*/ 1477669 h 4454957"/>
              <a:gd name="connsiteX0" fmla="*/ 360501 w 2854985"/>
              <a:gd name="connsiteY0" fmla="*/ 1477669 h 4454957"/>
              <a:gd name="connsiteX1" fmla="*/ 2854985 w 2854985"/>
              <a:gd name="connsiteY1" fmla="*/ 0 h 4454957"/>
              <a:gd name="connsiteX2" fmla="*/ 2854985 w 2854985"/>
              <a:gd name="connsiteY2" fmla="*/ 4454957 h 4454957"/>
              <a:gd name="connsiteX3" fmla="*/ 301980 w 2854985"/>
              <a:gd name="connsiteY3" fmla="*/ 4454957 h 4454957"/>
              <a:gd name="connsiteX4" fmla="*/ 360501 w 2854985"/>
              <a:gd name="connsiteY4" fmla="*/ 1477669 h 4454957"/>
              <a:gd name="connsiteX0" fmla="*/ 44999 w 2539483"/>
              <a:gd name="connsiteY0" fmla="*/ 1477669 h 4454957"/>
              <a:gd name="connsiteX1" fmla="*/ 2539483 w 2539483"/>
              <a:gd name="connsiteY1" fmla="*/ 0 h 4454957"/>
              <a:gd name="connsiteX2" fmla="*/ 2539483 w 2539483"/>
              <a:gd name="connsiteY2" fmla="*/ 4454957 h 4454957"/>
              <a:gd name="connsiteX3" fmla="*/ 1047182 w 2539483"/>
              <a:gd name="connsiteY3" fmla="*/ 3430829 h 4454957"/>
              <a:gd name="connsiteX4" fmla="*/ 44999 w 2539483"/>
              <a:gd name="connsiteY4" fmla="*/ 1477669 h 4454957"/>
              <a:gd name="connsiteX0" fmla="*/ 45399 w 2539883"/>
              <a:gd name="connsiteY0" fmla="*/ 1477669 h 4615678"/>
              <a:gd name="connsiteX1" fmla="*/ 2539883 w 2539883"/>
              <a:gd name="connsiteY1" fmla="*/ 0 h 4615678"/>
              <a:gd name="connsiteX2" fmla="*/ 2539883 w 2539883"/>
              <a:gd name="connsiteY2" fmla="*/ 4454957 h 4615678"/>
              <a:gd name="connsiteX3" fmla="*/ 1047582 w 2539883"/>
              <a:gd name="connsiteY3" fmla="*/ 3430829 h 4615678"/>
              <a:gd name="connsiteX4" fmla="*/ 45399 w 2539883"/>
              <a:gd name="connsiteY4" fmla="*/ 1477669 h 4615678"/>
              <a:gd name="connsiteX0" fmla="*/ 45399 w 2539883"/>
              <a:gd name="connsiteY0" fmla="*/ 1477669 h 4454957"/>
              <a:gd name="connsiteX1" fmla="*/ 2539883 w 2539883"/>
              <a:gd name="connsiteY1" fmla="*/ 0 h 4454957"/>
              <a:gd name="connsiteX2" fmla="*/ 2539883 w 2539883"/>
              <a:gd name="connsiteY2" fmla="*/ 4454957 h 4454957"/>
              <a:gd name="connsiteX3" fmla="*/ 1047582 w 2539883"/>
              <a:gd name="connsiteY3" fmla="*/ 3430829 h 4454957"/>
              <a:gd name="connsiteX4" fmla="*/ 45399 w 2539883"/>
              <a:gd name="connsiteY4" fmla="*/ 1477669 h 4454957"/>
              <a:gd name="connsiteX0" fmla="*/ 102396 w 2596880"/>
              <a:gd name="connsiteY0" fmla="*/ 1477669 h 4454957"/>
              <a:gd name="connsiteX1" fmla="*/ 2596880 w 2596880"/>
              <a:gd name="connsiteY1" fmla="*/ 0 h 4454957"/>
              <a:gd name="connsiteX2" fmla="*/ 2596880 w 2596880"/>
              <a:gd name="connsiteY2" fmla="*/ 4454957 h 4454957"/>
              <a:gd name="connsiteX3" fmla="*/ 687613 w 2596880"/>
              <a:gd name="connsiteY3" fmla="*/ 2962656 h 4454957"/>
              <a:gd name="connsiteX4" fmla="*/ 102396 w 2596880"/>
              <a:gd name="connsiteY4" fmla="*/ 1477669 h 4454957"/>
              <a:gd name="connsiteX0" fmla="*/ 106554 w 2564462"/>
              <a:gd name="connsiteY0" fmla="*/ 1375256 h 4454957"/>
              <a:gd name="connsiteX1" fmla="*/ 2564462 w 2564462"/>
              <a:gd name="connsiteY1" fmla="*/ 0 h 4454957"/>
              <a:gd name="connsiteX2" fmla="*/ 2564462 w 2564462"/>
              <a:gd name="connsiteY2" fmla="*/ 4454957 h 4454957"/>
              <a:gd name="connsiteX3" fmla="*/ 655195 w 2564462"/>
              <a:gd name="connsiteY3" fmla="*/ 2962656 h 4454957"/>
              <a:gd name="connsiteX4" fmla="*/ 106554 w 2564462"/>
              <a:gd name="connsiteY4" fmla="*/ 1375256 h 4454957"/>
              <a:gd name="connsiteX0" fmla="*/ 106554 w 2564462"/>
              <a:gd name="connsiteY0" fmla="*/ 1411832 h 4454957"/>
              <a:gd name="connsiteX1" fmla="*/ 2564462 w 2564462"/>
              <a:gd name="connsiteY1" fmla="*/ 0 h 4454957"/>
              <a:gd name="connsiteX2" fmla="*/ 2564462 w 2564462"/>
              <a:gd name="connsiteY2" fmla="*/ 4454957 h 4454957"/>
              <a:gd name="connsiteX3" fmla="*/ 655195 w 2564462"/>
              <a:gd name="connsiteY3" fmla="*/ 2962656 h 4454957"/>
              <a:gd name="connsiteX4" fmla="*/ 106554 w 2564462"/>
              <a:gd name="connsiteY4" fmla="*/ 1411832 h 4454957"/>
              <a:gd name="connsiteX0" fmla="*/ 108424 w 2566332"/>
              <a:gd name="connsiteY0" fmla="*/ 1411832 h 4454957"/>
              <a:gd name="connsiteX1" fmla="*/ 2566332 w 2566332"/>
              <a:gd name="connsiteY1" fmla="*/ 0 h 4454957"/>
              <a:gd name="connsiteX2" fmla="*/ 2566332 w 2566332"/>
              <a:gd name="connsiteY2" fmla="*/ 4454957 h 4454957"/>
              <a:gd name="connsiteX3" fmla="*/ 657065 w 2566332"/>
              <a:gd name="connsiteY3" fmla="*/ 2962656 h 4454957"/>
              <a:gd name="connsiteX4" fmla="*/ 108424 w 2566332"/>
              <a:gd name="connsiteY4" fmla="*/ 1411832 h 4454957"/>
              <a:gd name="connsiteX0" fmla="*/ 109379 w 2567287"/>
              <a:gd name="connsiteY0" fmla="*/ 1411832 h 4454957"/>
              <a:gd name="connsiteX1" fmla="*/ 2567287 w 2567287"/>
              <a:gd name="connsiteY1" fmla="*/ 0 h 4454957"/>
              <a:gd name="connsiteX2" fmla="*/ 2567287 w 2567287"/>
              <a:gd name="connsiteY2" fmla="*/ 4454957 h 4454957"/>
              <a:gd name="connsiteX3" fmla="*/ 658020 w 2567287"/>
              <a:gd name="connsiteY3" fmla="*/ 2962656 h 4454957"/>
              <a:gd name="connsiteX4" fmla="*/ 109379 w 2567287"/>
              <a:gd name="connsiteY4" fmla="*/ 1411832 h 4454957"/>
              <a:gd name="connsiteX0" fmla="*/ 107424 w 2558016"/>
              <a:gd name="connsiteY0" fmla="*/ 1397202 h 4454957"/>
              <a:gd name="connsiteX1" fmla="*/ 2558016 w 2558016"/>
              <a:gd name="connsiteY1" fmla="*/ 0 h 4454957"/>
              <a:gd name="connsiteX2" fmla="*/ 2558016 w 2558016"/>
              <a:gd name="connsiteY2" fmla="*/ 4454957 h 4454957"/>
              <a:gd name="connsiteX3" fmla="*/ 648749 w 2558016"/>
              <a:gd name="connsiteY3" fmla="*/ 2962656 h 4454957"/>
              <a:gd name="connsiteX4" fmla="*/ 107424 w 2558016"/>
              <a:gd name="connsiteY4" fmla="*/ 1397202 h 4454957"/>
              <a:gd name="connsiteX0" fmla="*/ 107424 w 2558016"/>
              <a:gd name="connsiteY0" fmla="*/ 1397202 h 4454957"/>
              <a:gd name="connsiteX1" fmla="*/ 2558016 w 2558016"/>
              <a:gd name="connsiteY1" fmla="*/ 0 h 4454957"/>
              <a:gd name="connsiteX2" fmla="*/ 2558016 w 2558016"/>
              <a:gd name="connsiteY2" fmla="*/ 4454957 h 4454957"/>
              <a:gd name="connsiteX3" fmla="*/ 648749 w 2558016"/>
              <a:gd name="connsiteY3" fmla="*/ 2962656 h 4454957"/>
              <a:gd name="connsiteX4" fmla="*/ 107424 w 2558016"/>
              <a:gd name="connsiteY4" fmla="*/ 1397202 h 4454957"/>
              <a:gd name="connsiteX0" fmla="*/ 105185 w 2574827"/>
              <a:gd name="connsiteY0" fmla="*/ 1416252 h 4454957"/>
              <a:gd name="connsiteX1" fmla="*/ 2574827 w 2574827"/>
              <a:gd name="connsiteY1" fmla="*/ 0 h 4454957"/>
              <a:gd name="connsiteX2" fmla="*/ 2574827 w 2574827"/>
              <a:gd name="connsiteY2" fmla="*/ 4454957 h 4454957"/>
              <a:gd name="connsiteX3" fmla="*/ 665560 w 2574827"/>
              <a:gd name="connsiteY3" fmla="*/ 2962656 h 4454957"/>
              <a:gd name="connsiteX4" fmla="*/ 105185 w 2574827"/>
              <a:gd name="connsiteY4" fmla="*/ 1416252 h 4454957"/>
              <a:gd name="connsiteX0" fmla="*/ 91602 w 2561244"/>
              <a:gd name="connsiteY0" fmla="*/ 1416252 h 4454957"/>
              <a:gd name="connsiteX1" fmla="*/ 2561244 w 2561244"/>
              <a:gd name="connsiteY1" fmla="*/ 0 h 4454957"/>
              <a:gd name="connsiteX2" fmla="*/ 2561244 w 2561244"/>
              <a:gd name="connsiteY2" fmla="*/ 4454957 h 4454957"/>
              <a:gd name="connsiteX3" fmla="*/ 651977 w 2561244"/>
              <a:gd name="connsiteY3" fmla="*/ 2962656 h 4454957"/>
              <a:gd name="connsiteX4" fmla="*/ 91602 w 2561244"/>
              <a:gd name="connsiteY4" fmla="*/ 1416252 h 44549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1244" h="4454957">
                <a:moveTo>
                  <a:pt x="91602" y="1416252"/>
                </a:moveTo>
                <a:cubicBezTo>
                  <a:pt x="376476" y="960576"/>
                  <a:pt x="1862642" y="204826"/>
                  <a:pt x="2561244" y="0"/>
                </a:cubicBezTo>
                <a:lnTo>
                  <a:pt x="2561244" y="4454957"/>
                </a:lnTo>
                <a:cubicBezTo>
                  <a:pt x="1866300" y="4061156"/>
                  <a:pt x="1063584" y="3469107"/>
                  <a:pt x="651977" y="2962656"/>
                </a:cubicBezTo>
                <a:cubicBezTo>
                  <a:pt x="240370" y="2456205"/>
                  <a:pt x="-193272" y="1871928"/>
                  <a:pt x="91602" y="1416252"/>
                </a:cubicBezTo>
                <a:close/>
              </a:path>
            </a:pathLst>
          </a:custGeom>
          <a:solidFill>
            <a:schemeClr val="accent4"/>
          </a:solidFill>
          <a:ln>
            <a:noFill/>
          </a:ln>
        </p:spPr>
        <p:txBody>
          <a:bodyPr lIns="18000" rIns="252000" anchor="ctr" anchorCtr="0"/>
          <a:lstStyle>
            <a:lvl1pPr marL="0" indent="0" algn="r">
              <a:lnSpc>
                <a:spcPct val="80000"/>
              </a:lnSpc>
              <a:buNone/>
              <a:defRPr sz="1000">
                <a:solidFill>
                  <a:schemeClr val="bg1"/>
                </a:solidFill>
              </a:defRPr>
            </a:lvl1pPr>
            <a:lvl2pPr marL="179388" indent="0" algn="r">
              <a:lnSpc>
                <a:spcPct val="80000"/>
              </a:lnSpc>
              <a:buNone/>
              <a:defRPr sz="1000">
                <a:solidFill>
                  <a:schemeClr val="bg1"/>
                </a:solidFill>
              </a:defRPr>
            </a:lvl2pPr>
            <a:lvl3pPr marL="357187" indent="0" algn="r">
              <a:lnSpc>
                <a:spcPct val="80000"/>
              </a:lnSpc>
              <a:buNone/>
              <a:defRPr sz="1000">
                <a:solidFill>
                  <a:schemeClr val="bg1"/>
                </a:solidFill>
              </a:defRPr>
            </a:lvl3pPr>
            <a:lvl4pPr marL="536575" indent="0" algn="r">
              <a:lnSpc>
                <a:spcPct val="80000"/>
              </a:lnSpc>
              <a:buNone/>
              <a:defRPr sz="1000">
                <a:solidFill>
                  <a:schemeClr val="bg1"/>
                </a:solidFill>
              </a:defRPr>
            </a:lvl4pPr>
            <a:lvl5pPr marL="0" indent="0" algn="r">
              <a:lnSpc>
                <a:spcPct val="80000"/>
              </a:lnSpc>
              <a:buFont typeface="Arial" panose="020B0604020202020204" pitchFamily="34" charset="0"/>
              <a:buNone/>
              <a:defRPr sz="10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2" name="Date Placeholder 1"/>
          <p:cNvSpPr>
            <a:spLocks noGrp="1"/>
          </p:cNvSpPr>
          <p:nvPr>
            <p:ph type="dt" sz="half" idx="15"/>
          </p:nvPr>
        </p:nvSpPr>
        <p:spPr/>
        <p:txBody>
          <a:bodyPr/>
          <a:lstStyle>
            <a:lvl1pPr>
              <a:defRPr>
                <a:solidFill>
                  <a:schemeClr val="bg1"/>
                </a:solidFill>
              </a:defRPr>
            </a:lvl1pPr>
          </a:lstStyle>
          <a:p>
            <a:fld id="{9A45EA40-C02B-4A55-BA37-7FEB02933582}" type="datetime1">
              <a:rPr lang="en-GB" smtClean="0"/>
              <a:t>08/06/2022</a:t>
            </a:fld>
            <a:endParaRPr lang="en-GB"/>
          </a:p>
        </p:txBody>
      </p:sp>
      <p:sp>
        <p:nvSpPr>
          <p:cNvPr id="3" name="Footer Placeholder 2"/>
          <p:cNvSpPr>
            <a:spLocks noGrp="1"/>
          </p:cNvSpPr>
          <p:nvPr>
            <p:ph type="ftr" sz="quarter" idx="16"/>
          </p:nvPr>
        </p:nvSpPr>
        <p:spPr/>
        <p:txBody>
          <a:bodyPr/>
          <a:lstStyle>
            <a:lvl1pPr>
              <a:defRPr>
                <a:solidFill>
                  <a:schemeClr val="bg1"/>
                </a:solidFill>
              </a:defRPr>
            </a:lvl1pPr>
          </a:lstStyle>
          <a:p>
            <a:r>
              <a:rPr lang="en-GB"/>
              <a:t>Tata Steel | TITLE POWERPOINT PRESENTATION</a:t>
            </a:r>
          </a:p>
        </p:txBody>
      </p:sp>
      <p:sp>
        <p:nvSpPr>
          <p:cNvPr id="7" name="Slide Number Placeholder 6"/>
          <p:cNvSpPr>
            <a:spLocks noGrp="1"/>
          </p:cNvSpPr>
          <p:nvPr>
            <p:ph type="sldNum" sz="quarter" idx="17"/>
          </p:nvPr>
        </p:nvSpPr>
        <p:spPr/>
        <p:txBody>
          <a:bodyPr/>
          <a:lstStyle/>
          <a:p>
            <a:fld id="{1F3F7073-2DD3-4386-BBF7-0F6C7BAF276C}" type="slidenum">
              <a:rPr lang="en-GB" noProof="0" smtClean="0">
                <a:solidFill>
                  <a:srgbClr val="FFFFFF"/>
                </a:solidFill>
              </a:rPr>
              <a:pPr/>
              <a:t>‹#›</a:t>
            </a:fld>
            <a:endParaRPr lang="en-GB" noProof="0">
              <a:solidFill>
                <a:srgbClr val="FFFFFF"/>
              </a:solidFill>
            </a:endParaRPr>
          </a:p>
        </p:txBody>
      </p:sp>
    </p:spTree>
    <p:extLst>
      <p:ext uri="{BB962C8B-B14F-4D97-AF65-F5344CB8AC3E}">
        <p14:creationId xmlns:p14="http://schemas.microsoft.com/office/powerpoint/2010/main" val="268632904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grpId="0" nodeType="afterEffect">
                                  <p:stCondLst>
                                    <p:cond delay="50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1+#ppt_w/2"/>
                                          </p:val>
                                        </p:tav>
                                        <p:tav tm="100000">
                                          <p:val>
                                            <p:strVal val="#ppt_x"/>
                                          </p:val>
                                        </p:tav>
                                      </p:tavLst>
                                    </p:anim>
                                    <p:anim calcmode="lin" valueType="num">
                                      <p:cBhvr additive="base">
                                        <p:cTn id="8" dur="500" fill="hold"/>
                                        <p:tgtEl>
                                          <p:spTgt spid="1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tmplLst>
          <p:tmpl>
            <p:tnLst>
              <p:par>
                <p:cTn presetID="2" presetClass="entr" presetSubtype="2" fill="hold" nodeType="afterEffect">
                  <p:stCondLst>
                    <p:cond delay="500"/>
                  </p:stCondLst>
                  <p:childTnLst>
                    <p:set>
                      <p:cBhvr>
                        <p:cTn dur="1" fill="hold">
                          <p:stCondLst>
                            <p:cond delay="0"/>
                          </p:stCondLst>
                        </p:cTn>
                        <p:tgtEl>
                          <p:spTgt spid="10"/>
                        </p:tgtEl>
                        <p:attrNameLst>
                          <p:attrName>style.visibility</p:attrName>
                        </p:attrNameLst>
                      </p:cBhvr>
                      <p:to>
                        <p:strVal val="visible"/>
                      </p:to>
                    </p:set>
                    <p:anim calcmode="lin" valueType="num">
                      <p:cBhvr additive="base">
                        <p:cTn dur="500" fill="hold"/>
                        <p:tgtEl>
                          <p:spTgt spid="10"/>
                        </p:tgtEl>
                        <p:attrNameLst>
                          <p:attrName>ppt_x</p:attrName>
                        </p:attrNameLst>
                      </p:cBhvr>
                      <p:tavLst>
                        <p:tav tm="0">
                          <p:val>
                            <p:strVal val="1+#ppt_w/2"/>
                          </p:val>
                        </p:tav>
                        <p:tav tm="100000">
                          <p:val>
                            <p:strVal val="#ppt_x"/>
                          </p:val>
                        </p:tav>
                      </p:tavLst>
                    </p:anim>
                    <p:anim calcmode="lin" valueType="num">
                      <p:cBhvr additive="base">
                        <p:cTn dur="500" fill="hold"/>
                        <p:tgtEl>
                          <p:spTgt spid="10"/>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endParaRPr lang="en-GB" noProof="0"/>
          </a:p>
        </p:txBody>
      </p:sp>
      <p:sp>
        <p:nvSpPr>
          <p:cNvPr id="3" name="Content Placeholder 2"/>
          <p:cNvSpPr>
            <a:spLocks noGrp="1"/>
          </p:cNvSpPr>
          <p:nvPr>
            <p:ph sz="half" idx="1"/>
          </p:nvPr>
        </p:nvSpPr>
        <p:spPr>
          <a:xfrm>
            <a:off x="457200" y="1184447"/>
            <a:ext cx="4038600" cy="3394800"/>
          </a:xfrm>
        </p:spPr>
        <p:txBody>
          <a:bodyPr/>
          <a:lstStyle>
            <a:lvl1pPr>
              <a:tabLst>
                <a:tab pos="3767138"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4" name="Content Placeholder 3"/>
          <p:cNvSpPr>
            <a:spLocks noGrp="1"/>
          </p:cNvSpPr>
          <p:nvPr>
            <p:ph sz="half" idx="2"/>
          </p:nvPr>
        </p:nvSpPr>
        <p:spPr>
          <a:xfrm>
            <a:off x="4648200" y="1190932"/>
            <a:ext cx="4038600" cy="3394800"/>
          </a:xfrm>
        </p:spPr>
        <p:txBody>
          <a:bodyPr/>
          <a:lstStyle>
            <a:lvl1pPr>
              <a:tabLst>
                <a:tab pos="3767138"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1" name="Date Placeholder 10"/>
          <p:cNvSpPr>
            <a:spLocks noGrp="1"/>
          </p:cNvSpPr>
          <p:nvPr>
            <p:ph type="dt" sz="half" idx="10"/>
          </p:nvPr>
        </p:nvSpPr>
        <p:spPr/>
        <p:txBody>
          <a:bodyPr/>
          <a:lstStyle/>
          <a:p>
            <a:fld id="{935BFC90-A58D-46E0-87B3-DB56AB627FE2}" type="datetime1">
              <a:rPr lang="en-GB" noProof="0" smtClean="0"/>
              <a:t>08/06/2022</a:t>
            </a:fld>
            <a:endParaRPr lang="en-GB" noProof="0"/>
          </a:p>
        </p:txBody>
      </p:sp>
      <p:sp>
        <p:nvSpPr>
          <p:cNvPr id="12" name="Footer Placeholder 11"/>
          <p:cNvSpPr>
            <a:spLocks noGrp="1"/>
          </p:cNvSpPr>
          <p:nvPr>
            <p:ph type="ftr" sz="quarter" idx="11"/>
          </p:nvPr>
        </p:nvSpPr>
        <p:spPr/>
        <p:txBody>
          <a:bodyPr/>
          <a:lstStyle/>
          <a:p>
            <a:r>
              <a:rPr lang="en-GB" noProof="0"/>
              <a:t>Tata Steel | TITLE POWERPOINT PRESENTATION</a:t>
            </a:r>
          </a:p>
        </p:txBody>
      </p:sp>
      <p:sp>
        <p:nvSpPr>
          <p:cNvPr id="13" name="Slide Number Placeholder 12"/>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a:solidFill>
                <a:srgbClr val="FFFFFF"/>
              </a:solidFill>
            </a:endParaRPr>
          </a:p>
        </p:txBody>
      </p:sp>
    </p:spTree>
    <p:extLst>
      <p:ext uri="{BB962C8B-B14F-4D97-AF65-F5344CB8AC3E}">
        <p14:creationId xmlns:p14="http://schemas.microsoft.com/office/powerpoint/2010/main" val="2932328440"/>
      </p:ext>
    </p:extLst>
  </p:cSld>
  <p:clrMapOvr>
    <a:masterClrMapping/>
  </p:clrMapOvr>
  <p:transition spd="slow">
    <p:push dir="u"/>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and Pictures">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2879387"/>
            <a:ext cx="4038600" cy="1699860"/>
          </a:xfrm>
        </p:spPr>
        <p:txBody>
          <a:bodyPr/>
          <a:lstStyle>
            <a:lvl1pPr>
              <a:tabLst>
                <a:tab pos="3767138"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4" name="Content Placeholder 3"/>
          <p:cNvSpPr>
            <a:spLocks noGrp="1"/>
          </p:cNvSpPr>
          <p:nvPr>
            <p:ph sz="half" idx="2"/>
          </p:nvPr>
        </p:nvSpPr>
        <p:spPr>
          <a:xfrm>
            <a:off x="4648200" y="2885872"/>
            <a:ext cx="4038600" cy="1699860"/>
          </a:xfrm>
        </p:spPr>
        <p:txBody>
          <a:bodyPr/>
          <a:lstStyle>
            <a:lvl1pPr>
              <a:tabLst>
                <a:tab pos="3767138"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2" name="Title 1"/>
          <p:cNvSpPr>
            <a:spLocks noGrp="1"/>
          </p:cNvSpPr>
          <p:nvPr>
            <p:ph type="title"/>
          </p:nvPr>
        </p:nvSpPr>
        <p:spPr/>
        <p:txBody>
          <a:bodyPr/>
          <a:lstStyle/>
          <a:p>
            <a:r>
              <a:rPr lang="en-US" noProof="0"/>
              <a:t>Click to edit Master title style</a:t>
            </a:r>
            <a:endParaRPr lang="en-GB" noProof="0"/>
          </a:p>
        </p:txBody>
      </p:sp>
      <p:sp>
        <p:nvSpPr>
          <p:cNvPr id="8" name="Picture Placeholder 2"/>
          <p:cNvSpPr>
            <a:spLocks noGrp="1" noChangeAspect="1"/>
          </p:cNvSpPr>
          <p:nvPr>
            <p:ph type="pic" idx="13"/>
          </p:nvPr>
        </p:nvSpPr>
        <p:spPr>
          <a:xfrm>
            <a:off x="569912" y="1017588"/>
            <a:ext cx="3170600" cy="17892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9" name="Picture Placeholder 2"/>
          <p:cNvSpPr>
            <a:spLocks noGrp="1" noChangeAspect="1"/>
          </p:cNvSpPr>
          <p:nvPr>
            <p:ph type="pic" idx="15"/>
          </p:nvPr>
        </p:nvSpPr>
        <p:spPr>
          <a:xfrm>
            <a:off x="4754804" y="1017588"/>
            <a:ext cx="3170600" cy="17892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14" name="Date Placeholder 13"/>
          <p:cNvSpPr>
            <a:spLocks noGrp="1"/>
          </p:cNvSpPr>
          <p:nvPr>
            <p:ph type="dt" sz="half" idx="16"/>
          </p:nvPr>
        </p:nvSpPr>
        <p:spPr/>
        <p:txBody>
          <a:bodyPr/>
          <a:lstStyle/>
          <a:p>
            <a:fld id="{9F8C278F-D68A-4E3E-815E-823A6CF96EEE}" type="datetime1">
              <a:rPr lang="en-GB" noProof="0" smtClean="0"/>
              <a:t>08/06/2022</a:t>
            </a:fld>
            <a:endParaRPr lang="en-GB" noProof="0"/>
          </a:p>
        </p:txBody>
      </p:sp>
      <p:sp>
        <p:nvSpPr>
          <p:cNvPr id="15" name="Footer Placeholder 14"/>
          <p:cNvSpPr>
            <a:spLocks noGrp="1"/>
          </p:cNvSpPr>
          <p:nvPr>
            <p:ph type="ftr" sz="quarter" idx="17"/>
          </p:nvPr>
        </p:nvSpPr>
        <p:spPr/>
        <p:txBody>
          <a:bodyPr/>
          <a:lstStyle/>
          <a:p>
            <a:r>
              <a:rPr lang="en-GB" noProof="0"/>
              <a:t>Tata Steel | TITLE POWERPOINT PRESENTATION</a:t>
            </a:r>
          </a:p>
        </p:txBody>
      </p:sp>
      <p:sp>
        <p:nvSpPr>
          <p:cNvPr id="16" name="Slide Number Placeholder 15"/>
          <p:cNvSpPr>
            <a:spLocks noGrp="1"/>
          </p:cNvSpPr>
          <p:nvPr>
            <p:ph type="sldNum" sz="quarter" idx="18"/>
          </p:nvPr>
        </p:nvSpPr>
        <p:spPr/>
        <p:txBody>
          <a:bodyPr/>
          <a:lstStyle/>
          <a:p>
            <a:fld id="{1F3F7073-2DD3-4386-BBF7-0F6C7BAF276C}" type="slidenum">
              <a:rPr lang="en-GB" noProof="0" smtClean="0">
                <a:solidFill>
                  <a:srgbClr val="FFFFFF"/>
                </a:solidFill>
              </a:rPr>
              <a:pPr/>
              <a:t>‹#›</a:t>
            </a:fld>
            <a:endParaRPr lang="en-GB" noProof="0">
              <a:solidFill>
                <a:srgbClr val="FFFFFF"/>
              </a:solidFill>
            </a:endParaRPr>
          </a:p>
        </p:txBody>
      </p:sp>
    </p:spTree>
    <p:extLst>
      <p:ext uri="{BB962C8B-B14F-4D97-AF65-F5344CB8AC3E}">
        <p14:creationId xmlns:p14="http://schemas.microsoft.com/office/powerpoint/2010/main" val="772110365"/>
      </p:ext>
    </p:extLst>
  </p:cSld>
  <p:clrMapOvr>
    <a:masterClrMapping/>
  </p:clrMapOvr>
  <p:transition spd="slow">
    <p:push dir="u"/>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wo Content and Pictures right">
    <p:spTree>
      <p:nvGrpSpPr>
        <p:cNvPr id="1" name=""/>
        <p:cNvGrpSpPr/>
        <p:nvPr/>
      </p:nvGrpSpPr>
      <p:grpSpPr>
        <a:xfrm>
          <a:off x="0" y="0"/>
          <a:ext cx="0" cy="0"/>
          <a:chOff x="0" y="0"/>
          <a:chExt cx="0" cy="0"/>
        </a:xfrm>
      </p:grpSpPr>
      <p:sp>
        <p:nvSpPr>
          <p:cNvPr id="2" name="Title 1"/>
          <p:cNvSpPr>
            <a:spLocks noGrp="1"/>
          </p:cNvSpPr>
          <p:nvPr>
            <p:ph type="title"/>
          </p:nvPr>
        </p:nvSpPr>
        <p:spPr>
          <a:xfrm>
            <a:off x="457200" y="337225"/>
            <a:ext cx="8229600" cy="799032"/>
          </a:xfrm>
        </p:spPr>
        <p:txBody>
          <a:bodyPr/>
          <a:lstStyle/>
          <a:p>
            <a:r>
              <a:rPr lang="en-US" noProof="0"/>
              <a:t>Click to edit Master title style</a:t>
            </a:r>
            <a:endParaRPr lang="en-GB" noProof="0"/>
          </a:p>
        </p:txBody>
      </p:sp>
      <p:sp>
        <p:nvSpPr>
          <p:cNvPr id="3" name="Content Placeholder 2"/>
          <p:cNvSpPr>
            <a:spLocks noGrp="1"/>
          </p:cNvSpPr>
          <p:nvPr>
            <p:ph sz="half" idx="1"/>
          </p:nvPr>
        </p:nvSpPr>
        <p:spPr>
          <a:xfrm>
            <a:off x="457200" y="1184447"/>
            <a:ext cx="5274000" cy="1442021"/>
          </a:xfrm>
        </p:spPr>
        <p:txBody>
          <a:bodyPr/>
          <a:lstStyle>
            <a:lvl1pPr>
              <a:tabLst>
                <a:tab pos="3767138"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4" name="Content Placeholder 3"/>
          <p:cNvSpPr>
            <a:spLocks noGrp="1"/>
          </p:cNvSpPr>
          <p:nvPr>
            <p:ph sz="half" idx="2"/>
          </p:nvPr>
        </p:nvSpPr>
        <p:spPr>
          <a:xfrm>
            <a:off x="457200" y="2828025"/>
            <a:ext cx="5274000" cy="1443600"/>
          </a:xfrm>
        </p:spPr>
        <p:txBody>
          <a:bodyPr/>
          <a:lstStyle>
            <a:lvl1pPr>
              <a:tabLst>
                <a:tab pos="3767138" algn="r"/>
              </a:tabLst>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0" name="Picture Placeholder 2"/>
          <p:cNvSpPr>
            <a:spLocks noGrp="1"/>
          </p:cNvSpPr>
          <p:nvPr>
            <p:ph type="pic" idx="13"/>
          </p:nvPr>
        </p:nvSpPr>
        <p:spPr>
          <a:xfrm>
            <a:off x="6103938" y="1017588"/>
            <a:ext cx="2473325" cy="1610459"/>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11" name="Picture Placeholder 2"/>
          <p:cNvSpPr>
            <a:spLocks noGrp="1"/>
          </p:cNvSpPr>
          <p:nvPr>
            <p:ph type="pic" idx="15"/>
          </p:nvPr>
        </p:nvSpPr>
        <p:spPr>
          <a:xfrm>
            <a:off x="6103938" y="2790869"/>
            <a:ext cx="2473325" cy="1610459"/>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13" name="Date Placeholder 12"/>
          <p:cNvSpPr>
            <a:spLocks noGrp="1"/>
          </p:cNvSpPr>
          <p:nvPr>
            <p:ph type="dt" sz="half" idx="16"/>
          </p:nvPr>
        </p:nvSpPr>
        <p:spPr/>
        <p:txBody>
          <a:bodyPr/>
          <a:lstStyle/>
          <a:p>
            <a:fld id="{F5E76CD9-35CC-40B1-9A6D-E4B453500984}" type="datetime1">
              <a:rPr lang="en-GB" noProof="0" smtClean="0"/>
              <a:t>08/06/2022</a:t>
            </a:fld>
            <a:endParaRPr lang="en-GB" noProof="0"/>
          </a:p>
        </p:txBody>
      </p:sp>
      <p:sp>
        <p:nvSpPr>
          <p:cNvPr id="14" name="Footer Placeholder 13"/>
          <p:cNvSpPr>
            <a:spLocks noGrp="1"/>
          </p:cNvSpPr>
          <p:nvPr>
            <p:ph type="ftr" sz="quarter" idx="17"/>
          </p:nvPr>
        </p:nvSpPr>
        <p:spPr/>
        <p:txBody>
          <a:bodyPr/>
          <a:lstStyle/>
          <a:p>
            <a:r>
              <a:rPr lang="en-GB" noProof="0"/>
              <a:t>Tata Steel | TITLE POWERPOINT PRESENTATION</a:t>
            </a:r>
          </a:p>
        </p:txBody>
      </p:sp>
      <p:sp>
        <p:nvSpPr>
          <p:cNvPr id="15" name="Slide Number Placeholder 14"/>
          <p:cNvSpPr>
            <a:spLocks noGrp="1"/>
          </p:cNvSpPr>
          <p:nvPr>
            <p:ph type="sldNum" sz="quarter" idx="18"/>
          </p:nvPr>
        </p:nvSpPr>
        <p:spPr/>
        <p:txBody>
          <a:bodyPr/>
          <a:lstStyle/>
          <a:p>
            <a:fld id="{1F3F7073-2DD3-4386-BBF7-0F6C7BAF276C}" type="slidenum">
              <a:rPr lang="en-GB" noProof="0" smtClean="0">
                <a:solidFill>
                  <a:srgbClr val="FFFFFF"/>
                </a:solidFill>
              </a:rPr>
              <a:pPr/>
              <a:t>‹#›</a:t>
            </a:fld>
            <a:endParaRPr lang="en-GB" noProof="0">
              <a:solidFill>
                <a:srgbClr val="FFFFFF"/>
              </a:solidFill>
            </a:endParaRPr>
          </a:p>
        </p:txBody>
      </p:sp>
    </p:spTree>
    <p:extLst>
      <p:ext uri="{BB962C8B-B14F-4D97-AF65-F5344CB8AC3E}">
        <p14:creationId xmlns:p14="http://schemas.microsoft.com/office/powerpoint/2010/main" val="3867907383"/>
      </p:ext>
    </p:extLst>
  </p:cSld>
  <p:clrMapOvr>
    <a:masterClrMapping/>
  </p:clrMapOvr>
  <p:transition spd="slow">
    <p:push dir="u"/>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4" y="1184447"/>
            <a:ext cx="2597285" cy="3394800"/>
          </a:xfrm>
        </p:spPr>
        <p:txBody>
          <a:bodyPr/>
          <a:lstStyle>
            <a:lvl1pPr>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4" name="Content Placeholder 3"/>
          <p:cNvSpPr>
            <a:spLocks noGrp="1"/>
          </p:cNvSpPr>
          <p:nvPr>
            <p:ph sz="half" idx="2"/>
          </p:nvPr>
        </p:nvSpPr>
        <p:spPr>
          <a:xfrm>
            <a:off x="3271443" y="1184447"/>
            <a:ext cx="2599200" cy="3394800"/>
          </a:xfrm>
        </p:spPr>
        <p:txBody>
          <a:bodyPr/>
          <a:lstStyle>
            <a:lvl1pPr>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8" name="Content Placeholder 3"/>
          <p:cNvSpPr>
            <a:spLocks noGrp="1"/>
          </p:cNvSpPr>
          <p:nvPr>
            <p:ph sz="half" idx="13"/>
          </p:nvPr>
        </p:nvSpPr>
        <p:spPr>
          <a:xfrm>
            <a:off x="6087600" y="1184447"/>
            <a:ext cx="2599200" cy="3394800"/>
          </a:xfrm>
        </p:spPr>
        <p:txBody>
          <a:bodyPr/>
          <a:lstStyle>
            <a:lvl1pPr>
              <a:defRPr sz="1400"/>
            </a:lvl1pPr>
            <a:lvl2pPr>
              <a:defRPr sz="1400"/>
            </a:lvl2pPr>
            <a:lvl3pPr>
              <a:defRPr sz="1400"/>
            </a:lvl3pPr>
            <a:lvl4pPr>
              <a:defRPr sz="1400"/>
            </a:lvl4pPr>
            <a:lvl5pPr>
              <a:defRPr sz="14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9" name="Title 8"/>
          <p:cNvSpPr>
            <a:spLocks noGrp="1"/>
          </p:cNvSpPr>
          <p:nvPr>
            <p:ph type="title"/>
          </p:nvPr>
        </p:nvSpPr>
        <p:spPr/>
        <p:txBody>
          <a:bodyPr/>
          <a:lstStyle/>
          <a:p>
            <a:r>
              <a:rPr lang="en-US" noProof="0"/>
              <a:t>Click to edit Master title style</a:t>
            </a:r>
            <a:endParaRPr lang="en-GB" noProof="0"/>
          </a:p>
        </p:txBody>
      </p:sp>
      <p:sp>
        <p:nvSpPr>
          <p:cNvPr id="12" name="Date Placeholder 11"/>
          <p:cNvSpPr>
            <a:spLocks noGrp="1"/>
          </p:cNvSpPr>
          <p:nvPr>
            <p:ph type="dt" sz="half" idx="14"/>
          </p:nvPr>
        </p:nvSpPr>
        <p:spPr/>
        <p:txBody>
          <a:bodyPr/>
          <a:lstStyle/>
          <a:p>
            <a:fld id="{1F2FEE4E-64F3-4D7C-97BD-A2D47D5152CB}" type="datetime1">
              <a:rPr lang="en-GB" noProof="0" smtClean="0"/>
              <a:t>08/06/2022</a:t>
            </a:fld>
            <a:endParaRPr lang="en-GB" noProof="0"/>
          </a:p>
        </p:txBody>
      </p:sp>
      <p:sp>
        <p:nvSpPr>
          <p:cNvPr id="13" name="Footer Placeholder 12"/>
          <p:cNvSpPr>
            <a:spLocks noGrp="1"/>
          </p:cNvSpPr>
          <p:nvPr>
            <p:ph type="ftr" sz="quarter" idx="15"/>
          </p:nvPr>
        </p:nvSpPr>
        <p:spPr/>
        <p:txBody>
          <a:bodyPr/>
          <a:lstStyle/>
          <a:p>
            <a:r>
              <a:rPr lang="en-GB" noProof="0"/>
              <a:t>Tata Steel | TITLE POWERPOINT PRESENTATION</a:t>
            </a:r>
          </a:p>
        </p:txBody>
      </p:sp>
      <p:sp>
        <p:nvSpPr>
          <p:cNvPr id="14" name="Slide Number Placeholder 13"/>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a:solidFill>
                <a:srgbClr val="FFFFFF"/>
              </a:solidFill>
            </a:endParaRPr>
          </a:p>
        </p:txBody>
      </p:sp>
    </p:spTree>
    <p:extLst>
      <p:ext uri="{BB962C8B-B14F-4D97-AF65-F5344CB8AC3E}">
        <p14:creationId xmlns:p14="http://schemas.microsoft.com/office/powerpoint/2010/main" val="3346358244"/>
      </p:ext>
    </p:extLst>
  </p:cSld>
  <p:clrMapOvr>
    <a:masterClrMapping/>
  </p:clrMapOvr>
  <p:transition spd="slow">
    <p:push dir="u"/>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hree Content and Pictures">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4" y="2743199"/>
            <a:ext cx="2597285" cy="1836047"/>
          </a:xfrm>
        </p:spPr>
        <p:txBody>
          <a:bodyPr/>
          <a:lstStyle>
            <a:lvl1pPr>
              <a:defRPr sz="1200"/>
            </a:lvl1pPr>
            <a:lvl2pPr>
              <a:defRPr sz="1200"/>
            </a:lvl2pPr>
            <a:lvl3pPr>
              <a:defRPr sz="1200"/>
            </a:lvl3pPr>
            <a:lvl4pPr>
              <a:defRPr sz="1200"/>
            </a:lvl4pPr>
            <a:lvl5pPr>
              <a:defRPr sz="12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4" name="Content Placeholder 3"/>
          <p:cNvSpPr>
            <a:spLocks noGrp="1"/>
          </p:cNvSpPr>
          <p:nvPr>
            <p:ph sz="half" idx="2"/>
          </p:nvPr>
        </p:nvSpPr>
        <p:spPr>
          <a:xfrm>
            <a:off x="3271443" y="2743199"/>
            <a:ext cx="2599200" cy="1836047"/>
          </a:xfrm>
        </p:spPr>
        <p:txBody>
          <a:bodyPr/>
          <a:lstStyle>
            <a:lvl1pPr>
              <a:defRPr sz="1200"/>
            </a:lvl1pPr>
            <a:lvl2pPr>
              <a:defRPr sz="1200"/>
            </a:lvl2pPr>
            <a:lvl3pPr>
              <a:defRPr sz="1200"/>
            </a:lvl3pPr>
            <a:lvl4pPr>
              <a:defRPr sz="1200"/>
            </a:lvl4pPr>
            <a:lvl5pPr>
              <a:defRPr sz="12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8" name="Content Placeholder 3"/>
          <p:cNvSpPr>
            <a:spLocks noGrp="1"/>
          </p:cNvSpPr>
          <p:nvPr>
            <p:ph sz="half" idx="13"/>
          </p:nvPr>
        </p:nvSpPr>
        <p:spPr>
          <a:xfrm>
            <a:off x="6087600" y="2743199"/>
            <a:ext cx="2599200" cy="1836047"/>
          </a:xfrm>
        </p:spPr>
        <p:txBody>
          <a:bodyPr/>
          <a:lstStyle>
            <a:lvl1pPr>
              <a:defRPr sz="1200"/>
            </a:lvl1pPr>
            <a:lvl2pPr>
              <a:defRPr sz="1200"/>
            </a:lvl2pPr>
            <a:lvl3pPr>
              <a:defRPr sz="1200"/>
            </a:lvl3pPr>
            <a:lvl4pPr>
              <a:defRPr sz="1200"/>
            </a:lvl4pPr>
            <a:lvl5pPr>
              <a:defRPr sz="1200"/>
            </a:lvl5pPr>
            <a:lvl6pPr>
              <a:defRPr sz="1800"/>
            </a:lvl6pPr>
            <a:lvl7pPr>
              <a:defRPr sz="1800"/>
            </a:lvl7pPr>
            <a:lvl8pPr>
              <a:defRPr sz="1800"/>
            </a:lvl8pPr>
            <a:lvl9pPr>
              <a:defRPr sz="18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9" name="Title 8"/>
          <p:cNvSpPr>
            <a:spLocks noGrp="1"/>
          </p:cNvSpPr>
          <p:nvPr>
            <p:ph type="title"/>
          </p:nvPr>
        </p:nvSpPr>
        <p:spPr/>
        <p:txBody>
          <a:bodyPr/>
          <a:lstStyle/>
          <a:p>
            <a:r>
              <a:rPr lang="en-US" noProof="0"/>
              <a:t>Click to edit Master title style</a:t>
            </a:r>
            <a:endParaRPr lang="en-GB" noProof="0"/>
          </a:p>
        </p:txBody>
      </p:sp>
      <p:sp>
        <p:nvSpPr>
          <p:cNvPr id="10" name="Picture Placeholder 2"/>
          <p:cNvSpPr>
            <a:spLocks noGrp="1"/>
          </p:cNvSpPr>
          <p:nvPr>
            <p:ph type="pic" idx="14"/>
          </p:nvPr>
        </p:nvSpPr>
        <p:spPr>
          <a:xfrm>
            <a:off x="569913" y="1017588"/>
            <a:ext cx="2473325" cy="1610459"/>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11" name="Picture Placeholder 2"/>
          <p:cNvSpPr>
            <a:spLocks noGrp="1"/>
          </p:cNvSpPr>
          <p:nvPr>
            <p:ph type="pic" idx="15"/>
          </p:nvPr>
        </p:nvSpPr>
        <p:spPr>
          <a:xfrm>
            <a:off x="3333683" y="1017588"/>
            <a:ext cx="2473325" cy="1610459"/>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12" name="Picture Placeholder 2"/>
          <p:cNvSpPr>
            <a:spLocks noGrp="1"/>
          </p:cNvSpPr>
          <p:nvPr>
            <p:ph type="pic" idx="16"/>
          </p:nvPr>
        </p:nvSpPr>
        <p:spPr>
          <a:xfrm>
            <a:off x="6097453" y="1017588"/>
            <a:ext cx="2473325" cy="1610459"/>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15" name="Date Placeholder 14"/>
          <p:cNvSpPr>
            <a:spLocks noGrp="1"/>
          </p:cNvSpPr>
          <p:nvPr>
            <p:ph type="dt" sz="half" idx="17"/>
          </p:nvPr>
        </p:nvSpPr>
        <p:spPr/>
        <p:txBody>
          <a:bodyPr/>
          <a:lstStyle/>
          <a:p>
            <a:fld id="{BAC32F1E-744F-46B4-A6C4-01E6BF893D80}" type="datetime1">
              <a:rPr lang="en-GB" noProof="0" smtClean="0"/>
              <a:t>08/06/2022</a:t>
            </a:fld>
            <a:endParaRPr lang="en-GB" noProof="0"/>
          </a:p>
        </p:txBody>
      </p:sp>
      <p:sp>
        <p:nvSpPr>
          <p:cNvPr id="16" name="Footer Placeholder 15"/>
          <p:cNvSpPr>
            <a:spLocks noGrp="1"/>
          </p:cNvSpPr>
          <p:nvPr>
            <p:ph type="ftr" sz="quarter" idx="18"/>
          </p:nvPr>
        </p:nvSpPr>
        <p:spPr/>
        <p:txBody>
          <a:bodyPr/>
          <a:lstStyle/>
          <a:p>
            <a:r>
              <a:rPr lang="en-GB" noProof="0"/>
              <a:t>Tata Steel | TITLE POWERPOINT PRESENTATION</a:t>
            </a:r>
          </a:p>
        </p:txBody>
      </p:sp>
      <p:sp>
        <p:nvSpPr>
          <p:cNvPr id="17" name="Slide Number Placeholder 16"/>
          <p:cNvSpPr>
            <a:spLocks noGrp="1"/>
          </p:cNvSpPr>
          <p:nvPr>
            <p:ph type="sldNum" sz="quarter" idx="19"/>
          </p:nvPr>
        </p:nvSpPr>
        <p:spPr/>
        <p:txBody>
          <a:bodyPr/>
          <a:lstStyle/>
          <a:p>
            <a:fld id="{1F3F7073-2DD3-4386-BBF7-0F6C7BAF276C}" type="slidenum">
              <a:rPr lang="en-GB" noProof="0" smtClean="0">
                <a:solidFill>
                  <a:srgbClr val="FFFFFF"/>
                </a:solidFill>
              </a:rPr>
              <a:pPr/>
              <a:t>‹#›</a:t>
            </a:fld>
            <a:endParaRPr lang="en-GB" noProof="0">
              <a:solidFill>
                <a:srgbClr val="FFFFFF"/>
              </a:solidFill>
            </a:endParaRPr>
          </a:p>
        </p:txBody>
      </p:sp>
    </p:spTree>
    <p:extLst>
      <p:ext uri="{BB962C8B-B14F-4D97-AF65-F5344CB8AC3E}">
        <p14:creationId xmlns:p14="http://schemas.microsoft.com/office/powerpoint/2010/main" val="1354969828"/>
      </p:ext>
    </p:extLst>
  </p:cSld>
  <p:clrMapOvr>
    <a:masterClrMapping/>
  </p:clrMapOvr>
  <p:transition spd="slow">
    <p:push dir="u"/>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endParaRPr lang="en-GB" noProof="0"/>
          </a:p>
        </p:txBody>
      </p:sp>
      <p:sp>
        <p:nvSpPr>
          <p:cNvPr id="8" name="Table Placeholder 7"/>
          <p:cNvSpPr>
            <a:spLocks noGrp="1"/>
          </p:cNvSpPr>
          <p:nvPr>
            <p:ph type="tbl" sz="quarter" idx="13"/>
          </p:nvPr>
        </p:nvSpPr>
        <p:spPr>
          <a:xfrm>
            <a:off x="569917" y="1180696"/>
            <a:ext cx="8002587" cy="3394800"/>
          </a:xfrm>
        </p:spPr>
        <p:txBody>
          <a:bodyPr/>
          <a:lstStyle>
            <a:lvl1pPr marL="0" indent="0">
              <a:buNone/>
              <a:defRPr/>
            </a:lvl1pPr>
          </a:lstStyle>
          <a:p>
            <a:r>
              <a:rPr lang="en-US" noProof="0"/>
              <a:t>Click icon to add table</a:t>
            </a:r>
            <a:endParaRPr lang="en-GB" noProof="0"/>
          </a:p>
        </p:txBody>
      </p:sp>
      <p:sp>
        <p:nvSpPr>
          <p:cNvPr id="10" name="Date Placeholder 9"/>
          <p:cNvSpPr>
            <a:spLocks noGrp="1"/>
          </p:cNvSpPr>
          <p:nvPr>
            <p:ph type="dt" sz="half" idx="14"/>
          </p:nvPr>
        </p:nvSpPr>
        <p:spPr/>
        <p:txBody>
          <a:bodyPr/>
          <a:lstStyle/>
          <a:p>
            <a:fld id="{2F0AA33A-9D03-4F1A-8446-942D22170815}" type="datetime1">
              <a:rPr lang="en-GB" noProof="0" smtClean="0"/>
              <a:t>08/06/2022</a:t>
            </a:fld>
            <a:endParaRPr lang="en-GB" noProof="0"/>
          </a:p>
        </p:txBody>
      </p:sp>
      <p:sp>
        <p:nvSpPr>
          <p:cNvPr id="11" name="Footer Placeholder 10"/>
          <p:cNvSpPr>
            <a:spLocks noGrp="1"/>
          </p:cNvSpPr>
          <p:nvPr>
            <p:ph type="ftr" sz="quarter" idx="15"/>
          </p:nvPr>
        </p:nvSpPr>
        <p:spPr/>
        <p:txBody>
          <a:bodyPr/>
          <a:lstStyle/>
          <a:p>
            <a:r>
              <a:rPr lang="en-GB" noProof="0"/>
              <a:t>Tata Steel | TITLE POWERPOINT PRESENTATION</a:t>
            </a:r>
          </a:p>
        </p:txBody>
      </p:sp>
      <p:sp>
        <p:nvSpPr>
          <p:cNvPr id="12" name="Slide Number Placeholder 11"/>
          <p:cNvSpPr>
            <a:spLocks noGrp="1"/>
          </p:cNvSpPr>
          <p:nvPr>
            <p:ph type="sldNum" sz="quarter" idx="16"/>
          </p:nvPr>
        </p:nvSpPr>
        <p:spPr/>
        <p:txBody>
          <a:bodyPr/>
          <a:lstStyle/>
          <a:p>
            <a:fld id="{1F3F7073-2DD3-4386-BBF7-0F6C7BAF276C}" type="slidenum">
              <a:rPr lang="en-GB" noProof="0" smtClean="0">
                <a:solidFill>
                  <a:srgbClr val="FFFFFF"/>
                </a:solidFill>
              </a:rPr>
              <a:pPr/>
              <a:t>‹#›</a:t>
            </a:fld>
            <a:endParaRPr lang="en-GB" noProof="0">
              <a:solidFill>
                <a:srgbClr val="FFFFFF"/>
              </a:solidFill>
            </a:endParaRPr>
          </a:p>
        </p:txBody>
      </p:sp>
    </p:spTree>
    <p:extLst>
      <p:ext uri="{BB962C8B-B14F-4D97-AF65-F5344CB8AC3E}">
        <p14:creationId xmlns:p14="http://schemas.microsoft.com/office/powerpoint/2010/main" val="2610209189"/>
      </p:ext>
    </p:extLst>
  </p:cSld>
  <p:clrMapOvr>
    <a:masterClrMapping/>
  </p:clrMapOvr>
  <p:transition spd="slow">
    <p:push dir="u"/>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endParaRPr lang="en-GB" noProof="0"/>
          </a:p>
        </p:txBody>
      </p:sp>
      <p:sp>
        <p:nvSpPr>
          <p:cNvPr id="9" name="Date Placeholder 8"/>
          <p:cNvSpPr>
            <a:spLocks noGrp="1"/>
          </p:cNvSpPr>
          <p:nvPr>
            <p:ph type="dt" sz="half" idx="10"/>
          </p:nvPr>
        </p:nvSpPr>
        <p:spPr/>
        <p:txBody>
          <a:bodyPr/>
          <a:lstStyle/>
          <a:p>
            <a:fld id="{FB9BFCD8-9B70-4579-8446-397BDFF25A51}" type="datetime1">
              <a:rPr lang="en-GB" noProof="0" smtClean="0"/>
              <a:t>08/06/2022</a:t>
            </a:fld>
            <a:endParaRPr lang="en-GB" noProof="0"/>
          </a:p>
        </p:txBody>
      </p:sp>
      <p:sp>
        <p:nvSpPr>
          <p:cNvPr id="10" name="Footer Placeholder 9"/>
          <p:cNvSpPr>
            <a:spLocks noGrp="1"/>
          </p:cNvSpPr>
          <p:nvPr>
            <p:ph type="ftr" sz="quarter" idx="11"/>
          </p:nvPr>
        </p:nvSpPr>
        <p:spPr/>
        <p:txBody>
          <a:bodyPr/>
          <a:lstStyle/>
          <a:p>
            <a:r>
              <a:rPr lang="en-GB" noProof="0"/>
              <a:t>Tata Steel | TITLE POWERPOINT PRESENTATION</a:t>
            </a:r>
          </a:p>
        </p:txBody>
      </p:sp>
      <p:sp>
        <p:nvSpPr>
          <p:cNvPr id="11" name="Slide Number Placeholder 10"/>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a:solidFill>
                <a:srgbClr val="FFFFFF"/>
              </a:solidFill>
            </a:endParaRPr>
          </a:p>
        </p:txBody>
      </p:sp>
    </p:spTree>
    <p:extLst>
      <p:ext uri="{BB962C8B-B14F-4D97-AF65-F5344CB8AC3E}">
        <p14:creationId xmlns:p14="http://schemas.microsoft.com/office/powerpoint/2010/main" val="861831602"/>
      </p:ext>
    </p:extLst>
  </p:cSld>
  <p:clrMapOvr>
    <a:masterClrMapping/>
  </p:clrMapOvr>
  <p:transition spd="slow">
    <p:push dir="u"/>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and 4 Picture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endParaRPr lang="en-GB" noProof="0"/>
          </a:p>
        </p:txBody>
      </p:sp>
      <p:sp>
        <p:nvSpPr>
          <p:cNvPr id="6" name="Picture Placeholder 2"/>
          <p:cNvSpPr>
            <a:spLocks noGrp="1"/>
          </p:cNvSpPr>
          <p:nvPr>
            <p:ph type="pic" idx="13"/>
          </p:nvPr>
        </p:nvSpPr>
        <p:spPr>
          <a:xfrm>
            <a:off x="569913" y="1333144"/>
            <a:ext cx="1900800" cy="18144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8" name="Picture Placeholder 2"/>
          <p:cNvSpPr>
            <a:spLocks noGrp="1"/>
          </p:cNvSpPr>
          <p:nvPr>
            <p:ph type="pic" idx="14"/>
          </p:nvPr>
        </p:nvSpPr>
        <p:spPr>
          <a:xfrm>
            <a:off x="6676463" y="1333144"/>
            <a:ext cx="1900800" cy="18144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9" name="Picture Placeholder 2"/>
          <p:cNvSpPr>
            <a:spLocks noGrp="1"/>
          </p:cNvSpPr>
          <p:nvPr>
            <p:ph type="pic" idx="15"/>
          </p:nvPr>
        </p:nvSpPr>
        <p:spPr>
          <a:xfrm>
            <a:off x="2605430" y="1333144"/>
            <a:ext cx="1900800" cy="18144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10" name="Picture Placeholder 2"/>
          <p:cNvSpPr>
            <a:spLocks noGrp="1"/>
          </p:cNvSpPr>
          <p:nvPr>
            <p:ph type="pic" idx="16"/>
          </p:nvPr>
        </p:nvSpPr>
        <p:spPr>
          <a:xfrm>
            <a:off x="4640947" y="1333144"/>
            <a:ext cx="1900800" cy="18144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13" name="Date Placeholder 12"/>
          <p:cNvSpPr>
            <a:spLocks noGrp="1"/>
          </p:cNvSpPr>
          <p:nvPr>
            <p:ph type="dt" sz="half" idx="17"/>
          </p:nvPr>
        </p:nvSpPr>
        <p:spPr/>
        <p:txBody>
          <a:bodyPr/>
          <a:lstStyle/>
          <a:p>
            <a:fld id="{A20BF6D2-C812-45FF-B53B-F4C36D6BAC1E}" type="datetime1">
              <a:rPr lang="en-GB" noProof="0" smtClean="0"/>
              <a:t>08/06/2022</a:t>
            </a:fld>
            <a:endParaRPr lang="en-GB" noProof="0"/>
          </a:p>
        </p:txBody>
      </p:sp>
      <p:sp>
        <p:nvSpPr>
          <p:cNvPr id="14" name="Footer Placeholder 13"/>
          <p:cNvSpPr>
            <a:spLocks noGrp="1"/>
          </p:cNvSpPr>
          <p:nvPr>
            <p:ph type="ftr" sz="quarter" idx="18"/>
          </p:nvPr>
        </p:nvSpPr>
        <p:spPr/>
        <p:txBody>
          <a:bodyPr/>
          <a:lstStyle/>
          <a:p>
            <a:r>
              <a:rPr lang="en-GB" noProof="0"/>
              <a:t>Tata Steel | TITLE POWERPOINT PRESENTATION</a:t>
            </a:r>
          </a:p>
        </p:txBody>
      </p:sp>
      <p:sp>
        <p:nvSpPr>
          <p:cNvPr id="15" name="Slide Number Placeholder 14"/>
          <p:cNvSpPr>
            <a:spLocks noGrp="1"/>
          </p:cNvSpPr>
          <p:nvPr>
            <p:ph type="sldNum" sz="quarter" idx="19"/>
          </p:nvPr>
        </p:nvSpPr>
        <p:spPr/>
        <p:txBody>
          <a:bodyPr/>
          <a:lstStyle/>
          <a:p>
            <a:fld id="{1F3F7073-2DD3-4386-BBF7-0F6C7BAF276C}" type="slidenum">
              <a:rPr lang="en-GB" noProof="0" smtClean="0">
                <a:solidFill>
                  <a:srgbClr val="FFFFFF"/>
                </a:solidFill>
              </a:rPr>
              <a:pPr/>
              <a:t>‹#›</a:t>
            </a:fld>
            <a:endParaRPr lang="en-GB" noProof="0">
              <a:solidFill>
                <a:srgbClr val="FFFFFF"/>
              </a:solidFill>
            </a:endParaRPr>
          </a:p>
        </p:txBody>
      </p:sp>
    </p:spTree>
    <p:extLst>
      <p:ext uri="{BB962C8B-B14F-4D97-AF65-F5344CB8AC3E}">
        <p14:creationId xmlns:p14="http://schemas.microsoft.com/office/powerpoint/2010/main" val="1071652531"/>
      </p:ext>
    </p:extLst>
  </p:cSld>
  <p:clrMapOvr>
    <a:masterClrMapping/>
  </p:clrMapOvr>
  <p:transition spd="slow">
    <p:push dir="u"/>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fld id="{388B18C5-6E8D-4277-89B5-DD5C232E8591}" type="datetime1">
              <a:rPr lang="en-GB" noProof="0" smtClean="0"/>
              <a:t>08/06/2022</a:t>
            </a:fld>
            <a:endParaRPr lang="en-GB" noProof="0"/>
          </a:p>
        </p:txBody>
      </p:sp>
      <p:sp>
        <p:nvSpPr>
          <p:cNvPr id="9" name="Footer Placeholder 8"/>
          <p:cNvSpPr>
            <a:spLocks noGrp="1"/>
          </p:cNvSpPr>
          <p:nvPr>
            <p:ph type="ftr" sz="quarter" idx="11"/>
          </p:nvPr>
        </p:nvSpPr>
        <p:spPr/>
        <p:txBody>
          <a:bodyPr/>
          <a:lstStyle/>
          <a:p>
            <a:r>
              <a:rPr lang="en-GB" noProof="0"/>
              <a:t>Tata Steel | TITLE POWERPOINT PRESENTATION</a:t>
            </a:r>
          </a:p>
        </p:txBody>
      </p:sp>
      <p:sp>
        <p:nvSpPr>
          <p:cNvPr id="10" name="Slide Number Placeholder 9"/>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a:solidFill>
                <a:srgbClr val="FFFFFF"/>
              </a:solidFill>
            </a:endParaRPr>
          </a:p>
        </p:txBody>
      </p:sp>
    </p:spTree>
    <p:extLst>
      <p:ext uri="{BB962C8B-B14F-4D97-AF65-F5344CB8AC3E}">
        <p14:creationId xmlns:p14="http://schemas.microsoft.com/office/powerpoint/2010/main" val="83089354"/>
      </p:ext>
    </p:extLst>
  </p:cSld>
  <p:clrMapOvr>
    <a:masterClrMapping/>
  </p:clrMapOvr>
  <p:transition spd="slow">
    <p:push dir="u"/>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End">
    <p:bg bwMode="gray">
      <p:bgPr>
        <a:solidFill>
          <a:schemeClr val="accent1"/>
        </a:solid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a:xfrm>
            <a:off x="457200" y="1217655"/>
            <a:ext cx="8229600" cy="857250"/>
          </a:xfrm>
        </p:spPr>
        <p:txBody>
          <a:bodyPr/>
          <a:lstStyle>
            <a:lvl1pPr>
              <a:defRPr>
                <a:solidFill>
                  <a:schemeClr val="bg1"/>
                </a:solidFill>
              </a:defRPr>
            </a:lvl1pPr>
          </a:lstStyle>
          <a:p>
            <a:r>
              <a:rPr lang="en-US" noProof="0"/>
              <a:t>Click to edit Master title style</a:t>
            </a:r>
            <a:endParaRPr lang="en-GB" noProof="0"/>
          </a:p>
        </p:txBody>
      </p:sp>
      <p:sp>
        <p:nvSpPr>
          <p:cNvPr id="3" name="Text Placeholder 2"/>
          <p:cNvSpPr>
            <a:spLocks noGrp="1"/>
          </p:cNvSpPr>
          <p:nvPr>
            <p:ph type="body" sz="quarter" idx="10"/>
          </p:nvPr>
        </p:nvSpPr>
        <p:spPr>
          <a:xfrm>
            <a:off x="457200" y="3531685"/>
            <a:ext cx="7345362" cy="1274195"/>
          </a:xfrm>
        </p:spPr>
        <p:txBody>
          <a:bodyPr anchor="b" anchorCtr="0">
            <a:spAutoFit/>
          </a:bodyPr>
          <a:lstStyle>
            <a:lvl1pPr marL="0" indent="0">
              <a:buFontTx/>
              <a:buNone/>
              <a:defRPr sz="1200">
                <a:solidFill>
                  <a:schemeClr val="bg1"/>
                </a:solidFill>
              </a:defRPr>
            </a:lvl1pPr>
            <a:lvl2pPr marL="179388" indent="0">
              <a:buFontTx/>
              <a:buNone/>
              <a:defRPr sz="1200">
                <a:solidFill>
                  <a:schemeClr val="bg1"/>
                </a:solidFill>
              </a:defRPr>
            </a:lvl2pPr>
            <a:lvl3pPr marL="357187" indent="0">
              <a:buFontTx/>
              <a:buNone/>
              <a:defRPr sz="1200">
                <a:solidFill>
                  <a:schemeClr val="bg1"/>
                </a:solidFill>
              </a:defRPr>
            </a:lvl3pPr>
            <a:lvl4pPr marL="536575" indent="0">
              <a:buFontTx/>
              <a:buNone/>
              <a:defRPr sz="1200">
                <a:solidFill>
                  <a:schemeClr val="bg1"/>
                </a:solidFill>
              </a:defRPr>
            </a:lvl4pPr>
            <a:lvl5pPr>
              <a:buFontTx/>
              <a:buNone/>
              <a:defRPr sz="16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Tree>
    <p:extLst>
      <p:ext uri="{BB962C8B-B14F-4D97-AF65-F5344CB8AC3E}">
        <p14:creationId xmlns:p14="http://schemas.microsoft.com/office/powerpoint/2010/main" val="2053606225"/>
      </p:ext>
    </p:extLst>
  </p:cSld>
  <p:clrMapOvr>
    <a:masterClrMapping/>
  </p:clrMapOvr>
  <p:transition spd="slow">
    <p:push dir="u"/>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2" name="Titel 1"/>
          <p:cNvSpPr>
            <a:spLocks noGrp="1"/>
          </p:cNvSpPr>
          <p:nvPr>
            <p:ph type="title"/>
          </p:nvPr>
        </p:nvSpPr>
        <p:spPr>
          <a:xfrm>
            <a:off x="404814" y="633413"/>
            <a:ext cx="8332787" cy="270272"/>
          </a:xfrm>
        </p:spPr>
        <p:txBody>
          <a:bodyPr/>
          <a:lstStyle>
            <a:lvl1pPr>
              <a:defRPr>
                <a:latin typeface="Arial" pitchFamily="34" charset="0"/>
                <a:cs typeface="Arial" pitchFamily="34" charset="0"/>
              </a:defRPr>
            </a:lvl1pPr>
          </a:lstStyle>
          <a:p>
            <a:r>
              <a:rPr lang="en-US" noProof="0"/>
              <a:t>Click to edit Master title style</a:t>
            </a:r>
            <a:endParaRPr lang="en-GB" noProof="0"/>
          </a:p>
        </p:txBody>
      </p:sp>
      <p:sp>
        <p:nvSpPr>
          <p:cNvPr id="5" name="Text Placeholder 7"/>
          <p:cNvSpPr>
            <a:spLocks noGrp="1"/>
          </p:cNvSpPr>
          <p:nvPr>
            <p:ph type="body" sz="quarter" idx="12"/>
          </p:nvPr>
        </p:nvSpPr>
        <p:spPr>
          <a:xfrm>
            <a:off x="403226" y="1135348"/>
            <a:ext cx="8348663" cy="277415"/>
          </a:xfrm>
        </p:spPr>
        <p:txBody>
          <a:bodyPr/>
          <a:lstStyle>
            <a:lvl1pPr>
              <a:buNone/>
              <a:defRPr>
                <a:latin typeface="Arial" pitchFamily="34" charset="0"/>
                <a:cs typeface="Arial" pitchFamily="34" charset="0"/>
              </a:defRPr>
            </a:lvl1pPr>
          </a:lstStyle>
          <a:p>
            <a:pPr lvl="0"/>
            <a:r>
              <a:rPr lang="en-US"/>
              <a:t>Click to edit Master text styles</a:t>
            </a:r>
          </a:p>
        </p:txBody>
      </p:sp>
      <p:sp>
        <p:nvSpPr>
          <p:cNvPr id="4" name="Rectangle 5"/>
          <p:cNvSpPr>
            <a:spLocks noGrp="1" noChangeArrowheads="1"/>
          </p:cNvSpPr>
          <p:nvPr>
            <p:ph type="sldNum" sz="quarter" idx="13"/>
          </p:nvPr>
        </p:nvSpPr>
        <p:spPr>
          <a:ln/>
        </p:spPr>
        <p:txBody>
          <a:bodyPr/>
          <a:lstStyle>
            <a:lvl1pPr>
              <a:defRPr/>
            </a:lvl1pPr>
          </a:lstStyle>
          <a:p>
            <a:pPr>
              <a:defRPr/>
            </a:pPr>
            <a:fld id="{6D1B4B54-09DC-443E-B4CF-04486A61900B}" type="slidenum">
              <a:rPr lang="en-GB"/>
              <a:pPr>
                <a:defRPr/>
              </a:pPr>
              <a:t>‹#›</a:t>
            </a:fld>
            <a:endParaRPr lang="en-GB"/>
          </a:p>
        </p:txBody>
      </p:sp>
      <p:sp>
        <p:nvSpPr>
          <p:cNvPr id="6" name="Rectangle 6"/>
          <p:cNvSpPr>
            <a:spLocks noGrp="1" noChangeArrowheads="1"/>
          </p:cNvSpPr>
          <p:nvPr>
            <p:ph type="ftr" sz="quarter" idx="14"/>
          </p:nvPr>
        </p:nvSpPr>
        <p:spPr>
          <a:ln/>
        </p:spPr>
        <p:txBody>
          <a:bodyPr/>
          <a:lstStyle>
            <a:lvl1pPr>
              <a:defRPr/>
            </a:lvl1pPr>
          </a:lstStyle>
          <a:p>
            <a:pPr>
              <a:defRPr/>
            </a:pPr>
            <a:r>
              <a:rPr lang="en-US"/>
              <a:t>Introducing Tata Steel</a:t>
            </a:r>
            <a:endParaRPr lang="en-GB"/>
          </a:p>
        </p:txBody>
      </p:sp>
    </p:spTree>
    <p:extLst>
      <p:ext uri="{BB962C8B-B14F-4D97-AF65-F5344CB8AC3E}">
        <p14:creationId xmlns:p14="http://schemas.microsoft.com/office/powerpoint/2010/main" val="2061069125"/>
      </p:ext>
    </p:extLst>
  </p:cSld>
  <p:clrMapOvr>
    <a:masterClrMapping/>
  </p:clrMapOvr>
  <p:transition>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userDrawn="1">
  <p:cSld name="Section Header 2">
    <p:bg bwMode="gray">
      <p:bgPr>
        <a:solidFill>
          <a:schemeClr val="bg1"/>
        </a:solidFill>
        <a:effectLst/>
      </p:bgPr>
    </p:bg>
    <p:spTree>
      <p:nvGrpSpPr>
        <p:cNvPr id="1" name=""/>
        <p:cNvGrpSpPr/>
        <p:nvPr/>
      </p:nvGrpSpPr>
      <p:grpSpPr>
        <a:xfrm>
          <a:off x="0" y="0"/>
          <a:ext cx="0" cy="0"/>
          <a:chOff x="0" y="0"/>
          <a:chExt cx="0" cy="0"/>
        </a:xfrm>
      </p:grpSpPr>
      <p:sp>
        <p:nvSpPr>
          <p:cNvPr id="12" name="Picture Placeholder 2"/>
          <p:cNvSpPr>
            <a:spLocks noGrp="1"/>
          </p:cNvSpPr>
          <p:nvPr>
            <p:ph type="pic" idx="13"/>
          </p:nvPr>
        </p:nvSpPr>
        <p:spPr>
          <a:xfrm>
            <a:off x="0" y="0"/>
            <a:ext cx="9144000" cy="5143500"/>
          </a:xfrm>
          <a:solidFill>
            <a:schemeClr val="accent3"/>
          </a:solidFill>
        </p:spPr>
        <p:txBody>
          <a:bodyPr/>
          <a:lstStyle>
            <a:lvl1pPr marL="0" indent="0" algn="ctr">
              <a:buNone/>
              <a:defRPr sz="1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nl-NL"/>
          </a:p>
        </p:txBody>
      </p:sp>
      <p:sp>
        <p:nvSpPr>
          <p:cNvPr id="2" name="Title 1"/>
          <p:cNvSpPr>
            <a:spLocks noGrp="1"/>
          </p:cNvSpPr>
          <p:nvPr>
            <p:ph type="title"/>
          </p:nvPr>
        </p:nvSpPr>
        <p:spPr bwMode="gray">
          <a:xfrm>
            <a:off x="0" y="0"/>
            <a:ext cx="9144000" cy="5143500"/>
          </a:xfrm>
          <a:blipFill>
            <a:blip r:embed="rId2"/>
            <a:stretch>
              <a:fillRect/>
            </a:stretch>
          </a:blipFill>
        </p:spPr>
        <p:txBody>
          <a:bodyPr lIns="550800" tIns="3182400" rIns="2448000" anchor="t">
            <a:noAutofit/>
          </a:bodyPr>
          <a:lstStyle>
            <a:lvl1pPr algn="l">
              <a:defRPr sz="4000" b="1" cap="none" baseline="0">
                <a:solidFill>
                  <a:schemeClr val="bg1"/>
                </a:solidFill>
                <a:effectLst>
                  <a:outerShdw blurRad="177800" dist="38100" dir="2700000" algn="tl" rotWithShape="0">
                    <a:prstClr val="black">
                      <a:alpha val="40000"/>
                    </a:prstClr>
                  </a:outerShdw>
                </a:effectLst>
              </a:defRPr>
            </a:lvl1pPr>
          </a:lstStyle>
          <a:p>
            <a:r>
              <a:rPr lang="en-US" noProof="0"/>
              <a:t>Click to edit Master title style</a:t>
            </a:r>
            <a:endParaRPr lang="en-GB" noProof="0"/>
          </a:p>
        </p:txBody>
      </p:sp>
      <p:sp>
        <p:nvSpPr>
          <p:cNvPr id="3" name="Text Placeholder 2"/>
          <p:cNvSpPr>
            <a:spLocks noGrp="1"/>
          </p:cNvSpPr>
          <p:nvPr>
            <p:ph type="body" idx="1"/>
          </p:nvPr>
        </p:nvSpPr>
        <p:spPr bwMode="gray">
          <a:xfrm>
            <a:off x="457204" y="2445914"/>
            <a:ext cx="6040877" cy="733425"/>
          </a:xfrm>
          <a:effectLst>
            <a:outerShdw blurRad="177800" dist="38100" dir="2700000" algn="tl" rotWithShape="0">
              <a:prstClr val="black">
                <a:alpha val="40000"/>
              </a:prstClr>
            </a:outerShdw>
          </a:effectLst>
        </p:spPr>
        <p:txBody>
          <a:bodyPr anchor="b"/>
          <a:lstStyle>
            <a:lvl1pPr marL="0" indent="0">
              <a:buNone/>
              <a:defRPr sz="200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Click to edit Master text styles</a:t>
            </a:r>
          </a:p>
        </p:txBody>
      </p:sp>
      <p:sp>
        <p:nvSpPr>
          <p:cNvPr id="7" name="Date Placeholder 6"/>
          <p:cNvSpPr>
            <a:spLocks noGrp="1"/>
          </p:cNvSpPr>
          <p:nvPr>
            <p:ph type="dt" sz="half" idx="10"/>
          </p:nvPr>
        </p:nvSpPr>
        <p:spPr/>
        <p:txBody>
          <a:bodyPr/>
          <a:lstStyle>
            <a:lvl1pPr>
              <a:defRPr>
                <a:solidFill>
                  <a:schemeClr val="bg1"/>
                </a:solidFill>
              </a:defRPr>
            </a:lvl1pPr>
          </a:lstStyle>
          <a:p>
            <a:fld id="{B19D3B9B-F074-46F9-989A-BC669655BBD8}" type="datetime1">
              <a:rPr lang="en-GB" smtClean="0"/>
              <a:t>08/06/2022</a:t>
            </a:fld>
            <a:endParaRPr lang="en-GB"/>
          </a:p>
        </p:txBody>
      </p:sp>
      <p:sp>
        <p:nvSpPr>
          <p:cNvPr id="8" name="Footer Placeholder 7"/>
          <p:cNvSpPr>
            <a:spLocks noGrp="1"/>
          </p:cNvSpPr>
          <p:nvPr>
            <p:ph type="ftr" sz="quarter" idx="11"/>
          </p:nvPr>
        </p:nvSpPr>
        <p:spPr/>
        <p:txBody>
          <a:bodyPr/>
          <a:lstStyle>
            <a:lvl1pPr>
              <a:defRPr>
                <a:solidFill>
                  <a:schemeClr val="bg1"/>
                </a:solidFill>
              </a:defRPr>
            </a:lvl1pPr>
          </a:lstStyle>
          <a:p>
            <a:r>
              <a:rPr lang="en-GB"/>
              <a:t>Tata Steel | TITLE POWERPOINT PRESENTATION</a:t>
            </a:r>
          </a:p>
        </p:txBody>
      </p:sp>
      <p:sp>
        <p:nvSpPr>
          <p:cNvPr id="9" name="Slide Number Placeholder 8"/>
          <p:cNvSpPr>
            <a:spLocks noGrp="1"/>
          </p:cNvSpPr>
          <p:nvPr>
            <p:ph type="sldNum" sz="quarter" idx="12"/>
          </p:nvPr>
        </p:nvSpPr>
        <p:spPr/>
        <p:txBody>
          <a:bodyPr/>
          <a:lstStyle/>
          <a:p>
            <a:fld id="{1F3F7073-2DD3-4386-BBF7-0F6C7BAF276C}" type="slidenum">
              <a:rPr lang="en-GB" noProof="0" smtClean="0">
                <a:solidFill>
                  <a:srgbClr val="FFFFFF"/>
                </a:solidFill>
              </a:rPr>
              <a:pPr/>
              <a:t>‹#›</a:t>
            </a:fld>
            <a:endParaRPr lang="en-GB" noProof="0">
              <a:solidFill>
                <a:srgbClr val="FFFFFF"/>
              </a:solidFill>
            </a:endParaRPr>
          </a:p>
        </p:txBody>
      </p:sp>
    </p:spTree>
    <p:extLst>
      <p:ext uri="{BB962C8B-B14F-4D97-AF65-F5344CB8AC3E}">
        <p14:creationId xmlns:p14="http://schemas.microsoft.com/office/powerpoint/2010/main" val="1097135704"/>
      </p:ext>
    </p:extLst>
  </p:cSld>
  <p:clrMapOvr>
    <a:masterClrMapping/>
  </p:clrMapOvr>
  <p:transition spd="slow">
    <p:push dir="u"/>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Custom #8">
    <p:bg bwMode="ltGray">
      <p:bgRef idx="1001">
        <a:schemeClr val="bg1"/>
      </p:bgRef>
    </p:bg>
    <p:spTree>
      <p:nvGrpSpPr>
        <p:cNvPr id="1" name=""/>
        <p:cNvGrpSpPr/>
        <p:nvPr/>
      </p:nvGrpSpPr>
      <p:grpSpPr>
        <a:xfrm>
          <a:off x="0" y="0"/>
          <a:ext cx="0" cy="0"/>
          <a:chOff x="0" y="0"/>
          <a:chExt cx="0" cy="0"/>
        </a:xfrm>
      </p:grpSpPr>
      <p:sp>
        <p:nvSpPr>
          <p:cNvPr id="13" name="Tijdelijke aanduiding voor afbeelding 12">
            <a:extLst>
              <a:ext uri="{FF2B5EF4-FFF2-40B4-BE49-F238E27FC236}">
                <a16:creationId xmlns:a16="http://schemas.microsoft.com/office/drawing/2014/main" id="{2EA932BA-2457-47BD-A3BB-C6F0A00E9C80}"/>
              </a:ext>
            </a:extLst>
          </p:cNvPr>
          <p:cNvSpPr>
            <a:spLocks noGrp="1"/>
          </p:cNvSpPr>
          <p:nvPr>
            <p:ph type="pic" sz="quarter" idx="11" hasCustomPrompt="1"/>
          </p:nvPr>
        </p:nvSpPr>
        <p:spPr>
          <a:xfrm>
            <a:off x="0" y="0"/>
            <a:ext cx="9144000" cy="5143500"/>
          </a:xfrm>
          <a:prstGeom prst="rect">
            <a:avLst/>
          </a:prstGeom>
          <a:solidFill>
            <a:schemeClr val="bg1">
              <a:lumMod val="95000"/>
            </a:schemeClr>
          </a:solidFill>
        </p:spPr>
        <p:txBody>
          <a:bodyPr wrap="square" anchor="ctr">
            <a:noAutofit/>
          </a:bodyPr>
          <a:lstStyle>
            <a:lvl1pPr algn="ctr">
              <a:defRPr/>
            </a:lvl1pPr>
          </a:lstStyle>
          <a:p>
            <a:r>
              <a:rPr lang="nl-NL" dirty="0"/>
              <a:t> Click on </a:t>
            </a:r>
            <a:r>
              <a:rPr lang="nl-NL" dirty="0" err="1"/>
              <a:t>the</a:t>
            </a:r>
            <a:r>
              <a:rPr lang="nl-NL" dirty="0"/>
              <a:t> icon </a:t>
            </a:r>
            <a:br>
              <a:rPr lang="nl-NL" dirty="0"/>
            </a:br>
            <a:br>
              <a:rPr lang="nl-NL" dirty="0"/>
            </a:br>
            <a:br>
              <a:rPr lang="nl-NL" dirty="0"/>
            </a:br>
            <a:br>
              <a:rPr lang="nl-NL" dirty="0"/>
            </a:br>
            <a:r>
              <a:rPr lang="nl-NL" dirty="0"/>
              <a:t>to </a:t>
            </a:r>
            <a:r>
              <a:rPr lang="nl-NL" dirty="0" err="1"/>
              <a:t>add</a:t>
            </a:r>
            <a:r>
              <a:rPr lang="nl-NL" dirty="0"/>
              <a:t> </a:t>
            </a:r>
            <a:r>
              <a:rPr lang="nl-NL" dirty="0" err="1"/>
              <a:t>an</a:t>
            </a:r>
            <a:r>
              <a:rPr lang="nl-NL" dirty="0"/>
              <a:t> image</a:t>
            </a:r>
            <a:endParaRPr lang="en-GB" dirty="0"/>
          </a:p>
        </p:txBody>
      </p:sp>
      <p:sp>
        <p:nvSpPr>
          <p:cNvPr id="28" name="Tijdelijke aanduiding voor tekst 17">
            <a:extLst>
              <a:ext uri="{FF2B5EF4-FFF2-40B4-BE49-F238E27FC236}">
                <a16:creationId xmlns:a16="http://schemas.microsoft.com/office/drawing/2014/main" id="{10EA886E-1B89-4010-8072-BEFAB5797745}"/>
              </a:ext>
            </a:extLst>
          </p:cNvPr>
          <p:cNvSpPr>
            <a:spLocks noGrp="1"/>
          </p:cNvSpPr>
          <p:nvPr>
            <p:ph type="body" sz="quarter" idx="23" hasCustomPrompt="1"/>
          </p:nvPr>
        </p:nvSpPr>
        <p:spPr>
          <a:xfrm rot="5400000" flipV="1">
            <a:off x="-617092" y="596239"/>
            <a:ext cx="5171306" cy="3954757"/>
          </a:xfrm>
          <a:custGeom>
            <a:avLst/>
            <a:gdLst>
              <a:gd name="connsiteX0" fmla="*/ 0 w 9144000"/>
              <a:gd name="connsiteY0" fmla="*/ 0 h 2114912"/>
              <a:gd name="connsiteX1" fmla="*/ 9144000 w 9144000"/>
              <a:gd name="connsiteY1" fmla="*/ 0 h 2114912"/>
              <a:gd name="connsiteX2" fmla="*/ 9144000 w 9144000"/>
              <a:gd name="connsiteY2" fmla="*/ 1565981 h 2114912"/>
              <a:gd name="connsiteX3" fmla="*/ 4540469 w 9144000"/>
              <a:gd name="connsiteY3" fmla="*/ 1429346 h 2114912"/>
              <a:gd name="connsiteX4" fmla="*/ 563248 w 9144000"/>
              <a:gd name="connsiteY4" fmla="*/ 1969931 h 2114912"/>
              <a:gd name="connsiteX5" fmla="*/ 0 w 9144000"/>
              <a:gd name="connsiteY5" fmla="*/ 2114912 h 2114912"/>
              <a:gd name="connsiteX0" fmla="*/ 0 w 9176952"/>
              <a:gd name="connsiteY0" fmla="*/ 0 h 2192057"/>
              <a:gd name="connsiteX1" fmla="*/ 9144000 w 9176952"/>
              <a:gd name="connsiteY1" fmla="*/ 0 h 2192057"/>
              <a:gd name="connsiteX2" fmla="*/ 9176952 w 9176952"/>
              <a:gd name="connsiteY2" fmla="*/ 2192057 h 2192057"/>
              <a:gd name="connsiteX3" fmla="*/ 4540469 w 9176952"/>
              <a:gd name="connsiteY3" fmla="*/ 1429346 h 2192057"/>
              <a:gd name="connsiteX4" fmla="*/ 563248 w 9176952"/>
              <a:gd name="connsiteY4" fmla="*/ 1969931 h 2192057"/>
              <a:gd name="connsiteX5" fmla="*/ 0 w 9176952"/>
              <a:gd name="connsiteY5" fmla="*/ 2114912 h 2192057"/>
              <a:gd name="connsiteX6" fmla="*/ 0 w 9176952"/>
              <a:gd name="connsiteY6" fmla="*/ 0 h 2192057"/>
              <a:gd name="connsiteX0" fmla="*/ 0 w 9193431"/>
              <a:gd name="connsiteY0" fmla="*/ 3130378 h 5322435"/>
              <a:gd name="connsiteX1" fmla="*/ 9193430 w 9193431"/>
              <a:gd name="connsiteY1" fmla="*/ 0 h 5322435"/>
              <a:gd name="connsiteX2" fmla="*/ 9176952 w 9193431"/>
              <a:gd name="connsiteY2" fmla="*/ 5322435 h 5322435"/>
              <a:gd name="connsiteX3" fmla="*/ 4540469 w 9193431"/>
              <a:gd name="connsiteY3" fmla="*/ 4559724 h 5322435"/>
              <a:gd name="connsiteX4" fmla="*/ 563248 w 9193431"/>
              <a:gd name="connsiteY4" fmla="*/ 5100309 h 5322435"/>
              <a:gd name="connsiteX5" fmla="*/ 0 w 9193431"/>
              <a:gd name="connsiteY5" fmla="*/ 5245290 h 5322435"/>
              <a:gd name="connsiteX6" fmla="*/ 0 w 9193431"/>
              <a:gd name="connsiteY6" fmla="*/ 3130378 h 5322435"/>
              <a:gd name="connsiteX0" fmla="*/ 0 w 9193430"/>
              <a:gd name="connsiteY0" fmla="*/ 49427 h 5322435"/>
              <a:gd name="connsiteX1" fmla="*/ 9193430 w 9193430"/>
              <a:gd name="connsiteY1" fmla="*/ 0 h 5322435"/>
              <a:gd name="connsiteX2" fmla="*/ 9176952 w 9193430"/>
              <a:gd name="connsiteY2" fmla="*/ 5322435 h 5322435"/>
              <a:gd name="connsiteX3" fmla="*/ 4540469 w 9193430"/>
              <a:gd name="connsiteY3" fmla="*/ 4559724 h 5322435"/>
              <a:gd name="connsiteX4" fmla="*/ 563248 w 9193430"/>
              <a:gd name="connsiteY4" fmla="*/ 5100309 h 5322435"/>
              <a:gd name="connsiteX5" fmla="*/ 0 w 9193430"/>
              <a:gd name="connsiteY5" fmla="*/ 5245290 h 5322435"/>
              <a:gd name="connsiteX6" fmla="*/ 0 w 9193430"/>
              <a:gd name="connsiteY6" fmla="*/ 49427 h 5322435"/>
              <a:gd name="connsiteX0" fmla="*/ 0 w 9193433"/>
              <a:gd name="connsiteY0" fmla="*/ 0 h 5273008"/>
              <a:gd name="connsiteX1" fmla="*/ 9193433 w 9193433"/>
              <a:gd name="connsiteY1" fmla="*/ 2 h 5273008"/>
              <a:gd name="connsiteX2" fmla="*/ 9176952 w 9193433"/>
              <a:gd name="connsiteY2" fmla="*/ 5273008 h 5273008"/>
              <a:gd name="connsiteX3" fmla="*/ 4540469 w 9193433"/>
              <a:gd name="connsiteY3" fmla="*/ 4510297 h 5273008"/>
              <a:gd name="connsiteX4" fmla="*/ 563248 w 9193433"/>
              <a:gd name="connsiteY4" fmla="*/ 5050882 h 5273008"/>
              <a:gd name="connsiteX5" fmla="*/ 0 w 9193433"/>
              <a:gd name="connsiteY5" fmla="*/ 5195863 h 5273008"/>
              <a:gd name="connsiteX6" fmla="*/ 0 w 9193433"/>
              <a:gd name="connsiteY6" fmla="*/ 0 h 5273008"/>
              <a:gd name="connsiteX0" fmla="*/ 0 w 9193433"/>
              <a:gd name="connsiteY0" fmla="*/ 0 h 5273008"/>
              <a:gd name="connsiteX1" fmla="*/ 9193433 w 9193433"/>
              <a:gd name="connsiteY1" fmla="*/ 2 h 5273008"/>
              <a:gd name="connsiteX2" fmla="*/ 9176952 w 9193433"/>
              <a:gd name="connsiteY2" fmla="*/ 5273008 h 5273008"/>
              <a:gd name="connsiteX3" fmla="*/ 4276862 w 9193433"/>
              <a:gd name="connsiteY3" fmla="*/ 4740961 h 5273008"/>
              <a:gd name="connsiteX4" fmla="*/ 563248 w 9193433"/>
              <a:gd name="connsiteY4" fmla="*/ 5050882 h 5273008"/>
              <a:gd name="connsiteX5" fmla="*/ 0 w 9193433"/>
              <a:gd name="connsiteY5" fmla="*/ 5195863 h 5273008"/>
              <a:gd name="connsiteX6" fmla="*/ 0 w 9193433"/>
              <a:gd name="connsiteY6" fmla="*/ 0 h 5273008"/>
              <a:gd name="connsiteX0" fmla="*/ 0 w 9193433"/>
              <a:gd name="connsiteY0" fmla="*/ 0 h 5456751"/>
              <a:gd name="connsiteX1" fmla="*/ 9193433 w 9193433"/>
              <a:gd name="connsiteY1" fmla="*/ 2 h 5456751"/>
              <a:gd name="connsiteX2" fmla="*/ 9176952 w 9193433"/>
              <a:gd name="connsiteY2" fmla="*/ 5273008 h 5456751"/>
              <a:gd name="connsiteX3" fmla="*/ 4276862 w 9193433"/>
              <a:gd name="connsiteY3" fmla="*/ 4740961 h 5456751"/>
              <a:gd name="connsiteX4" fmla="*/ 0 w 9193433"/>
              <a:gd name="connsiteY4" fmla="*/ 5195863 h 5456751"/>
              <a:gd name="connsiteX5" fmla="*/ 0 w 9193433"/>
              <a:gd name="connsiteY5" fmla="*/ 0 h 5456751"/>
              <a:gd name="connsiteX0" fmla="*/ 0 w 9193433"/>
              <a:gd name="connsiteY0" fmla="*/ 0 h 5273008"/>
              <a:gd name="connsiteX1" fmla="*/ 9193433 w 9193433"/>
              <a:gd name="connsiteY1" fmla="*/ 2 h 5273008"/>
              <a:gd name="connsiteX2" fmla="*/ 9176952 w 9193433"/>
              <a:gd name="connsiteY2" fmla="*/ 5273008 h 5273008"/>
              <a:gd name="connsiteX3" fmla="*/ 4276862 w 9193433"/>
              <a:gd name="connsiteY3" fmla="*/ 4740961 h 5273008"/>
              <a:gd name="connsiteX4" fmla="*/ 0 w 9193433"/>
              <a:gd name="connsiteY4" fmla="*/ 5195863 h 5273008"/>
              <a:gd name="connsiteX5" fmla="*/ 0 w 9193433"/>
              <a:gd name="connsiteY5" fmla="*/ 0 h 5273008"/>
              <a:gd name="connsiteX0" fmla="*/ 0 w 9193433"/>
              <a:gd name="connsiteY0" fmla="*/ 0 h 5273008"/>
              <a:gd name="connsiteX1" fmla="*/ 9193433 w 9193433"/>
              <a:gd name="connsiteY1" fmla="*/ 2 h 5273008"/>
              <a:gd name="connsiteX2" fmla="*/ 9176952 w 9193433"/>
              <a:gd name="connsiteY2" fmla="*/ 5273008 h 5273008"/>
              <a:gd name="connsiteX3" fmla="*/ 4408670 w 9193433"/>
              <a:gd name="connsiteY3" fmla="*/ 4757441 h 5273008"/>
              <a:gd name="connsiteX4" fmla="*/ 0 w 9193433"/>
              <a:gd name="connsiteY4" fmla="*/ 5195863 h 5273008"/>
              <a:gd name="connsiteX5" fmla="*/ 0 w 9193433"/>
              <a:gd name="connsiteY5" fmla="*/ 0 h 5273008"/>
              <a:gd name="connsiteX0" fmla="*/ 0 w 9193433"/>
              <a:gd name="connsiteY0" fmla="*/ 0 h 5273008"/>
              <a:gd name="connsiteX1" fmla="*/ 9193433 w 9193433"/>
              <a:gd name="connsiteY1" fmla="*/ 2 h 5273008"/>
              <a:gd name="connsiteX2" fmla="*/ 9176952 w 9193433"/>
              <a:gd name="connsiteY2" fmla="*/ 5273008 h 5273008"/>
              <a:gd name="connsiteX3" fmla="*/ 4408670 w 9193433"/>
              <a:gd name="connsiteY3" fmla="*/ 4757441 h 5273008"/>
              <a:gd name="connsiteX4" fmla="*/ 0 w 9193433"/>
              <a:gd name="connsiteY4" fmla="*/ 5195863 h 5273008"/>
              <a:gd name="connsiteX5" fmla="*/ 0 w 9193433"/>
              <a:gd name="connsiteY5" fmla="*/ 0 h 5273008"/>
              <a:gd name="connsiteX0" fmla="*/ 0 w 9193433"/>
              <a:gd name="connsiteY0" fmla="*/ 0 h 5273008"/>
              <a:gd name="connsiteX1" fmla="*/ 9193433 w 9193433"/>
              <a:gd name="connsiteY1" fmla="*/ 2 h 5273008"/>
              <a:gd name="connsiteX2" fmla="*/ 9176952 w 9193433"/>
              <a:gd name="connsiteY2" fmla="*/ 5273008 h 5273008"/>
              <a:gd name="connsiteX3" fmla="*/ 4408670 w 9193433"/>
              <a:gd name="connsiteY3" fmla="*/ 4757441 h 5273008"/>
              <a:gd name="connsiteX4" fmla="*/ 0 w 9193433"/>
              <a:gd name="connsiteY4" fmla="*/ 5195863 h 5273008"/>
              <a:gd name="connsiteX5" fmla="*/ 0 w 9193433"/>
              <a:gd name="connsiteY5" fmla="*/ 0 h 5273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3433" h="5273008">
                <a:moveTo>
                  <a:pt x="0" y="0"/>
                </a:moveTo>
                <a:lnTo>
                  <a:pt x="9193433" y="2"/>
                </a:lnTo>
                <a:cubicBezTo>
                  <a:pt x="9193433" y="521996"/>
                  <a:pt x="9176952" y="4751014"/>
                  <a:pt x="9176952" y="5273008"/>
                </a:cubicBezTo>
                <a:cubicBezTo>
                  <a:pt x="8283573" y="5185422"/>
                  <a:pt x="7102731" y="4847586"/>
                  <a:pt x="4408670" y="4757441"/>
                </a:cubicBezTo>
                <a:cubicBezTo>
                  <a:pt x="2879178" y="4744584"/>
                  <a:pt x="1668398" y="4964535"/>
                  <a:pt x="0" y="5195863"/>
                </a:cubicBezTo>
                <a:lnTo>
                  <a:pt x="0" y="0"/>
                </a:lnTo>
                <a:close/>
              </a:path>
            </a:pathLst>
          </a:custGeom>
          <a:solidFill>
            <a:schemeClr val="bg1"/>
          </a:solidFill>
        </p:spPr>
        <p:txBody>
          <a:bodyPr wrap="square">
            <a:noAutofit/>
          </a:bodyPr>
          <a:lstStyle/>
          <a:p>
            <a:pPr lvl="0"/>
            <a:r>
              <a:rPr lang="nl-NL"/>
              <a:t> </a:t>
            </a:r>
            <a:endParaRPr lang="en-GB"/>
          </a:p>
        </p:txBody>
      </p:sp>
      <p:sp>
        <p:nvSpPr>
          <p:cNvPr id="8" name="Tekstvak 7"/>
          <p:cNvSpPr txBox="1"/>
          <p:nvPr userDrawn="1"/>
        </p:nvSpPr>
        <p:spPr>
          <a:xfrm>
            <a:off x="6264000" y="-196701"/>
            <a:ext cx="2880000" cy="207749"/>
          </a:xfrm>
          <a:prstGeom prst="rect">
            <a:avLst/>
          </a:prstGeom>
          <a:noFill/>
        </p:spPr>
        <p:txBody>
          <a:bodyPr wrap="square" rtlCol="0">
            <a:spAutoFit/>
          </a:bodyPr>
          <a:lstStyle/>
          <a:p>
            <a:pPr algn="r"/>
            <a:r>
              <a:rPr lang="en-GB" sz="750" b="1">
                <a:solidFill>
                  <a:schemeClr val="tx2"/>
                </a:solidFill>
              </a:rPr>
              <a:t>Custom #8</a:t>
            </a:r>
          </a:p>
        </p:txBody>
      </p:sp>
      <p:sp>
        <p:nvSpPr>
          <p:cNvPr id="16" name="Tijdelijke aanduiding voor dianummer 5">
            <a:extLst>
              <a:ext uri="{FF2B5EF4-FFF2-40B4-BE49-F238E27FC236}">
                <a16:creationId xmlns:a16="http://schemas.microsoft.com/office/drawing/2014/main" id="{6A7C9FCF-9A71-4420-8209-6E3F5CAD3B7F}"/>
              </a:ext>
            </a:extLst>
          </p:cNvPr>
          <p:cNvSpPr>
            <a:spLocks noGrp="1"/>
          </p:cNvSpPr>
          <p:nvPr>
            <p:ph type="sldNum" sz="quarter" idx="12"/>
          </p:nvPr>
        </p:nvSpPr>
        <p:spPr>
          <a:xfrm>
            <a:off x="8387687" y="4873500"/>
            <a:ext cx="288000" cy="270000"/>
          </a:xfrm>
          <a:solidFill>
            <a:srgbClr val="989173"/>
          </a:solidFill>
        </p:spPr>
        <p:txBody>
          <a:bodyPr/>
          <a:lstStyle>
            <a:lvl1pPr>
              <a:defRPr>
                <a:solidFill>
                  <a:schemeClr val="bg1"/>
                </a:solidFill>
              </a:defRPr>
            </a:lvl1pPr>
          </a:lstStyle>
          <a:p>
            <a:fld id="{BEBDDAB9-5990-43D2-A618-0ACEEA5B1886}" type="slidenum">
              <a:rPr lang="nl-NL" smtClean="0"/>
              <a:pPr/>
              <a:t>‹#›</a:t>
            </a:fld>
            <a:endParaRPr lang="nl-NL"/>
          </a:p>
        </p:txBody>
      </p:sp>
      <p:sp>
        <p:nvSpPr>
          <p:cNvPr id="15" name="Tijdelijke aanduiding voor verticale tekst 2">
            <a:extLst>
              <a:ext uri="{FF2B5EF4-FFF2-40B4-BE49-F238E27FC236}">
                <a16:creationId xmlns:a16="http://schemas.microsoft.com/office/drawing/2014/main" id="{66F25399-EE2D-4261-B094-2EEDDB0565B4}"/>
              </a:ext>
            </a:extLst>
          </p:cNvPr>
          <p:cNvSpPr>
            <a:spLocks noGrp="1"/>
          </p:cNvSpPr>
          <p:nvPr>
            <p:ph type="body" orient="vert" idx="1" hasCustomPrompt="1"/>
          </p:nvPr>
        </p:nvSpPr>
        <p:spPr>
          <a:xfrm>
            <a:off x="468312" y="1631551"/>
            <a:ext cx="2916000" cy="2722397"/>
          </a:xfrm>
        </p:spPr>
        <p:txBody>
          <a:bodyPr vert="horz" numCol="1" spcCol="360000"/>
          <a:lstStyle>
            <a:lvl1pPr>
              <a:lnSpc>
                <a:spcPct val="90000"/>
              </a:lnSpc>
              <a:spcAft>
                <a:spcPts val="750"/>
              </a:spcAft>
              <a:defRPr sz="1275">
                <a:solidFill>
                  <a:schemeClr val="tx1"/>
                </a:solidFill>
              </a:defRPr>
            </a:lvl1pPr>
            <a:lvl2pPr marL="0" indent="0">
              <a:buNone/>
              <a:defRPr sz="900">
                <a:solidFill>
                  <a:schemeClr val="bg1"/>
                </a:solidFill>
              </a:defRPr>
            </a:lvl2pPr>
            <a:lvl3pPr>
              <a:defRPr sz="900">
                <a:solidFill>
                  <a:schemeClr val="bg1"/>
                </a:solidFill>
              </a:defRPr>
            </a:lvl3pPr>
            <a:lvl4pPr>
              <a:defRPr sz="900">
                <a:solidFill>
                  <a:schemeClr val="bg1"/>
                </a:solidFill>
              </a:defRPr>
            </a:lvl4pPr>
            <a:lvl5pPr>
              <a:defRPr sz="900">
                <a:solidFill>
                  <a:schemeClr val="bg1"/>
                </a:solidFill>
              </a:defRPr>
            </a:lvl5pPr>
            <a:lvl6pPr>
              <a:defRPr sz="900">
                <a:solidFill>
                  <a:schemeClr val="bg1"/>
                </a:solidFill>
              </a:defRPr>
            </a:lvl6pPr>
            <a:lvl7pPr>
              <a:defRPr sz="900">
                <a:solidFill>
                  <a:schemeClr val="bg1"/>
                </a:solidFill>
              </a:defRPr>
            </a:lvl7pPr>
            <a:lvl8pPr>
              <a:defRPr sz="1050">
                <a:solidFill>
                  <a:schemeClr val="bg1"/>
                </a:solidFill>
              </a:defRPr>
            </a:lvl8pPr>
            <a:lvl9pPr>
              <a:defRPr sz="3000">
                <a:solidFill>
                  <a:schemeClr val="bg1"/>
                </a:solidFill>
              </a:defRPr>
            </a:lvl9pPr>
          </a:lstStyle>
          <a:p>
            <a:pPr lvl="0"/>
            <a:r>
              <a:rPr lang="en-US" noProof="0"/>
              <a:t>Click to add text</a:t>
            </a:r>
          </a:p>
        </p:txBody>
      </p:sp>
      <p:sp>
        <p:nvSpPr>
          <p:cNvPr id="17" name="Tijdelijke aanduiding voor verticale tekst 2">
            <a:extLst>
              <a:ext uri="{FF2B5EF4-FFF2-40B4-BE49-F238E27FC236}">
                <a16:creationId xmlns:a16="http://schemas.microsoft.com/office/drawing/2014/main" id="{9CBD4B49-4B4D-4EB5-B4EB-5B3B6CE3134F}"/>
              </a:ext>
            </a:extLst>
          </p:cNvPr>
          <p:cNvSpPr>
            <a:spLocks noGrp="1"/>
          </p:cNvSpPr>
          <p:nvPr>
            <p:ph type="body" orient="vert" idx="15" hasCustomPrompt="1"/>
          </p:nvPr>
        </p:nvSpPr>
        <p:spPr>
          <a:xfrm>
            <a:off x="468312" y="1285672"/>
            <a:ext cx="2916000" cy="231411"/>
          </a:xfrm>
        </p:spPr>
        <p:txBody>
          <a:bodyPr vert="horz" numCol="1" spcCol="360000" anchor="b"/>
          <a:lstStyle>
            <a:lvl1pPr>
              <a:lnSpc>
                <a:spcPct val="90000"/>
              </a:lnSpc>
              <a:spcAft>
                <a:spcPts val="750"/>
              </a:spcAft>
              <a:defRPr sz="1500" b="1">
                <a:solidFill>
                  <a:schemeClr val="tx2"/>
                </a:solidFill>
              </a:defRPr>
            </a:lvl1pPr>
            <a:lvl2pPr marL="0" indent="0">
              <a:buNone/>
              <a:defRPr sz="900">
                <a:solidFill>
                  <a:schemeClr val="bg1"/>
                </a:solidFill>
              </a:defRPr>
            </a:lvl2pPr>
            <a:lvl3pPr>
              <a:defRPr sz="900">
                <a:solidFill>
                  <a:schemeClr val="bg1"/>
                </a:solidFill>
              </a:defRPr>
            </a:lvl3pPr>
            <a:lvl4pPr>
              <a:defRPr sz="900">
                <a:solidFill>
                  <a:schemeClr val="bg1"/>
                </a:solidFill>
              </a:defRPr>
            </a:lvl4pPr>
            <a:lvl5pPr>
              <a:defRPr sz="900">
                <a:solidFill>
                  <a:schemeClr val="bg1"/>
                </a:solidFill>
              </a:defRPr>
            </a:lvl5pPr>
            <a:lvl6pPr>
              <a:defRPr sz="900">
                <a:solidFill>
                  <a:schemeClr val="bg1"/>
                </a:solidFill>
              </a:defRPr>
            </a:lvl6pPr>
            <a:lvl7pPr>
              <a:defRPr sz="900">
                <a:solidFill>
                  <a:schemeClr val="bg1"/>
                </a:solidFill>
              </a:defRPr>
            </a:lvl7pPr>
            <a:lvl8pPr>
              <a:defRPr sz="1050">
                <a:solidFill>
                  <a:schemeClr val="bg1"/>
                </a:solidFill>
              </a:defRPr>
            </a:lvl8pPr>
            <a:lvl9pPr>
              <a:defRPr sz="3000">
                <a:solidFill>
                  <a:schemeClr val="bg1"/>
                </a:solidFill>
              </a:defRPr>
            </a:lvl9pPr>
          </a:lstStyle>
          <a:p>
            <a:pPr lvl="0"/>
            <a:r>
              <a:rPr lang="en-US" noProof="0"/>
              <a:t>Title of text below</a:t>
            </a:r>
          </a:p>
        </p:txBody>
      </p:sp>
      <p:grpSp>
        <p:nvGrpSpPr>
          <p:cNvPr id="20" name="GRID" hidden="1">
            <a:extLst>
              <a:ext uri="{FF2B5EF4-FFF2-40B4-BE49-F238E27FC236}">
                <a16:creationId xmlns:a16="http://schemas.microsoft.com/office/drawing/2014/main" id="{6BF266C4-3DBB-43D6-9E10-DD513D10C607}"/>
              </a:ext>
            </a:extLst>
          </p:cNvPr>
          <p:cNvGrpSpPr/>
          <p:nvPr userDrawn="1"/>
        </p:nvGrpSpPr>
        <p:grpSpPr>
          <a:xfrm>
            <a:off x="0" y="0"/>
            <a:ext cx="9144000" cy="5143500"/>
            <a:chOff x="0" y="0"/>
            <a:chExt cx="9144000" cy="6858000"/>
          </a:xfrm>
        </p:grpSpPr>
        <p:sp>
          <p:nvSpPr>
            <p:cNvPr id="21" name="Rechthoek 20">
              <a:extLst>
                <a:ext uri="{FF2B5EF4-FFF2-40B4-BE49-F238E27FC236}">
                  <a16:creationId xmlns:a16="http://schemas.microsoft.com/office/drawing/2014/main" id="{078582BE-7956-454B-B809-4DE5301E7DAA}"/>
                </a:ext>
              </a:extLst>
            </p:cNvPr>
            <p:cNvSpPr/>
            <p:nvPr userDrawn="1"/>
          </p:nvSpPr>
          <p:spPr>
            <a:xfrm>
              <a:off x="0" y="0"/>
              <a:ext cx="468312" cy="6858000"/>
            </a:xfrm>
            <a:prstGeom prst="rect">
              <a:avLst/>
            </a:prstGeom>
            <a:solidFill>
              <a:srgbClr val="FFC0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sz="1350"/>
            </a:p>
          </p:txBody>
        </p:sp>
        <p:sp>
          <p:nvSpPr>
            <p:cNvPr id="22" name="Rechthoek 21">
              <a:extLst>
                <a:ext uri="{FF2B5EF4-FFF2-40B4-BE49-F238E27FC236}">
                  <a16:creationId xmlns:a16="http://schemas.microsoft.com/office/drawing/2014/main" id="{304DB7E1-98BE-4168-8569-0B8D56722CCF}"/>
                </a:ext>
              </a:extLst>
            </p:cNvPr>
            <p:cNvSpPr/>
            <p:nvPr userDrawn="1"/>
          </p:nvSpPr>
          <p:spPr>
            <a:xfrm rot="5400000">
              <a:off x="4333125" y="-4333125"/>
              <a:ext cx="477750" cy="9144000"/>
            </a:xfrm>
            <a:prstGeom prst="rect">
              <a:avLst/>
            </a:prstGeom>
            <a:solidFill>
              <a:srgbClr val="FFC0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sz="1350"/>
            </a:p>
          </p:txBody>
        </p:sp>
        <p:sp>
          <p:nvSpPr>
            <p:cNvPr id="23" name="Rechthoek 22">
              <a:extLst>
                <a:ext uri="{FF2B5EF4-FFF2-40B4-BE49-F238E27FC236}">
                  <a16:creationId xmlns:a16="http://schemas.microsoft.com/office/drawing/2014/main" id="{CE04CB6C-689B-4AB2-9403-8BE88BE3D972}"/>
                </a:ext>
              </a:extLst>
            </p:cNvPr>
            <p:cNvSpPr/>
            <p:nvPr userDrawn="1"/>
          </p:nvSpPr>
          <p:spPr>
            <a:xfrm rot="5400000">
              <a:off x="4333125" y="2047124"/>
              <a:ext cx="477750" cy="9144000"/>
            </a:xfrm>
            <a:prstGeom prst="rect">
              <a:avLst/>
            </a:prstGeom>
            <a:solidFill>
              <a:srgbClr val="FFC0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sz="1350"/>
            </a:p>
          </p:txBody>
        </p:sp>
        <p:sp>
          <p:nvSpPr>
            <p:cNvPr id="24" name="Rechthoek 23">
              <a:extLst>
                <a:ext uri="{FF2B5EF4-FFF2-40B4-BE49-F238E27FC236}">
                  <a16:creationId xmlns:a16="http://schemas.microsoft.com/office/drawing/2014/main" id="{E7FEDE55-88ED-4C94-B6F3-B23C963F7264}"/>
                </a:ext>
              </a:extLst>
            </p:cNvPr>
            <p:cNvSpPr/>
            <p:nvPr userDrawn="1"/>
          </p:nvSpPr>
          <p:spPr>
            <a:xfrm>
              <a:off x="8675688" y="0"/>
              <a:ext cx="468312" cy="6858000"/>
            </a:xfrm>
            <a:prstGeom prst="rect">
              <a:avLst/>
            </a:prstGeom>
            <a:solidFill>
              <a:srgbClr val="FFC0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sz="1350"/>
            </a:p>
          </p:txBody>
        </p:sp>
        <p:sp>
          <p:nvSpPr>
            <p:cNvPr id="25" name="Rechthoek 24">
              <a:extLst>
                <a:ext uri="{FF2B5EF4-FFF2-40B4-BE49-F238E27FC236}">
                  <a16:creationId xmlns:a16="http://schemas.microsoft.com/office/drawing/2014/main" id="{AED59426-1820-4B98-B1DD-3CE084209D10}"/>
                </a:ext>
              </a:extLst>
            </p:cNvPr>
            <p:cNvSpPr/>
            <p:nvPr userDrawn="1"/>
          </p:nvSpPr>
          <p:spPr>
            <a:xfrm>
              <a:off x="3239544" y="0"/>
              <a:ext cx="362460" cy="6858000"/>
            </a:xfrm>
            <a:prstGeom prst="rect">
              <a:avLst/>
            </a:prstGeom>
            <a:solidFill>
              <a:srgbClr val="FFC0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nl-NL" sz="1350"/>
            </a:p>
          </p:txBody>
        </p:sp>
      </p:grpSp>
    </p:spTree>
    <p:extLst>
      <p:ext uri="{BB962C8B-B14F-4D97-AF65-F5344CB8AC3E}">
        <p14:creationId xmlns:p14="http://schemas.microsoft.com/office/powerpoint/2010/main" val="10759346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Footer Placeholder 4"/>
          <p:cNvSpPr>
            <a:spLocks noGrp="1"/>
          </p:cNvSpPr>
          <p:nvPr>
            <p:ph type="ftr" sz="quarter" idx="3"/>
          </p:nvPr>
        </p:nvSpPr>
        <p:spPr bwMode="gray">
          <a:xfrm>
            <a:off x="417600" y="4773037"/>
            <a:ext cx="3311336" cy="162000"/>
          </a:xfrm>
          <a:prstGeom prst="rect">
            <a:avLst/>
          </a:prstGeom>
          <a:noFill/>
        </p:spPr>
        <p:txBody>
          <a:bodyPr vert="horz" lIns="147600" tIns="72000" rIns="91440" bIns="0" rtlCol="0" anchor="ctr">
            <a:noAutofit/>
          </a:bodyPr>
          <a:lstStyle>
            <a:lvl1pPr algn="l">
              <a:defRPr sz="700" b="1" cap="all" baseline="0">
                <a:solidFill>
                  <a:schemeClr val="accent1"/>
                </a:solidFill>
              </a:defRPr>
            </a:lvl1pPr>
          </a:lstStyle>
          <a:p>
            <a:r>
              <a:rPr lang="en-GB" noProof="0"/>
              <a:t>Tata Steel | TITLE POWERPOINT PRESENTATION</a:t>
            </a:r>
          </a:p>
        </p:txBody>
      </p:sp>
      <p:sp>
        <p:nvSpPr>
          <p:cNvPr id="2" name="Title Placeholder 1"/>
          <p:cNvSpPr>
            <a:spLocks noGrp="1"/>
          </p:cNvSpPr>
          <p:nvPr>
            <p:ph type="title"/>
          </p:nvPr>
        </p:nvSpPr>
        <p:spPr bwMode="gray">
          <a:xfrm>
            <a:off x="457200" y="337225"/>
            <a:ext cx="8229600" cy="799032"/>
          </a:xfrm>
          <a:prstGeom prst="rect">
            <a:avLst/>
          </a:prstGeom>
        </p:spPr>
        <p:txBody>
          <a:bodyPr vert="horz" lIns="91440" tIns="45720" rIns="91440" bIns="45720" rtlCol="0" anchor="t" anchorCtr="0">
            <a:noAutofit/>
          </a:bodyPr>
          <a:lstStyle/>
          <a:p>
            <a:r>
              <a:rPr lang="en-US"/>
              <a:t>Click to edit Master title style</a:t>
            </a:r>
            <a:endParaRPr lang="nl-NL"/>
          </a:p>
        </p:txBody>
      </p:sp>
      <p:sp>
        <p:nvSpPr>
          <p:cNvPr id="3" name="Text Placeholder 2"/>
          <p:cNvSpPr>
            <a:spLocks noGrp="1"/>
          </p:cNvSpPr>
          <p:nvPr>
            <p:ph type="body" idx="1"/>
          </p:nvPr>
        </p:nvSpPr>
        <p:spPr bwMode="gray">
          <a:xfrm>
            <a:off x="457200" y="1184449"/>
            <a:ext cx="8229600" cy="3394472"/>
          </a:xfrm>
          <a:prstGeom prst="rect">
            <a:avLst/>
          </a:prstGeom>
        </p:spPr>
        <p:txBody>
          <a:bodyPr vert="horz" lIns="91440" tIns="45720" rIns="91440" bIns="4572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4" name="Date Placeholder 3"/>
          <p:cNvSpPr>
            <a:spLocks noGrp="1"/>
          </p:cNvSpPr>
          <p:nvPr>
            <p:ph type="dt" sz="half" idx="2"/>
          </p:nvPr>
        </p:nvSpPr>
        <p:spPr bwMode="gray">
          <a:xfrm>
            <a:off x="3505200" y="4773037"/>
            <a:ext cx="2133600" cy="162000"/>
          </a:xfrm>
          <a:prstGeom prst="rect">
            <a:avLst/>
          </a:prstGeom>
          <a:noFill/>
        </p:spPr>
        <p:txBody>
          <a:bodyPr vert="horz" lIns="147600" tIns="72000" rIns="91440" bIns="0" rtlCol="0" anchor="ctr">
            <a:noAutofit/>
          </a:bodyPr>
          <a:lstStyle>
            <a:lvl1pPr algn="ctr">
              <a:defRPr lang="nl-NL" sz="700" b="1" smtClean="0">
                <a:solidFill>
                  <a:schemeClr val="accent1"/>
                </a:solidFill>
              </a:defRPr>
            </a:lvl1pPr>
          </a:lstStyle>
          <a:p>
            <a:fld id="{F0FAF8E7-4D53-4E3B-8C24-4A4E6823B979}" type="datetime1">
              <a:rPr lang="en-GB" noProof="0" smtClean="0"/>
              <a:t>08/06/2022</a:t>
            </a:fld>
            <a:endParaRPr lang="en-GB" noProof="0"/>
          </a:p>
        </p:txBody>
      </p:sp>
      <p:sp>
        <p:nvSpPr>
          <p:cNvPr id="6" name="Slide Number Placeholder 5"/>
          <p:cNvSpPr>
            <a:spLocks noGrp="1"/>
          </p:cNvSpPr>
          <p:nvPr>
            <p:ph type="sldNum" sz="quarter" idx="4"/>
          </p:nvPr>
        </p:nvSpPr>
        <p:spPr bwMode="gray">
          <a:xfrm>
            <a:off x="8385243" y="4697399"/>
            <a:ext cx="346802" cy="446102"/>
          </a:xfrm>
          <a:prstGeom prst="rect">
            <a:avLst/>
          </a:prstGeom>
          <a:solidFill>
            <a:schemeClr val="accent1"/>
          </a:solidFill>
          <a:ln w="3175">
            <a:noFill/>
          </a:ln>
        </p:spPr>
        <p:txBody>
          <a:bodyPr vert="horz" wrap="none" lIns="72000" tIns="72000" rIns="72000" bIns="0" rtlCol="0" anchor="t" anchorCtr="0">
            <a:noAutofit/>
          </a:bodyPr>
          <a:lstStyle>
            <a:lvl1pPr algn="ctr">
              <a:defRPr lang="nl-NL" sz="700" b="1" smtClean="0">
                <a:solidFill>
                  <a:schemeClr val="bg1"/>
                </a:solidFill>
              </a:defRPr>
            </a:lvl1pPr>
          </a:lstStyle>
          <a:p>
            <a:fld id="{1F3F7073-2DD3-4386-BBF7-0F6C7BAF276C}" type="slidenum">
              <a:rPr lang="en-GB" noProof="0" smtClean="0">
                <a:solidFill>
                  <a:srgbClr val="FFFFFF"/>
                </a:solidFill>
              </a:rPr>
              <a:pPr/>
              <a:t>‹#›</a:t>
            </a:fld>
            <a:endParaRPr lang="en-GB" noProof="0">
              <a:solidFill>
                <a:srgbClr val="FFFFFF"/>
              </a:solidFill>
            </a:endParaRPr>
          </a:p>
        </p:txBody>
      </p:sp>
      <p:sp>
        <p:nvSpPr>
          <p:cNvPr id="22" name="AutoShape 12"/>
          <p:cNvSpPr>
            <a:spLocks noChangeAspect="1" noChangeArrowheads="1" noTextEdit="1"/>
          </p:cNvSpPr>
          <p:nvPr userDrawn="1"/>
        </p:nvSpPr>
        <p:spPr bwMode="auto">
          <a:xfrm>
            <a:off x="2862263" y="2087563"/>
            <a:ext cx="3419475" cy="968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nl-NL"/>
          </a:p>
        </p:txBody>
      </p:sp>
      <p:sp>
        <p:nvSpPr>
          <p:cNvPr id="8" name="TextBox 7">
            <a:extLst>
              <a:ext uri="{FF2B5EF4-FFF2-40B4-BE49-F238E27FC236}">
                <a16:creationId xmlns:a16="http://schemas.microsoft.com/office/drawing/2014/main" id="{06E1E8F0-F6D6-4EAE-99FA-520FA3350BB1}"/>
              </a:ext>
            </a:extLst>
          </p:cNvPr>
          <p:cNvSpPr txBox="1"/>
          <p:nvPr>
            <p:extLst>
              <p:ext uri="{1162E1C5-73C7-4A58-AE30-91384D911F3F}">
                <p184:classification xmlns:p184="http://schemas.microsoft.com/office/powerpoint/2018/4/main" val="ftr"/>
              </p:ext>
            </p:extLst>
          </p:nvPr>
        </p:nvSpPr>
        <p:spPr>
          <a:xfrm>
            <a:off x="0" y="5021580"/>
            <a:ext cx="803275" cy="121920"/>
          </a:xfrm>
          <a:prstGeom prst="rect">
            <a:avLst/>
          </a:prstGeom>
        </p:spPr>
        <p:txBody>
          <a:bodyPr horzOverflow="overflow" lIns="0" tIns="0" rIns="0" bIns="0">
            <a:spAutoFit/>
          </a:bodyPr>
          <a:lstStyle/>
          <a:p>
            <a:pPr algn="l"/>
            <a:r>
              <a:rPr lang="en-US" sz="800">
                <a:solidFill>
                  <a:srgbClr val="000000"/>
                </a:solidFill>
                <a:latin typeface="Calibri" panose="020F0502020204030204" pitchFamily="34" charset="0"/>
                <a:cs typeface="Calibri" panose="020F0502020204030204" pitchFamily="34" charset="0"/>
              </a:rPr>
              <a:t>Sensitivity: general</a:t>
            </a:r>
          </a:p>
        </p:txBody>
      </p:sp>
    </p:spTree>
    <p:extLst>
      <p:ext uri="{BB962C8B-B14F-4D97-AF65-F5344CB8AC3E}">
        <p14:creationId xmlns:p14="http://schemas.microsoft.com/office/powerpoint/2010/main" val="2446766712"/>
      </p:ext>
    </p:extLst>
  </p:cSld>
  <p:clrMap bg1="lt1" tx1="dk1" bg2="lt2" tx2="dk2" accent1="accent1" accent2="accent2" accent3="accent3" accent4="accent4" accent5="accent5" accent6="accent6" hlink="hlink" folHlink="folHlink"/>
  <p:sldLayoutIdLst>
    <p:sldLayoutId id="2147483763" r:id="rId1"/>
    <p:sldLayoutId id="2147483861" r:id="rId2"/>
    <p:sldLayoutId id="2147483862" r:id="rId3"/>
    <p:sldLayoutId id="2147483706" r:id="rId4"/>
    <p:sldLayoutId id="2147483690" r:id="rId5"/>
    <p:sldLayoutId id="2147483704" r:id="rId6"/>
    <p:sldLayoutId id="2147483691" r:id="rId7"/>
    <p:sldLayoutId id="2147483844" r:id="rId8"/>
    <p:sldLayoutId id="2147483701" r:id="rId9"/>
    <p:sldLayoutId id="2147483840" r:id="rId10"/>
    <p:sldLayoutId id="2147483841" r:id="rId11"/>
    <p:sldLayoutId id="2147483698" r:id="rId12"/>
    <p:sldLayoutId id="2147483843" r:id="rId13"/>
    <p:sldLayoutId id="2147483857" r:id="rId14"/>
    <p:sldLayoutId id="2147483692" r:id="rId15"/>
    <p:sldLayoutId id="2147483858" r:id="rId16"/>
    <p:sldLayoutId id="2147483859" r:id="rId17"/>
    <p:sldLayoutId id="2147483762" r:id="rId18"/>
    <p:sldLayoutId id="2147483860" r:id="rId19"/>
    <p:sldLayoutId id="2147483700" r:id="rId20"/>
    <p:sldLayoutId id="2147483694" r:id="rId21"/>
    <p:sldLayoutId id="2147483854" r:id="rId22"/>
    <p:sldLayoutId id="2147483695" r:id="rId23"/>
    <p:sldLayoutId id="2147483709" r:id="rId24"/>
    <p:sldLayoutId id="2147483883" r:id="rId25"/>
    <p:sldLayoutId id="2147483891" r:id="rId26"/>
    <p:sldLayoutId id="2147483919" r:id="rId27"/>
  </p:sldLayoutIdLst>
  <p:transition spd="slow">
    <p:push dir="u"/>
  </p:transition>
  <p:hf hdr="0" ftr="0" dt="0"/>
  <p:txStyles>
    <p:titleStyle>
      <a:lvl1pPr algn="l" defTabSz="914400" rtl="0" eaLnBrk="1" latinLnBrk="0" hangingPunct="1">
        <a:lnSpc>
          <a:spcPct val="95000"/>
        </a:lnSpc>
        <a:spcBef>
          <a:spcPct val="0"/>
        </a:spcBef>
        <a:buNone/>
        <a:defRPr sz="2200" b="1" kern="1200">
          <a:solidFill>
            <a:schemeClr val="accent1"/>
          </a:solidFill>
          <a:latin typeface="+mj-lt"/>
          <a:ea typeface="+mj-ea"/>
          <a:cs typeface="+mj-cs"/>
        </a:defRPr>
      </a:lvl1pPr>
    </p:titleStyle>
    <p:bodyStyle>
      <a:lvl1pPr marL="179388" indent="-179388" algn="l" defTabSz="914400" rtl="0" eaLnBrk="1" latinLnBrk="0" hangingPunct="1">
        <a:lnSpc>
          <a:spcPct val="120000"/>
        </a:lnSpc>
        <a:spcBef>
          <a:spcPts val="0"/>
        </a:spcBef>
        <a:buClr>
          <a:schemeClr val="accent1"/>
        </a:buClr>
        <a:buFont typeface="Wingdings" panose="05000000000000000000" pitchFamily="2" charset="2"/>
        <a:buChar char="§"/>
        <a:defRPr sz="1400" kern="1200">
          <a:solidFill>
            <a:schemeClr val="tx1"/>
          </a:solidFill>
          <a:latin typeface="+mn-lt"/>
          <a:ea typeface="+mn-ea"/>
          <a:cs typeface="+mn-cs"/>
        </a:defRPr>
      </a:lvl1pPr>
      <a:lvl2pPr marL="357188" indent="-177800" algn="l" defTabSz="914400" rtl="0" eaLnBrk="1" latinLnBrk="0" hangingPunct="1">
        <a:lnSpc>
          <a:spcPct val="120000"/>
        </a:lnSpc>
        <a:spcBef>
          <a:spcPts val="0"/>
        </a:spcBef>
        <a:buFont typeface="Arial" panose="020B0604020202020204" pitchFamily="34" charset="0"/>
        <a:buChar char="–"/>
        <a:defRPr sz="1400" kern="1200">
          <a:solidFill>
            <a:schemeClr val="tx1"/>
          </a:solidFill>
          <a:latin typeface="+mn-lt"/>
          <a:ea typeface="+mn-ea"/>
          <a:cs typeface="+mn-cs"/>
        </a:defRPr>
      </a:lvl2pPr>
      <a:lvl3pPr marL="536575" indent="-179388" algn="l" defTabSz="914400" rtl="0" eaLnBrk="1" latinLnBrk="0" hangingPunct="1">
        <a:lnSpc>
          <a:spcPct val="120000"/>
        </a:lnSpc>
        <a:spcBef>
          <a:spcPts val="0"/>
        </a:spcBef>
        <a:buFont typeface="Wingdings" panose="05000000000000000000" pitchFamily="2" charset="2"/>
        <a:buChar char="§"/>
        <a:defRPr sz="1400" kern="1200">
          <a:solidFill>
            <a:schemeClr val="tx1"/>
          </a:solidFill>
          <a:latin typeface="+mn-lt"/>
          <a:ea typeface="+mn-ea"/>
          <a:cs typeface="+mn-cs"/>
        </a:defRPr>
      </a:lvl3pPr>
      <a:lvl4pPr marL="804863" indent="-268288" algn="l" defTabSz="914400" rtl="0" eaLnBrk="1" latinLnBrk="0" hangingPunct="1">
        <a:lnSpc>
          <a:spcPct val="120000"/>
        </a:lnSpc>
        <a:spcBef>
          <a:spcPts val="0"/>
        </a:spcBef>
        <a:buFont typeface="Arial" panose="020B0604020202020204" pitchFamily="34" charset="0"/>
        <a:buChar char="–"/>
        <a:defRPr sz="1400" kern="1200">
          <a:solidFill>
            <a:schemeClr val="tx1"/>
          </a:solidFill>
          <a:latin typeface="+mn-lt"/>
          <a:ea typeface="+mn-ea"/>
          <a:cs typeface="+mn-cs"/>
        </a:defRPr>
      </a:lvl4pPr>
      <a:lvl5pPr marL="0" indent="0" algn="l" defTabSz="914400" rtl="0" eaLnBrk="1" latinLnBrk="0" hangingPunct="1">
        <a:lnSpc>
          <a:spcPct val="120000"/>
        </a:lnSpc>
        <a:spcBef>
          <a:spcPts val="0"/>
        </a:spcBef>
        <a:buFont typeface="Arial" panose="020B0604020202020204" pitchFamily="34" charset="0"/>
        <a:buNone/>
        <a:defRPr sz="1400" b="1" kern="1200">
          <a:solidFill>
            <a:schemeClr val="accent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tags" Target="../tags/tag8.xml"/><Relationship Id="rId13" Type="http://schemas.openxmlformats.org/officeDocument/2006/relationships/image" Target="../media/image8.jpeg"/><Relationship Id="rId3" Type="http://schemas.openxmlformats.org/officeDocument/2006/relationships/tags" Target="../tags/tag3.xml"/><Relationship Id="rId7" Type="http://schemas.openxmlformats.org/officeDocument/2006/relationships/tags" Target="../tags/tag7.xml"/><Relationship Id="rId12" Type="http://schemas.openxmlformats.org/officeDocument/2006/relationships/slideLayout" Target="../slideLayouts/slideLayout12.xml"/><Relationship Id="rId2" Type="http://schemas.openxmlformats.org/officeDocument/2006/relationships/tags" Target="../tags/tag2.xml"/><Relationship Id="rId1" Type="http://schemas.openxmlformats.org/officeDocument/2006/relationships/vmlDrawing" Target="../drawings/vmlDrawing1.vml"/><Relationship Id="rId6" Type="http://schemas.openxmlformats.org/officeDocument/2006/relationships/tags" Target="../tags/tag6.xml"/><Relationship Id="rId11" Type="http://schemas.openxmlformats.org/officeDocument/2006/relationships/tags" Target="../tags/tag11.xml"/><Relationship Id="rId5" Type="http://schemas.openxmlformats.org/officeDocument/2006/relationships/tags" Target="../tags/tag5.xml"/><Relationship Id="rId15" Type="http://schemas.openxmlformats.org/officeDocument/2006/relationships/image" Target="../media/image7.emf"/><Relationship Id="rId10" Type="http://schemas.openxmlformats.org/officeDocument/2006/relationships/tags" Target="../tags/tag10.xml"/><Relationship Id="rId4" Type="http://schemas.openxmlformats.org/officeDocument/2006/relationships/tags" Target="../tags/tag4.xml"/><Relationship Id="rId9" Type="http://schemas.openxmlformats.org/officeDocument/2006/relationships/tags" Target="../tags/tag9.xml"/><Relationship Id="rId14" Type="http://schemas.openxmlformats.org/officeDocument/2006/relationships/oleObject" Target="../embeddings/oleObject1.bin"/></Relationships>
</file>

<file path=ppt/slides/_rels/slide4.xml.rels><?xml version="1.0" encoding="UTF-8" standalone="yes"?>
<Relationships xmlns="http://schemas.openxmlformats.org/package/2006/relationships"><Relationship Id="rId8" Type="http://schemas.openxmlformats.org/officeDocument/2006/relationships/notesSlide" Target="../notesSlides/notesSlide3.xml"/><Relationship Id="rId3" Type="http://schemas.openxmlformats.org/officeDocument/2006/relationships/tags" Target="../tags/tag14.xml"/><Relationship Id="rId7" Type="http://schemas.openxmlformats.org/officeDocument/2006/relationships/slideLayout" Target="../slideLayouts/slideLayout12.xml"/><Relationship Id="rId2" Type="http://schemas.openxmlformats.org/officeDocument/2006/relationships/tags" Target="../tags/tag13.xml"/><Relationship Id="rId1" Type="http://schemas.openxmlformats.org/officeDocument/2006/relationships/tags" Target="../tags/tag12.xml"/><Relationship Id="rId6" Type="http://schemas.openxmlformats.org/officeDocument/2006/relationships/tags" Target="../tags/tag17.xml"/><Relationship Id="rId11" Type="http://schemas.openxmlformats.org/officeDocument/2006/relationships/image" Target="../media/image11.png"/><Relationship Id="rId5" Type="http://schemas.openxmlformats.org/officeDocument/2006/relationships/tags" Target="../tags/tag16.xml"/><Relationship Id="rId10" Type="http://schemas.openxmlformats.org/officeDocument/2006/relationships/image" Target="../media/image10.png"/><Relationship Id="rId4" Type="http://schemas.openxmlformats.org/officeDocument/2006/relationships/tags" Target="../tags/tag15.xml"/><Relationship Id="rId9" Type="http://schemas.openxmlformats.org/officeDocument/2006/relationships/image" Target="../media/image9.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2.xml"/><Relationship Id="rId5" Type="http://schemas.openxmlformats.org/officeDocument/2006/relationships/image" Target="../media/image16.png"/><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12.xml"/><Relationship Id="rId5" Type="http://schemas.openxmlformats.org/officeDocument/2006/relationships/image" Target="../media/image21.png"/><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25.png"/><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image" Target="../media/image21.png"/><Relationship Id="rId5" Type="http://schemas.openxmlformats.org/officeDocument/2006/relationships/image" Target="../media/image24.png"/><Relationship Id="rId4" Type="http://schemas.openxmlformats.org/officeDocument/2006/relationships/image" Target="../media/image23.png"/></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notesSlide" Target="../notesSlides/notesSlide8.xml"/><Relationship Id="rId1" Type="http://schemas.openxmlformats.org/officeDocument/2006/relationships/slideLayout" Target="../slideLayouts/slideLayout12.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13.xml.rels><?xml version="1.0" encoding="UTF-8" standalone="yes"?>
<Relationships xmlns="http://schemas.openxmlformats.org/package/2006/relationships"><Relationship Id="rId8" Type="http://schemas.openxmlformats.org/officeDocument/2006/relationships/tags" Target="../tags/tag24.xml"/><Relationship Id="rId13" Type="http://schemas.openxmlformats.org/officeDocument/2006/relationships/image" Target="../media/image31.png"/><Relationship Id="rId3" Type="http://schemas.openxmlformats.org/officeDocument/2006/relationships/tags" Target="../tags/tag19.xml"/><Relationship Id="rId7" Type="http://schemas.openxmlformats.org/officeDocument/2006/relationships/tags" Target="../tags/tag23.xml"/><Relationship Id="rId12" Type="http://schemas.openxmlformats.org/officeDocument/2006/relationships/slideLayout" Target="../slideLayouts/slideLayout12.xml"/><Relationship Id="rId2" Type="http://schemas.openxmlformats.org/officeDocument/2006/relationships/tags" Target="../tags/tag18.xml"/><Relationship Id="rId16" Type="http://schemas.openxmlformats.org/officeDocument/2006/relationships/image" Target="../media/image32.png"/><Relationship Id="rId1" Type="http://schemas.openxmlformats.org/officeDocument/2006/relationships/vmlDrawing" Target="../drawings/vmlDrawing2.vml"/><Relationship Id="rId6" Type="http://schemas.openxmlformats.org/officeDocument/2006/relationships/tags" Target="../tags/tag22.xml"/><Relationship Id="rId11" Type="http://schemas.openxmlformats.org/officeDocument/2006/relationships/tags" Target="../tags/tag27.xml"/><Relationship Id="rId5" Type="http://schemas.openxmlformats.org/officeDocument/2006/relationships/tags" Target="../tags/tag21.xml"/><Relationship Id="rId15" Type="http://schemas.openxmlformats.org/officeDocument/2006/relationships/image" Target="../media/image7.emf"/><Relationship Id="rId10" Type="http://schemas.openxmlformats.org/officeDocument/2006/relationships/tags" Target="../tags/tag26.xml"/><Relationship Id="rId4" Type="http://schemas.openxmlformats.org/officeDocument/2006/relationships/tags" Target="../tags/tag20.xml"/><Relationship Id="rId9" Type="http://schemas.openxmlformats.org/officeDocument/2006/relationships/tags" Target="../tags/tag25.xml"/><Relationship Id="rId14" Type="http://schemas.openxmlformats.org/officeDocument/2006/relationships/oleObject" Target="../embeddings/oleObject2.bin"/></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hyperlink" Target="https://link.springer.com/chapter/10.1007/978-1-84996-178-3_1" TargetMode="External"/><Relationship Id="rId2" Type="http://schemas.openxmlformats.org/officeDocument/2006/relationships/image" Target="../media/image34.jpg"/><Relationship Id="rId1" Type="http://schemas.openxmlformats.org/officeDocument/2006/relationships/slideLayout" Target="../slideLayouts/slideLayout26.xml"/><Relationship Id="rId6" Type="http://schemas.openxmlformats.org/officeDocument/2006/relationships/hyperlink" Target="https://accendoreliability.com/7-requirements-asset-management-system/" TargetMode="External"/><Relationship Id="rId5" Type="http://schemas.openxmlformats.org/officeDocument/2006/relationships/hyperlink" Target="https://www.cedr.eu/download/Publications/2017/CEDR-Contractor-Report-2017-1-Implementation-Guide-for-an-ISO-55001-Managementt-System.pdf" TargetMode="External"/><Relationship Id="rId4" Type="http://schemas.openxmlformats.org/officeDocument/2006/relationships/hyperlink" Target="https://www.bsigroup.com/LocalFiles/en-AE/Performance/ISO%2055001/ISO-55001-Implementation-Guide-web-NOV2016-FINAL.pdf"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it-IT" dirty="0">
                <a:effectLst>
                  <a:outerShdw blurRad="38100" dist="38100" dir="2700000" algn="tl">
                    <a:srgbClr val="000000">
                      <a:alpha val="43137"/>
                    </a:srgbClr>
                  </a:outerShdw>
                </a:effectLst>
              </a:rPr>
              <a:t>Asset Management at Tata Steel</a:t>
            </a:r>
            <a:br>
              <a:rPr lang="en-GB" dirty="0"/>
            </a:br>
            <a:endParaRPr lang="en-GB" dirty="0"/>
          </a:p>
        </p:txBody>
      </p:sp>
      <p:sp>
        <p:nvSpPr>
          <p:cNvPr id="3" name="Subtitle 2"/>
          <p:cNvSpPr>
            <a:spLocks noGrp="1"/>
          </p:cNvSpPr>
          <p:nvPr>
            <p:ph type="subTitle" idx="1"/>
          </p:nvPr>
        </p:nvSpPr>
        <p:spPr>
          <a:xfrm>
            <a:off x="52039" y="3314231"/>
            <a:ext cx="9039922" cy="797078"/>
          </a:xfrm>
        </p:spPr>
        <p:txBody>
          <a:bodyPr/>
          <a:lstStyle/>
          <a:p>
            <a:r>
              <a:rPr lang="en-GB" sz="2000" dirty="0"/>
              <a:t>Paul Boxer, 0250199					 	June 2022</a:t>
            </a:r>
          </a:p>
          <a:p>
            <a:r>
              <a:rPr lang="en-GB" sz="2000" dirty="0"/>
              <a:t>Building Maintenance and Asset Management:	 		ACBA7000</a:t>
            </a:r>
          </a:p>
        </p:txBody>
      </p:sp>
    </p:spTree>
    <p:extLst>
      <p:ext uri="{BB962C8B-B14F-4D97-AF65-F5344CB8AC3E}">
        <p14:creationId xmlns:p14="http://schemas.microsoft.com/office/powerpoint/2010/main" val="2811797286"/>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389250E0-7AAB-4C2F-A47B-0B66A4AB1D2A}"/>
              </a:ext>
            </a:extLst>
          </p:cNvPr>
          <p:cNvPicPr>
            <a:picLocks noGrp="1" noChangeAspect="1"/>
          </p:cNvPicPr>
          <p:nvPr>
            <p:ph type="pic" idx="13"/>
          </p:nvPr>
        </p:nvPicPr>
        <p:blipFill rotWithShape="1">
          <a:blip r:embed="rId3">
            <a:extLst>
              <a:ext uri="{28A0092B-C50C-407E-A947-70E740481C1C}">
                <a14:useLocalDpi xmlns:a14="http://schemas.microsoft.com/office/drawing/2010/main" val="0"/>
              </a:ext>
            </a:extLst>
          </a:blip>
          <a:srcRect l="18374" r="11078"/>
          <a:stretch/>
        </p:blipFill>
        <p:spPr>
          <a:xfrm>
            <a:off x="3702997" y="0"/>
            <a:ext cx="5441003" cy="5143500"/>
          </a:xfrm>
        </p:spPr>
      </p:pic>
      <p:sp>
        <p:nvSpPr>
          <p:cNvPr id="4" name="Content Placeholder 3"/>
          <p:cNvSpPr>
            <a:spLocks noGrp="1"/>
          </p:cNvSpPr>
          <p:nvPr>
            <p:ph sz="half" idx="1"/>
          </p:nvPr>
        </p:nvSpPr>
        <p:spPr>
          <a:xfrm>
            <a:off x="411803" y="579862"/>
            <a:ext cx="3110400" cy="4282069"/>
          </a:xfrm>
        </p:spPr>
        <p:txBody>
          <a:bodyPr/>
          <a:lstStyle/>
          <a:p>
            <a:pPr marL="342900" lvl="4" indent="-342900">
              <a:buAutoNum type="arabicParenR"/>
            </a:pPr>
            <a:r>
              <a:rPr lang="en-GB" b="0" dirty="0">
                <a:solidFill>
                  <a:srgbClr val="080808"/>
                </a:solidFill>
              </a:rPr>
              <a:t>What is Asset Management</a:t>
            </a:r>
          </a:p>
          <a:p>
            <a:pPr marL="342900" lvl="4" indent="-342900">
              <a:buAutoNum type="arabicParenR"/>
            </a:pPr>
            <a:r>
              <a:rPr lang="en-GB" b="0" dirty="0">
                <a:solidFill>
                  <a:srgbClr val="080808"/>
                </a:solidFill>
              </a:rPr>
              <a:t>Case Study Building </a:t>
            </a:r>
          </a:p>
          <a:p>
            <a:pPr marL="342900" lvl="4" indent="-342900">
              <a:buAutoNum type="arabicParenR"/>
            </a:pPr>
            <a:r>
              <a:rPr lang="en-GB" b="0" dirty="0">
                <a:solidFill>
                  <a:srgbClr val="080808"/>
                </a:solidFill>
              </a:rPr>
              <a:t>Literature Review</a:t>
            </a:r>
          </a:p>
          <a:p>
            <a:pPr marL="342900" lvl="4" indent="-342900">
              <a:buAutoNum type="arabicParenR"/>
            </a:pPr>
            <a:r>
              <a:rPr lang="en-GB" b="0" dirty="0">
                <a:solidFill>
                  <a:srgbClr val="080808"/>
                </a:solidFill>
              </a:rPr>
              <a:t>Organisation structure</a:t>
            </a:r>
          </a:p>
          <a:p>
            <a:pPr marL="342900" lvl="4" indent="-342900">
              <a:buAutoNum type="arabicParenR"/>
            </a:pPr>
            <a:r>
              <a:rPr lang="en-GB" b="0" dirty="0">
                <a:solidFill>
                  <a:srgbClr val="080808"/>
                </a:solidFill>
              </a:rPr>
              <a:t>People and leadership</a:t>
            </a:r>
          </a:p>
          <a:p>
            <a:pPr marL="342900" lvl="4" indent="-342900">
              <a:buAutoNum type="arabicParenR"/>
            </a:pPr>
            <a:r>
              <a:rPr lang="en-GB" b="0" dirty="0">
                <a:solidFill>
                  <a:srgbClr val="080808"/>
                </a:solidFill>
              </a:rPr>
              <a:t>Finance and Budget Control</a:t>
            </a:r>
          </a:p>
          <a:p>
            <a:pPr marL="342900" lvl="4" indent="-342900">
              <a:buAutoNum type="arabicParenR"/>
            </a:pPr>
            <a:r>
              <a:rPr lang="en-GB" b="0" dirty="0">
                <a:solidFill>
                  <a:srgbClr val="080808"/>
                </a:solidFill>
              </a:rPr>
              <a:t>Environment and Community</a:t>
            </a:r>
          </a:p>
          <a:p>
            <a:pPr marL="342900" lvl="4" indent="-342900">
              <a:buAutoNum type="arabicParenR"/>
            </a:pPr>
            <a:r>
              <a:rPr lang="en-GB" b="0" dirty="0">
                <a:solidFill>
                  <a:srgbClr val="080808"/>
                </a:solidFill>
              </a:rPr>
              <a:t>Asset Management</a:t>
            </a:r>
          </a:p>
          <a:p>
            <a:pPr marL="342900" lvl="4" indent="-342900">
              <a:buAutoNum type="arabicParenR"/>
            </a:pPr>
            <a:r>
              <a:rPr lang="en-GB" b="0" dirty="0">
                <a:solidFill>
                  <a:srgbClr val="080808"/>
                </a:solidFill>
              </a:rPr>
              <a:t>Conclusion</a:t>
            </a:r>
          </a:p>
          <a:p>
            <a:pPr marL="342900" lvl="4" indent="-342900">
              <a:buAutoNum type="arabicParenR"/>
            </a:pPr>
            <a:r>
              <a:rPr lang="en-GB" b="0" dirty="0">
                <a:solidFill>
                  <a:srgbClr val="080808"/>
                </a:solidFill>
              </a:rPr>
              <a:t>Questions</a:t>
            </a:r>
          </a:p>
          <a:p>
            <a:pPr marL="342900" lvl="4" indent="-342900">
              <a:buAutoNum type="arabicParenR"/>
            </a:pPr>
            <a:r>
              <a:rPr lang="en-GB" b="0" dirty="0">
                <a:solidFill>
                  <a:schemeClr val="bg1">
                    <a:lumMod val="65000"/>
                  </a:schemeClr>
                </a:solidFill>
              </a:rPr>
              <a:t>References</a:t>
            </a:r>
          </a:p>
          <a:p>
            <a:pPr marL="342900" lvl="4" indent="-342900">
              <a:buAutoNum type="arabicParenR"/>
            </a:pPr>
            <a:r>
              <a:rPr lang="en-GB" b="0" dirty="0">
                <a:solidFill>
                  <a:schemeClr val="bg1">
                    <a:lumMod val="65000"/>
                  </a:schemeClr>
                </a:solidFill>
              </a:rPr>
              <a:t>Acronyms</a:t>
            </a:r>
          </a:p>
          <a:p>
            <a:pPr marL="342900" lvl="4" indent="-342900">
              <a:buAutoNum type="arabicParenR"/>
            </a:pPr>
            <a:endParaRPr lang="en-GB" dirty="0"/>
          </a:p>
        </p:txBody>
      </p:sp>
      <p:sp>
        <p:nvSpPr>
          <p:cNvPr id="5" name="Title 4"/>
          <p:cNvSpPr>
            <a:spLocks noGrp="1"/>
          </p:cNvSpPr>
          <p:nvPr>
            <p:ph type="title"/>
          </p:nvPr>
        </p:nvSpPr>
        <p:spPr>
          <a:xfrm>
            <a:off x="0" y="0"/>
            <a:ext cx="3200400" cy="464496"/>
          </a:xfrm>
        </p:spPr>
        <p:txBody>
          <a:bodyPr/>
          <a:lstStyle/>
          <a:p>
            <a:r>
              <a:rPr lang="en-GB" dirty="0"/>
              <a:t>Agenda</a:t>
            </a:r>
          </a:p>
        </p:txBody>
      </p:sp>
      <p:sp>
        <p:nvSpPr>
          <p:cNvPr id="3" name="Slide Number Placeholder 2"/>
          <p:cNvSpPr>
            <a:spLocks noGrp="1"/>
          </p:cNvSpPr>
          <p:nvPr>
            <p:ph type="sldNum" sz="quarter" idx="16"/>
          </p:nvPr>
        </p:nvSpPr>
        <p:spPr/>
        <p:txBody>
          <a:bodyPr/>
          <a:lstStyle/>
          <a:p>
            <a:fld id="{1F3F7073-2DD3-4386-BBF7-0F6C7BAF276C}" type="slidenum">
              <a:rPr lang="en-US" smtClean="0"/>
              <a:pPr/>
              <a:t>2</a:t>
            </a:fld>
            <a:endParaRPr lang="en-US"/>
          </a:p>
        </p:txBody>
      </p:sp>
    </p:spTree>
    <p:extLst>
      <p:ext uri="{BB962C8B-B14F-4D97-AF65-F5344CB8AC3E}">
        <p14:creationId xmlns:p14="http://schemas.microsoft.com/office/powerpoint/2010/main" val="4055488553"/>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 name="Picture Placeholder 35" descr="A picture containing outdoor, car, man, road&#10;&#10;Description automatically generated">
            <a:extLst>
              <a:ext uri="{FF2B5EF4-FFF2-40B4-BE49-F238E27FC236}">
                <a16:creationId xmlns:a16="http://schemas.microsoft.com/office/drawing/2014/main" id="{71EA1FE2-FB59-4F03-A491-3D292503393E}"/>
              </a:ext>
            </a:extLst>
          </p:cNvPr>
          <p:cNvPicPr>
            <a:picLocks noGrp="1" noChangeAspect="1"/>
          </p:cNvPicPr>
          <p:nvPr>
            <p:ph type="pic" idx="13"/>
          </p:nvPr>
        </p:nvPicPr>
        <p:blipFill rotWithShape="1">
          <a:blip r:embed="rId13" cstate="print">
            <a:extLst>
              <a:ext uri="{28A0092B-C50C-407E-A947-70E740481C1C}">
                <a14:useLocalDpi xmlns:a14="http://schemas.microsoft.com/office/drawing/2010/main"/>
              </a:ext>
            </a:extLst>
          </a:blip>
          <a:srcRect l="38" r="38"/>
          <a:stretch/>
        </p:blipFill>
        <p:spPr>
          <a:xfrm>
            <a:off x="6103938" y="0"/>
            <a:ext cx="3040062" cy="5143500"/>
          </a:xfrm>
        </p:spPr>
      </p:pic>
      <p:graphicFrame>
        <p:nvGraphicFramePr>
          <p:cNvPr id="5" name="Object 4" hidden="1">
            <a:extLst>
              <a:ext uri="{FF2B5EF4-FFF2-40B4-BE49-F238E27FC236}">
                <a16:creationId xmlns:a16="http://schemas.microsoft.com/office/drawing/2014/main" id="{E3804443-8694-4CA7-AE3D-2FD7B2B7C426}"/>
              </a:ext>
            </a:extLst>
          </p:cNvPr>
          <p:cNvGraphicFramePr>
            <a:graphicFrameLocks noChangeAspect="1"/>
          </p:cNvGraphicFramePr>
          <p:nvPr>
            <p:custDataLst>
              <p:tags r:id="rId2"/>
            </p:custDataLst>
          </p:nvPr>
        </p:nvGraphicFramePr>
        <p:xfrm>
          <a:off x="1191" y="1191"/>
          <a:ext cx="1191" cy="1191"/>
        </p:xfrm>
        <a:graphic>
          <a:graphicData uri="http://schemas.openxmlformats.org/presentationml/2006/ole">
            <mc:AlternateContent xmlns:mc="http://schemas.openxmlformats.org/markup-compatibility/2006">
              <mc:Choice xmlns:v="urn:schemas-microsoft-com:vml" Requires="v">
                <p:oleObj spid="_x0000_s81968" name="think-cell Slide" r:id="rId14" imgW="421" imgH="420" progId="TCLayout.ActiveDocument.1">
                  <p:embed/>
                </p:oleObj>
              </mc:Choice>
              <mc:Fallback>
                <p:oleObj name="think-cell Slide" r:id="rId14" imgW="421" imgH="420" progId="TCLayout.ActiveDocument.1">
                  <p:embed/>
                  <p:pic>
                    <p:nvPicPr>
                      <p:cNvPr id="5" name="Object 4" hidden="1">
                        <a:extLst>
                          <a:ext uri="{FF2B5EF4-FFF2-40B4-BE49-F238E27FC236}">
                            <a16:creationId xmlns:a16="http://schemas.microsoft.com/office/drawing/2014/main" id="{E3804443-8694-4CA7-AE3D-2FD7B2B7C426}"/>
                          </a:ext>
                        </a:extLst>
                      </p:cNvPr>
                      <p:cNvPicPr/>
                      <p:nvPr/>
                    </p:nvPicPr>
                    <p:blipFill>
                      <a:blip r:embed="rId15"/>
                      <a:stretch>
                        <a:fillRect/>
                      </a:stretch>
                    </p:blipFill>
                    <p:spPr>
                      <a:xfrm>
                        <a:off x="1191" y="1191"/>
                        <a:ext cx="1191" cy="1191"/>
                      </a:xfrm>
                      <a:prstGeom prst="rect">
                        <a:avLst/>
                      </a:prstGeom>
                    </p:spPr>
                  </p:pic>
                </p:oleObj>
              </mc:Fallback>
            </mc:AlternateContent>
          </a:graphicData>
        </a:graphic>
      </p:graphicFrame>
      <p:sp>
        <p:nvSpPr>
          <p:cNvPr id="2" name="Rectangle 1" hidden="1">
            <a:extLst>
              <a:ext uri="{FF2B5EF4-FFF2-40B4-BE49-F238E27FC236}">
                <a16:creationId xmlns:a16="http://schemas.microsoft.com/office/drawing/2014/main" id="{C20E06AE-7617-4A43-A5D9-99E18EEE1907}"/>
              </a:ext>
            </a:extLst>
          </p:cNvPr>
          <p:cNvSpPr/>
          <p:nvPr>
            <p:custDataLst>
              <p:tags r:id="rId3"/>
            </p:custDataLst>
          </p:nvPr>
        </p:nvSpPr>
        <p:spPr>
          <a:xfrm>
            <a:off x="0" y="0"/>
            <a:ext cx="119063" cy="119063"/>
          </a:xfrm>
          <a:prstGeom prst="rect">
            <a:avLst/>
          </a:prstGeom>
          <a:solidFill>
            <a:srgbClr val="3D7EDB"/>
          </a:soli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algn="ctr">
              <a:lnSpc>
                <a:spcPct val="120000"/>
              </a:lnSpc>
              <a:spcBef>
                <a:spcPct val="0"/>
              </a:spcBef>
              <a:spcAft>
                <a:spcPct val="0"/>
              </a:spcAft>
            </a:pPr>
            <a:endParaRPr lang="nl-NL" sz="825" b="1" dirty="0">
              <a:solidFill>
                <a:schemeClr val="bg1"/>
              </a:solidFill>
              <a:sym typeface="+mn-lt"/>
            </a:endParaRPr>
          </a:p>
        </p:txBody>
      </p:sp>
      <p:sp>
        <p:nvSpPr>
          <p:cNvPr id="4" name="Title 3">
            <a:extLst>
              <a:ext uri="{FF2B5EF4-FFF2-40B4-BE49-F238E27FC236}">
                <a16:creationId xmlns:a16="http://schemas.microsoft.com/office/drawing/2014/main" id="{D96CDEA7-5E13-4172-A27E-8EC256E75D7F}"/>
              </a:ext>
            </a:extLst>
          </p:cNvPr>
          <p:cNvSpPr>
            <a:spLocks noGrp="1"/>
          </p:cNvSpPr>
          <p:nvPr>
            <p:ph type="title"/>
          </p:nvPr>
        </p:nvSpPr>
        <p:spPr>
          <a:xfrm>
            <a:off x="0" y="0"/>
            <a:ext cx="5185317" cy="483581"/>
          </a:xfrm>
        </p:spPr>
        <p:txBody>
          <a:bodyPr/>
          <a:lstStyle/>
          <a:p>
            <a:r>
              <a:rPr lang="en-GB" dirty="0"/>
              <a:t>What is Asset Management</a:t>
            </a:r>
            <a:endParaRPr lang="nl-NL" dirty="0"/>
          </a:p>
        </p:txBody>
      </p:sp>
      <p:sp>
        <p:nvSpPr>
          <p:cNvPr id="3" name="Slide Number Placeholder 2">
            <a:extLst>
              <a:ext uri="{FF2B5EF4-FFF2-40B4-BE49-F238E27FC236}">
                <a16:creationId xmlns:a16="http://schemas.microsoft.com/office/drawing/2014/main" id="{2A856E5F-29AE-443E-969E-3A2D31568C83}"/>
              </a:ext>
            </a:extLst>
          </p:cNvPr>
          <p:cNvSpPr>
            <a:spLocks noGrp="1"/>
          </p:cNvSpPr>
          <p:nvPr>
            <p:ph type="sldNum" sz="quarter" idx="16"/>
          </p:nvPr>
        </p:nvSpPr>
        <p:spPr/>
        <p:txBody>
          <a:bodyPr/>
          <a:lstStyle/>
          <a:p>
            <a:pPr defTabSz="914378"/>
            <a:fld id="{D8DA48DC-F9E6-49B2-B674-16DC4D151F65}" type="slidenum">
              <a:rPr lang="en-US">
                <a:solidFill>
                  <a:srgbClr val="FFFFFF"/>
                </a:solidFill>
                <a:latin typeface="Arial"/>
              </a:rPr>
              <a:pPr defTabSz="914378"/>
              <a:t>3</a:t>
            </a:fld>
            <a:endParaRPr lang="en-US">
              <a:solidFill>
                <a:srgbClr val="FFFFFF"/>
              </a:solidFill>
              <a:latin typeface="Arial"/>
            </a:endParaRPr>
          </a:p>
        </p:txBody>
      </p:sp>
      <p:sp>
        <p:nvSpPr>
          <p:cNvPr id="29" name="Text Placeholder 2">
            <a:extLst>
              <a:ext uri="{FF2B5EF4-FFF2-40B4-BE49-F238E27FC236}">
                <a16:creationId xmlns:a16="http://schemas.microsoft.com/office/drawing/2014/main" id="{C61EBEBE-567B-4547-9C53-6C54A97B82CA}"/>
              </a:ext>
            </a:extLst>
          </p:cNvPr>
          <p:cNvSpPr>
            <a:spLocks noGrp="1"/>
          </p:cNvSpPr>
          <p:nvPr>
            <p:custDataLst>
              <p:tags r:id="rId4"/>
            </p:custDataLst>
          </p:nvPr>
        </p:nvSpPr>
        <p:spPr bwMode="auto">
          <a:xfrm>
            <a:off x="3945732" y="1463279"/>
            <a:ext cx="1003697" cy="151210"/>
          </a:xfrm>
          <a:prstGeom prst="rect">
            <a:avLst/>
          </a:prstGeom>
          <a:noFill/>
          <a:ln>
            <a:noFill/>
          </a:ln>
          <a:extLst>
            <a:ext uri="{909E8E84-426E-40DD-AFC4-6F175D3DCCD1}">
              <a14:hiddenFill xmlns:a14="http://schemas.microsoft.com/office/drawing/2010/main">
                <a:solidFill>
                  <a:scrgbClr r="0" g="0" b="0"/>
                </a:solidFill>
              </a14:hiddenFill>
            </a:ext>
          </a:extLst>
        </p:spPr>
        <p:txBody>
          <a:bodyPr vert="horz" wrap="none" lIns="0" tIns="0" rIns="0" bIns="0" numCol="1" spcCol="0" rtlCol="0" anchor="ctr" anchorCtr="0">
            <a:noAutofit/>
          </a:bodyPr>
          <a:lstStyle>
            <a:lvl1pPr marL="239178" indent="-239178" algn="l" defTabSz="1219170" rtl="0" eaLnBrk="1" latinLnBrk="0" hangingPunct="1">
              <a:lnSpc>
                <a:spcPct val="120000"/>
              </a:lnSpc>
              <a:spcBef>
                <a:spcPts val="0"/>
              </a:spcBef>
              <a:buClr>
                <a:schemeClr val="accent1"/>
              </a:buClr>
              <a:buFont typeface="Wingdings" panose="05000000000000000000" pitchFamily="2" charset="2"/>
              <a:buChar char="§"/>
              <a:defRPr sz="1867" kern="1200">
                <a:solidFill>
                  <a:schemeClr val="tx1"/>
                </a:solidFill>
                <a:latin typeface="+mn-lt"/>
                <a:ea typeface="+mn-ea"/>
                <a:cs typeface="+mn-cs"/>
              </a:defRPr>
            </a:lvl1pPr>
            <a:lvl2pPr marL="476239" indent="-237061"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2pPr>
            <a:lvl3pPr marL="715415" indent="-239178" algn="l" defTabSz="1219170" rtl="0" eaLnBrk="1" latinLnBrk="0" hangingPunct="1">
              <a:lnSpc>
                <a:spcPct val="120000"/>
              </a:lnSpc>
              <a:spcBef>
                <a:spcPts val="0"/>
              </a:spcBef>
              <a:buFont typeface="Wingdings" panose="05000000000000000000" pitchFamily="2" charset="2"/>
              <a:buChar char="§"/>
              <a:defRPr sz="1867" kern="1200">
                <a:solidFill>
                  <a:schemeClr val="tx1"/>
                </a:solidFill>
                <a:latin typeface="+mn-lt"/>
                <a:ea typeface="+mn-ea"/>
                <a:cs typeface="+mn-cs"/>
              </a:defRPr>
            </a:lvl3pPr>
            <a:lvl4pPr marL="1073124" indent="-357708"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4pPr>
            <a:lvl5pPr marL="0" indent="0" algn="l" defTabSz="1219170" rtl="0" eaLnBrk="1" latinLnBrk="0" hangingPunct="1">
              <a:lnSpc>
                <a:spcPct val="120000"/>
              </a:lnSpc>
              <a:spcBef>
                <a:spcPts val="0"/>
              </a:spcBef>
              <a:buFont typeface="Arial" panose="020B0604020202020204" pitchFamily="34" charset="0"/>
              <a:buNone/>
              <a:defRPr sz="1867" b="1" kern="1200">
                <a:solidFill>
                  <a:schemeClr val="accent1"/>
                </a:solidFill>
                <a:latin typeface="+mn-lt"/>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a:lstStyle>
          <a:p>
            <a:pPr marL="0" indent="0">
              <a:spcBef>
                <a:spcPct val="0"/>
              </a:spcBef>
              <a:spcAft>
                <a:spcPct val="0"/>
              </a:spcAft>
              <a:buNone/>
            </a:pPr>
            <a:endParaRPr lang="nl-NL" sz="825" b="1" dirty="0">
              <a:sym typeface="+mn-lt"/>
            </a:endParaRPr>
          </a:p>
        </p:txBody>
      </p:sp>
      <p:sp>
        <p:nvSpPr>
          <p:cNvPr id="30" name="Text Placeholder 2">
            <a:extLst>
              <a:ext uri="{FF2B5EF4-FFF2-40B4-BE49-F238E27FC236}">
                <a16:creationId xmlns:a16="http://schemas.microsoft.com/office/drawing/2014/main" id="{9428F758-0E25-4D97-82C4-7333F64FAC94}"/>
              </a:ext>
            </a:extLst>
          </p:cNvPr>
          <p:cNvSpPr>
            <a:spLocks noGrp="1"/>
          </p:cNvSpPr>
          <p:nvPr>
            <p:custDataLst>
              <p:tags r:id="rId5"/>
            </p:custDataLst>
          </p:nvPr>
        </p:nvSpPr>
        <p:spPr bwMode="auto">
          <a:xfrm>
            <a:off x="3945731" y="2031207"/>
            <a:ext cx="1009650" cy="151210"/>
          </a:xfrm>
          <a:prstGeom prst="rect">
            <a:avLst/>
          </a:prstGeom>
          <a:noFill/>
          <a:ln>
            <a:noFill/>
          </a:ln>
          <a:extLst>
            <a:ext uri="{909E8E84-426E-40DD-AFC4-6F175D3DCCD1}">
              <a14:hiddenFill xmlns:a14="http://schemas.microsoft.com/office/drawing/2010/main">
                <a:solidFill>
                  <a:scrgbClr r="0" g="0" b="0"/>
                </a:solidFill>
              </a14:hiddenFill>
            </a:ext>
          </a:extLst>
        </p:spPr>
        <p:txBody>
          <a:bodyPr vert="horz" wrap="none" lIns="0" tIns="0" rIns="0" bIns="0" numCol="1" spcCol="0" rtlCol="0" anchor="ctr" anchorCtr="0">
            <a:noAutofit/>
          </a:bodyPr>
          <a:lstStyle>
            <a:lvl1pPr marL="239178" indent="-239178" algn="l" defTabSz="1219170" rtl="0" eaLnBrk="1" latinLnBrk="0" hangingPunct="1">
              <a:lnSpc>
                <a:spcPct val="120000"/>
              </a:lnSpc>
              <a:spcBef>
                <a:spcPts val="0"/>
              </a:spcBef>
              <a:buClr>
                <a:schemeClr val="accent1"/>
              </a:buClr>
              <a:buFont typeface="Wingdings" panose="05000000000000000000" pitchFamily="2" charset="2"/>
              <a:buChar char="§"/>
              <a:defRPr sz="1867" kern="1200">
                <a:solidFill>
                  <a:schemeClr val="tx1"/>
                </a:solidFill>
                <a:latin typeface="+mn-lt"/>
                <a:ea typeface="+mn-ea"/>
                <a:cs typeface="+mn-cs"/>
              </a:defRPr>
            </a:lvl1pPr>
            <a:lvl2pPr marL="476239" indent="-237061"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2pPr>
            <a:lvl3pPr marL="715415" indent="-239178" algn="l" defTabSz="1219170" rtl="0" eaLnBrk="1" latinLnBrk="0" hangingPunct="1">
              <a:lnSpc>
                <a:spcPct val="120000"/>
              </a:lnSpc>
              <a:spcBef>
                <a:spcPts val="0"/>
              </a:spcBef>
              <a:buFont typeface="Wingdings" panose="05000000000000000000" pitchFamily="2" charset="2"/>
              <a:buChar char="§"/>
              <a:defRPr sz="1867" kern="1200">
                <a:solidFill>
                  <a:schemeClr val="tx1"/>
                </a:solidFill>
                <a:latin typeface="+mn-lt"/>
                <a:ea typeface="+mn-ea"/>
                <a:cs typeface="+mn-cs"/>
              </a:defRPr>
            </a:lvl3pPr>
            <a:lvl4pPr marL="1073124" indent="-357708"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4pPr>
            <a:lvl5pPr marL="0" indent="0" algn="l" defTabSz="1219170" rtl="0" eaLnBrk="1" latinLnBrk="0" hangingPunct="1">
              <a:lnSpc>
                <a:spcPct val="120000"/>
              </a:lnSpc>
              <a:spcBef>
                <a:spcPts val="0"/>
              </a:spcBef>
              <a:buFont typeface="Arial" panose="020B0604020202020204" pitchFamily="34" charset="0"/>
              <a:buNone/>
              <a:defRPr sz="1867" b="1" kern="1200">
                <a:solidFill>
                  <a:schemeClr val="accent1"/>
                </a:solidFill>
                <a:latin typeface="+mn-lt"/>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a:lstStyle>
          <a:p>
            <a:pPr marL="0" indent="0">
              <a:spcBef>
                <a:spcPct val="0"/>
              </a:spcBef>
              <a:spcAft>
                <a:spcPct val="0"/>
              </a:spcAft>
              <a:buNone/>
            </a:pPr>
            <a:endParaRPr lang="nl-NL" sz="825" b="1" dirty="0">
              <a:sym typeface="+mn-lt"/>
            </a:endParaRPr>
          </a:p>
        </p:txBody>
      </p:sp>
      <p:sp>
        <p:nvSpPr>
          <p:cNvPr id="24" name="Text Placeholder 2">
            <a:extLst>
              <a:ext uri="{FF2B5EF4-FFF2-40B4-BE49-F238E27FC236}">
                <a16:creationId xmlns:a16="http://schemas.microsoft.com/office/drawing/2014/main" id="{304F9B5F-A283-4517-974A-2F77C96B0C4B}"/>
              </a:ext>
            </a:extLst>
          </p:cNvPr>
          <p:cNvSpPr>
            <a:spLocks noGrp="1"/>
          </p:cNvSpPr>
          <p:nvPr>
            <p:custDataLst>
              <p:tags r:id="rId6"/>
            </p:custDataLst>
          </p:nvPr>
        </p:nvSpPr>
        <p:spPr bwMode="auto">
          <a:xfrm>
            <a:off x="3945731" y="1652588"/>
            <a:ext cx="1353741" cy="151210"/>
          </a:xfrm>
          <a:prstGeom prst="rect">
            <a:avLst/>
          </a:prstGeom>
          <a:noFill/>
          <a:ln>
            <a:noFill/>
          </a:ln>
          <a:extLst>
            <a:ext uri="{909E8E84-426E-40DD-AFC4-6F175D3DCCD1}">
              <a14:hiddenFill xmlns:a14="http://schemas.microsoft.com/office/drawing/2010/main">
                <a:solidFill>
                  <a:scrgbClr r="0" g="0" b="0"/>
                </a:solidFill>
              </a14:hiddenFill>
            </a:ext>
          </a:extLst>
        </p:spPr>
        <p:txBody>
          <a:bodyPr vert="horz" wrap="none" lIns="0" tIns="0" rIns="0" bIns="0" numCol="1" spcCol="0" rtlCol="0" anchor="ctr" anchorCtr="0">
            <a:noAutofit/>
          </a:bodyPr>
          <a:lstStyle>
            <a:lvl1pPr marL="239178" indent="-239178" algn="l" defTabSz="1219170" rtl="0" eaLnBrk="1" latinLnBrk="0" hangingPunct="1">
              <a:lnSpc>
                <a:spcPct val="120000"/>
              </a:lnSpc>
              <a:spcBef>
                <a:spcPts val="0"/>
              </a:spcBef>
              <a:buClr>
                <a:schemeClr val="accent1"/>
              </a:buClr>
              <a:buFont typeface="Wingdings" panose="05000000000000000000" pitchFamily="2" charset="2"/>
              <a:buChar char="§"/>
              <a:defRPr sz="1867" kern="1200">
                <a:solidFill>
                  <a:schemeClr val="tx1"/>
                </a:solidFill>
                <a:latin typeface="+mn-lt"/>
                <a:ea typeface="+mn-ea"/>
                <a:cs typeface="+mn-cs"/>
              </a:defRPr>
            </a:lvl1pPr>
            <a:lvl2pPr marL="476239" indent="-237061"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2pPr>
            <a:lvl3pPr marL="715415" indent="-239178" algn="l" defTabSz="1219170" rtl="0" eaLnBrk="1" latinLnBrk="0" hangingPunct="1">
              <a:lnSpc>
                <a:spcPct val="120000"/>
              </a:lnSpc>
              <a:spcBef>
                <a:spcPts val="0"/>
              </a:spcBef>
              <a:buFont typeface="Wingdings" panose="05000000000000000000" pitchFamily="2" charset="2"/>
              <a:buChar char="§"/>
              <a:defRPr sz="1867" kern="1200">
                <a:solidFill>
                  <a:schemeClr val="tx1"/>
                </a:solidFill>
                <a:latin typeface="+mn-lt"/>
                <a:ea typeface="+mn-ea"/>
                <a:cs typeface="+mn-cs"/>
              </a:defRPr>
            </a:lvl3pPr>
            <a:lvl4pPr marL="1073124" indent="-357708"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4pPr>
            <a:lvl5pPr marL="0" indent="0" algn="l" defTabSz="1219170" rtl="0" eaLnBrk="1" latinLnBrk="0" hangingPunct="1">
              <a:lnSpc>
                <a:spcPct val="120000"/>
              </a:lnSpc>
              <a:spcBef>
                <a:spcPts val="0"/>
              </a:spcBef>
              <a:buFont typeface="Arial" panose="020B0604020202020204" pitchFamily="34" charset="0"/>
              <a:buNone/>
              <a:defRPr sz="1867" b="1" kern="1200">
                <a:solidFill>
                  <a:schemeClr val="accent1"/>
                </a:solidFill>
                <a:latin typeface="+mn-lt"/>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a:lstStyle>
          <a:p>
            <a:pPr marL="0" indent="0">
              <a:spcBef>
                <a:spcPct val="0"/>
              </a:spcBef>
              <a:spcAft>
                <a:spcPct val="0"/>
              </a:spcAft>
              <a:buNone/>
            </a:pPr>
            <a:endParaRPr lang="nl-NL" sz="825" b="1" dirty="0">
              <a:sym typeface="+mn-lt"/>
            </a:endParaRPr>
          </a:p>
        </p:txBody>
      </p:sp>
      <p:sp>
        <p:nvSpPr>
          <p:cNvPr id="26" name="Text Placeholder 2">
            <a:extLst>
              <a:ext uri="{FF2B5EF4-FFF2-40B4-BE49-F238E27FC236}">
                <a16:creationId xmlns:a16="http://schemas.microsoft.com/office/drawing/2014/main" id="{3EB34373-1B1F-445B-9CC5-E7F4CF6E7D45}"/>
              </a:ext>
            </a:extLst>
          </p:cNvPr>
          <p:cNvSpPr>
            <a:spLocks noGrp="1"/>
          </p:cNvSpPr>
          <p:nvPr>
            <p:custDataLst>
              <p:tags r:id="rId7"/>
            </p:custDataLst>
          </p:nvPr>
        </p:nvSpPr>
        <p:spPr bwMode="auto">
          <a:xfrm>
            <a:off x="3945731" y="2220516"/>
            <a:ext cx="758429" cy="151210"/>
          </a:xfrm>
          <a:prstGeom prst="rect">
            <a:avLst/>
          </a:prstGeom>
          <a:noFill/>
          <a:ln>
            <a:noFill/>
          </a:ln>
          <a:extLst>
            <a:ext uri="{909E8E84-426E-40DD-AFC4-6F175D3DCCD1}">
              <a14:hiddenFill xmlns:a14="http://schemas.microsoft.com/office/drawing/2010/main">
                <a:solidFill>
                  <a:scrgbClr r="0" g="0" b="0"/>
                </a:solidFill>
              </a14:hiddenFill>
            </a:ext>
          </a:extLst>
        </p:spPr>
        <p:txBody>
          <a:bodyPr vert="horz" wrap="none" lIns="0" tIns="0" rIns="0" bIns="0" numCol="1" spcCol="0" rtlCol="0" anchor="ctr" anchorCtr="0">
            <a:noAutofit/>
          </a:bodyPr>
          <a:lstStyle>
            <a:lvl1pPr marL="239178" indent="-239178" algn="l" defTabSz="1219170" rtl="0" eaLnBrk="1" latinLnBrk="0" hangingPunct="1">
              <a:lnSpc>
                <a:spcPct val="120000"/>
              </a:lnSpc>
              <a:spcBef>
                <a:spcPts val="0"/>
              </a:spcBef>
              <a:buClr>
                <a:schemeClr val="accent1"/>
              </a:buClr>
              <a:buFont typeface="Wingdings" panose="05000000000000000000" pitchFamily="2" charset="2"/>
              <a:buChar char="§"/>
              <a:defRPr sz="1867" kern="1200">
                <a:solidFill>
                  <a:schemeClr val="tx1"/>
                </a:solidFill>
                <a:latin typeface="+mn-lt"/>
                <a:ea typeface="+mn-ea"/>
                <a:cs typeface="+mn-cs"/>
              </a:defRPr>
            </a:lvl1pPr>
            <a:lvl2pPr marL="476239" indent="-237061"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2pPr>
            <a:lvl3pPr marL="715415" indent="-239178" algn="l" defTabSz="1219170" rtl="0" eaLnBrk="1" latinLnBrk="0" hangingPunct="1">
              <a:lnSpc>
                <a:spcPct val="120000"/>
              </a:lnSpc>
              <a:spcBef>
                <a:spcPts val="0"/>
              </a:spcBef>
              <a:buFont typeface="Wingdings" panose="05000000000000000000" pitchFamily="2" charset="2"/>
              <a:buChar char="§"/>
              <a:defRPr sz="1867" kern="1200">
                <a:solidFill>
                  <a:schemeClr val="tx1"/>
                </a:solidFill>
                <a:latin typeface="+mn-lt"/>
                <a:ea typeface="+mn-ea"/>
                <a:cs typeface="+mn-cs"/>
              </a:defRPr>
            </a:lvl3pPr>
            <a:lvl4pPr marL="1073124" indent="-357708"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4pPr>
            <a:lvl5pPr marL="0" indent="0" algn="l" defTabSz="1219170" rtl="0" eaLnBrk="1" latinLnBrk="0" hangingPunct="1">
              <a:lnSpc>
                <a:spcPct val="120000"/>
              </a:lnSpc>
              <a:spcBef>
                <a:spcPts val="0"/>
              </a:spcBef>
              <a:buFont typeface="Arial" panose="020B0604020202020204" pitchFamily="34" charset="0"/>
              <a:buNone/>
              <a:defRPr sz="1867" b="1" kern="1200">
                <a:solidFill>
                  <a:schemeClr val="accent1"/>
                </a:solidFill>
                <a:latin typeface="+mn-lt"/>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a:lstStyle>
          <a:p>
            <a:pPr marL="0" indent="0">
              <a:spcBef>
                <a:spcPct val="0"/>
              </a:spcBef>
              <a:spcAft>
                <a:spcPct val="0"/>
              </a:spcAft>
              <a:buNone/>
            </a:pPr>
            <a:endParaRPr lang="nl-NL" sz="825" b="1" dirty="0">
              <a:sym typeface="+mn-lt"/>
            </a:endParaRPr>
          </a:p>
        </p:txBody>
      </p:sp>
      <p:sp>
        <p:nvSpPr>
          <p:cNvPr id="25" name="Text Placeholder 2">
            <a:extLst>
              <a:ext uri="{FF2B5EF4-FFF2-40B4-BE49-F238E27FC236}">
                <a16:creationId xmlns:a16="http://schemas.microsoft.com/office/drawing/2014/main" id="{2E146EEB-F77C-49D0-B704-98711262E938}"/>
              </a:ext>
            </a:extLst>
          </p:cNvPr>
          <p:cNvSpPr>
            <a:spLocks noGrp="1"/>
          </p:cNvSpPr>
          <p:nvPr>
            <p:custDataLst>
              <p:tags r:id="rId8"/>
            </p:custDataLst>
          </p:nvPr>
        </p:nvSpPr>
        <p:spPr bwMode="auto">
          <a:xfrm>
            <a:off x="3945732" y="1841898"/>
            <a:ext cx="1593056" cy="151210"/>
          </a:xfrm>
          <a:prstGeom prst="rect">
            <a:avLst/>
          </a:prstGeom>
          <a:noFill/>
          <a:ln>
            <a:noFill/>
          </a:ln>
          <a:extLst>
            <a:ext uri="{909E8E84-426E-40DD-AFC4-6F175D3DCCD1}">
              <a14:hiddenFill xmlns:a14="http://schemas.microsoft.com/office/drawing/2010/main">
                <a:solidFill>
                  <a:scrgbClr r="0" g="0" b="0"/>
                </a:solidFill>
              </a14:hiddenFill>
            </a:ext>
          </a:extLst>
        </p:spPr>
        <p:txBody>
          <a:bodyPr vert="horz" wrap="none" lIns="0" tIns="0" rIns="0" bIns="0" numCol="1" spcCol="0" rtlCol="0" anchor="ctr" anchorCtr="0">
            <a:noAutofit/>
          </a:bodyPr>
          <a:lstStyle>
            <a:lvl1pPr marL="239178" indent="-239178" algn="l" defTabSz="1219170" rtl="0" eaLnBrk="1" latinLnBrk="0" hangingPunct="1">
              <a:lnSpc>
                <a:spcPct val="120000"/>
              </a:lnSpc>
              <a:spcBef>
                <a:spcPts val="0"/>
              </a:spcBef>
              <a:buClr>
                <a:schemeClr val="accent1"/>
              </a:buClr>
              <a:buFont typeface="Wingdings" panose="05000000000000000000" pitchFamily="2" charset="2"/>
              <a:buChar char="§"/>
              <a:defRPr sz="1867" kern="1200">
                <a:solidFill>
                  <a:schemeClr val="tx1"/>
                </a:solidFill>
                <a:latin typeface="+mn-lt"/>
                <a:ea typeface="+mn-ea"/>
                <a:cs typeface="+mn-cs"/>
              </a:defRPr>
            </a:lvl1pPr>
            <a:lvl2pPr marL="476239" indent="-237061"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2pPr>
            <a:lvl3pPr marL="715415" indent="-239178" algn="l" defTabSz="1219170" rtl="0" eaLnBrk="1" latinLnBrk="0" hangingPunct="1">
              <a:lnSpc>
                <a:spcPct val="120000"/>
              </a:lnSpc>
              <a:spcBef>
                <a:spcPts val="0"/>
              </a:spcBef>
              <a:buFont typeface="Wingdings" panose="05000000000000000000" pitchFamily="2" charset="2"/>
              <a:buChar char="§"/>
              <a:defRPr sz="1867" kern="1200">
                <a:solidFill>
                  <a:schemeClr val="tx1"/>
                </a:solidFill>
                <a:latin typeface="+mn-lt"/>
                <a:ea typeface="+mn-ea"/>
                <a:cs typeface="+mn-cs"/>
              </a:defRPr>
            </a:lvl3pPr>
            <a:lvl4pPr marL="1073124" indent="-357708"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4pPr>
            <a:lvl5pPr marL="0" indent="0" algn="l" defTabSz="1219170" rtl="0" eaLnBrk="1" latinLnBrk="0" hangingPunct="1">
              <a:lnSpc>
                <a:spcPct val="120000"/>
              </a:lnSpc>
              <a:spcBef>
                <a:spcPts val="0"/>
              </a:spcBef>
              <a:buFont typeface="Arial" panose="020B0604020202020204" pitchFamily="34" charset="0"/>
              <a:buNone/>
              <a:defRPr sz="1867" b="1" kern="1200">
                <a:solidFill>
                  <a:schemeClr val="accent1"/>
                </a:solidFill>
                <a:latin typeface="+mn-lt"/>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a:lstStyle>
          <a:p>
            <a:pPr marL="0" indent="0">
              <a:spcBef>
                <a:spcPct val="0"/>
              </a:spcBef>
              <a:spcAft>
                <a:spcPct val="0"/>
              </a:spcAft>
              <a:buNone/>
            </a:pPr>
            <a:endParaRPr lang="nl-NL" sz="825" b="1" dirty="0">
              <a:sym typeface="+mn-lt"/>
            </a:endParaRPr>
          </a:p>
        </p:txBody>
      </p:sp>
      <p:sp>
        <p:nvSpPr>
          <p:cNvPr id="28" name="Text Placeholder 2">
            <a:extLst>
              <a:ext uri="{FF2B5EF4-FFF2-40B4-BE49-F238E27FC236}">
                <a16:creationId xmlns:a16="http://schemas.microsoft.com/office/drawing/2014/main" id="{6C672193-6B77-424D-A68C-A02C6A644AEE}"/>
              </a:ext>
            </a:extLst>
          </p:cNvPr>
          <p:cNvSpPr>
            <a:spLocks noGrp="1"/>
          </p:cNvSpPr>
          <p:nvPr>
            <p:custDataLst>
              <p:tags r:id="rId9"/>
            </p:custDataLst>
          </p:nvPr>
        </p:nvSpPr>
        <p:spPr bwMode="auto">
          <a:xfrm>
            <a:off x="3945731" y="2599135"/>
            <a:ext cx="967979" cy="151210"/>
          </a:xfrm>
          <a:prstGeom prst="rect">
            <a:avLst/>
          </a:prstGeom>
          <a:noFill/>
          <a:ln>
            <a:noFill/>
          </a:ln>
          <a:extLst>
            <a:ext uri="{909E8E84-426E-40DD-AFC4-6F175D3DCCD1}">
              <a14:hiddenFill xmlns:a14="http://schemas.microsoft.com/office/drawing/2010/main">
                <a:solidFill>
                  <a:scrgbClr r="0" g="0" b="0"/>
                </a:solidFill>
              </a14:hiddenFill>
            </a:ext>
          </a:extLst>
        </p:spPr>
        <p:txBody>
          <a:bodyPr vert="horz" wrap="none" lIns="0" tIns="0" rIns="0" bIns="0" numCol="1" spcCol="0" rtlCol="0" anchor="ctr" anchorCtr="0">
            <a:noAutofit/>
          </a:bodyPr>
          <a:lstStyle>
            <a:lvl1pPr marL="239178" indent="-239178" algn="l" defTabSz="1219170" rtl="0" eaLnBrk="1" latinLnBrk="0" hangingPunct="1">
              <a:lnSpc>
                <a:spcPct val="120000"/>
              </a:lnSpc>
              <a:spcBef>
                <a:spcPts val="0"/>
              </a:spcBef>
              <a:buClr>
                <a:schemeClr val="accent1"/>
              </a:buClr>
              <a:buFont typeface="Wingdings" panose="05000000000000000000" pitchFamily="2" charset="2"/>
              <a:buChar char="§"/>
              <a:defRPr sz="1867" kern="1200">
                <a:solidFill>
                  <a:schemeClr val="tx1"/>
                </a:solidFill>
                <a:latin typeface="+mn-lt"/>
                <a:ea typeface="+mn-ea"/>
                <a:cs typeface="+mn-cs"/>
              </a:defRPr>
            </a:lvl1pPr>
            <a:lvl2pPr marL="476239" indent="-237061"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2pPr>
            <a:lvl3pPr marL="715415" indent="-239178" algn="l" defTabSz="1219170" rtl="0" eaLnBrk="1" latinLnBrk="0" hangingPunct="1">
              <a:lnSpc>
                <a:spcPct val="120000"/>
              </a:lnSpc>
              <a:spcBef>
                <a:spcPts val="0"/>
              </a:spcBef>
              <a:buFont typeface="Wingdings" panose="05000000000000000000" pitchFamily="2" charset="2"/>
              <a:buChar char="§"/>
              <a:defRPr sz="1867" kern="1200">
                <a:solidFill>
                  <a:schemeClr val="tx1"/>
                </a:solidFill>
                <a:latin typeface="+mn-lt"/>
                <a:ea typeface="+mn-ea"/>
                <a:cs typeface="+mn-cs"/>
              </a:defRPr>
            </a:lvl3pPr>
            <a:lvl4pPr marL="1073124" indent="-357708"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4pPr>
            <a:lvl5pPr marL="0" indent="0" algn="l" defTabSz="1219170" rtl="0" eaLnBrk="1" latinLnBrk="0" hangingPunct="1">
              <a:lnSpc>
                <a:spcPct val="120000"/>
              </a:lnSpc>
              <a:spcBef>
                <a:spcPts val="0"/>
              </a:spcBef>
              <a:buFont typeface="Arial" panose="020B0604020202020204" pitchFamily="34" charset="0"/>
              <a:buNone/>
              <a:defRPr sz="1867" b="1" kern="1200">
                <a:solidFill>
                  <a:schemeClr val="accent1"/>
                </a:solidFill>
                <a:latin typeface="+mn-lt"/>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a:lstStyle>
          <a:p>
            <a:pPr marL="0" indent="0">
              <a:spcBef>
                <a:spcPct val="0"/>
              </a:spcBef>
              <a:spcAft>
                <a:spcPct val="0"/>
              </a:spcAft>
              <a:buNone/>
            </a:pPr>
            <a:endParaRPr lang="nl-NL" sz="825" b="1" dirty="0">
              <a:sym typeface="+mn-lt"/>
            </a:endParaRPr>
          </a:p>
        </p:txBody>
      </p:sp>
      <p:sp>
        <p:nvSpPr>
          <p:cNvPr id="33" name="Text Placeholder 2">
            <a:extLst>
              <a:ext uri="{FF2B5EF4-FFF2-40B4-BE49-F238E27FC236}">
                <a16:creationId xmlns:a16="http://schemas.microsoft.com/office/drawing/2014/main" id="{90996C04-AE5C-4F01-ACB9-901131E8B61F}"/>
              </a:ext>
            </a:extLst>
          </p:cNvPr>
          <p:cNvSpPr>
            <a:spLocks noGrp="1"/>
          </p:cNvSpPr>
          <p:nvPr>
            <p:custDataLst>
              <p:tags r:id="rId10"/>
            </p:custDataLst>
          </p:nvPr>
        </p:nvSpPr>
        <p:spPr bwMode="auto">
          <a:xfrm>
            <a:off x="3945732" y="2788444"/>
            <a:ext cx="1126331" cy="151210"/>
          </a:xfrm>
          <a:prstGeom prst="rect">
            <a:avLst/>
          </a:prstGeom>
          <a:noFill/>
          <a:ln>
            <a:noFill/>
          </a:ln>
          <a:extLst>
            <a:ext uri="{909E8E84-426E-40DD-AFC4-6F175D3DCCD1}">
              <a14:hiddenFill xmlns:a14="http://schemas.microsoft.com/office/drawing/2010/main">
                <a:solidFill>
                  <a:scrgbClr r="0" g="0" b="0"/>
                </a:solidFill>
              </a14:hiddenFill>
            </a:ext>
          </a:extLst>
        </p:spPr>
        <p:txBody>
          <a:bodyPr vert="horz" wrap="none" lIns="0" tIns="0" rIns="0" bIns="0" numCol="1" spcCol="0" rtlCol="0" anchor="ctr" anchorCtr="0">
            <a:noAutofit/>
          </a:bodyPr>
          <a:lstStyle>
            <a:lvl1pPr marL="239178" indent="-239178" algn="l" defTabSz="1219170" rtl="0" eaLnBrk="1" latinLnBrk="0" hangingPunct="1">
              <a:lnSpc>
                <a:spcPct val="120000"/>
              </a:lnSpc>
              <a:spcBef>
                <a:spcPts val="0"/>
              </a:spcBef>
              <a:buClr>
                <a:schemeClr val="accent1"/>
              </a:buClr>
              <a:buFont typeface="Wingdings" panose="05000000000000000000" pitchFamily="2" charset="2"/>
              <a:buChar char="§"/>
              <a:defRPr sz="1867" kern="1200">
                <a:solidFill>
                  <a:schemeClr val="tx1"/>
                </a:solidFill>
                <a:latin typeface="+mn-lt"/>
                <a:ea typeface="+mn-ea"/>
                <a:cs typeface="+mn-cs"/>
              </a:defRPr>
            </a:lvl1pPr>
            <a:lvl2pPr marL="476239" indent="-237061"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2pPr>
            <a:lvl3pPr marL="715415" indent="-239178" algn="l" defTabSz="1219170" rtl="0" eaLnBrk="1" latinLnBrk="0" hangingPunct="1">
              <a:lnSpc>
                <a:spcPct val="120000"/>
              </a:lnSpc>
              <a:spcBef>
                <a:spcPts val="0"/>
              </a:spcBef>
              <a:buFont typeface="Wingdings" panose="05000000000000000000" pitchFamily="2" charset="2"/>
              <a:buChar char="§"/>
              <a:defRPr sz="1867" kern="1200">
                <a:solidFill>
                  <a:schemeClr val="tx1"/>
                </a:solidFill>
                <a:latin typeface="+mn-lt"/>
                <a:ea typeface="+mn-ea"/>
                <a:cs typeface="+mn-cs"/>
              </a:defRPr>
            </a:lvl3pPr>
            <a:lvl4pPr marL="1073124" indent="-357708"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4pPr>
            <a:lvl5pPr marL="0" indent="0" algn="l" defTabSz="1219170" rtl="0" eaLnBrk="1" latinLnBrk="0" hangingPunct="1">
              <a:lnSpc>
                <a:spcPct val="120000"/>
              </a:lnSpc>
              <a:spcBef>
                <a:spcPts val="0"/>
              </a:spcBef>
              <a:buFont typeface="Arial" panose="020B0604020202020204" pitchFamily="34" charset="0"/>
              <a:buNone/>
              <a:defRPr sz="1867" b="1" kern="1200">
                <a:solidFill>
                  <a:schemeClr val="accent1"/>
                </a:solidFill>
                <a:latin typeface="+mn-lt"/>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a:lstStyle>
          <a:p>
            <a:pPr marL="0" indent="0">
              <a:spcBef>
                <a:spcPct val="0"/>
              </a:spcBef>
              <a:spcAft>
                <a:spcPct val="0"/>
              </a:spcAft>
              <a:buNone/>
            </a:pPr>
            <a:endParaRPr lang="nl-NL" sz="825" b="1" dirty="0">
              <a:sym typeface="+mn-lt"/>
            </a:endParaRPr>
          </a:p>
        </p:txBody>
      </p:sp>
      <p:sp>
        <p:nvSpPr>
          <p:cNvPr id="35" name="Text Placeholder 2">
            <a:extLst>
              <a:ext uri="{FF2B5EF4-FFF2-40B4-BE49-F238E27FC236}">
                <a16:creationId xmlns:a16="http://schemas.microsoft.com/office/drawing/2014/main" id="{5A34468B-91C2-41FA-8EF2-C7C6841D08CA}"/>
              </a:ext>
            </a:extLst>
          </p:cNvPr>
          <p:cNvSpPr>
            <a:spLocks noGrp="1"/>
          </p:cNvSpPr>
          <p:nvPr>
            <p:custDataLst>
              <p:tags r:id="rId11"/>
            </p:custDataLst>
          </p:nvPr>
        </p:nvSpPr>
        <p:spPr bwMode="auto">
          <a:xfrm>
            <a:off x="3945731" y="2977754"/>
            <a:ext cx="987029" cy="151210"/>
          </a:xfrm>
          <a:prstGeom prst="rect">
            <a:avLst/>
          </a:prstGeom>
          <a:noFill/>
          <a:ln>
            <a:noFill/>
          </a:ln>
          <a:extLst>
            <a:ext uri="{909E8E84-426E-40DD-AFC4-6F175D3DCCD1}">
              <a14:hiddenFill xmlns:a14="http://schemas.microsoft.com/office/drawing/2010/main">
                <a:solidFill>
                  <a:scrgbClr r="0" g="0" b="0"/>
                </a:solidFill>
              </a14:hiddenFill>
            </a:ext>
          </a:extLst>
        </p:spPr>
        <p:txBody>
          <a:bodyPr vert="horz" wrap="none" lIns="0" tIns="0" rIns="0" bIns="0" numCol="1" spcCol="0" rtlCol="0" anchor="ctr" anchorCtr="0">
            <a:noAutofit/>
          </a:bodyPr>
          <a:lstStyle>
            <a:lvl1pPr marL="239178" indent="-239178" algn="l" defTabSz="1219170" rtl="0" eaLnBrk="1" latinLnBrk="0" hangingPunct="1">
              <a:lnSpc>
                <a:spcPct val="120000"/>
              </a:lnSpc>
              <a:spcBef>
                <a:spcPts val="0"/>
              </a:spcBef>
              <a:buClr>
                <a:schemeClr val="accent1"/>
              </a:buClr>
              <a:buFont typeface="Wingdings" panose="05000000000000000000" pitchFamily="2" charset="2"/>
              <a:buChar char="§"/>
              <a:defRPr sz="1867" kern="1200">
                <a:solidFill>
                  <a:schemeClr val="tx1"/>
                </a:solidFill>
                <a:latin typeface="+mn-lt"/>
                <a:ea typeface="+mn-ea"/>
                <a:cs typeface="+mn-cs"/>
              </a:defRPr>
            </a:lvl1pPr>
            <a:lvl2pPr marL="476239" indent="-237061"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2pPr>
            <a:lvl3pPr marL="715415" indent="-239178" algn="l" defTabSz="1219170" rtl="0" eaLnBrk="1" latinLnBrk="0" hangingPunct="1">
              <a:lnSpc>
                <a:spcPct val="120000"/>
              </a:lnSpc>
              <a:spcBef>
                <a:spcPts val="0"/>
              </a:spcBef>
              <a:buFont typeface="Wingdings" panose="05000000000000000000" pitchFamily="2" charset="2"/>
              <a:buChar char="§"/>
              <a:defRPr sz="1867" kern="1200">
                <a:solidFill>
                  <a:schemeClr val="tx1"/>
                </a:solidFill>
                <a:latin typeface="+mn-lt"/>
                <a:ea typeface="+mn-ea"/>
                <a:cs typeface="+mn-cs"/>
              </a:defRPr>
            </a:lvl3pPr>
            <a:lvl4pPr marL="1073124" indent="-357708"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4pPr>
            <a:lvl5pPr marL="0" indent="0" algn="l" defTabSz="1219170" rtl="0" eaLnBrk="1" latinLnBrk="0" hangingPunct="1">
              <a:lnSpc>
                <a:spcPct val="120000"/>
              </a:lnSpc>
              <a:spcBef>
                <a:spcPts val="0"/>
              </a:spcBef>
              <a:buFont typeface="Arial" panose="020B0604020202020204" pitchFamily="34" charset="0"/>
              <a:buNone/>
              <a:defRPr sz="1867" b="1" kern="1200">
                <a:solidFill>
                  <a:schemeClr val="accent1"/>
                </a:solidFill>
                <a:latin typeface="+mn-lt"/>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a:lstStyle>
          <a:p>
            <a:pPr marL="0" indent="0">
              <a:spcBef>
                <a:spcPct val="0"/>
              </a:spcBef>
              <a:spcAft>
                <a:spcPct val="0"/>
              </a:spcAft>
              <a:buNone/>
            </a:pPr>
            <a:endParaRPr lang="nl-NL" sz="825" b="1" dirty="0">
              <a:sym typeface="+mn-lt"/>
            </a:endParaRPr>
          </a:p>
        </p:txBody>
      </p:sp>
      <p:sp>
        <p:nvSpPr>
          <p:cNvPr id="6" name="TextBox 5">
            <a:extLst>
              <a:ext uri="{FF2B5EF4-FFF2-40B4-BE49-F238E27FC236}">
                <a16:creationId xmlns:a16="http://schemas.microsoft.com/office/drawing/2014/main" id="{A6E725BE-C3F0-408E-AD06-FF1B31551C8A}"/>
              </a:ext>
            </a:extLst>
          </p:cNvPr>
          <p:cNvSpPr txBox="1"/>
          <p:nvPr/>
        </p:nvSpPr>
        <p:spPr>
          <a:xfrm>
            <a:off x="0" y="1159727"/>
            <a:ext cx="6103938" cy="2569934"/>
          </a:xfrm>
          <a:prstGeom prst="rect">
            <a:avLst/>
          </a:prstGeom>
          <a:noFill/>
        </p:spPr>
        <p:txBody>
          <a:bodyPr wrap="square" rtlCol="0">
            <a:spAutoFit/>
          </a:bodyPr>
          <a:lstStyle/>
          <a:p>
            <a:r>
              <a:rPr lang="en-GB" sz="1200" dirty="0"/>
              <a:t>For the purpose of this research, I have used the following definition of asset management:-</a:t>
            </a:r>
          </a:p>
          <a:p>
            <a:endParaRPr lang="en-GB" sz="1200" dirty="0"/>
          </a:p>
          <a:p>
            <a:r>
              <a:rPr lang="en-US" sz="1100" i="1" dirty="0"/>
              <a:t>Asset management is a comprehensive business strategy employing people, information and technology to effectively and efficiently allocate available funds amongst valued and competing asset needs.”</a:t>
            </a:r>
            <a:endParaRPr lang="en-GB" sz="1100" i="1" dirty="0"/>
          </a:p>
          <a:p>
            <a:pPr lvl="6"/>
            <a:r>
              <a:rPr lang="en-GB" sz="1100" i="1" dirty="0"/>
              <a:t>        		           (McNeil, 2000)</a:t>
            </a:r>
          </a:p>
          <a:p>
            <a:endParaRPr lang="en-GB" sz="1200" dirty="0"/>
          </a:p>
          <a:p>
            <a:r>
              <a:rPr lang="en-GB" sz="1200" dirty="0"/>
              <a:t>There are lots of other definitions of asset management and one which applies to Tata Steel is:-</a:t>
            </a:r>
          </a:p>
          <a:p>
            <a:r>
              <a:rPr lang="en-GB" sz="1200" dirty="0"/>
              <a:t> </a:t>
            </a:r>
          </a:p>
          <a:p>
            <a:r>
              <a:rPr lang="en-US" sz="1100" i="1" dirty="0"/>
              <a:t>“E</a:t>
            </a:r>
            <a:r>
              <a:rPr lang="en-US" sz="1100" b="0" i="1" dirty="0">
                <a:effectLst/>
              </a:rPr>
              <a:t>ngineering asset management is the total management of physical, as opposed to financial, assets”</a:t>
            </a:r>
          </a:p>
          <a:p>
            <a:r>
              <a:rPr lang="en-US" sz="1100" i="1" dirty="0"/>
              <a:t>			 		(Echendu et al 2010)</a:t>
            </a:r>
            <a:endParaRPr lang="en-GB" sz="1100" i="1" dirty="0"/>
          </a:p>
        </p:txBody>
      </p:sp>
    </p:spTree>
    <p:extLst>
      <p:ext uri="{BB962C8B-B14F-4D97-AF65-F5344CB8AC3E}">
        <p14:creationId xmlns:p14="http://schemas.microsoft.com/office/powerpoint/2010/main" val="2870160668"/>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59BB911-967C-409C-B6DD-55A0E3CB6BFA}"/>
              </a:ext>
            </a:extLst>
          </p:cNvPr>
          <p:cNvSpPr>
            <a:spLocks noGrp="1"/>
          </p:cNvSpPr>
          <p:nvPr>
            <p:ph type="title"/>
          </p:nvPr>
        </p:nvSpPr>
        <p:spPr>
          <a:xfrm>
            <a:off x="-1" y="0"/>
            <a:ext cx="5774153" cy="799032"/>
          </a:xfrm>
        </p:spPr>
        <p:txBody>
          <a:bodyPr/>
          <a:lstStyle/>
          <a:p>
            <a:r>
              <a:rPr lang="en-GB" dirty="0"/>
              <a:t>Case Study Building</a:t>
            </a:r>
            <a:br>
              <a:rPr lang="en-GB" dirty="0"/>
            </a:br>
            <a:r>
              <a:rPr lang="en-GB" sz="1800" dirty="0"/>
              <a:t>Tata Steel Continuous Annealing processing Line (CAPL)</a:t>
            </a:r>
            <a:br>
              <a:rPr lang="en-GB" sz="1800" dirty="0"/>
            </a:br>
            <a:endParaRPr lang="nl-NL" sz="1800" dirty="0"/>
          </a:p>
        </p:txBody>
      </p:sp>
      <p:sp>
        <p:nvSpPr>
          <p:cNvPr id="5" name="Slide Number Placeholder 4">
            <a:extLst>
              <a:ext uri="{FF2B5EF4-FFF2-40B4-BE49-F238E27FC236}">
                <a16:creationId xmlns:a16="http://schemas.microsoft.com/office/drawing/2014/main" id="{4FA3D24D-D6D2-4E05-8EB6-96563AB3998B}"/>
              </a:ext>
            </a:extLst>
          </p:cNvPr>
          <p:cNvSpPr>
            <a:spLocks noGrp="1"/>
          </p:cNvSpPr>
          <p:nvPr>
            <p:ph type="sldNum" sz="quarter" idx="16"/>
          </p:nvPr>
        </p:nvSpPr>
        <p:spPr/>
        <p:txBody>
          <a:bodyPr/>
          <a:lstStyle/>
          <a:p>
            <a:pPr defTabSz="914378"/>
            <a:fld id="{1F3F7073-2DD3-4386-BBF7-0F6C7BAF276C}" type="slidenum">
              <a:rPr lang="en-GB">
                <a:solidFill>
                  <a:srgbClr val="FFFFFF"/>
                </a:solidFill>
                <a:latin typeface="Arial"/>
              </a:rPr>
              <a:pPr defTabSz="914378"/>
              <a:t>4</a:t>
            </a:fld>
            <a:endParaRPr lang="en-GB">
              <a:solidFill>
                <a:srgbClr val="FFFFFF"/>
              </a:solidFill>
              <a:latin typeface="Arial"/>
            </a:endParaRPr>
          </a:p>
        </p:txBody>
      </p:sp>
      <p:sp>
        <p:nvSpPr>
          <p:cNvPr id="10" name="Text Placeholder 2">
            <a:extLst>
              <a:ext uri="{FF2B5EF4-FFF2-40B4-BE49-F238E27FC236}">
                <a16:creationId xmlns:a16="http://schemas.microsoft.com/office/drawing/2014/main" id="{DA9DA35E-AAB6-4D9F-BDAE-E4248FD579A1}"/>
              </a:ext>
            </a:extLst>
          </p:cNvPr>
          <p:cNvSpPr>
            <a:spLocks noGrp="1"/>
          </p:cNvSpPr>
          <p:nvPr>
            <p:custDataLst>
              <p:tags r:id="rId1"/>
            </p:custDataLst>
          </p:nvPr>
        </p:nvSpPr>
        <p:spPr bwMode="auto">
          <a:xfrm>
            <a:off x="4394926" y="2125131"/>
            <a:ext cx="263129" cy="151210"/>
          </a:xfrm>
          <a:prstGeom prst="rect">
            <a:avLst/>
          </a:prstGeom>
          <a:noFill/>
          <a:ln>
            <a:noFill/>
          </a:ln>
          <a:extLst>
            <a:ext uri="{909E8E84-426E-40DD-AFC4-6F175D3DCCD1}">
              <a14:hiddenFill xmlns:a14="http://schemas.microsoft.com/office/drawing/2010/main">
                <a:solidFill>
                  <a:scrgbClr r="0" g="0" b="0"/>
                </a:solidFill>
              </a14:hiddenFill>
            </a:ext>
          </a:extLst>
        </p:spPr>
        <p:txBody>
          <a:bodyPr vert="horz" wrap="none" lIns="0" tIns="0" rIns="0" bIns="0" numCol="1" spcCol="0" rtlCol="0" anchor="ctr" anchorCtr="0">
            <a:noAutofit/>
          </a:bodyPr>
          <a:lstStyle>
            <a:lvl1pPr marL="239178" indent="-239178" algn="l" defTabSz="1219170" rtl="0" eaLnBrk="1" latinLnBrk="0" hangingPunct="1">
              <a:lnSpc>
                <a:spcPct val="120000"/>
              </a:lnSpc>
              <a:spcBef>
                <a:spcPts val="0"/>
              </a:spcBef>
              <a:buClr>
                <a:schemeClr val="accent1"/>
              </a:buClr>
              <a:buFont typeface="Wingdings" panose="05000000000000000000" pitchFamily="2" charset="2"/>
              <a:buChar char="§"/>
              <a:defRPr sz="1867" kern="1200">
                <a:solidFill>
                  <a:schemeClr val="tx1"/>
                </a:solidFill>
                <a:latin typeface="+mn-lt"/>
                <a:ea typeface="+mn-ea"/>
                <a:cs typeface="+mn-cs"/>
              </a:defRPr>
            </a:lvl1pPr>
            <a:lvl2pPr marL="476239" indent="-237061"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2pPr>
            <a:lvl3pPr marL="715415" indent="-239178" algn="l" defTabSz="1219170" rtl="0" eaLnBrk="1" latinLnBrk="0" hangingPunct="1">
              <a:lnSpc>
                <a:spcPct val="120000"/>
              </a:lnSpc>
              <a:spcBef>
                <a:spcPts val="0"/>
              </a:spcBef>
              <a:buFont typeface="Wingdings" panose="05000000000000000000" pitchFamily="2" charset="2"/>
              <a:buChar char="§"/>
              <a:defRPr sz="1867" kern="1200">
                <a:solidFill>
                  <a:schemeClr val="tx1"/>
                </a:solidFill>
                <a:latin typeface="+mn-lt"/>
                <a:ea typeface="+mn-ea"/>
                <a:cs typeface="+mn-cs"/>
              </a:defRPr>
            </a:lvl3pPr>
            <a:lvl4pPr marL="1073124" indent="-357708"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4pPr>
            <a:lvl5pPr marL="0" indent="0" algn="l" defTabSz="1219170" rtl="0" eaLnBrk="1" latinLnBrk="0" hangingPunct="1">
              <a:lnSpc>
                <a:spcPct val="120000"/>
              </a:lnSpc>
              <a:spcBef>
                <a:spcPts val="0"/>
              </a:spcBef>
              <a:buFont typeface="Arial" panose="020B0604020202020204" pitchFamily="34" charset="0"/>
              <a:buNone/>
              <a:defRPr sz="1867" b="1" kern="1200">
                <a:solidFill>
                  <a:schemeClr val="accent1"/>
                </a:solidFill>
                <a:latin typeface="+mn-lt"/>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a:lstStyle>
          <a:p>
            <a:pPr marL="0" indent="0">
              <a:spcBef>
                <a:spcPct val="0"/>
              </a:spcBef>
              <a:spcAft>
                <a:spcPct val="0"/>
              </a:spcAft>
              <a:buNone/>
            </a:pPr>
            <a:endParaRPr lang="nl-NL" sz="825" b="1" dirty="0">
              <a:sym typeface="+mn-lt"/>
            </a:endParaRPr>
          </a:p>
        </p:txBody>
      </p:sp>
      <p:sp>
        <p:nvSpPr>
          <p:cNvPr id="13" name="Text Placeholder 2">
            <a:extLst>
              <a:ext uri="{FF2B5EF4-FFF2-40B4-BE49-F238E27FC236}">
                <a16:creationId xmlns:a16="http://schemas.microsoft.com/office/drawing/2014/main" id="{F05860D2-1A54-40E2-8A2A-4F87ED84072E}"/>
              </a:ext>
            </a:extLst>
          </p:cNvPr>
          <p:cNvSpPr>
            <a:spLocks noGrp="1"/>
          </p:cNvSpPr>
          <p:nvPr>
            <p:custDataLst>
              <p:tags r:id="rId2"/>
            </p:custDataLst>
          </p:nvPr>
        </p:nvSpPr>
        <p:spPr bwMode="auto">
          <a:xfrm>
            <a:off x="4394928" y="2864529"/>
            <a:ext cx="251222" cy="151210"/>
          </a:xfrm>
          <a:prstGeom prst="rect">
            <a:avLst/>
          </a:prstGeom>
          <a:noFill/>
          <a:ln>
            <a:noFill/>
          </a:ln>
          <a:extLst>
            <a:ext uri="{909E8E84-426E-40DD-AFC4-6F175D3DCCD1}">
              <a14:hiddenFill xmlns:a14="http://schemas.microsoft.com/office/drawing/2010/main">
                <a:solidFill>
                  <a:scrgbClr r="0" g="0" b="0"/>
                </a:solidFill>
              </a14:hiddenFill>
            </a:ext>
          </a:extLst>
        </p:spPr>
        <p:txBody>
          <a:bodyPr vert="horz" wrap="none" lIns="0" tIns="0" rIns="0" bIns="0" numCol="1" spcCol="0" rtlCol="0" anchor="ctr" anchorCtr="0">
            <a:noAutofit/>
          </a:bodyPr>
          <a:lstStyle>
            <a:lvl1pPr marL="239178" indent="-239178" algn="l" defTabSz="1219170" rtl="0" eaLnBrk="1" latinLnBrk="0" hangingPunct="1">
              <a:lnSpc>
                <a:spcPct val="120000"/>
              </a:lnSpc>
              <a:spcBef>
                <a:spcPts val="0"/>
              </a:spcBef>
              <a:buClr>
                <a:schemeClr val="accent1"/>
              </a:buClr>
              <a:buFont typeface="Wingdings" panose="05000000000000000000" pitchFamily="2" charset="2"/>
              <a:buChar char="§"/>
              <a:defRPr sz="1867" kern="1200">
                <a:solidFill>
                  <a:schemeClr val="tx1"/>
                </a:solidFill>
                <a:latin typeface="+mn-lt"/>
                <a:ea typeface="+mn-ea"/>
                <a:cs typeface="+mn-cs"/>
              </a:defRPr>
            </a:lvl1pPr>
            <a:lvl2pPr marL="476239" indent="-237061"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2pPr>
            <a:lvl3pPr marL="715415" indent="-239178" algn="l" defTabSz="1219170" rtl="0" eaLnBrk="1" latinLnBrk="0" hangingPunct="1">
              <a:lnSpc>
                <a:spcPct val="120000"/>
              </a:lnSpc>
              <a:spcBef>
                <a:spcPts val="0"/>
              </a:spcBef>
              <a:buFont typeface="Wingdings" panose="05000000000000000000" pitchFamily="2" charset="2"/>
              <a:buChar char="§"/>
              <a:defRPr sz="1867" kern="1200">
                <a:solidFill>
                  <a:schemeClr val="tx1"/>
                </a:solidFill>
                <a:latin typeface="+mn-lt"/>
                <a:ea typeface="+mn-ea"/>
                <a:cs typeface="+mn-cs"/>
              </a:defRPr>
            </a:lvl3pPr>
            <a:lvl4pPr marL="1073124" indent="-357708"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4pPr>
            <a:lvl5pPr marL="0" indent="0" algn="l" defTabSz="1219170" rtl="0" eaLnBrk="1" latinLnBrk="0" hangingPunct="1">
              <a:lnSpc>
                <a:spcPct val="120000"/>
              </a:lnSpc>
              <a:spcBef>
                <a:spcPts val="0"/>
              </a:spcBef>
              <a:buFont typeface="Arial" panose="020B0604020202020204" pitchFamily="34" charset="0"/>
              <a:buNone/>
              <a:defRPr sz="1867" b="1" kern="1200">
                <a:solidFill>
                  <a:schemeClr val="accent1"/>
                </a:solidFill>
                <a:latin typeface="+mn-lt"/>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a:lstStyle>
          <a:p>
            <a:pPr marL="0" indent="0">
              <a:spcBef>
                <a:spcPct val="0"/>
              </a:spcBef>
              <a:spcAft>
                <a:spcPct val="0"/>
              </a:spcAft>
              <a:buNone/>
            </a:pPr>
            <a:endParaRPr lang="nl-NL" sz="825" b="1" dirty="0">
              <a:sym typeface="+mn-lt"/>
            </a:endParaRPr>
          </a:p>
        </p:txBody>
      </p:sp>
      <p:sp>
        <p:nvSpPr>
          <p:cNvPr id="17" name="Text Placeholder 2">
            <a:extLst>
              <a:ext uri="{FF2B5EF4-FFF2-40B4-BE49-F238E27FC236}">
                <a16:creationId xmlns:a16="http://schemas.microsoft.com/office/drawing/2014/main" id="{73ACAD45-3454-44BA-97FF-E8C828A27F41}"/>
              </a:ext>
            </a:extLst>
          </p:cNvPr>
          <p:cNvSpPr>
            <a:spLocks noGrp="1"/>
          </p:cNvSpPr>
          <p:nvPr>
            <p:custDataLst>
              <p:tags r:id="rId3"/>
            </p:custDataLst>
          </p:nvPr>
        </p:nvSpPr>
        <p:spPr bwMode="auto">
          <a:xfrm>
            <a:off x="4394926" y="3356754"/>
            <a:ext cx="438150" cy="151210"/>
          </a:xfrm>
          <a:prstGeom prst="rect">
            <a:avLst/>
          </a:prstGeom>
          <a:noFill/>
          <a:ln>
            <a:noFill/>
          </a:ln>
          <a:extLst>
            <a:ext uri="{909E8E84-426E-40DD-AFC4-6F175D3DCCD1}">
              <a14:hiddenFill xmlns:a14="http://schemas.microsoft.com/office/drawing/2010/main">
                <a:solidFill>
                  <a:scrgbClr r="0" g="0" b="0"/>
                </a:solidFill>
              </a14:hiddenFill>
            </a:ext>
          </a:extLst>
        </p:spPr>
        <p:txBody>
          <a:bodyPr vert="horz" wrap="none" lIns="0" tIns="0" rIns="0" bIns="0" numCol="1" spcCol="0" rtlCol="0" anchor="ctr" anchorCtr="0">
            <a:noAutofit/>
          </a:bodyPr>
          <a:lstStyle>
            <a:lvl1pPr marL="239178" indent="-239178" algn="l" defTabSz="1219170" rtl="0" eaLnBrk="1" latinLnBrk="0" hangingPunct="1">
              <a:lnSpc>
                <a:spcPct val="120000"/>
              </a:lnSpc>
              <a:spcBef>
                <a:spcPts val="0"/>
              </a:spcBef>
              <a:buClr>
                <a:schemeClr val="accent1"/>
              </a:buClr>
              <a:buFont typeface="Wingdings" panose="05000000000000000000" pitchFamily="2" charset="2"/>
              <a:buChar char="§"/>
              <a:defRPr sz="1867" kern="1200">
                <a:solidFill>
                  <a:schemeClr val="tx1"/>
                </a:solidFill>
                <a:latin typeface="+mn-lt"/>
                <a:ea typeface="+mn-ea"/>
                <a:cs typeface="+mn-cs"/>
              </a:defRPr>
            </a:lvl1pPr>
            <a:lvl2pPr marL="476239" indent="-237061"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2pPr>
            <a:lvl3pPr marL="715415" indent="-239178" algn="l" defTabSz="1219170" rtl="0" eaLnBrk="1" latinLnBrk="0" hangingPunct="1">
              <a:lnSpc>
                <a:spcPct val="120000"/>
              </a:lnSpc>
              <a:spcBef>
                <a:spcPts val="0"/>
              </a:spcBef>
              <a:buFont typeface="Wingdings" panose="05000000000000000000" pitchFamily="2" charset="2"/>
              <a:buChar char="§"/>
              <a:defRPr sz="1867" kern="1200">
                <a:solidFill>
                  <a:schemeClr val="tx1"/>
                </a:solidFill>
                <a:latin typeface="+mn-lt"/>
                <a:ea typeface="+mn-ea"/>
                <a:cs typeface="+mn-cs"/>
              </a:defRPr>
            </a:lvl3pPr>
            <a:lvl4pPr marL="1073124" indent="-357708"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4pPr>
            <a:lvl5pPr marL="0" indent="0" algn="l" defTabSz="1219170" rtl="0" eaLnBrk="1" latinLnBrk="0" hangingPunct="1">
              <a:lnSpc>
                <a:spcPct val="120000"/>
              </a:lnSpc>
              <a:spcBef>
                <a:spcPts val="0"/>
              </a:spcBef>
              <a:buFont typeface="Arial" panose="020B0604020202020204" pitchFamily="34" charset="0"/>
              <a:buNone/>
              <a:defRPr sz="1867" b="1" kern="1200">
                <a:solidFill>
                  <a:schemeClr val="accent1"/>
                </a:solidFill>
                <a:latin typeface="+mn-lt"/>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a:lstStyle>
          <a:p>
            <a:pPr marL="0" indent="0">
              <a:spcBef>
                <a:spcPct val="0"/>
              </a:spcBef>
              <a:spcAft>
                <a:spcPct val="0"/>
              </a:spcAft>
              <a:buNone/>
            </a:pPr>
            <a:endParaRPr lang="nl-NL" sz="825" b="1" dirty="0">
              <a:sym typeface="+mn-lt"/>
            </a:endParaRPr>
          </a:p>
        </p:txBody>
      </p:sp>
      <p:sp>
        <p:nvSpPr>
          <p:cNvPr id="14" name="Text Placeholder 2">
            <a:extLst>
              <a:ext uri="{FF2B5EF4-FFF2-40B4-BE49-F238E27FC236}">
                <a16:creationId xmlns:a16="http://schemas.microsoft.com/office/drawing/2014/main" id="{FFB6E1DF-868D-459F-BB1F-CA1FBDF431DB}"/>
              </a:ext>
            </a:extLst>
          </p:cNvPr>
          <p:cNvSpPr>
            <a:spLocks noGrp="1"/>
          </p:cNvSpPr>
          <p:nvPr>
            <p:custDataLst>
              <p:tags r:id="rId4"/>
            </p:custDataLst>
          </p:nvPr>
        </p:nvSpPr>
        <p:spPr bwMode="auto">
          <a:xfrm>
            <a:off x="4394928" y="3106202"/>
            <a:ext cx="840581" cy="151210"/>
          </a:xfrm>
          <a:prstGeom prst="rect">
            <a:avLst/>
          </a:prstGeom>
          <a:noFill/>
          <a:ln>
            <a:noFill/>
          </a:ln>
          <a:extLst>
            <a:ext uri="{909E8E84-426E-40DD-AFC4-6F175D3DCCD1}">
              <a14:hiddenFill xmlns:a14="http://schemas.microsoft.com/office/drawing/2010/main">
                <a:solidFill>
                  <a:scrgbClr r="0" g="0" b="0"/>
                </a:solidFill>
              </a14:hiddenFill>
            </a:ext>
          </a:extLst>
        </p:spPr>
        <p:txBody>
          <a:bodyPr vert="horz" wrap="none" lIns="0" tIns="0" rIns="0" bIns="0" numCol="1" spcCol="0" rtlCol="0" anchor="ctr" anchorCtr="0">
            <a:noAutofit/>
          </a:bodyPr>
          <a:lstStyle>
            <a:lvl1pPr marL="239178" indent="-239178" algn="l" defTabSz="1219170" rtl="0" eaLnBrk="1" latinLnBrk="0" hangingPunct="1">
              <a:lnSpc>
                <a:spcPct val="120000"/>
              </a:lnSpc>
              <a:spcBef>
                <a:spcPts val="0"/>
              </a:spcBef>
              <a:buClr>
                <a:schemeClr val="accent1"/>
              </a:buClr>
              <a:buFont typeface="Wingdings" panose="05000000000000000000" pitchFamily="2" charset="2"/>
              <a:buChar char="§"/>
              <a:defRPr sz="1867" kern="1200">
                <a:solidFill>
                  <a:schemeClr val="tx1"/>
                </a:solidFill>
                <a:latin typeface="+mn-lt"/>
                <a:ea typeface="+mn-ea"/>
                <a:cs typeface="+mn-cs"/>
              </a:defRPr>
            </a:lvl1pPr>
            <a:lvl2pPr marL="476239" indent="-237061"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2pPr>
            <a:lvl3pPr marL="715415" indent="-239178" algn="l" defTabSz="1219170" rtl="0" eaLnBrk="1" latinLnBrk="0" hangingPunct="1">
              <a:lnSpc>
                <a:spcPct val="120000"/>
              </a:lnSpc>
              <a:spcBef>
                <a:spcPts val="0"/>
              </a:spcBef>
              <a:buFont typeface="Wingdings" panose="05000000000000000000" pitchFamily="2" charset="2"/>
              <a:buChar char="§"/>
              <a:defRPr sz="1867" kern="1200">
                <a:solidFill>
                  <a:schemeClr val="tx1"/>
                </a:solidFill>
                <a:latin typeface="+mn-lt"/>
                <a:ea typeface="+mn-ea"/>
                <a:cs typeface="+mn-cs"/>
              </a:defRPr>
            </a:lvl3pPr>
            <a:lvl4pPr marL="1073124" indent="-357708"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4pPr>
            <a:lvl5pPr marL="0" indent="0" algn="l" defTabSz="1219170" rtl="0" eaLnBrk="1" latinLnBrk="0" hangingPunct="1">
              <a:lnSpc>
                <a:spcPct val="120000"/>
              </a:lnSpc>
              <a:spcBef>
                <a:spcPts val="0"/>
              </a:spcBef>
              <a:buFont typeface="Arial" panose="020B0604020202020204" pitchFamily="34" charset="0"/>
              <a:buNone/>
              <a:defRPr sz="1867" b="1" kern="1200">
                <a:solidFill>
                  <a:schemeClr val="accent1"/>
                </a:solidFill>
                <a:latin typeface="+mn-lt"/>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a:lstStyle>
          <a:p>
            <a:pPr marL="0" indent="0">
              <a:spcBef>
                <a:spcPct val="0"/>
              </a:spcBef>
              <a:spcAft>
                <a:spcPct val="0"/>
              </a:spcAft>
              <a:buNone/>
            </a:pPr>
            <a:endParaRPr lang="nl-NL" sz="825" b="1" dirty="0">
              <a:sym typeface="+mn-lt"/>
            </a:endParaRPr>
          </a:p>
        </p:txBody>
      </p:sp>
      <p:sp>
        <p:nvSpPr>
          <p:cNvPr id="36" name="Text Placeholder 2">
            <a:extLst>
              <a:ext uri="{FF2B5EF4-FFF2-40B4-BE49-F238E27FC236}">
                <a16:creationId xmlns:a16="http://schemas.microsoft.com/office/drawing/2014/main" id="{6FD7B3AC-DB19-41B4-A461-D791A95287F5}"/>
              </a:ext>
            </a:extLst>
          </p:cNvPr>
          <p:cNvSpPr>
            <a:spLocks noGrp="1"/>
          </p:cNvSpPr>
          <p:nvPr>
            <p:custDataLst>
              <p:tags r:id="rId5"/>
            </p:custDataLst>
          </p:nvPr>
        </p:nvSpPr>
        <p:spPr bwMode="auto">
          <a:xfrm>
            <a:off x="4394928" y="2618172"/>
            <a:ext cx="222647" cy="151210"/>
          </a:xfrm>
          <a:prstGeom prst="rect">
            <a:avLst/>
          </a:prstGeom>
          <a:noFill/>
          <a:ln>
            <a:noFill/>
          </a:ln>
          <a:extLst>
            <a:ext uri="{909E8E84-426E-40DD-AFC4-6F175D3DCCD1}">
              <a14:hiddenFill xmlns:a14="http://schemas.microsoft.com/office/drawing/2010/main">
                <a:solidFill>
                  <a:scrgbClr r="0" g="0" b="0"/>
                </a:solidFill>
              </a14:hiddenFill>
            </a:ext>
          </a:extLst>
        </p:spPr>
        <p:txBody>
          <a:bodyPr vert="horz" wrap="none" lIns="0" tIns="0" rIns="0" bIns="0" numCol="1" spcCol="0" rtlCol="0" anchor="ctr" anchorCtr="0">
            <a:noAutofit/>
          </a:bodyPr>
          <a:lstStyle>
            <a:lvl1pPr marL="239178" indent="-239178" algn="l" defTabSz="1219170" rtl="0" eaLnBrk="1" latinLnBrk="0" hangingPunct="1">
              <a:lnSpc>
                <a:spcPct val="120000"/>
              </a:lnSpc>
              <a:spcBef>
                <a:spcPts val="0"/>
              </a:spcBef>
              <a:buClr>
                <a:schemeClr val="accent1"/>
              </a:buClr>
              <a:buFont typeface="Wingdings" panose="05000000000000000000" pitchFamily="2" charset="2"/>
              <a:buChar char="§"/>
              <a:defRPr sz="1867" kern="1200">
                <a:solidFill>
                  <a:schemeClr val="tx1"/>
                </a:solidFill>
                <a:latin typeface="+mn-lt"/>
                <a:ea typeface="+mn-ea"/>
                <a:cs typeface="+mn-cs"/>
              </a:defRPr>
            </a:lvl1pPr>
            <a:lvl2pPr marL="476239" indent="-237061"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2pPr>
            <a:lvl3pPr marL="715415" indent="-239178" algn="l" defTabSz="1219170" rtl="0" eaLnBrk="1" latinLnBrk="0" hangingPunct="1">
              <a:lnSpc>
                <a:spcPct val="120000"/>
              </a:lnSpc>
              <a:spcBef>
                <a:spcPts val="0"/>
              </a:spcBef>
              <a:buFont typeface="Wingdings" panose="05000000000000000000" pitchFamily="2" charset="2"/>
              <a:buChar char="§"/>
              <a:defRPr sz="1867" kern="1200">
                <a:solidFill>
                  <a:schemeClr val="tx1"/>
                </a:solidFill>
                <a:latin typeface="+mn-lt"/>
                <a:ea typeface="+mn-ea"/>
                <a:cs typeface="+mn-cs"/>
              </a:defRPr>
            </a:lvl3pPr>
            <a:lvl4pPr marL="1073124" indent="-357708"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4pPr>
            <a:lvl5pPr marL="0" indent="0" algn="l" defTabSz="1219170" rtl="0" eaLnBrk="1" latinLnBrk="0" hangingPunct="1">
              <a:lnSpc>
                <a:spcPct val="120000"/>
              </a:lnSpc>
              <a:spcBef>
                <a:spcPts val="0"/>
              </a:spcBef>
              <a:buFont typeface="Arial" panose="020B0604020202020204" pitchFamily="34" charset="0"/>
              <a:buNone/>
              <a:defRPr sz="1867" b="1" kern="1200">
                <a:solidFill>
                  <a:schemeClr val="accent1"/>
                </a:solidFill>
                <a:latin typeface="+mn-lt"/>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a:lstStyle>
          <a:p>
            <a:pPr marL="0" indent="0">
              <a:spcBef>
                <a:spcPct val="0"/>
              </a:spcBef>
              <a:spcAft>
                <a:spcPct val="0"/>
              </a:spcAft>
              <a:buNone/>
            </a:pPr>
            <a:endParaRPr lang="nl-NL" sz="825" b="1" dirty="0">
              <a:sym typeface="+mn-lt"/>
            </a:endParaRPr>
          </a:p>
        </p:txBody>
      </p:sp>
      <p:sp>
        <p:nvSpPr>
          <p:cNvPr id="33" name="Text Placeholder 2">
            <a:extLst>
              <a:ext uri="{FF2B5EF4-FFF2-40B4-BE49-F238E27FC236}">
                <a16:creationId xmlns:a16="http://schemas.microsoft.com/office/drawing/2014/main" id="{54CB4D2D-1A14-4F81-B406-466A89B4B350}"/>
              </a:ext>
            </a:extLst>
          </p:cNvPr>
          <p:cNvSpPr>
            <a:spLocks noGrp="1"/>
          </p:cNvSpPr>
          <p:nvPr>
            <p:custDataLst>
              <p:tags r:id="rId6"/>
            </p:custDataLst>
          </p:nvPr>
        </p:nvSpPr>
        <p:spPr bwMode="auto">
          <a:xfrm>
            <a:off x="4395625" y="2371815"/>
            <a:ext cx="152400" cy="151210"/>
          </a:xfrm>
          <a:prstGeom prst="rect">
            <a:avLst/>
          </a:prstGeom>
          <a:noFill/>
          <a:ln>
            <a:noFill/>
          </a:ln>
          <a:extLst>
            <a:ext uri="{909E8E84-426E-40DD-AFC4-6F175D3DCCD1}">
              <a14:hiddenFill xmlns:a14="http://schemas.microsoft.com/office/drawing/2010/main">
                <a:solidFill>
                  <a:scrgbClr r="0" g="0" b="0"/>
                </a:solidFill>
              </a14:hiddenFill>
            </a:ext>
          </a:extLst>
        </p:spPr>
        <p:txBody>
          <a:bodyPr vert="horz" wrap="none" lIns="0" tIns="0" rIns="0" bIns="0" numCol="1" spcCol="0" rtlCol="0" anchor="ctr" anchorCtr="0">
            <a:noAutofit/>
          </a:bodyPr>
          <a:lstStyle>
            <a:lvl1pPr marL="239178" indent="-239178" algn="l" defTabSz="1219170" rtl="0" eaLnBrk="1" latinLnBrk="0" hangingPunct="1">
              <a:lnSpc>
                <a:spcPct val="120000"/>
              </a:lnSpc>
              <a:spcBef>
                <a:spcPts val="0"/>
              </a:spcBef>
              <a:buClr>
                <a:schemeClr val="accent1"/>
              </a:buClr>
              <a:buFont typeface="Wingdings" panose="05000000000000000000" pitchFamily="2" charset="2"/>
              <a:buChar char="§"/>
              <a:defRPr sz="1867" kern="1200">
                <a:solidFill>
                  <a:schemeClr val="tx1"/>
                </a:solidFill>
                <a:latin typeface="+mn-lt"/>
                <a:ea typeface="+mn-ea"/>
                <a:cs typeface="+mn-cs"/>
              </a:defRPr>
            </a:lvl1pPr>
            <a:lvl2pPr marL="476239" indent="-237061"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2pPr>
            <a:lvl3pPr marL="715415" indent="-239178" algn="l" defTabSz="1219170" rtl="0" eaLnBrk="1" latinLnBrk="0" hangingPunct="1">
              <a:lnSpc>
                <a:spcPct val="120000"/>
              </a:lnSpc>
              <a:spcBef>
                <a:spcPts val="0"/>
              </a:spcBef>
              <a:buFont typeface="Wingdings" panose="05000000000000000000" pitchFamily="2" charset="2"/>
              <a:buChar char="§"/>
              <a:defRPr sz="1867" kern="1200">
                <a:solidFill>
                  <a:schemeClr val="tx1"/>
                </a:solidFill>
                <a:latin typeface="+mn-lt"/>
                <a:ea typeface="+mn-ea"/>
                <a:cs typeface="+mn-cs"/>
              </a:defRPr>
            </a:lvl3pPr>
            <a:lvl4pPr marL="1073124" indent="-357708"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4pPr>
            <a:lvl5pPr marL="0" indent="0" algn="l" defTabSz="1219170" rtl="0" eaLnBrk="1" latinLnBrk="0" hangingPunct="1">
              <a:lnSpc>
                <a:spcPct val="120000"/>
              </a:lnSpc>
              <a:spcBef>
                <a:spcPts val="0"/>
              </a:spcBef>
              <a:buFont typeface="Arial" panose="020B0604020202020204" pitchFamily="34" charset="0"/>
              <a:buNone/>
              <a:defRPr sz="1867" b="1" kern="1200">
                <a:solidFill>
                  <a:schemeClr val="accent1"/>
                </a:solidFill>
                <a:latin typeface="+mn-lt"/>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a:lstStyle>
          <a:p>
            <a:pPr marL="0" indent="0">
              <a:spcBef>
                <a:spcPct val="0"/>
              </a:spcBef>
              <a:spcAft>
                <a:spcPct val="0"/>
              </a:spcAft>
              <a:buNone/>
            </a:pPr>
            <a:endParaRPr lang="nl-NL" sz="825" b="1" dirty="0">
              <a:sym typeface="+mn-lt"/>
            </a:endParaRPr>
          </a:p>
        </p:txBody>
      </p:sp>
      <p:sp>
        <p:nvSpPr>
          <p:cNvPr id="22" name="TextBox 21">
            <a:extLst>
              <a:ext uri="{FF2B5EF4-FFF2-40B4-BE49-F238E27FC236}">
                <a16:creationId xmlns:a16="http://schemas.microsoft.com/office/drawing/2014/main" id="{807B3E2C-91E5-48CD-9CF9-B608DACE0E0D}"/>
              </a:ext>
            </a:extLst>
          </p:cNvPr>
          <p:cNvSpPr txBox="1"/>
          <p:nvPr/>
        </p:nvSpPr>
        <p:spPr>
          <a:xfrm>
            <a:off x="43568" y="998721"/>
            <a:ext cx="5761324" cy="2462213"/>
          </a:xfrm>
          <a:prstGeom prst="rect">
            <a:avLst/>
          </a:prstGeom>
          <a:noFill/>
        </p:spPr>
        <p:txBody>
          <a:bodyPr wrap="square">
            <a:spAutoFit/>
          </a:bodyPr>
          <a:lstStyle/>
          <a:p>
            <a:r>
              <a:rPr lang="en-GB" sz="1100" dirty="0"/>
              <a:t>For this research the building selected is an industrial manufacturing building located within the Tata Steel Port Talbot Works. </a:t>
            </a:r>
          </a:p>
          <a:p>
            <a:endParaRPr lang="en-GB" sz="1100" dirty="0"/>
          </a:p>
          <a:p>
            <a:r>
              <a:rPr lang="en-GB" sz="1100" dirty="0"/>
              <a:t>The CAPL building was built in 2000 on a concrete foundation with a fabricated steel structure and corrugated sheet roofing and panelling. The building is over 600m long and is 36m at tall its highest point.</a:t>
            </a:r>
          </a:p>
          <a:p>
            <a:endParaRPr lang="en-GB" sz="1100" dirty="0"/>
          </a:p>
          <a:p>
            <a:r>
              <a:rPr lang="en-GB" sz="1100" dirty="0"/>
              <a:t>The CAPL line anneals and reduces the dimensions of the steel to the customers specifications. CAPL has the following services, Natural Gas; Oxygen; Hydrogen; Steam; acidic solutions; Water; Hydraulic oil; Greases and Electricity.</a:t>
            </a:r>
          </a:p>
          <a:p>
            <a:endParaRPr lang="en-GB" sz="1100" dirty="0"/>
          </a:p>
          <a:p>
            <a:r>
              <a:rPr lang="en-GB" sz="1100" dirty="0"/>
              <a:t>To aid the manufacturing process, there are 6 Roller shutter doors for vehicle access; an automated return car to the cold mill and a networked rail line to enable finished coil to be despatched.</a:t>
            </a:r>
          </a:p>
        </p:txBody>
      </p:sp>
      <p:pic>
        <p:nvPicPr>
          <p:cNvPr id="16" name="Picture 15">
            <a:extLst>
              <a:ext uri="{FF2B5EF4-FFF2-40B4-BE49-F238E27FC236}">
                <a16:creationId xmlns:a16="http://schemas.microsoft.com/office/drawing/2014/main" id="{2677D787-003A-4636-B4EA-5B34384C9CA4}"/>
              </a:ext>
            </a:extLst>
          </p:cNvPr>
          <p:cNvPicPr>
            <a:picLocks noChangeAspect="1"/>
          </p:cNvPicPr>
          <p:nvPr/>
        </p:nvPicPr>
        <p:blipFill>
          <a:blip r:embed="rId9"/>
          <a:stretch>
            <a:fillRect/>
          </a:stretch>
        </p:blipFill>
        <p:spPr>
          <a:xfrm>
            <a:off x="5804892" y="0"/>
            <a:ext cx="3339108" cy="2460702"/>
          </a:xfrm>
          <a:prstGeom prst="rect">
            <a:avLst/>
          </a:prstGeom>
        </p:spPr>
      </p:pic>
      <p:pic>
        <p:nvPicPr>
          <p:cNvPr id="29" name="Picture 28">
            <a:extLst>
              <a:ext uri="{FF2B5EF4-FFF2-40B4-BE49-F238E27FC236}">
                <a16:creationId xmlns:a16="http://schemas.microsoft.com/office/drawing/2014/main" id="{8A722CD6-2119-48BC-B965-E43FF7A31E49}"/>
              </a:ext>
            </a:extLst>
          </p:cNvPr>
          <p:cNvPicPr>
            <a:picLocks noChangeAspect="1"/>
          </p:cNvPicPr>
          <p:nvPr/>
        </p:nvPicPr>
        <p:blipFill>
          <a:blip r:embed="rId10"/>
          <a:stretch>
            <a:fillRect/>
          </a:stretch>
        </p:blipFill>
        <p:spPr>
          <a:xfrm>
            <a:off x="5774153" y="2523024"/>
            <a:ext cx="3357020" cy="2019239"/>
          </a:xfrm>
          <a:prstGeom prst="rect">
            <a:avLst/>
          </a:prstGeom>
        </p:spPr>
      </p:pic>
      <p:pic>
        <p:nvPicPr>
          <p:cNvPr id="7" name="Picture 6">
            <a:extLst>
              <a:ext uri="{FF2B5EF4-FFF2-40B4-BE49-F238E27FC236}">
                <a16:creationId xmlns:a16="http://schemas.microsoft.com/office/drawing/2014/main" id="{FBB82BB6-4B95-4BF1-9AD3-1AD687568172}"/>
              </a:ext>
            </a:extLst>
          </p:cNvPr>
          <p:cNvPicPr>
            <a:picLocks noChangeAspect="1"/>
          </p:cNvPicPr>
          <p:nvPr/>
        </p:nvPicPr>
        <p:blipFill>
          <a:blip r:embed="rId11"/>
          <a:stretch>
            <a:fillRect/>
          </a:stretch>
        </p:blipFill>
        <p:spPr>
          <a:xfrm>
            <a:off x="1297724" y="3616070"/>
            <a:ext cx="3535352" cy="1145255"/>
          </a:xfrm>
          <a:prstGeom prst="rect">
            <a:avLst/>
          </a:prstGeom>
        </p:spPr>
      </p:pic>
    </p:spTree>
    <p:extLst>
      <p:ext uri="{BB962C8B-B14F-4D97-AF65-F5344CB8AC3E}">
        <p14:creationId xmlns:p14="http://schemas.microsoft.com/office/powerpoint/2010/main" val="2554139198"/>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A2CC0EC-0944-4194-9FE8-C932157361B8}"/>
              </a:ext>
            </a:extLst>
          </p:cNvPr>
          <p:cNvSpPr>
            <a:spLocks noGrp="1"/>
          </p:cNvSpPr>
          <p:nvPr>
            <p:ph type="title"/>
          </p:nvPr>
        </p:nvSpPr>
        <p:spPr>
          <a:xfrm>
            <a:off x="0" y="0"/>
            <a:ext cx="5274000" cy="386576"/>
          </a:xfrm>
        </p:spPr>
        <p:txBody>
          <a:bodyPr/>
          <a:lstStyle/>
          <a:p>
            <a:r>
              <a:rPr lang="en-GB" dirty="0"/>
              <a:t>Literature Review</a:t>
            </a:r>
            <a:endParaRPr lang="nl-NL" dirty="0"/>
          </a:p>
        </p:txBody>
      </p:sp>
      <p:sp>
        <p:nvSpPr>
          <p:cNvPr id="3" name="Slide Number Placeholder 2">
            <a:extLst>
              <a:ext uri="{FF2B5EF4-FFF2-40B4-BE49-F238E27FC236}">
                <a16:creationId xmlns:a16="http://schemas.microsoft.com/office/drawing/2014/main" id="{BDD35452-2B89-4861-82B3-CD762C023B44}"/>
              </a:ext>
            </a:extLst>
          </p:cNvPr>
          <p:cNvSpPr>
            <a:spLocks noGrp="1"/>
          </p:cNvSpPr>
          <p:nvPr>
            <p:ph type="sldNum" sz="quarter" idx="16"/>
          </p:nvPr>
        </p:nvSpPr>
        <p:spPr/>
        <p:txBody>
          <a:bodyPr/>
          <a:lstStyle/>
          <a:p>
            <a:fld id="{D8DA48DC-F9E6-49B2-B674-16DC4D151F65}" type="slidenum">
              <a:rPr lang="en-US" smtClean="0"/>
              <a:pPr/>
              <a:t>5</a:t>
            </a:fld>
            <a:endParaRPr lang="en-US"/>
          </a:p>
        </p:txBody>
      </p:sp>
      <p:sp>
        <p:nvSpPr>
          <p:cNvPr id="7" name="TextBox 6">
            <a:extLst>
              <a:ext uri="{FF2B5EF4-FFF2-40B4-BE49-F238E27FC236}">
                <a16:creationId xmlns:a16="http://schemas.microsoft.com/office/drawing/2014/main" id="{5E465553-5D72-4BA5-B3B8-799517FBEA55}"/>
              </a:ext>
            </a:extLst>
          </p:cNvPr>
          <p:cNvSpPr txBox="1"/>
          <p:nvPr/>
        </p:nvSpPr>
        <p:spPr>
          <a:xfrm>
            <a:off x="0" y="456674"/>
            <a:ext cx="9144000" cy="3985706"/>
          </a:xfrm>
          <a:prstGeom prst="rect">
            <a:avLst/>
          </a:prstGeom>
          <a:noFill/>
        </p:spPr>
        <p:txBody>
          <a:bodyPr wrap="square">
            <a:spAutoFit/>
          </a:bodyPr>
          <a:lstStyle/>
          <a:p>
            <a:r>
              <a:rPr lang="en-GB" sz="1100" dirty="0"/>
              <a:t>Wiggins (2014) et al suggest that asset management is a combination of several factors, brought together as an overarching strategy that can be spread across the assets. ISO55000, 55001 &amp; 55002 support this theory offering a high level approach to asset management from both organisations with mature asset management systems to those just starting.</a:t>
            </a:r>
          </a:p>
          <a:p>
            <a:endParaRPr lang="en-GB" sz="1100" dirty="0"/>
          </a:p>
          <a:p>
            <a:r>
              <a:rPr lang="en-GB" sz="1100" dirty="0"/>
              <a:t>BSI (2018) suggest there are 7 key concepts within ISO55001 including :-</a:t>
            </a:r>
          </a:p>
          <a:p>
            <a:pPr marL="171450" indent="-171450">
              <a:buFont typeface="Arial" panose="020B0604020202020204" pitchFamily="34" charset="0"/>
              <a:buChar char="•"/>
            </a:pPr>
            <a:r>
              <a:rPr lang="en-GB" sz="1100" dirty="0"/>
              <a:t>The context of the organisation</a:t>
            </a:r>
          </a:p>
          <a:p>
            <a:pPr marL="171450" indent="-171450">
              <a:buFont typeface="Arial" panose="020B0604020202020204" pitchFamily="34" charset="0"/>
              <a:buChar char="•"/>
            </a:pPr>
            <a:r>
              <a:rPr lang="en-GB" sz="1100" dirty="0"/>
              <a:t>Leadership</a:t>
            </a:r>
          </a:p>
          <a:p>
            <a:pPr marL="171450" indent="-171450">
              <a:buFont typeface="Arial" panose="020B0604020202020204" pitchFamily="34" charset="0"/>
              <a:buChar char="•"/>
            </a:pPr>
            <a:r>
              <a:rPr lang="en-GB" sz="1100" dirty="0"/>
              <a:t>SAMP</a:t>
            </a:r>
          </a:p>
          <a:p>
            <a:pPr marL="171450" indent="-171450">
              <a:buFont typeface="Arial" panose="020B0604020202020204" pitchFamily="34" charset="0"/>
              <a:buChar char="•"/>
            </a:pPr>
            <a:r>
              <a:rPr lang="en-GB" sz="1100" dirty="0"/>
              <a:t>Asset Life &amp; Life Cycle</a:t>
            </a:r>
          </a:p>
          <a:p>
            <a:pPr marL="171450" indent="-171450">
              <a:buFont typeface="Arial" panose="020B0604020202020204" pitchFamily="34" charset="0"/>
              <a:buChar char="•"/>
            </a:pPr>
            <a:r>
              <a:rPr lang="en-GB" sz="1100" dirty="0"/>
              <a:t>Documented information</a:t>
            </a:r>
          </a:p>
          <a:p>
            <a:pPr marL="171450" indent="-171450">
              <a:buFont typeface="Arial" panose="020B0604020202020204" pitchFamily="34" charset="0"/>
              <a:buChar char="•"/>
            </a:pPr>
            <a:r>
              <a:rPr lang="en-GB" sz="1100" dirty="0"/>
              <a:t>Performance Evaluation</a:t>
            </a:r>
          </a:p>
          <a:p>
            <a:pPr marL="171450" indent="-171450">
              <a:buFont typeface="Arial" panose="020B0604020202020204" pitchFamily="34" charset="0"/>
              <a:buChar char="•"/>
            </a:pPr>
            <a:r>
              <a:rPr lang="en-GB" sz="1100" dirty="0"/>
              <a:t>Improvement</a:t>
            </a:r>
          </a:p>
          <a:p>
            <a:endParaRPr lang="en-GB" sz="1100" dirty="0"/>
          </a:p>
          <a:p>
            <a:r>
              <a:rPr lang="en-GB" sz="1100" dirty="0"/>
              <a:t>Kovacevic (2022) suggests the driving force behind asset management is to ensure assets are maintained at the correct frequency to continue operating at the best efficiency whilst providing the lowest risk to the organisation. In return the organisation can expect improved performance, change out of assets before costly unplanned down time and increased overall profitability.</a:t>
            </a:r>
          </a:p>
          <a:p>
            <a:endParaRPr lang="en-GB" sz="1100" dirty="0"/>
          </a:p>
          <a:p>
            <a:r>
              <a:rPr lang="en-GB" sz="1100" dirty="0"/>
              <a:t>Duffy (1990) et al suggest that there is no right or wrong approach to asset management and each business will have a strategy related to the nature of its business including age; its market position; the customers expectations; the finance and procurement strategies; the people and organisational Culture.</a:t>
            </a:r>
          </a:p>
          <a:p>
            <a:endParaRPr lang="en-GB" sz="1100" dirty="0"/>
          </a:p>
          <a:p>
            <a:endParaRPr lang="en-GB" sz="1100" dirty="0"/>
          </a:p>
          <a:p>
            <a:endParaRPr lang="en-GB" sz="1100" dirty="0"/>
          </a:p>
        </p:txBody>
      </p:sp>
    </p:spTree>
    <p:extLst>
      <p:ext uri="{BB962C8B-B14F-4D97-AF65-F5344CB8AC3E}">
        <p14:creationId xmlns:p14="http://schemas.microsoft.com/office/powerpoint/2010/main" val="678850542"/>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66F9CB-FD70-4B92-AE29-7F362DD400F2}"/>
              </a:ext>
            </a:extLst>
          </p:cNvPr>
          <p:cNvSpPr>
            <a:spLocks noGrp="1"/>
          </p:cNvSpPr>
          <p:nvPr>
            <p:ph idx="1"/>
          </p:nvPr>
        </p:nvSpPr>
        <p:spPr>
          <a:xfrm>
            <a:off x="457200" y="1184449"/>
            <a:ext cx="5498431" cy="3394472"/>
          </a:xfrm>
        </p:spPr>
        <p:txBody>
          <a:bodyPr vert="horz" lIns="91440" tIns="45720" rIns="91440" bIns="45720" numCol="2" rtlCol="0" anchor="t">
            <a:noAutofit/>
          </a:bodyPr>
          <a:lstStyle/>
          <a:p>
            <a:pPr marL="0" indent="0">
              <a:buNone/>
            </a:pPr>
            <a:endParaRPr lang="en-GB" altLang="fi-FI" sz="1200" dirty="0">
              <a:solidFill>
                <a:srgbClr val="000000"/>
              </a:solidFill>
              <a:ea typeface="ＭＳ Ｐゴシック" pitchFamily="34" charset="-128"/>
            </a:endParaRPr>
          </a:p>
          <a:p>
            <a:pPr marL="0" indent="0">
              <a:buNone/>
            </a:pPr>
            <a:endParaRPr lang="nl-NL" dirty="0"/>
          </a:p>
        </p:txBody>
      </p:sp>
      <p:sp>
        <p:nvSpPr>
          <p:cNvPr id="4" name="Title 3">
            <a:extLst>
              <a:ext uri="{FF2B5EF4-FFF2-40B4-BE49-F238E27FC236}">
                <a16:creationId xmlns:a16="http://schemas.microsoft.com/office/drawing/2014/main" id="{BD021607-6CBA-40BA-AE9F-9FF4CDA05E11}"/>
              </a:ext>
            </a:extLst>
          </p:cNvPr>
          <p:cNvSpPr>
            <a:spLocks noGrp="1"/>
          </p:cNvSpPr>
          <p:nvPr>
            <p:ph type="title"/>
          </p:nvPr>
        </p:nvSpPr>
        <p:spPr>
          <a:xfrm>
            <a:off x="0" y="0"/>
            <a:ext cx="6103938" cy="413624"/>
          </a:xfrm>
        </p:spPr>
        <p:txBody>
          <a:bodyPr/>
          <a:lstStyle/>
          <a:p>
            <a:r>
              <a:rPr lang="en-GB" altLang="fi-FI" dirty="0">
                <a:latin typeface="Arial"/>
                <a:cs typeface="Arial"/>
              </a:rPr>
              <a:t>Organisation</a:t>
            </a:r>
            <a:endParaRPr lang="nl-NL" dirty="0"/>
          </a:p>
        </p:txBody>
      </p:sp>
      <p:sp>
        <p:nvSpPr>
          <p:cNvPr id="5" name="Slide Number Placeholder 4">
            <a:extLst>
              <a:ext uri="{FF2B5EF4-FFF2-40B4-BE49-F238E27FC236}">
                <a16:creationId xmlns:a16="http://schemas.microsoft.com/office/drawing/2014/main" id="{79B9D53F-196D-41D7-951E-4A6367790DB5}"/>
              </a:ext>
            </a:extLst>
          </p:cNvPr>
          <p:cNvSpPr>
            <a:spLocks noGrp="1"/>
          </p:cNvSpPr>
          <p:nvPr>
            <p:ph type="sldNum" sz="quarter" idx="16"/>
          </p:nvPr>
        </p:nvSpPr>
        <p:spPr/>
        <p:txBody>
          <a:bodyPr/>
          <a:lstStyle/>
          <a:p>
            <a:fld id="{1F3F7073-2DD3-4386-BBF7-0F6C7BAF276C}" type="slidenum">
              <a:rPr lang="en-GB" noProof="0" smtClean="0">
                <a:solidFill>
                  <a:srgbClr val="FFFFFF"/>
                </a:solidFill>
              </a:rPr>
              <a:pPr/>
              <a:t>6</a:t>
            </a:fld>
            <a:endParaRPr lang="en-GB" noProof="0">
              <a:solidFill>
                <a:srgbClr val="FFFFFF"/>
              </a:solidFill>
            </a:endParaRPr>
          </a:p>
        </p:txBody>
      </p:sp>
      <p:sp>
        <p:nvSpPr>
          <p:cNvPr id="2" name="TextBox 1">
            <a:extLst>
              <a:ext uri="{FF2B5EF4-FFF2-40B4-BE49-F238E27FC236}">
                <a16:creationId xmlns:a16="http://schemas.microsoft.com/office/drawing/2014/main" id="{62C71BBA-0D93-46B9-9459-942C9B987813}"/>
              </a:ext>
            </a:extLst>
          </p:cNvPr>
          <p:cNvSpPr txBox="1"/>
          <p:nvPr/>
        </p:nvSpPr>
        <p:spPr>
          <a:xfrm>
            <a:off x="1" y="541020"/>
            <a:ext cx="9143999" cy="2631490"/>
          </a:xfrm>
          <a:prstGeom prst="rect">
            <a:avLst/>
          </a:prstGeom>
          <a:noFill/>
        </p:spPr>
        <p:txBody>
          <a:bodyPr wrap="square" rtlCol="0">
            <a:spAutoFit/>
          </a:bodyPr>
          <a:lstStyle/>
          <a:p>
            <a:pPr marL="179070" indent="-179070"/>
            <a:r>
              <a:rPr lang="en-GB" altLang="fi-FI" sz="1100" dirty="0">
                <a:latin typeface="Arial"/>
                <a:cs typeface="Arial"/>
              </a:rPr>
              <a:t>Tata Employees around 4,000 employees at its Port Talbot Site, The Managing Director and their executive team are accountable for asset</a:t>
            </a:r>
          </a:p>
          <a:p>
            <a:pPr marL="179070" indent="-179070"/>
            <a:r>
              <a:rPr lang="en-GB" altLang="fi-FI" sz="1100" dirty="0">
                <a:latin typeface="Arial"/>
                <a:cs typeface="Arial"/>
              </a:rPr>
              <a:t>management. Tatas Asset Management Framework system identifies key roles within the organisation.</a:t>
            </a:r>
          </a:p>
          <a:p>
            <a:pPr marL="179070" indent="-179070"/>
            <a:endParaRPr lang="en-GB" altLang="fi-FI" sz="1100" b="1" dirty="0">
              <a:latin typeface="Arial"/>
              <a:cs typeface="Arial"/>
            </a:endParaRPr>
          </a:p>
          <a:p>
            <a:pPr marL="179070" indent="-179070"/>
            <a:r>
              <a:rPr lang="en-GB" altLang="fi-FI" sz="1100" dirty="0">
                <a:latin typeface="Arial"/>
                <a:cs typeface="Arial"/>
              </a:rPr>
              <a:t>Now 22 years old and the newest production facility in Port Talbot, the CAPL is already at end of design life and as such requires an increasing</a:t>
            </a:r>
          </a:p>
          <a:p>
            <a:pPr marL="179070" indent="-179070"/>
            <a:r>
              <a:rPr lang="en-GB" altLang="fi-FI" sz="1100" dirty="0">
                <a:latin typeface="Arial"/>
                <a:cs typeface="Arial"/>
              </a:rPr>
              <a:t>amount of time, labour and budget to sustain current performance levels.</a:t>
            </a:r>
          </a:p>
          <a:p>
            <a:pPr marL="179070" indent="-179070"/>
            <a:endParaRPr lang="en-GB" altLang="fi-FI" sz="1100" dirty="0">
              <a:latin typeface="Arial"/>
              <a:cs typeface="Arial"/>
            </a:endParaRPr>
          </a:p>
          <a:p>
            <a:pPr marL="179070" indent="-179070"/>
            <a:r>
              <a:rPr lang="en-GB" altLang="fi-FI" sz="1100" dirty="0">
                <a:latin typeface="Arial"/>
                <a:cs typeface="Arial"/>
              </a:rPr>
              <a:t>The day team looks after all Planned Maintenance; CBM; RBM; Documentation; Training; Minor Plant Developments and liaises with a Central</a:t>
            </a:r>
          </a:p>
          <a:p>
            <a:pPr marL="179070" indent="-179070"/>
            <a:r>
              <a:rPr lang="en-GB" altLang="fi-FI" sz="1100" dirty="0">
                <a:latin typeface="Arial"/>
                <a:cs typeface="Arial"/>
              </a:rPr>
              <a:t>Engineering department for advice on legislation, CAMF Deployment and reporting.</a:t>
            </a:r>
          </a:p>
          <a:p>
            <a:pPr marL="179070" indent="-179070"/>
            <a:endParaRPr lang="en-GB" altLang="fi-FI" sz="1100" dirty="0">
              <a:latin typeface="Arial"/>
              <a:cs typeface="Arial"/>
            </a:endParaRPr>
          </a:p>
          <a:p>
            <a:pPr marL="179070" indent="-179070"/>
            <a:r>
              <a:rPr lang="en-GB" altLang="fi-FI" sz="1100" dirty="0">
                <a:latin typeface="Arial"/>
                <a:cs typeface="Arial"/>
              </a:rPr>
              <a:t>The central engineering team employees subject matter experts for legislative understanding.</a:t>
            </a:r>
          </a:p>
          <a:p>
            <a:pPr marL="179070" indent="-179070"/>
            <a:endParaRPr lang="en-GB" altLang="fi-FI" sz="1100" dirty="0">
              <a:latin typeface="Arial"/>
              <a:cs typeface="Arial"/>
            </a:endParaRPr>
          </a:p>
          <a:p>
            <a:pPr marL="179070" indent="-179070"/>
            <a:r>
              <a:rPr lang="en-GB" altLang="fi-FI" sz="1100" dirty="0">
                <a:latin typeface="Arial"/>
                <a:cs typeface="Arial"/>
              </a:rPr>
              <a:t>The shift team primarily focuses on reactive maintenance, rectification of failures.</a:t>
            </a:r>
          </a:p>
          <a:p>
            <a:pPr marL="179070" indent="-179070"/>
            <a:endParaRPr lang="en-GB" altLang="fi-FI" sz="1100" dirty="0">
              <a:latin typeface="Arial"/>
              <a:cs typeface="Arial"/>
            </a:endParaRPr>
          </a:p>
          <a:p>
            <a:pPr marL="179070" indent="-179070"/>
            <a:r>
              <a:rPr lang="en-GB" altLang="fi-FI" sz="1100" dirty="0">
                <a:latin typeface="Arial"/>
                <a:cs typeface="Arial"/>
              </a:rPr>
              <a:t>The engineering manager is responsible for ensuring CapEx plans are submitted for replacement, upgrades and modernisation of the plant to</a:t>
            </a:r>
          </a:p>
          <a:p>
            <a:pPr marL="179070" indent="-179070"/>
            <a:r>
              <a:rPr lang="en-GB" altLang="fi-FI" sz="1100" dirty="0">
                <a:latin typeface="Arial"/>
                <a:cs typeface="Arial"/>
              </a:rPr>
              <a:t>meet the current and future legislative and operational requirements.</a:t>
            </a:r>
          </a:p>
        </p:txBody>
      </p:sp>
      <p:pic>
        <p:nvPicPr>
          <p:cNvPr id="7" name="Picture 6">
            <a:extLst>
              <a:ext uri="{FF2B5EF4-FFF2-40B4-BE49-F238E27FC236}">
                <a16:creationId xmlns:a16="http://schemas.microsoft.com/office/drawing/2014/main" id="{4771F549-E6CA-42D9-946F-9CF97F731825}"/>
              </a:ext>
            </a:extLst>
          </p:cNvPr>
          <p:cNvPicPr>
            <a:picLocks noChangeAspect="1"/>
          </p:cNvPicPr>
          <p:nvPr/>
        </p:nvPicPr>
        <p:blipFill>
          <a:blip r:embed="rId3"/>
          <a:stretch>
            <a:fillRect/>
          </a:stretch>
        </p:blipFill>
        <p:spPr>
          <a:xfrm>
            <a:off x="1312126" y="3473895"/>
            <a:ext cx="5273999" cy="1587538"/>
          </a:xfrm>
          <a:prstGeom prst="rect">
            <a:avLst/>
          </a:prstGeom>
        </p:spPr>
      </p:pic>
    </p:spTree>
    <p:extLst>
      <p:ext uri="{BB962C8B-B14F-4D97-AF65-F5344CB8AC3E}">
        <p14:creationId xmlns:p14="http://schemas.microsoft.com/office/powerpoint/2010/main" val="2502700937"/>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5B5AC6B2-1FBE-456E-930C-9160E446C47A}"/>
              </a:ext>
            </a:extLst>
          </p:cNvPr>
          <p:cNvPicPr>
            <a:picLocks noChangeAspect="1"/>
          </p:cNvPicPr>
          <p:nvPr/>
        </p:nvPicPr>
        <p:blipFill>
          <a:blip r:embed="rId2"/>
          <a:stretch>
            <a:fillRect/>
          </a:stretch>
        </p:blipFill>
        <p:spPr>
          <a:xfrm>
            <a:off x="7179297" y="1960631"/>
            <a:ext cx="1964702" cy="1665249"/>
          </a:xfrm>
          <a:prstGeom prst="rect">
            <a:avLst/>
          </a:prstGeom>
        </p:spPr>
      </p:pic>
      <p:pic>
        <p:nvPicPr>
          <p:cNvPr id="7" name="Picture 6">
            <a:extLst>
              <a:ext uri="{FF2B5EF4-FFF2-40B4-BE49-F238E27FC236}">
                <a16:creationId xmlns:a16="http://schemas.microsoft.com/office/drawing/2014/main" id="{488C50F4-1FC4-404F-855E-3E43B940156A}"/>
              </a:ext>
            </a:extLst>
          </p:cNvPr>
          <p:cNvPicPr>
            <a:picLocks noChangeAspect="1"/>
          </p:cNvPicPr>
          <p:nvPr/>
        </p:nvPicPr>
        <p:blipFill>
          <a:blip r:embed="rId3"/>
          <a:stretch>
            <a:fillRect/>
          </a:stretch>
        </p:blipFill>
        <p:spPr>
          <a:xfrm>
            <a:off x="5984902" y="1984483"/>
            <a:ext cx="1725336" cy="1165712"/>
          </a:xfrm>
          <a:prstGeom prst="rect">
            <a:avLst/>
          </a:prstGeom>
        </p:spPr>
      </p:pic>
      <p:pic>
        <p:nvPicPr>
          <p:cNvPr id="13" name="Picture 12">
            <a:extLst>
              <a:ext uri="{FF2B5EF4-FFF2-40B4-BE49-F238E27FC236}">
                <a16:creationId xmlns:a16="http://schemas.microsoft.com/office/drawing/2014/main" id="{2C541DC5-3377-45F9-8296-CBFCFC80330F}"/>
              </a:ext>
            </a:extLst>
          </p:cNvPr>
          <p:cNvPicPr>
            <a:picLocks noChangeAspect="1"/>
          </p:cNvPicPr>
          <p:nvPr/>
        </p:nvPicPr>
        <p:blipFill rotWithShape="1">
          <a:blip r:embed="rId4"/>
          <a:srcRect t="4151" b="3512"/>
          <a:stretch/>
        </p:blipFill>
        <p:spPr>
          <a:xfrm>
            <a:off x="5989259" y="3139024"/>
            <a:ext cx="3154740" cy="1931064"/>
          </a:xfrm>
          <a:prstGeom prst="rect">
            <a:avLst/>
          </a:prstGeom>
        </p:spPr>
      </p:pic>
      <p:sp>
        <p:nvSpPr>
          <p:cNvPr id="4" name="Title 3">
            <a:extLst>
              <a:ext uri="{FF2B5EF4-FFF2-40B4-BE49-F238E27FC236}">
                <a16:creationId xmlns:a16="http://schemas.microsoft.com/office/drawing/2014/main" id="{B84CC4E8-47E8-4BBB-80B4-88F9D3901BC1}"/>
              </a:ext>
            </a:extLst>
          </p:cNvPr>
          <p:cNvSpPr>
            <a:spLocks noGrp="1"/>
          </p:cNvSpPr>
          <p:nvPr>
            <p:ph type="title"/>
          </p:nvPr>
        </p:nvSpPr>
        <p:spPr>
          <a:xfrm>
            <a:off x="0" y="-7098"/>
            <a:ext cx="5984902" cy="428492"/>
          </a:xfrm>
        </p:spPr>
        <p:txBody>
          <a:bodyPr/>
          <a:lstStyle/>
          <a:p>
            <a:r>
              <a:rPr lang="en-GB" altLang="fi-FI" dirty="0">
                <a:latin typeface="Arial" charset="0"/>
                <a:cs typeface="Arial" charset="0"/>
              </a:rPr>
              <a:t>People and leadership</a:t>
            </a:r>
            <a:endParaRPr lang="nl-NL" dirty="0"/>
          </a:p>
        </p:txBody>
      </p:sp>
      <p:sp>
        <p:nvSpPr>
          <p:cNvPr id="5" name="Slide Number Placeholder 4">
            <a:extLst>
              <a:ext uri="{FF2B5EF4-FFF2-40B4-BE49-F238E27FC236}">
                <a16:creationId xmlns:a16="http://schemas.microsoft.com/office/drawing/2014/main" id="{B581FE13-700E-4BA4-8D13-85C71254AF6E}"/>
              </a:ext>
            </a:extLst>
          </p:cNvPr>
          <p:cNvSpPr>
            <a:spLocks noGrp="1"/>
          </p:cNvSpPr>
          <p:nvPr>
            <p:ph type="sldNum" sz="quarter" idx="16"/>
          </p:nvPr>
        </p:nvSpPr>
        <p:spPr/>
        <p:txBody>
          <a:bodyPr/>
          <a:lstStyle/>
          <a:p>
            <a:fld id="{1F3F7073-2DD3-4386-BBF7-0F6C7BAF276C}" type="slidenum">
              <a:rPr lang="en-GB" noProof="0" smtClean="0">
                <a:solidFill>
                  <a:srgbClr val="FFFFFF"/>
                </a:solidFill>
              </a:rPr>
              <a:pPr/>
              <a:t>7</a:t>
            </a:fld>
            <a:endParaRPr lang="en-GB" noProof="0">
              <a:solidFill>
                <a:srgbClr val="FFFFFF"/>
              </a:solidFill>
            </a:endParaRPr>
          </a:p>
        </p:txBody>
      </p:sp>
      <p:sp>
        <p:nvSpPr>
          <p:cNvPr id="9" name="TextBox 8">
            <a:extLst>
              <a:ext uri="{FF2B5EF4-FFF2-40B4-BE49-F238E27FC236}">
                <a16:creationId xmlns:a16="http://schemas.microsoft.com/office/drawing/2014/main" id="{BA607821-1802-4861-9A2A-A1A302AFCF72}"/>
              </a:ext>
            </a:extLst>
          </p:cNvPr>
          <p:cNvSpPr txBox="1"/>
          <p:nvPr/>
        </p:nvSpPr>
        <p:spPr>
          <a:xfrm>
            <a:off x="0" y="3438872"/>
            <a:ext cx="5694556" cy="1631216"/>
          </a:xfrm>
          <a:prstGeom prst="rect">
            <a:avLst/>
          </a:prstGeom>
          <a:noFill/>
        </p:spPr>
        <p:txBody>
          <a:bodyPr wrap="square">
            <a:spAutoFit/>
          </a:bodyPr>
          <a:lstStyle/>
          <a:p>
            <a:r>
              <a:rPr lang="en-US" sz="1000" i="1" dirty="0">
                <a:solidFill>
                  <a:srgbClr val="201F1E"/>
                </a:solidFill>
                <a:ea typeface="Calibri" panose="020F0502020204030204" pitchFamily="34" charset="0"/>
                <a:cs typeface="Calibri" panose="020F0502020204030204" pitchFamily="34" charset="0"/>
              </a:rPr>
              <a:t>H</a:t>
            </a:r>
            <a:r>
              <a:rPr lang="en-US" sz="1000" i="1" dirty="0">
                <a:solidFill>
                  <a:srgbClr val="201F1E"/>
                </a:solidFill>
                <a:effectLst/>
                <a:ea typeface="Calibri" panose="020F0502020204030204" pitchFamily="34" charset="0"/>
                <a:cs typeface="Calibri" panose="020F0502020204030204" pitchFamily="34" charset="0"/>
              </a:rPr>
              <a:t>ealth &amp; Wellbeing team events this month include:</a:t>
            </a:r>
            <a:endParaRPr lang="en-GB" sz="1000" i="1" dirty="0">
              <a:solidFill>
                <a:srgbClr val="201F1E"/>
              </a:solidFill>
              <a:ea typeface="Calibri" panose="020F0502020204030204" pitchFamily="34" charset="0"/>
              <a:cs typeface="Calibri" panose="020F0502020204030204" pitchFamily="34" charset="0"/>
            </a:endParaRPr>
          </a:p>
          <a:p>
            <a:endParaRPr lang="en-GB" sz="1000" i="1" dirty="0">
              <a:effectLst/>
              <a:ea typeface="Calibri" panose="020F0502020204030204" pitchFamily="34" charset="0"/>
              <a:cs typeface="Calibri" panose="020F0502020204030204" pitchFamily="34" charset="0"/>
            </a:endParaRPr>
          </a:p>
          <a:p>
            <a:pPr marL="342900" lvl="0" indent="-342900">
              <a:buSzPts val="1000"/>
              <a:buFont typeface="Symbol" panose="05050102010706020507" pitchFamily="18" charset="2"/>
              <a:buChar char=""/>
              <a:tabLst>
                <a:tab pos="457200" algn="l"/>
              </a:tabLst>
            </a:pPr>
            <a:r>
              <a:rPr lang="en-US" sz="1000" i="1" dirty="0">
                <a:solidFill>
                  <a:srgbClr val="201F1E"/>
                </a:solidFill>
                <a:effectLst/>
                <a:ea typeface="Times New Roman" panose="02020603050405020304" pitchFamily="18" charset="0"/>
                <a:cs typeface="Calibri" panose="020F0502020204030204" pitchFamily="34" charset="0"/>
              </a:rPr>
              <a:t>Supporting a child with a mental health problem</a:t>
            </a:r>
            <a:endParaRPr lang="en-GB" sz="1000" i="1" dirty="0">
              <a:solidFill>
                <a:srgbClr val="201F1E"/>
              </a:solidFill>
              <a:effectLst/>
              <a:ea typeface="Calibri" panose="020F0502020204030204" pitchFamily="34" charset="0"/>
              <a:cs typeface="Calibri" panose="020F0502020204030204" pitchFamily="34" charset="0"/>
            </a:endParaRPr>
          </a:p>
          <a:p>
            <a:pPr marL="342900" lvl="0" indent="-342900">
              <a:buSzPts val="1000"/>
              <a:buFont typeface="Symbol" panose="05050102010706020507" pitchFamily="18" charset="2"/>
              <a:buChar char=""/>
              <a:tabLst>
                <a:tab pos="457200" algn="l"/>
              </a:tabLst>
            </a:pPr>
            <a:r>
              <a:rPr lang="en-US" sz="1000" i="1" dirty="0">
                <a:solidFill>
                  <a:srgbClr val="201F1E"/>
                </a:solidFill>
                <a:effectLst/>
                <a:ea typeface="Times New Roman" panose="02020603050405020304" pitchFamily="18" charset="0"/>
                <a:cs typeface="Calibri" panose="020F0502020204030204" pitchFamily="34" charset="0"/>
              </a:rPr>
              <a:t>Positive ageing – transitioning from work to retirement</a:t>
            </a:r>
            <a:endParaRPr lang="en-GB" sz="1000" i="1" dirty="0">
              <a:solidFill>
                <a:srgbClr val="201F1E"/>
              </a:solidFill>
              <a:effectLst/>
              <a:ea typeface="Calibri" panose="020F0502020204030204" pitchFamily="34" charset="0"/>
              <a:cs typeface="Calibri" panose="020F0502020204030204" pitchFamily="34" charset="0"/>
            </a:endParaRPr>
          </a:p>
          <a:p>
            <a:pPr marL="342900" lvl="0" indent="-342900">
              <a:buSzPts val="1000"/>
              <a:buFont typeface="Symbol" panose="05050102010706020507" pitchFamily="18" charset="2"/>
              <a:buChar char=""/>
              <a:tabLst>
                <a:tab pos="457200" algn="l"/>
              </a:tabLst>
            </a:pPr>
            <a:r>
              <a:rPr lang="en-US" sz="1000" i="1" dirty="0">
                <a:solidFill>
                  <a:srgbClr val="201F1E"/>
                </a:solidFill>
                <a:effectLst/>
                <a:ea typeface="Times New Roman" panose="02020603050405020304" pitchFamily="18" charset="0"/>
                <a:cs typeface="Calibri" panose="020F0502020204030204" pitchFamily="34" charset="0"/>
              </a:rPr>
              <a:t>Sleep on it – Solutions to common sleep problems</a:t>
            </a:r>
            <a:endParaRPr lang="en-GB" sz="1000" i="1" dirty="0">
              <a:solidFill>
                <a:srgbClr val="201F1E"/>
              </a:solidFill>
              <a:effectLst/>
              <a:ea typeface="Calibri" panose="020F0502020204030204" pitchFamily="34" charset="0"/>
              <a:cs typeface="Calibri" panose="020F0502020204030204" pitchFamily="34" charset="0"/>
            </a:endParaRPr>
          </a:p>
          <a:p>
            <a:pPr marL="342900" lvl="0" indent="-342900">
              <a:buSzPts val="1000"/>
              <a:buFont typeface="Symbol" panose="05050102010706020507" pitchFamily="18" charset="2"/>
              <a:buChar char=""/>
              <a:tabLst>
                <a:tab pos="457200" algn="l"/>
              </a:tabLst>
            </a:pPr>
            <a:r>
              <a:rPr lang="en-US" sz="1000" i="1" dirty="0">
                <a:solidFill>
                  <a:srgbClr val="201F1E"/>
                </a:solidFill>
                <a:effectLst/>
                <a:ea typeface="Times New Roman" panose="02020603050405020304" pitchFamily="18" charset="0"/>
                <a:cs typeface="Calibri" panose="020F0502020204030204" pitchFamily="34" charset="0"/>
              </a:rPr>
              <a:t>Monthly menopause support group</a:t>
            </a:r>
            <a:endParaRPr lang="en-GB" sz="1000" i="1" dirty="0">
              <a:solidFill>
                <a:srgbClr val="201F1E"/>
              </a:solidFill>
              <a:effectLst/>
              <a:ea typeface="Calibri" panose="020F0502020204030204" pitchFamily="34" charset="0"/>
              <a:cs typeface="Calibri" panose="020F0502020204030204" pitchFamily="34" charset="0"/>
            </a:endParaRPr>
          </a:p>
          <a:p>
            <a:pPr marL="342900" lvl="0" indent="-342900">
              <a:buSzPts val="1000"/>
              <a:buFont typeface="Symbol" panose="05050102010706020507" pitchFamily="18" charset="2"/>
              <a:buChar char=""/>
              <a:tabLst>
                <a:tab pos="457200" algn="l"/>
              </a:tabLst>
            </a:pPr>
            <a:r>
              <a:rPr lang="en-US" sz="1000" i="1" dirty="0">
                <a:solidFill>
                  <a:srgbClr val="201F1E"/>
                </a:solidFill>
                <a:effectLst/>
                <a:ea typeface="Times New Roman" panose="02020603050405020304" pitchFamily="18" charset="0"/>
                <a:cs typeface="Calibri" panose="020F0502020204030204" pitchFamily="34" charset="0"/>
              </a:rPr>
              <a:t>Mindful Menopause</a:t>
            </a:r>
            <a:endParaRPr lang="en-GB" sz="1000" i="1" dirty="0">
              <a:solidFill>
                <a:srgbClr val="201F1E"/>
              </a:solidFill>
              <a:effectLst/>
              <a:ea typeface="Calibri" panose="020F0502020204030204" pitchFamily="34" charset="0"/>
              <a:cs typeface="Calibri" panose="020F0502020204030204" pitchFamily="34" charset="0"/>
            </a:endParaRPr>
          </a:p>
          <a:p>
            <a:pPr marL="342900" lvl="0" indent="-342900">
              <a:buSzPts val="1000"/>
              <a:buFont typeface="Symbol" panose="05050102010706020507" pitchFamily="18" charset="2"/>
              <a:buChar char=""/>
              <a:tabLst>
                <a:tab pos="457200" algn="l"/>
              </a:tabLst>
            </a:pPr>
            <a:r>
              <a:rPr lang="en-US" sz="1000" i="1" dirty="0">
                <a:solidFill>
                  <a:srgbClr val="201F1E"/>
                </a:solidFill>
                <a:effectLst/>
                <a:ea typeface="Times New Roman" panose="02020603050405020304" pitchFamily="18" charset="0"/>
                <a:cs typeface="Calibri" panose="020F0502020204030204" pitchFamily="34" charset="0"/>
              </a:rPr>
              <a:t>Diversity &amp; Inclusion in the workplace</a:t>
            </a:r>
            <a:endParaRPr lang="en-GB" sz="1000" i="1" dirty="0">
              <a:solidFill>
                <a:srgbClr val="201F1E"/>
              </a:solidFill>
              <a:effectLst/>
              <a:ea typeface="Calibri" panose="020F0502020204030204" pitchFamily="34" charset="0"/>
              <a:cs typeface="Calibri" panose="020F0502020204030204" pitchFamily="34" charset="0"/>
            </a:endParaRPr>
          </a:p>
          <a:p>
            <a:pPr marL="342900" lvl="0" indent="-342900">
              <a:buSzPts val="1000"/>
              <a:buFont typeface="Symbol" panose="05050102010706020507" pitchFamily="18" charset="2"/>
              <a:buChar char=""/>
              <a:tabLst>
                <a:tab pos="457200" algn="l"/>
              </a:tabLst>
            </a:pPr>
            <a:r>
              <a:rPr lang="en-GB" sz="1000" i="1" dirty="0">
                <a:solidFill>
                  <a:srgbClr val="201F1E"/>
                </a:solidFill>
                <a:effectLst/>
                <a:ea typeface="Times New Roman" panose="02020603050405020304" pitchFamily="18" charset="0"/>
                <a:cs typeface="Calibri" panose="020F0502020204030204" pitchFamily="34" charset="0"/>
              </a:rPr>
              <a:t>Suicide prevention strategies for the workplace</a:t>
            </a:r>
            <a:endParaRPr lang="en-GB" sz="1000" i="1" dirty="0">
              <a:solidFill>
                <a:srgbClr val="201F1E"/>
              </a:solidFill>
              <a:effectLst/>
              <a:ea typeface="Calibri" panose="020F0502020204030204" pitchFamily="34" charset="0"/>
              <a:cs typeface="Calibri" panose="020F0502020204030204" pitchFamily="34" charset="0"/>
            </a:endParaRPr>
          </a:p>
          <a:p>
            <a:pPr marL="342900" lvl="0" indent="-342900">
              <a:buSzPts val="1000"/>
              <a:buFont typeface="Symbol" panose="05050102010706020507" pitchFamily="18" charset="2"/>
              <a:buChar char=""/>
              <a:tabLst>
                <a:tab pos="457200" algn="l"/>
              </a:tabLst>
            </a:pPr>
            <a:r>
              <a:rPr lang="en-GB" sz="1000" i="1" dirty="0">
                <a:solidFill>
                  <a:srgbClr val="201F1E"/>
                </a:solidFill>
                <a:effectLst/>
                <a:ea typeface="Times New Roman" panose="02020603050405020304" pitchFamily="18" charset="0"/>
                <a:cs typeface="Calibri" panose="020F0502020204030204" pitchFamily="34" charset="0"/>
              </a:rPr>
              <a:t>Switching off for summer</a:t>
            </a:r>
            <a:endParaRPr lang="en-GB" sz="1000" i="1" dirty="0">
              <a:solidFill>
                <a:srgbClr val="201F1E"/>
              </a:solidFill>
              <a:effectLst/>
              <a:ea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853939A9-630C-4FF8-9E15-EE724D1D270C}"/>
              </a:ext>
            </a:extLst>
          </p:cNvPr>
          <p:cNvSpPr txBox="1"/>
          <p:nvPr/>
        </p:nvSpPr>
        <p:spPr>
          <a:xfrm>
            <a:off x="0" y="403098"/>
            <a:ext cx="5984902" cy="3139321"/>
          </a:xfrm>
          <a:prstGeom prst="rect">
            <a:avLst/>
          </a:prstGeom>
          <a:noFill/>
        </p:spPr>
        <p:txBody>
          <a:bodyPr wrap="square" rtlCol="0">
            <a:spAutoFit/>
          </a:bodyPr>
          <a:lstStyle/>
          <a:p>
            <a:r>
              <a:rPr lang="en-GB" sz="1100" dirty="0"/>
              <a:t>Tata steel along with ISO55001 (clause 5) suggest people and Leadership as the most important asset within an organisation. It is the people that create the policies, direct and lead teams to deploy the policy and manage the assets at the lowest level of the organisation.</a:t>
            </a:r>
          </a:p>
          <a:p>
            <a:endParaRPr lang="en-GB" sz="1100" dirty="0"/>
          </a:p>
          <a:p>
            <a:r>
              <a:rPr lang="en-GB" sz="1100" dirty="0"/>
              <a:t>Tata ensures all employees are trained and refreshed on the CAMF system via a training platform called People Link, where training is monitored by the employee and line manager, refreshers and new courses are available at the click of a button.</a:t>
            </a:r>
          </a:p>
          <a:p>
            <a:endParaRPr lang="en-GB" sz="1100" dirty="0"/>
          </a:p>
          <a:p>
            <a:r>
              <a:rPr lang="en-GB" sz="1100" dirty="0"/>
              <a:t>Tata’s managers drive the monthly PDCA reviews for asset management, always looking for ways to incrementally improve the assets performance whilst balancing the risks from operations, budgets and enforce the Management of Change system throughout the asset life.</a:t>
            </a:r>
          </a:p>
          <a:p>
            <a:endParaRPr lang="en-GB" sz="1100" dirty="0"/>
          </a:p>
          <a:p>
            <a:r>
              <a:rPr lang="en-GB" sz="1100" dirty="0"/>
              <a:t>Tata encourages employees to complete further education and chartership for their roles.</a:t>
            </a:r>
          </a:p>
          <a:p>
            <a:endParaRPr lang="en-GB" sz="1100" dirty="0"/>
          </a:p>
          <a:p>
            <a:r>
              <a:rPr lang="nl-NL" sz="1100" dirty="0">
                <a:cs typeface="Arial"/>
              </a:rPr>
              <a:t>Tata aims to attract and retain employees, with a competitieve package which includes Pay, Pension and Career progression; Flexible &amp; Agile Working and other benefits Inc. medical cover. </a:t>
            </a:r>
            <a:endParaRPr lang="en-GB" sz="1100" dirty="0"/>
          </a:p>
        </p:txBody>
      </p:sp>
      <p:pic>
        <p:nvPicPr>
          <p:cNvPr id="10" name="Picture 9">
            <a:extLst>
              <a:ext uri="{FF2B5EF4-FFF2-40B4-BE49-F238E27FC236}">
                <a16:creationId xmlns:a16="http://schemas.microsoft.com/office/drawing/2014/main" id="{44E9604A-1065-4BA0-BC55-2982DA420032}"/>
              </a:ext>
            </a:extLst>
          </p:cNvPr>
          <p:cNvPicPr>
            <a:picLocks noChangeAspect="1"/>
          </p:cNvPicPr>
          <p:nvPr/>
        </p:nvPicPr>
        <p:blipFill>
          <a:blip r:embed="rId5"/>
          <a:stretch>
            <a:fillRect/>
          </a:stretch>
        </p:blipFill>
        <p:spPr>
          <a:xfrm>
            <a:off x="5984902" y="11173"/>
            <a:ext cx="3159097" cy="1993304"/>
          </a:xfrm>
          <a:prstGeom prst="rect">
            <a:avLst/>
          </a:prstGeom>
        </p:spPr>
      </p:pic>
    </p:spTree>
    <p:extLst>
      <p:ext uri="{BB962C8B-B14F-4D97-AF65-F5344CB8AC3E}">
        <p14:creationId xmlns:p14="http://schemas.microsoft.com/office/powerpoint/2010/main" val="1676987494"/>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Tailor welded blank line at the Steelpark in Wolverhampton, UK">
            <a:extLst>
              <a:ext uri="{FF2B5EF4-FFF2-40B4-BE49-F238E27FC236}">
                <a16:creationId xmlns:a16="http://schemas.microsoft.com/office/drawing/2014/main" id="{CD6C2A19-D301-470D-AF8F-34B7F97D64CD}"/>
              </a:ext>
            </a:extLst>
          </p:cNvPr>
          <p:cNvPicPr>
            <a:picLocks noGrp="1" noChangeAspect="1"/>
          </p:cNvPicPr>
          <p:nvPr>
            <p:ph type="pic" idx="13"/>
          </p:nvPr>
        </p:nvPicPr>
        <p:blipFill>
          <a:blip r:embed="rId2" cstate="print">
            <a:extLst>
              <a:ext uri="{28A0092B-C50C-407E-A947-70E740481C1C}">
                <a14:useLocalDpi xmlns:a14="http://schemas.microsoft.com/office/drawing/2010/main"/>
              </a:ext>
            </a:extLst>
          </a:blip>
          <a:srcRect/>
          <a:stretch>
            <a:fillRect/>
          </a:stretch>
        </p:blipFill>
        <p:spPr/>
      </p:pic>
      <p:sp>
        <p:nvSpPr>
          <p:cNvPr id="6" name="Title 5">
            <a:extLst>
              <a:ext uri="{FF2B5EF4-FFF2-40B4-BE49-F238E27FC236}">
                <a16:creationId xmlns:a16="http://schemas.microsoft.com/office/drawing/2014/main" id="{B0E70A34-8D06-4E24-BC64-9B8F31F3453F}"/>
              </a:ext>
            </a:extLst>
          </p:cNvPr>
          <p:cNvSpPr>
            <a:spLocks noGrp="1"/>
          </p:cNvSpPr>
          <p:nvPr>
            <p:ph type="title"/>
          </p:nvPr>
        </p:nvSpPr>
        <p:spPr>
          <a:xfrm>
            <a:off x="0" y="0"/>
            <a:ext cx="6103938" cy="458229"/>
          </a:xfrm>
        </p:spPr>
        <p:txBody>
          <a:bodyPr/>
          <a:lstStyle/>
          <a:p>
            <a:r>
              <a:rPr lang="en-GB" dirty="0"/>
              <a:t>Finance and Budget Control</a:t>
            </a:r>
            <a:endParaRPr lang="nl-NL" dirty="0"/>
          </a:p>
        </p:txBody>
      </p:sp>
      <p:sp>
        <p:nvSpPr>
          <p:cNvPr id="4" name="Slide Number Placeholder 3">
            <a:extLst>
              <a:ext uri="{FF2B5EF4-FFF2-40B4-BE49-F238E27FC236}">
                <a16:creationId xmlns:a16="http://schemas.microsoft.com/office/drawing/2014/main" id="{1C241B4C-9C64-48F6-8BE4-BC376F3CE837}"/>
              </a:ext>
            </a:extLst>
          </p:cNvPr>
          <p:cNvSpPr>
            <a:spLocks noGrp="1"/>
          </p:cNvSpPr>
          <p:nvPr>
            <p:ph type="sldNum" sz="quarter" idx="16"/>
          </p:nvPr>
        </p:nvSpPr>
        <p:spPr/>
        <p:txBody>
          <a:bodyPr/>
          <a:lstStyle/>
          <a:p>
            <a:fld id="{FF825181-A0F3-44A4-B411-DC16F701389D}" type="slidenum">
              <a:rPr lang="en-GB" noProof="0" smtClean="0"/>
              <a:pPr/>
              <a:t>8</a:t>
            </a:fld>
            <a:endParaRPr lang="en-GB" noProof="0"/>
          </a:p>
        </p:txBody>
      </p:sp>
      <p:sp>
        <p:nvSpPr>
          <p:cNvPr id="8" name="TextBox 7">
            <a:extLst>
              <a:ext uri="{FF2B5EF4-FFF2-40B4-BE49-F238E27FC236}">
                <a16:creationId xmlns:a16="http://schemas.microsoft.com/office/drawing/2014/main" id="{FCA05842-5CD8-47D1-BF9A-CEF3B3882D99}"/>
              </a:ext>
            </a:extLst>
          </p:cNvPr>
          <p:cNvSpPr txBox="1"/>
          <p:nvPr/>
        </p:nvSpPr>
        <p:spPr>
          <a:xfrm>
            <a:off x="0" y="594920"/>
            <a:ext cx="6103938" cy="4154984"/>
          </a:xfrm>
          <a:prstGeom prst="rect">
            <a:avLst/>
          </a:prstGeom>
          <a:noFill/>
        </p:spPr>
        <p:txBody>
          <a:bodyPr wrap="square">
            <a:spAutoFit/>
          </a:bodyPr>
          <a:lstStyle/>
          <a:p>
            <a:r>
              <a:rPr lang="en-GB" sz="1100" dirty="0"/>
              <a:t>Budgets are essential in asset management, The bath tub curve suggests that as assets age they become unreliable and require more intensive maintenance before they reach end of life.</a:t>
            </a:r>
          </a:p>
          <a:p>
            <a:pPr marL="171450" indent="-171450">
              <a:buFont typeface="Arial" panose="020B0604020202020204" pitchFamily="34" charset="0"/>
              <a:buChar char="•"/>
            </a:pPr>
            <a:endParaRPr lang="en-GB" sz="1100" dirty="0"/>
          </a:p>
          <a:p>
            <a:r>
              <a:rPr lang="en-GB" sz="1100" dirty="0"/>
              <a:t>The CAPL maintenance budget is £3.6m per annum and is managed by the area engineer. This maintenance budget is for all aspects of maintenance including the manufacturing process, minor developments, spares, building structures, rail, roads and grounds.</a:t>
            </a:r>
          </a:p>
          <a:p>
            <a:pPr marL="171450" indent="-171450">
              <a:buFont typeface="Arial" panose="020B0604020202020204" pitchFamily="34" charset="0"/>
              <a:buChar char="•"/>
            </a:pPr>
            <a:endParaRPr lang="en-GB" sz="1100" dirty="0"/>
          </a:p>
          <a:p>
            <a:r>
              <a:rPr lang="en-GB" sz="1100" dirty="0"/>
              <a:t>Currently £100m per annum is spent on CapEx projects to either replace and upgrade aging assets to meet current legislation or operational requirements. CapEx projects take an idea from concept through to operation and cater for eventual disposal. However Tata has stated that from 2021 only profit will be re-used for capital expenditure.</a:t>
            </a:r>
          </a:p>
          <a:p>
            <a:pPr marL="171450" indent="-171450">
              <a:buFont typeface="Arial" panose="020B0604020202020204" pitchFamily="34" charset="0"/>
              <a:buChar char="•"/>
            </a:pPr>
            <a:endParaRPr lang="en-GB" sz="1100" dirty="0"/>
          </a:p>
          <a:p>
            <a:r>
              <a:rPr lang="en-GB" sz="1100" dirty="0"/>
              <a:t>Tata UK has had a previous reliance on parent company for funding for CapEx projects and see this as a major hurdle especially with inflation and energy prices increasing. Historically Port Talbot has seen heavy financial losses from poor asset performance.</a:t>
            </a:r>
          </a:p>
          <a:p>
            <a:pPr marL="171450" indent="-171450">
              <a:buFont typeface="Arial" panose="020B0604020202020204" pitchFamily="34" charset="0"/>
              <a:buChar char="•"/>
            </a:pPr>
            <a:endParaRPr lang="en-GB" sz="1100" dirty="0"/>
          </a:p>
          <a:p>
            <a:pPr marL="0" indent="0" algn="l">
              <a:buNone/>
            </a:pPr>
            <a:r>
              <a:rPr lang="en-US" sz="1100" b="0" i="1" dirty="0">
                <a:solidFill>
                  <a:srgbClr val="333333"/>
                </a:solidFill>
                <a:effectLst/>
              </a:rPr>
              <a:t>“Tata Steel lost more than £1m a day in the UK last year, underlining the industry’s precarious finances</a:t>
            </a:r>
            <a:r>
              <a:rPr lang="en-US" sz="1100" i="1" dirty="0">
                <a:solidFill>
                  <a:srgbClr val="333333"/>
                </a:solidFill>
              </a:rPr>
              <a:t>. </a:t>
            </a:r>
            <a:r>
              <a:rPr lang="en-US" sz="1100" b="0" i="1" dirty="0">
                <a:solidFill>
                  <a:srgbClr val="333333"/>
                </a:solidFill>
                <a:effectLst/>
              </a:rPr>
              <a:t>The Indian-owned steel- maker, which runs the vast Port Talbot plant in south Wales, lost £371m in the UK in the year to the end of March, hurt by lower production. Losses deepened from £222m a year earlier.”</a:t>
            </a:r>
          </a:p>
          <a:p>
            <a:pPr marL="0" indent="0" algn="l">
              <a:buNone/>
            </a:pPr>
            <a:r>
              <a:rPr lang="en-US" sz="1100" i="1" dirty="0">
                <a:solidFill>
                  <a:srgbClr val="333333"/>
                </a:solidFill>
              </a:rPr>
              <a:t>		                (Sunday times August 11</a:t>
            </a:r>
            <a:r>
              <a:rPr lang="en-US" sz="1100" i="1" baseline="30000" dirty="0">
                <a:solidFill>
                  <a:srgbClr val="333333"/>
                </a:solidFill>
              </a:rPr>
              <a:t>th</a:t>
            </a:r>
            <a:r>
              <a:rPr lang="en-US" sz="1100" i="1" dirty="0">
                <a:solidFill>
                  <a:srgbClr val="333333"/>
                </a:solidFill>
              </a:rPr>
              <a:t> 2019 – John Collingbridge)</a:t>
            </a:r>
          </a:p>
          <a:p>
            <a:pPr marL="0" indent="0" algn="l">
              <a:buNone/>
            </a:pPr>
            <a:endParaRPr lang="en-US" sz="1100" b="0" dirty="0">
              <a:solidFill>
                <a:srgbClr val="333333"/>
              </a:solidFill>
              <a:effectLst/>
            </a:endParaRPr>
          </a:p>
          <a:p>
            <a:pPr marL="0" indent="0" algn="l">
              <a:buNone/>
            </a:pPr>
            <a:r>
              <a:rPr lang="en-US" sz="1100" dirty="0"/>
              <a:t>Maintenance spend is monitored at all levels throughout the organisation as this is one of the biggest spends within Tata Steel.</a:t>
            </a:r>
            <a:endParaRPr lang="en-US" sz="1100" b="0" dirty="0">
              <a:effectLst/>
            </a:endParaRPr>
          </a:p>
        </p:txBody>
      </p:sp>
    </p:spTree>
    <p:extLst>
      <p:ext uri="{BB962C8B-B14F-4D97-AF65-F5344CB8AC3E}">
        <p14:creationId xmlns:p14="http://schemas.microsoft.com/office/powerpoint/2010/main" val="2745483327"/>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20" descr="A picture containing text, display&#10;&#10;Description generated with very high confidence">
            <a:extLst>
              <a:ext uri="{FF2B5EF4-FFF2-40B4-BE49-F238E27FC236}">
                <a16:creationId xmlns:a16="http://schemas.microsoft.com/office/drawing/2014/main" id="{B175D2C5-215A-43DF-9C45-47253F035BE2}"/>
              </a:ext>
            </a:extLst>
          </p:cNvPr>
          <p:cNvPicPr>
            <a:picLocks noGrp="1" noChangeAspect="1"/>
          </p:cNvPicPr>
          <p:nvPr>
            <p:ph type="pic" idx="13"/>
          </p:nvPr>
        </p:nvPicPr>
        <p:blipFill rotWithShape="1">
          <a:blip r:embed="rId3" cstate="print">
            <a:extLst>
              <a:ext uri="{28A0092B-C50C-407E-A947-70E740481C1C}">
                <a14:useLocalDpi xmlns:a14="http://schemas.microsoft.com/office/drawing/2010/main"/>
              </a:ext>
            </a:extLst>
          </a:blip>
          <a:srcRect/>
          <a:stretch/>
        </p:blipFill>
        <p:spPr>
          <a:xfrm>
            <a:off x="5077522" y="0"/>
            <a:ext cx="4066478" cy="5143500"/>
          </a:xfrm>
        </p:spPr>
      </p:pic>
      <p:sp>
        <p:nvSpPr>
          <p:cNvPr id="4" name="Title 3">
            <a:extLst>
              <a:ext uri="{FF2B5EF4-FFF2-40B4-BE49-F238E27FC236}">
                <a16:creationId xmlns:a16="http://schemas.microsoft.com/office/drawing/2014/main" id="{2675CAF2-ADDC-4688-8058-A22035126780}"/>
              </a:ext>
            </a:extLst>
          </p:cNvPr>
          <p:cNvSpPr>
            <a:spLocks noGrp="1"/>
          </p:cNvSpPr>
          <p:nvPr>
            <p:ph type="title"/>
          </p:nvPr>
        </p:nvSpPr>
        <p:spPr>
          <a:xfrm>
            <a:off x="0" y="0"/>
            <a:ext cx="5077522" cy="361585"/>
          </a:xfrm>
        </p:spPr>
        <p:txBody>
          <a:bodyPr/>
          <a:lstStyle/>
          <a:p>
            <a:r>
              <a:rPr lang="en-GB" dirty="0"/>
              <a:t>Environment &amp; Community</a:t>
            </a:r>
            <a:endParaRPr lang="nl-NL" dirty="0"/>
          </a:p>
        </p:txBody>
      </p:sp>
      <p:sp>
        <p:nvSpPr>
          <p:cNvPr id="5" name="Slide Number Placeholder 4">
            <a:extLst>
              <a:ext uri="{FF2B5EF4-FFF2-40B4-BE49-F238E27FC236}">
                <a16:creationId xmlns:a16="http://schemas.microsoft.com/office/drawing/2014/main" id="{AF3CF2F2-DA9F-4BCB-81BC-4D0E8CB34F95}"/>
              </a:ext>
            </a:extLst>
          </p:cNvPr>
          <p:cNvSpPr>
            <a:spLocks noGrp="1"/>
          </p:cNvSpPr>
          <p:nvPr>
            <p:ph type="sldNum" sz="quarter" idx="16"/>
          </p:nvPr>
        </p:nvSpPr>
        <p:spPr/>
        <p:txBody>
          <a:bodyPr/>
          <a:lstStyle/>
          <a:p>
            <a:fld id="{1F3F7073-2DD3-4386-BBF7-0F6C7BAF276C}" type="slidenum">
              <a:rPr lang="en-GB" noProof="0" smtClean="0">
                <a:solidFill>
                  <a:srgbClr val="FFFFFF"/>
                </a:solidFill>
              </a:rPr>
              <a:pPr/>
              <a:t>9</a:t>
            </a:fld>
            <a:endParaRPr lang="en-GB" noProof="0">
              <a:solidFill>
                <a:srgbClr val="FFFFFF"/>
              </a:solidFill>
            </a:endParaRPr>
          </a:p>
        </p:txBody>
      </p:sp>
      <p:sp>
        <p:nvSpPr>
          <p:cNvPr id="7" name="TextBox 6">
            <a:extLst>
              <a:ext uri="{FF2B5EF4-FFF2-40B4-BE49-F238E27FC236}">
                <a16:creationId xmlns:a16="http://schemas.microsoft.com/office/drawing/2014/main" id="{10EF2F24-6F52-4F83-ABFF-6441A4F1C71A}"/>
              </a:ext>
            </a:extLst>
          </p:cNvPr>
          <p:cNvSpPr txBox="1"/>
          <p:nvPr/>
        </p:nvSpPr>
        <p:spPr>
          <a:xfrm>
            <a:off x="0" y="361585"/>
            <a:ext cx="5077522" cy="4250202"/>
          </a:xfrm>
          <a:prstGeom prst="rect">
            <a:avLst/>
          </a:prstGeom>
          <a:noFill/>
        </p:spPr>
        <p:txBody>
          <a:bodyPr wrap="square" rtlCol="0">
            <a:spAutoFit/>
          </a:bodyPr>
          <a:lstStyle/>
          <a:p>
            <a:pPr>
              <a:lnSpc>
                <a:spcPct val="107000"/>
              </a:lnSpc>
              <a:spcAft>
                <a:spcPts val="800"/>
              </a:spcAft>
            </a:pPr>
            <a:r>
              <a:rPr lang="en-US" sz="1100" dirty="0">
                <a:effectLst/>
                <a:latin typeface="Arial" panose="020B0604020202020204" pitchFamily="34" charset="0"/>
                <a:ea typeface="Calibri" panose="020F0502020204030204" pitchFamily="34" charset="0"/>
                <a:cs typeface="Times New Roman" panose="02020603050405020304" pitchFamily="18" charset="0"/>
              </a:rPr>
              <a:t>Tata’s </a:t>
            </a:r>
            <a:r>
              <a:rPr lang="en-US" sz="1100" dirty="0">
                <a:latin typeface="Arial" panose="020B0604020202020204" pitchFamily="34" charset="0"/>
                <a:ea typeface="Calibri" panose="020F0502020204030204" pitchFamily="34" charset="0"/>
                <a:cs typeface="Times New Roman" panose="02020603050405020304" pitchFamily="18" charset="0"/>
              </a:rPr>
              <a:t>v</a:t>
            </a:r>
            <a:r>
              <a:rPr lang="en-US" sz="1100" dirty="0">
                <a:effectLst/>
                <a:latin typeface="Arial" panose="020B0604020202020204" pitchFamily="34" charset="0"/>
                <a:ea typeface="Calibri" panose="020F0502020204030204" pitchFamily="34" charset="0"/>
                <a:cs typeface="Times New Roman" panose="02020603050405020304" pitchFamily="18" charset="0"/>
              </a:rPr>
              <a:t>ision centers around sustainability. CAMF Identifies the environmentally critical kit and reports on the operational status of these on a weekly basis to senior management. </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100" dirty="0">
                <a:effectLst/>
                <a:latin typeface="Arial" panose="020B0604020202020204" pitchFamily="34" charset="0"/>
                <a:ea typeface="Calibri" panose="020F0502020204030204" pitchFamily="34" charset="0"/>
                <a:cs typeface="Times New Roman" panose="02020603050405020304" pitchFamily="18" charset="0"/>
              </a:rPr>
              <a:t>Tata are member of the Ultra-Low CO</a:t>
            </a:r>
            <a:r>
              <a:rPr lang="en-US" sz="1100" baseline="-25000" dirty="0">
                <a:effectLst/>
                <a:latin typeface="Arial" panose="020B0604020202020204" pitchFamily="34" charset="0"/>
                <a:ea typeface="Calibri" panose="020F0502020204030204" pitchFamily="34" charset="0"/>
                <a:cs typeface="Times New Roman" panose="02020603050405020304" pitchFamily="18" charset="0"/>
              </a:rPr>
              <a:t>2</a:t>
            </a:r>
            <a:r>
              <a:rPr lang="en-US" sz="1100" dirty="0">
                <a:effectLst/>
                <a:latin typeface="Arial" panose="020B0604020202020204" pitchFamily="34" charset="0"/>
                <a:ea typeface="Calibri" panose="020F0502020204030204" pitchFamily="34" charset="0"/>
                <a:cs typeface="Times New Roman" panose="02020603050405020304" pitchFamily="18" charset="0"/>
              </a:rPr>
              <a:t> Steelmaking (ULCOS) partnership of 48 European organisations committed to reducing the CO</a:t>
            </a:r>
            <a:r>
              <a:rPr lang="en-US" sz="1100" baseline="-25000" dirty="0">
                <a:effectLst/>
                <a:latin typeface="Arial" panose="020B0604020202020204" pitchFamily="34" charset="0"/>
                <a:ea typeface="Calibri" panose="020F0502020204030204" pitchFamily="34" charset="0"/>
                <a:cs typeface="Times New Roman" panose="02020603050405020304" pitchFamily="18" charset="0"/>
              </a:rPr>
              <a:t>2</a:t>
            </a:r>
            <a:r>
              <a:rPr lang="en-US" sz="1100" dirty="0">
                <a:effectLst/>
                <a:latin typeface="Arial" panose="020B0604020202020204" pitchFamily="34" charset="0"/>
                <a:ea typeface="Calibri" panose="020F0502020204030204" pitchFamily="34" charset="0"/>
                <a:cs typeface="Times New Roman" panose="02020603050405020304" pitchFamily="18" charset="0"/>
              </a:rPr>
              <a:t> emissions.</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r>
              <a:rPr lang="en-GB" sz="1100" dirty="0"/>
              <a:t>Decarbonisation is essential move forward to meet global and UK CO reductions set in COP26. However decarbonising a steel plant comes at a high financial cost from acquiring assets to a reduction in labour force from operating a much more automated section of plant.</a:t>
            </a:r>
          </a:p>
          <a:p>
            <a:pPr marL="0" indent="0">
              <a:buNone/>
            </a:pPr>
            <a:endParaRPr lang="en-US" sz="1100" dirty="0"/>
          </a:p>
          <a:p>
            <a:pPr marL="0" indent="0">
              <a:buNone/>
            </a:pPr>
            <a:r>
              <a:rPr lang="en-US" sz="1100" dirty="0"/>
              <a:t>Tata Steel understands the importance of the local economy and community, suggesting 96% of its employees live within a 25-mile radius of the works. Tata strives to enrich its local communities and contribute to their future economic and social wellbeing through a proactive Community Partnership </a:t>
            </a:r>
            <a:r>
              <a:rPr lang="en-GB" sz="1100" dirty="0"/>
              <a:t>Programme.</a:t>
            </a:r>
          </a:p>
          <a:p>
            <a:pPr marL="0" indent="0">
              <a:buNone/>
            </a:pPr>
            <a:endParaRPr lang="en-GB" sz="1100" i="1" dirty="0">
              <a:cs typeface="Arial"/>
            </a:endParaRPr>
          </a:p>
          <a:p>
            <a:pPr marL="0" indent="0">
              <a:buNone/>
            </a:pPr>
            <a:r>
              <a:rPr lang="en-US" sz="1100" dirty="0">
                <a:cs typeface="Arial"/>
              </a:rPr>
              <a:t>Tata spends £500k Sponsoring local events such as Richard Burton 10k, Steelman triathlon, local rugby and cricket clubs and helping local schools with equipment for STEM subjects.</a:t>
            </a:r>
          </a:p>
          <a:p>
            <a:endParaRPr lang="en-US" sz="1100" dirty="0">
              <a:cs typeface="Arial"/>
            </a:endParaRPr>
          </a:p>
          <a:p>
            <a:r>
              <a:rPr lang="en-US" sz="1100" dirty="0">
                <a:cs typeface="Arial"/>
              </a:rPr>
              <a:t>ISO55001 (Clause 4) recognises the importance of stakeholders i.e. suppliers; communities; customers who are affected by an organisations decision or activity.</a:t>
            </a:r>
          </a:p>
          <a:p>
            <a:pPr marL="0" indent="0">
              <a:buNone/>
            </a:pPr>
            <a:endParaRPr lang="en-US" sz="1100" dirty="0">
              <a:cs typeface="Arial"/>
            </a:endParaRPr>
          </a:p>
        </p:txBody>
      </p:sp>
    </p:spTree>
    <p:extLst>
      <p:ext uri="{BB962C8B-B14F-4D97-AF65-F5344CB8AC3E}">
        <p14:creationId xmlns:p14="http://schemas.microsoft.com/office/powerpoint/2010/main" val="2847538020"/>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2568228-3F7B-4D32-B6A5-355ACBFFCBB3}"/>
              </a:ext>
            </a:extLst>
          </p:cNvPr>
          <p:cNvPicPr>
            <a:picLocks noChangeAspect="1"/>
          </p:cNvPicPr>
          <p:nvPr/>
        </p:nvPicPr>
        <p:blipFill>
          <a:blip r:embed="rId3"/>
          <a:stretch>
            <a:fillRect/>
          </a:stretch>
        </p:blipFill>
        <p:spPr>
          <a:xfrm>
            <a:off x="6610256" y="3154946"/>
            <a:ext cx="1816974" cy="1720983"/>
          </a:xfrm>
          <a:prstGeom prst="rect">
            <a:avLst/>
          </a:prstGeom>
        </p:spPr>
      </p:pic>
      <p:sp>
        <p:nvSpPr>
          <p:cNvPr id="3" name="Content Placeholder 2">
            <a:extLst>
              <a:ext uri="{FF2B5EF4-FFF2-40B4-BE49-F238E27FC236}">
                <a16:creationId xmlns:a16="http://schemas.microsoft.com/office/drawing/2014/main" id="{7D771AE9-CB6B-4400-B833-38CE6F4A1AFB}"/>
              </a:ext>
            </a:extLst>
          </p:cNvPr>
          <p:cNvSpPr>
            <a:spLocks noGrp="1"/>
          </p:cNvSpPr>
          <p:nvPr>
            <p:ph idx="1"/>
          </p:nvPr>
        </p:nvSpPr>
        <p:spPr>
          <a:xfrm>
            <a:off x="0" y="473097"/>
            <a:ext cx="9143999" cy="4105824"/>
          </a:xfrm>
        </p:spPr>
        <p:txBody>
          <a:bodyPr vert="horz" lIns="91440" tIns="45720" rIns="91440" bIns="45720" rtlCol="0" anchor="t">
            <a:noAutofit/>
          </a:bodyPr>
          <a:lstStyle/>
          <a:p>
            <a:pPr marL="0" indent="0">
              <a:buNone/>
            </a:pPr>
            <a:r>
              <a:rPr lang="en-GB" sz="1100" dirty="0"/>
              <a:t>Maintenance work is completed in house by a trained, competent electrical, mechanical and specialist workforce, this is backed by several labour only contracts, mainly used on “down days” to provide labour directed by Tata.</a:t>
            </a:r>
          </a:p>
          <a:p>
            <a:pPr marL="0" indent="0">
              <a:buNone/>
            </a:pPr>
            <a:endParaRPr lang="en-GB" sz="1100" dirty="0"/>
          </a:p>
          <a:p>
            <a:pPr marL="0" indent="0">
              <a:buNone/>
            </a:pPr>
            <a:r>
              <a:rPr lang="en-GB" sz="1100" dirty="0"/>
              <a:t>Tata operates 24/7 operations 365 days a year and has evolved into the COMAH Tier 1 site it is today; it performance is heavily audited by NRW and the HSE who have both seen and approved the Asset management Framework in place.</a:t>
            </a:r>
          </a:p>
          <a:p>
            <a:pPr marL="0" indent="0">
              <a:buNone/>
            </a:pPr>
            <a:endParaRPr lang="en-GB" sz="1100" dirty="0"/>
          </a:p>
          <a:p>
            <a:pPr marL="0" indent="0">
              <a:buNone/>
            </a:pPr>
            <a:r>
              <a:rPr lang="en-GB" sz="1100" dirty="0"/>
              <a:t>SAP is Tata’s maintenance management system for proactive (planned); reactive (unplanned) maintenance and maintenance spend.</a:t>
            </a:r>
          </a:p>
          <a:p>
            <a:pPr marL="0" indent="0">
              <a:buNone/>
            </a:pPr>
            <a:endParaRPr lang="en-GB" sz="1100" dirty="0"/>
          </a:p>
          <a:p>
            <a:pPr marL="0" indent="0">
              <a:buNone/>
            </a:pPr>
            <a:r>
              <a:rPr lang="en-GB" sz="1100" dirty="0"/>
              <a:t>CAMF is the acronym created for the system showing how assets are managed; How risk is managed; how change is identified, assessed and controlled and how new projects are managed from conception through to installation, commissioning, operation and disposal. </a:t>
            </a:r>
          </a:p>
          <a:p>
            <a:pPr marL="0" indent="0">
              <a:buNone/>
            </a:pPr>
            <a:endParaRPr lang="en-GB" sz="1100" dirty="0"/>
          </a:p>
          <a:p>
            <a:pPr marL="0" indent="0">
              <a:buNone/>
            </a:pPr>
            <a:r>
              <a:rPr lang="en-GB" sz="1100" dirty="0"/>
              <a:t>Tata operates a strict MOC process, where all non like for like changes are risk assessed by a team of people prior to a change being made. This applies to all assets, maintenance frequencies, operations and personnel.</a:t>
            </a:r>
            <a:endParaRPr lang="nl-NL" dirty="0">
              <a:cs typeface="Arial"/>
            </a:endParaRPr>
          </a:p>
        </p:txBody>
      </p:sp>
      <p:sp>
        <p:nvSpPr>
          <p:cNvPr id="4" name="Title 3">
            <a:extLst>
              <a:ext uri="{FF2B5EF4-FFF2-40B4-BE49-F238E27FC236}">
                <a16:creationId xmlns:a16="http://schemas.microsoft.com/office/drawing/2014/main" id="{4E2EF2B0-8ABE-4EDE-BB46-BE3AAB1CFC22}"/>
              </a:ext>
            </a:extLst>
          </p:cNvPr>
          <p:cNvSpPr>
            <a:spLocks noGrp="1"/>
          </p:cNvSpPr>
          <p:nvPr>
            <p:ph type="title"/>
          </p:nvPr>
        </p:nvSpPr>
        <p:spPr>
          <a:xfrm>
            <a:off x="0" y="0"/>
            <a:ext cx="9144000" cy="473096"/>
          </a:xfrm>
        </p:spPr>
        <p:txBody>
          <a:bodyPr/>
          <a:lstStyle/>
          <a:p>
            <a:r>
              <a:rPr lang="en-GB" altLang="fi-FI" dirty="0">
                <a:latin typeface="Arial"/>
                <a:cs typeface="Arial"/>
              </a:rPr>
              <a:t>Asset Management</a:t>
            </a:r>
            <a:endParaRPr lang="nl-NL" dirty="0"/>
          </a:p>
        </p:txBody>
      </p:sp>
      <p:sp>
        <p:nvSpPr>
          <p:cNvPr id="5" name="Slide Number Placeholder 4">
            <a:extLst>
              <a:ext uri="{FF2B5EF4-FFF2-40B4-BE49-F238E27FC236}">
                <a16:creationId xmlns:a16="http://schemas.microsoft.com/office/drawing/2014/main" id="{E93635C0-5DF0-44D2-906A-71851AA7663F}"/>
              </a:ext>
            </a:extLst>
          </p:cNvPr>
          <p:cNvSpPr>
            <a:spLocks noGrp="1"/>
          </p:cNvSpPr>
          <p:nvPr>
            <p:ph type="sldNum" sz="quarter" idx="16"/>
          </p:nvPr>
        </p:nvSpPr>
        <p:spPr/>
        <p:txBody>
          <a:bodyPr/>
          <a:lstStyle/>
          <a:p>
            <a:fld id="{1F3F7073-2DD3-4386-BBF7-0F6C7BAF276C}" type="slidenum">
              <a:rPr lang="en-GB" noProof="0" smtClean="0">
                <a:solidFill>
                  <a:srgbClr val="FFFFFF"/>
                </a:solidFill>
              </a:rPr>
              <a:pPr/>
              <a:t>10</a:t>
            </a:fld>
            <a:endParaRPr lang="en-GB" noProof="0">
              <a:solidFill>
                <a:srgbClr val="FFFFFF"/>
              </a:solidFill>
            </a:endParaRPr>
          </a:p>
        </p:txBody>
      </p:sp>
      <p:pic>
        <p:nvPicPr>
          <p:cNvPr id="6" name="Picture 5">
            <a:extLst>
              <a:ext uri="{FF2B5EF4-FFF2-40B4-BE49-F238E27FC236}">
                <a16:creationId xmlns:a16="http://schemas.microsoft.com/office/drawing/2014/main" id="{FB6BF789-A098-43DD-BAEA-D0C8FD8CFF52}"/>
              </a:ext>
            </a:extLst>
          </p:cNvPr>
          <p:cNvPicPr>
            <a:picLocks noChangeAspect="1"/>
          </p:cNvPicPr>
          <p:nvPr/>
        </p:nvPicPr>
        <p:blipFill>
          <a:blip r:embed="rId4"/>
          <a:stretch>
            <a:fillRect/>
          </a:stretch>
        </p:blipFill>
        <p:spPr>
          <a:xfrm>
            <a:off x="495141" y="3154946"/>
            <a:ext cx="4346796" cy="1945457"/>
          </a:xfrm>
          <a:prstGeom prst="rect">
            <a:avLst/>
          </a:prstGeom>
        </p:spPr>
      </p:pic>
      <p:pic>
        <p:nvPicPr>
          <p:cNvPr id="12" name="Picture 11">
            <a:extLst>
              <a:ext uri="{FF2B5EF4-FFF2-40B4-BE49-F238E27FC236}">
                <a16:creationId xmlns:a16="http://schemas.microsoft.com/office/drawing/2014/main" id="{A4135A6F-A7F1-42FD-A938-202F11234B38}"/>
              </a:ext>
            </a:extLst>
          </p:cNvPr>
          <p:cNvPicPr>
            <a:picLocks noChangeAspect="1"/>
          </p:cNvPicPr>
          <p:nvPr/>
        </p:nvPicPr>
        <p:blipFill>
          <a:blip r:embed="rId5"/>
          <a:stretch>
            <a:fillRect/>
          </a:stretch>
        </p:blipFill>
        <p:spPr>
          <a:xfrm>
            <a:off x="5146752" y="3464495"/>
            <a:ext cx="1276350" cy="1114425"/>
          </a:xfrm>
          <a:prstGeom prst="rect">
            <a:avLst/>
          </a:prstGeom>
        </p:spPr>
      </p:pic>
    </p:spTree>
    <p:extLst>
      <p:ext uri="{BB962C8B-B14F-4D97-AF65-F5344CB8AC3E}">
        <p14:creationId xmlns:p14="http://schemas.microsoft.com/office/powerpoint/2010/main" val="780420100"/>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E2EF2B0-8ABE-4EDE-BB46-BE3AAB1CFC22}"/>
              </a:ext>
            </a:extLst>
          </p:cNvPr>
          <p:cNvSpPr>
            <a:spLocks noGrp="1"/>
          </p:cNvSpPr>
          <p:nvPr>
            <p:ph type="title"/>
          </p:nvPr>
        </p:nvSpPr>
        <p:spPr>
          <a:xfrm>
            <a:off x="-18586" y="0"/>
            <a:ext cx="6501162" cy="399516"/>
          </a:xfrm>
        </p:spPr>
        <p:txBody>
          <a:bodyPr/>
          <a:lstStyle/>
          <a:p>
            <a:r>
              <a:rPr lang="en-GB" altLang="fi-FI" dirty="0">
                <a:latin typeface="Arial"/>
                <a:cs typeface="Arial"/>
              </a:rPr>
              <a:t>Asset Management - Deployment</a:t>
            </a:r>
            <a:endParaRPr lang="nl-NL" dirty="0"/>
          </a:p>
        </p:txBody>
      </p:sp>
      <p:sp>
        <p:nvSpPr>
          <p:cNvPr id="5" name="Slide Number Placeholder 4">
            <a:extLst>
              <a:ext uri="{FF2B5EF4-FFF2-40B4-BE49-F238E27FC236}">
                <a16:creationId xmlns:a16="http://schemas.microsoft.com/office/drawing/2014/main" id="{E93635C0-5DF0-44D2-906A-71851AA7663F}"/>
              </a:ext>
            </a:extLst>
          </p:cNvPr>
          <p:cNvSpPr>
            <a:spLocks noGrp="1"/>
          </p:cNvSpPr>
          <p:nvPr>
            <p:ph type="sldNum" sz="quarter" idx="16"/>
          </p:nvPr>
        </p:nvSpPr>
        <p:spPr/>
        <p:txBody>
          <a:bodyPr/>
          <a:lstStyle/>
          <a:p>
            <a:fld id="{1F3F7073-2DD3-4386-BBF7-0F6C7BAF276C}" type="slidenum">
              <a:rPr lang="en-GB" noProof="0" smtClean="0">
                <a:solidFill>
                  <a:srgbClr val="FFFFFF"/>
                </a:solidFill>
              </a:rPr>
              <a:pPr/>
              <a:t>11</a:t>
            </a:fld>
            <a:endParaRPr lang="en-GB" noProof="0">
              <a:solidFill>
                <a:srgbClr val="FFFFFF"/>
              </a:solidFill>
            </a:endParaRPr>
          </a:p>
        </p:txBody>
      </p:sp>
      <p:pic>
        <p:nvPicPr>
          <p:cNvPr id="7" name="Picture 6">
            <a:extLst>
              <a:ext uri="{FF2B5EF4-FFF2-40B4-BE49-F238E27FC236}">
                <a16:creationId xmlns:a16="http://schemas.microsoft.com/office/drawing/2014/main" id="{B18A77FE-E75B-4995-8667-FA6770520A50}"/>
              </a:ext>
            </a:extLst>
          </p:cNvPr>
          <p:cNvPicPr>
            <a:picLocks noChangeAspect="1"/>
          </p:cNvPicPr>
          <p:nvPr/>
        </p:nvPicPr>
        <p:blipFill>
          <a:blip r:embed="rId3"/>
          <a:stretch>
            <a:fillRect/>
          </a:stretch>
        </p:blipFill>
        <p:spPr>
          <a:xfrm>
            <a:off x="5751592" y="2074075"/>
            <a:ext cx="3222278" cy="2623324"/>
          </a:xfrm>
          <a:prstGeom prst="rect">
            <a:avLst/>
          </a:prstGeom>
        </p:spPr>
      </p:pic>
      <p:pic>
        <p:nvPicPr>
          <p:cNvPr id="16" name="Picture 15">
            <a:extLst>
              <a:ext uri="{FF2B5EF4-FFF2-40B4-BE49-F238E27FC236}">
                <a16:creationId xmlns:a16="http://schemas.microsoft.com/office/drawing/2014/main" id="{F876D4CF-84C8-4744-BAC0-C9E5B55499DA}"/>
              </a:ext>
            </a:extLst>
          </p:cNvPr>
          <p:cNvPicPr>
            <a:picLocks noChangeAspect="1"/>
          </p:cNvPicPr>
          <p:nvPr/>
        </p:nvPicPr>
        <p:blipFill rotWithShape="1">
          <a:blip r:embed="rId4"/>
          <a:srcRect t="9248"/>
          <a:stretch/>
        </p:blipFill>
        <p:spPr>
          <a:xfrm>
            <a:off x="477039" y="611671"/>
            <a:ext cx="4114800" cy="1896778"/>
          </a:xfrm>
          <a:prstGeom prst="rect">
            <a:avLst/>
          </a:prstGeom>
        </p:spPr>
      </p:pic>
      <p:pic>
        <p:nvPicPr>
          <p:cNvPr id="18" name="Picture 17">
            <a:extLst>
              <a:ext uri="{FF2B5EF4-FFF2-40B4-BE49-F238E27FC236}">
                <a16:creationId xmlns:a16="http://schemas.microsoft.com/office/drawing/2014/main" id="{D824292F-76DE-469B-8C6E-2C4C45D05848}"/>
              </a:ext>
            </a:extLst>
          </p:cNvPr>
          <p:cNvPicPr>
            <a:picLocks noChangeAspect="1"/>
          </p:cNvPicPr>
          <p:nvPr/>
        </p:nvPicPr>
        <p:blipFill>
          <a:blip r:embed="rId5"/>
          <a:stretch>
            <a:fillRect/>
          </a:stretch>
        </p:blipFill>
        <p:spPr>
          <a:xfrm>
            <a:off x="1671400" y="2826798"/>
            <a:ext cx="3012703" cy="2176155"/>
          </a:xfrm>
          <a:prstGeom prst="rect">
            <a:avLst/>
          </a:prstGeom>
        </p:spPr>
      </p:pic>
      <p:pic>
        <p:nvPicPr>
          <p:cNvPr id="6" name="Picture 5">
            <a:extLst>
              <a:ext uri="{FF2B5EF4-FFF2-40B4-BE49-F238E27FC236}">
                <a16:creationId xmlns:a16="http://schemas.microsoft.com/office/drawing/2014/main" id="{6E669C5B-332C-4AF1-AC57-411A43A270CD}"/>
              </a:ext>
            </a:extLst>
          </p:cNvPr>
          <p:cNvPicPr>
            <a:picLocks noChangeAspect="1"/>
          </p:cNvPicPr>
          <p:nvPr/>
        </p:nvPicPr>
        <p:blipFill>
          <a:blip r:embed="rId6"/>
          <a:stretch>
            <a:fillRect/>
          </a:stretch>
        </p:blipFill>
        <p:spPr>
          <a:xfrm>
            <a:off x="395050" y="3292334"/>
            <a:ext cx="1276350" cy="1114425"/>
          </a:xfrm>
          <a:prstGeom prst="rect">
            <a:avLst/>
          </a:prstGeom>
          <a:solidFill>
            <a:srgbClr val="92D050"/>
          </a:solidFill>
        </p:spPr>
      </p:pic>
      <p:pic>
        <p:nvPicPr>
          <p:cNvPr id="9" name="Picture 8">
            <a:extLst>
              <a:ext uri="{FF2B5EF4-FFF2-40B4-BE49-F238E27FC236}">
                <a16:creationId xmlns:a16="http://schemas.microsoft.com/office/drawing/2014/main" id="{7829F434-F74F-4B45-91B2-2BF60D1C1413}"/>
              </a:ext>
            </a:extLst>
          </p:cNvPr>
          <p:cNvPicPr>
            <a:picLocks noChangeAspect="1"/>
          </p:cNvPicPr>
          <p:nvPr/>
        </p:nvPicPr>
        <p:blipFill>
          <a:blip r:embed="rId6"/>
          <a:stretch>
            <a:fillRect/>
          </a:stretch>
        </p:blipFill>
        <p:spPr>
          <a:xfrm>
            <a:off x="4695197" y="3292333"/>
            <a:ext cx="1276350" cy="1114425"/>
          </a:xfrm>
          <a:prstGeom prst="rect">
            <a:avLst/>
          </a:prstGeom>
          <a:solidFill>
            <a:srgbClr val="92D050"/>
          </a:solidFill>
        </p:spPr>
      </p:pic>
      <p:pic>
        <p:nvPicPr>
          <p:cNvPr id="10" name="Picture 9">
            <a:extLst>
              <a:ext uri="{FF2B5EF4-FFF2-40B4-BE49-F238E27FC236}">
                <a16:creationId xmlns:a16="http://schemas.microsoft.com/office/drawing/2014/main" id="{505DDC16-36CB-4E77-8992-5B21396247E0}"/>
              </a:ext>
            </a:extLst>
          </p:cNvPr>
          <p:cNvPicPr>
            <a:picLocks noChangeAspect="1"/>
          </p:cNvPicPr>
          <p:nvPr/>
        </p:nvPicPr>
        <p:blipFill rotWithShape="1">
          <a:blip r:embed="rId7"/>
          <a:srcRect t="1938"/>
          <a:stretch/>
        </p:blipFill>
        <p:spPr>
          <a:xfrm>
            <a:off x="6591060" y="193287"/>
            <a:ext cx="1391111" cy="1880787"/>
          </a:xfrm>
          <a:prstGeom prst="rect">
            <a:avLst/>
          </a:prstGeom>
        </p:spPr>
      </p:pic>
      <p:sp>
        <p:nvSpPr>
          <p:cNvPr id="2" name="Speech Bubble: Oval 1">
            <a:extLst>
              <a:ext uri="{FF2B5EF4-FFF2-40B4-BE49-F238E27FC236}">
                <a16:creationId xmlns:a16="http://schemas.microsoft.com/office/drawing/2014/main" id="{D6BBE5BC-1968-419A-AAA7-10BE82E6663B}"/>
              </a:ext>
            </a:extLst>
          </p:cNvPr>
          <p:cNvSpPr/>
          <p:nvPr/>
        </p:nvSpPr>
        <p:spPr>
          <a:xfrm>
            <a:off x="4022762" y="1795673"/>
            <a:ext cx="1495338" cy="535643"/>
          </a:xfrm>
          <a:prstGeom prst="wedgeEllipseCallout">
            <a:avLst/>
          </a:prstGeom>
          <a:solidFill>
            <a:schemeClr val="accent5">
              <a:lumMod val="60000"/>
              <a:lumOff val="40000"/>
            </a:schemeClr>
          </a:soli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r>
              <a:rPr lang="en-GB" sz="1400" dirty="0">
                <a:solidFill>
                  <a:schemeClr val="bg1"/>
                </a:solidFill>
              </a:rPr>
              <a:t>Leadership</a:t>
            </a:r>
          </a:p>
        </p:txBody>
      </p:sp>
      <p:sp>
        <p:nvSpPr>
          <p:cNvPr id="15" name="Speech Bubble: Oval 14">
            <a:extLst>
              <a:ext uri="{FF2B5EF4-FFF2-40B4-BE49-F238E27FC236}">
                <a16:creationId xmlns:a16="http://schemas.microsoft.com/office/drawing/2014/main" id="{F5D790C1-E7AB-4416-8F2A-ABF393258BA1}"/>
              </a:ext>
            </a:extLst>
          </p:cNvPr>
          <p:cNvSpPr/>
          <p:nvPr/>
        </p:nvSpPr>
        <p:spPr>
          <a:xfrm>
            <a:off x="7107044" y="2074074"/>
            <a:ext cx="1948087" cy="752724"/>
          </a:xfrm>
          <a:prstGeom prst="wedgeEllipseCallout">
            <a:avLst/>
          </a:prstGeom>
          <a:solidFill>
            <a:schemeClr val="accent5">
              <a:lumMod val="60000"/>
              <a:lumOff val="40000"/>
            </a:schemeClr>
          </a:soli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r>
              <a:rPr lang="en-GB" sz="1400" dirty="0">
                <a:solidFill>
                  <a:schemeClr val="bg1"/>
                </a:solidFill>
              </a:rPr>
              <a:t>Documentation</a:t>
            </a:r>
          </a:p>
        </p:txBody>
      </p:sp>
      <p:sp>
        <p:nvSpPr>
          <p:cNvPr id="17" name="Speech Bubble: Oval 16">
            <a:extLst>
              <a:ext uri="{FF2B5EF4-FFF2-40B4-BE49-F238E27FC236}">
                <a16:creationId xmlns:a16="http://schemas.microsoft.com/office/drawing/2014/main" id="{F8AB6906-741C-4DA3-8482-17B8EFD786A0}"/>
              </a:ext>
            </a:extLst>
          </p:cNvPr>
          <p:cNvSpPr/>
          <p:nvPr/>
        </p:nvSpPr>
        <p:spPr>
          <a:xfrm>
            <a:off x="7286615" y="0"/>
            <a:ext cx="1855309" cy="629216"/>
          </a:xfrm>
          <a:prstGeom prst="wedgeEllipseCallout">
            <a:avLst/>
          </a:prstGeom>
          <a:solidFill>
            <a:schemeClr val="accent5">
              <a:lumMod val="60000"/>
              <a:lumOff val="40000"/>
            </a:schemeClr>
          </a:soli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r>
              <a:rPr lang="en-GB" sz="1400" dirty="0">
                <a:solidFill>
                  <a:schemeClr val="bg1"/>
                </a:solidFill>
              </a:rPr>
              <a:t>Leadership</a:t>
            </a:r>
          </a:p>
        </p:txBody>
      </p:sp>
      <p:sp>
        <p:nvSpPr>
          <p:cNvPr id="19" name="Speech Bubble: Oval 18">
            <a:extLst>
              <a:ext uri="{FF2B5EF4-FFF2-40B4-BE49-F238E27FC236}">
                <a16:creationId xmlns:a16="http://schemas.microsoft.com/office/drawing/2014/main" id="{9716AFE5-252C-4DB3-A95D-D61926A47298}"/>
              </a:ext>
            </a:extLst>
          </p:cNvPr>
          <p:cNvSpPr/>
          <p:nvPr/>
        </p:nvSpPr>
        <p:spPr>
          <a:xfrm>
            <a:off x="4164930" y="1074117"/>
            <a:ext cx="1495339" cy="582805"/>
          </a:xfrm>
          <a:prstGeom prst="wedgeEllipseCallout">
            <a:avLst/>
          </a:prstGeom>
          <a:solidFill>
            <a:schemeClr val="accent5">
              <a:lumMod val="60000"/>
              <a:lumOff val="40000"/>
            </a:schemeClr>
          </a:soli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r>
              <a:rPr lang="en-GB" sz="1400" dirty="0">
                <a:solidFill>
                  <a:schemeClr val="bg1"/>
                </a:solidFill>
              </a:rPr>
              <a:t>Evaluation</a:t>
            </a:r>
          </a:p>
        </p:txBody>
      </p:sp>
      <p:sp>
        <p:nvSpPr>
          <p:cNvPr id="20" name="Speech Bubble: Oval 19">
            <a:extLst>
              <a:ext uri="{FF2B5EF4-FFF2-40B4-BE49-F238E27FC236}">
                <a16:creationId xmlns:a16="http://schemas.microsoft.com/office/drawing/2014/main" id="{6732BE51-D77F-43F2-B0DD-F6DB9660971E}"/>
              </a:ext>
            </a:extLst>
          </p:cNvPr>
          <p:cNvSpPr/>
          <p:nvPr/>
        </p:nvSpPr>
        <p:spPr>
          <a:xfrm>
            <a:off x="4619694" y="4307076"/>
            <a:ext cx="1735189" cy="535643"/>
          </a:xfrm>
          <a:prstGeom prst="wedgeEllipseCallout">
            <a:avLst>
              <a:gd name="adj1" fmla="val -49110"/>
              <a:gd name="adj2" fmla="val -47144"/>
            </a:avLst>
          </a:prstGeom>
          <a:solidFill>
            <a:schemeClr val="accent5">
              <a:lumMod val="60000"/>
              <a:lumOff val="40000"/>
            </a:schemeClr>
          </a:soli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r>
              <a:rPr lang="en-GB" sz="1400" dirty="0">
                <a:solidFill>
                  <a:schemeClr val="bg1"/>
                </a:solidFill>
              </a:rPr>
              <a:t>Organisation</a:t>
            </a:r>
          </a:p>
        </p:txBody>
      </p:sp>
      <p:sp>
        <p:nvSpPr>
          <p:cNvPr id="21" name="Speech Bubble: Oval 20">
            <a:extLst>
              <a:ext uri="{FF2B5EF4-FFF2-40B4-BE49-F238E27FC236}">
                <a16:creationId xmlns:a16="http://schemas.microsoft.com/office/drawing/2014/main" id="{1D618376-47E0-4B2C-8FC4-2DEE69B181A4}"/>
              </a:ext>
            </a:extLst>
          </p:cNvPr>
          <p:cNvSpPr/>
          <p:nvPr/>
        </p:nvSpPr>
        <p:spPr>
          <a:xfrm>
            <a:off x="333935" y="2846333"/>
            <a:ext cx="1495338" cy="535643"/>
          </a:xfrm>
          <a:prstGeom prst="wedgeEllipseCallout">
            <a:avLst>
              <a:gd name="adj1" fmla="val 40317"/>
              <a:gd name="adj2" fmla="val 52785"/>
            </a:avLst>
          </a:prstGeom>
          <a:solidFill>
            <a:schemeClr val="accent5">
              <a:lumMod val="60000"/>
              <a:lumOff val="40000"/>
            </a:schemeClr>
          </a:soli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r>
              <a:rPr lang="en-GB" sz="1400" dirty="0">
                <a:solidFill>
                  <a:schemeClr val="bg1"/>
                </a:solidFill>
              </a:rPr>
              <a:t>SAMP</a:t>
            </a:r>
          </a:p>
        </p:txBody>
      </p:sp>
      <p:sp>
        <p:nvSpPr>
          <p:cNvPr id="22" name="Speech Bubble: Oval 21">
            <a:extLst>
              <a:ext uri="{FF2B5EF4-FFF2-40B4-BE49-F238E27FC236}">
                <a16:creationId xmlns:a16="http://schemas.microsoft.com/office/drawing/2014/main" id="{79DB1143-B3FB-457B-9897-8EF852427533}"/>
              </a:ext>
            </a:extLst>
          </p:cNvPr>
          <p:cNvSpPr/>
          <p:nvPr/>
        </p:nvSpPr>
        <p:spPr>
          <a:xfrm>
            <a:off x="170130" y="4366598"/>
            <a:ext cx="1659143" cy="535643"/>
          </a:xfrm>
          <a:prstGeom prst="wedgeEllipseCallout">
            <a:avLst>
              <a:gd name="adj1" fmla="val 51300"/>
              <a:gd name="adj2" fmla="val -62410"/>
            </a:avLst>
          </a:prstGeom>
          <a:solidFill>
            <a:schemeClr val="accent5">
              <a:lumMod val="60000"/>
              <a:lumOff val="40000"/>
            </a:schemeClr>
          </a:soli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r>
              <a:rPr lang="en-GB" sz="1400" dirty="0">
                <a:solidFill>
                  <a:schemeClr val="bg1"/>
                </a:solidFill>
              </a:rPr>
              <a:t>Organisation</a:t>
            </a:r>
          </a:p>
        </p:txBody>
      </p:sp>
      <p:sp>
        <p:nvSpPr>
          <p:cNvPr id="23" name="Speech Bubble: Oval 22">
            <a:extLst>
              <a:ext uri="{FF2B5EF4-FFF2-40B4-BE49-F238E27FC236}">
                <a16:creationId xmlns:a16="http://schemas.microsoft.com/office/drawing/2014/main" id="{D4436F8B-1F8B-494F-B47B-965D4045B7D9}"/>
              </a:ext>
            </a:extLst>
          </p:cNvPr>
          <p:cNvSpPr/>
          <p:nvPr/>
        </p:nvSpPr>
        <p:spPr>
          <a:xfrm>
            <a:off x="2534439" y="3533740"/>
            <a:ext cx="1735188" cy="535643"/>
          </a:xfrm>
          <a:prstGeom prst="wedgeEllipseCallout">
            <a:avLst/>
          </a:prstGeom>
          <a:solidFill>
            <a:schemeClr val="accent5">
              <a:lumMod val="60000"/>
              <a:lumOff val="40000"/>
            </a:schemeClr>
          </a:soli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r>
              <a:rPr lang="en-GB" sz="1400" dirty="0">
                <a:solidFill>
                  <a:schemeClr val="bg1"/>
                </a:solidFill>
              </a:rPr>
              <a:t>Improvement</a:t>
            </a:r>
          </a:p>
        </p:txBody>
      </p:sp>
      <p:sp>
        <p:nvSpPr>
          <p:cNvPr id="24" name="Speech Bubble: Oval 23">
            <a:extLst>
              <a:ext uri="{FF2B5EF4-FFF2-40B4-BE49-F238E27FC236}">
                <a16:creationId xmlns:a16="http://schemas.microsoft.com/office/drawing/2014/main" id="{6434041A-8D0F-4B15-A011-86F5D8A996FD}"/>
              </a:ext>
            </a:extLst>
          </p:cNvPr>
          <p:cNvSpPr/>
          <p:nvPr/>
        </p:nvSpPr>
        <p:spPr>
          <a:xfrm>
            <a:off x="1692934" y="1310281"/>
            <a:ext cx="1495338" cy="535643"/>
          </a:xfrm>
          <a:prstGeom prst="wedgeEllipseCallout">
            <a:avLst/>
          </a:prstGeom>
          <a:solidFill>
            <a:schemeClr val="accent5">
              <a:lumMod val="60000"/>
              <a:lumOff val="40000"/>
            </a:schemeClr>
          </a:soli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p>
            <a:pPr algn="ctr">
              <a:lnSpc>
                <a:spcPct val="100000"/>
              </a:lnSpc>
            </a:pPr>
            <a:r>
              <a:rPr lang="en-GB" sz="1400" dirty="0">
                <a:solidFill>
                  <a:schemeClr val="bg1"/>
                </a:solidFill>
              </a:rPr>
              <a:t>Lifecycle</a:t>
            </a:r>
          </a:p>
        </p:txBody>
      </p:sp>
    </p:spTree>
    <p:extLst>
      <p:ext uri="{BB962C8B-B14F-4D97-AF65-F5344CB8AC3E}">
        <p14:creationId xmlns:p14="http://schemas.microsoft.com/office/powerpoint/2010/main" val="94192515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5" grpId="0" animBg="1"/>
      <p:bldP spid="17" grpId="0" animBg="1"/>
      <p:bldP spid="19" grpId="0" animBg="1"/>
      <p:bldP spid="20" grpId="0" animBg="1"/>
      <p:bldP spid="21" grpId="0" animBg="1"/>
      <p:bldP spid="22" grpId="0" animBg="1"/>
      <p:bldP spid="23" grpId="0" animBg="1"/>
      <p:bldP spid="2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29F2EA9D-76BA-4A55-8954-4A05B25C497F}"/>
              </a:ext>
            </a:extLst>
          </p:cNvPr>
          <p:cNvPicPr>
            <a:picLocks noChangeAspect="1"/>
          </p:cNvPicPr>
          <p:nvPr/>
        </p:nvPicPr>
        <p:blipFill rotWithShape="1">
          <a:blip r:embed="rId3"/>
          <a:srcRect b="27009"/>
          <a:stretch/>
        </p:blipFill>
        <p:spPr>
          <a:xfrm>
            <a:off x="5944556" y="1"/>
            <a:ext cx="3199444" cy="3754244"/>
          </a:xfrm>
          <a:prstGeom prst="rect">
            <a:avLst/>
          </a:prstGeom>
        </p:spPr>
      </p:pic>
      <p:sp>
        <p:nvSpPr>
          <p:cNvPr id="3" name="Content Placeholder 2">
            <a:extLst>
              <a:ext uri="{FF2B5EF4-FFF2-40B4-BE49-F238E27FC236}">
                <a16:creationId xmlns:a16="http://schemas.microsoft.com/office/drawing/2014/main" id="{7D771AE9-CB6B-4400-B833-38CE6F4A1AFB}"/>
              </a:ext>
            </a:extLst>
          </p:cNvPr>
          <p:cNvSpPr>
            <a:spLocks noGrp="1"/>
          </p:cNvSpPr>
          <p:nvPr>
            <p:ph idx="1"/>
          </p:nvPr>
        </p:nvSpPr>
        <p:spPr>
          <a:xfrm>
            <a:off x="0" y="765202"/>
            <a:ext cx="5944556" cy="3768599"/>
          </a:xfrm>
        </p:spPr>
        <p:txBody>
          <a:bodyPr vert="horz" lIns="91440" tIns="45720" rIns="91440" bIns="45720" rtlCol="0" anchor="t">
            <a:noAutofit/>
          </a:bodyPr>
          <a:lstStyle/>
          <a:p>
            <a:pPr marL="0" indent="0">
              <a:buNone/>
            </a:pPr>
            <a:r>
              <a:rPr lang="en-GB" sz="1100" dirty="0"/>
              <a:t>SAP is Tata’s maintenance management system. SAP has detailed documentation on all the assets within TATA steel, holds all the documentation from previous inspections, fault history; next inspection dates etc.</a:t>
            </a:r>
          </a:p>
          <a:p>
            <a:pPr marL="0" indent="0">
              <a:buNone/>
            </a:pPr>
            <a:endParaRPr lang="en-GB" sz="1100" dirty="0"/>
          </a:p>
          <a:p>
            <a:pPr marL="0" indent="0">
              <a:buNone/>
            </a:pPr>
            <a:r>
              <a:rPr lang="en-GB" sz="1100" dirty="0"/>
              <a:t>Inspection Regimes are created from legislation and specialist contractors are required to complete activities on plant such as Cranes; Pressure Vessels; ATEX and Lifts etc.</a:t>
            </a:r>
          </a:p>
          <a:p>
            <a:pPr marL="0" indent="0">
              <a:buNone/>
            </a:pPr>
            <a:endParaRPr lang="en-GB" sz="1100" dirty="0"/>
          </a:p>
          <a:p>
            <a:pPr marL="0" indent="0">
              <a:buNone/>
            </a:pPr>
            <a:r>
              <a:rPr lang="en-GB" sz="1100" dirty="0"/>
              <a:t>SAP Regimes in place for in house / labour contractors to complete planned inspection on all manufacturing assets and include RA, PPE &amp; Detailed task steps.</a:t>
            </a:r>
          </a:p>
          <a:p>
            <a:pPr marL="0" indent="0">
              <a:buNone/>
            </a:pPr>
            <a:endParaRPr lang="en-GB" sz="1100" dirty="0"/>
          </a:p>
          <a:p>
            <a:pPr marL="0" indent="0">
              <a:buNone/>
            </a:pPr>
            <a:r>
              <a:rPr lang="en-GB" sz="1100" dirty="0"/>
              <a:t>SAP Monitors effectiveness of the maintenance; Adherence to schedule; Completed by; Materials used; Cost and completion rates.</a:t>
            </a:r>
          </a:p>
          <a:p>
            <a:pPr marL="0" indent="0">
              <a:buNone/>
            </a:pPr>
            <a:endParaRPr lang="nl-NL" dirty="0">
              <a:cs typeface="Arial"/>
            </a:endParaRPr>
          </a:p>
        </p:txBody>
      </p:sp>
      <p:sp>
        <p:nvSpPr>
          <p:cNvPr id="4" name="Title 3">
            <a:extLst>
              <a:ext uri="{FF2B5EF4-FFF2-40B4-BE49-F238E27FC236}">
                <a16:creationId xmlns:a16="http://schemas.microsoft.com/office/drawing/2014/main" id="{4E2EF2B0-8ABE-4EDE-BB46-BE3AAB1CFC22}"/>
              </a:ext>
            </a:extLst>
          </p:cNvPr>
          <p:cNvSpPr>
            <a:spLocks noGrp="1"/>
          </p:cNvSpPr>
          <p:nvPr>
            <p:ph type="title"/>
          </p:nvPr>
        </p:nvSpPr>
        <p:spPr>
          <a:xfrm>
            <a:off x="0" y="-12688"/>
            <a:ext cx="5944556" cy="391321"/>
          </a:xfrm>
        </p:spPr>
        <p:txBody>
          <a:bodyPr/>
          <a:lstStyle/>
          <a:p>
            <a:r>
              <a:rPr lang="en-GB" altLang="fi-FI" dirty="0">
                <a:latin typeface="Arial"/>
                <a:cs typeface="Arial"/>
              </a:rPr>
              <a:t>Asset Management - SAP</a:t>
            </a:r>
            <a:endParaRPr lang="nl-NL" dirty="0"/>
          </a:p>
        </p:txBody>
      </p:sp>
      <p:sp>
        <p:nvSpPr>
          <p:cNvPr id="5" name="Slide Number Placeholder 4">
            <a:extLst>
              <a:ext uri="{FF2B5EF4-FFF2-40B4-BE49-F238E27FC236}">
                <a16:creationId xmlns:a16="http://schemas.microsoft.com/office/drawing/2014/main" id="{E93635C0-5DF0-44D2-906A-71851AA7663F}"/>
              </a:ext>
            </a:extLst>
          </p:cNvPr>
          <p:cNvSpPr>
            <a:spLocks noGrp="1"/>
          </p:cNvSpPr>
          <p:nvPr>
            <p:ph type="sldNum" sz="quarter" idx="16"/>
          </p:nvPr>
        </p:nvSpPr>
        <p:spPr/>
        <p:txBody>
          <a:bodyPr/>
          <a:lstStyle/>
          <a:p>
            <a:fld id="{1F3F7073-2DD3-4386-BBF7-0F6C7BAF276C}" type="slidenum">
              <a:rPr lang="en-GB" noProof="0" smtClean="0">
                <a:solidFill>
                  <a:srgbClr val="FFFFFF"/>
                </a:solidFill>
              </a:rPr>
              <a:pPr/>
              <a:t>12</a:t>
            </a:fld>
            <a:endParaRPr lang="en-GB" noProof="0">
              <a:solidFill>
                <a:srgbClr val="FFFFFF"/>
              </a:solidFill>
            </a:endParaRPr>
          </a:p>
        </p:txBody>
      </p:sp>
      <p:pic>
        <p:nvPicPr>
          <p:cNvPr id="13" name="Picture 12">
            <a:extLst>
              <a:ext uri="{FF2B5EF4-FFF2-40B4-BE49-F238E27FC236}">
                <a16:creationId xmlns:a16="http://schemas.microsoft.com/office/drawing/2014/main" id="{781F41EA-B295-4064-A54E-5EEA2B138C25}"/>
              </a:ext>
            </a:extLst>
          </p:cNvPr>
          <p:cNvPicPr>
            <a:picLocks noChangeAspect="1"/>
          </p:cNvPicPr>
          <p:nvPr/>
        </p:nvPicPr>
        <p:blipFill rotWithShape="1">
          <a:blip r:embed="rId4"/>
          <a:srcRect r="18790"/>
          <a:stretch/>
        </p:blipFill>
        <p:spPr>
          <a:xfrm>
            <a:off x="178731" y="3355490"/>
            <a:ext cx="3666026" cy="1512894"/>
          </a:xfrm>
          <a:prstGeom prst="rect">
            <a:avLst/>
          </a:prstGeom>
        </p:spPr>
      </p:pic>
      <p:pic>
        <p:nvPicPr>
          <p:cNvPr id="16" name="Picture 15">
            <a:extLst>
              <a:ext uri="{FF2B5EF4-FFF2-40B4-BE49-F238E27FC236}">
                <a16:creationId xmlns:a16="http://schemas.microsoft.com/office/drawing/2014/main" id="{5D0F1042-F31C-4F2A-A86E-4A6C5CAD4E34}"/>
              </a:ext>
            </a:extLst>
          </p:cNvPr>
          <p:cNvPicPr/>
          <p:nvPr/>
        </p:nvPicPr>
        <p:blipFill rotWithShape="1">
          <a:blip r:embed="rId5"/>
          <a:srcRect t="5663" r="84383" b="52126"/>
          <a:stretch/>
        </p:blipFill>
        <p:spPr bwMode="auto">
          <a:xfrm>
            <a:off x="3960937" y="3046681"/>
            <a:ext cx="2409436" cy="2096819"/>
          </a:xfrm>
          <a:prstGeom prst="rect">
            <a:avLst/>
          </a:prstGeom>
          <a:ln>
            <a:noFill/>
          </a:ln>
          <a:extLst>
            <a:ext uri="{53640926-AAD7-44D8-BBD7-CCE9431645EC}">
              <a14:shadowObscured xmlns:a14="http://schemas.microsoft.com/office/drawing/2010/main"/>
            </a:ext>
          </a:extLst>
        </p:spPr>
      </p:pic>
      <p:grpSp>
        <p:nvGrpSpPr>
          <p:cNvPr id="19" name="Group 18">
            <a:extLst>
              <a:ext uri="{FF2B5EF4-FFF2-40B4-BE49-F238E27FC236}">
                <a16:creationId xmlns:a16="http://schemas.microsoft.com/office/drawing/2014/main" id="{EF19FEB6-BAB0-441B-9A49-BF141AF0AE92}"/>
              </a:ext>
            </a:extLst>
          </p:cNvPr>
          <p:cNvGrpSpPr/>
          <p:nvPr/>
        </p:nvGrpSpPr>
        <p:grpSpPr>
          <a:xfrm>
            <a:off x="6522277" y="4037350"/>
            <a:ext cx="2507595" cy="675030"/>
            <a:chOff x="4800172" y="4029421"/>
            <a:chExt cx="2507595" cy="675030"/>
          </a:xfrm>
        </p:grpSpPr>
        <p:pic>
          <p:nvPicPr>
            <p:cNvPr id="15" name="Picture 14">
              <a:extLst>
                <a:ext uri="{FF2B5EF4-FFF2-40B4-BE49-F238E27FC236}">
                  <a16:creationId xmlns:a16="http://schemas.microsoft.com/office/drawing/2014/main" id="{509EA455-1ABB-4FB4-91B6-76C6F757842A}"/>
                </a:ext>
              </a:extLst>
            </p:cNvPr>
            <p:cNvPicPr>
              <a:picLocks noChangeAspect="1"/>
            </p:cNvPicPr>
            <p:nvPr/>
          </p:nvPicPr>
          <p:blipFill rotWithShape="1">
            <a:blip r:embed="rId6"/>
            <a:srcRect r="43939"/>
            <a:stretch/>
          </p:blipFill>
          <p:spPr>
            <a:xfrm>
              <a:off x="4800172" y="4029422"/>
              <a:ext cx="2358911" cy="667977"/>
            </a:xfrm>
            <a:prstGeom prst="rect">
              <a:avLst/>
            </a:prstGeom>
          </p:spPr>
        </p:pic>
        <p:pic>
          <p:nvPicPr>
            <p:cNvPr id="18" name="Picture 17">
              <a:extLst>
                <a:ext uri="{FF2B5EF4-FFF2-40B4-BE49-F238E27FC236}">
                  <a16:creationId xmlns:a16="http://schemas.microsoft.com/office/drawing/2014/main" id="{876382B8-15E0-4EFB-88C9-EA6B146F803E}"/>
                </a:ext>
              </a:extLst>
            </p:cNvPr>
            <p:cNvPicPr>
              <a:picLocks noChangeAspect="1"/>
            </p:cNvPicPr>
            <p:nvPr/>
          </p:nvPicPr>
          <p:blipFill>
            <a:blip r:embed="rId7"/>
            <a:stretch>
              <a:fillRect/>
            </a:stretch>
          </p:blipFill>
          <p:spPr>
            <a:xfrm>
              <a:off x="5928035" y="4029421"/>
              <a:ext cx="1379732" cy="675030"/>
            </a:xfrm>
            <a:prstGeom prst="rect">
              <a:avLst/>
            </a:prstGeom>
          </p:spPr>
        </p:pic>
      </p:grpSp>
    </p:spTree>
    <p:extLst>
      <p:ext uri="{BB962C8B-B14F-4D97-AF65-F5344CB8AC3E}">
        <p14:creationId xmlns:p14="http://schemas.microsoft.com/office/powerpoint/2010/main" val="795091279"/>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68BD611-3604-42B2-BC6B-EC3A80692FAC}"/>
              </a:ext>
            </a:extLst>
          </p:cNvPr>
          <p:cNvPicPr>
            <a:picLocks noChangeAspect="1"/>
          </p:cNvPicPr>
          <p:nvPr/>
        </p:nvPicPr>
        <p:blipFill>
          <a:blip r:embed="rId13"/>
          <a:stretch>
            <a:fillRect/>
          </a:stretch>
        </p:blipFill>
        <p:spPr>
          <a:xfrm>
            <a:off x="5201056" y="-10716"/>
            <a:ext cx="3942944" cy="5170013"/>
          </a:xfrm>
          <a:prstGeom prst="rect">
            <a:avLst/>
          </a:prstGeom>
        </p:spPr>
      </p:pic>
      <p:graphicFrame>
        <p:nvGraphicFramePr>
          <p:cNvPr id="5" name="Object 4" hidden="1">
            <a:extLst>
              <a:ext uri="{FF2B5EF4-FFF2-40B4-BE49-F238E27FC236}">
                <a16:creationId xmlns:a16="http://schemas.microsoft.com/office/drawing/2014/main" id="{E3804443-8694-4CA7-AE3D-2FD7B2B7C426}"/>
              </a:ext>
            </a:extLst>
          </p:cNvPr>
          <p:cNvGraphicFramePr>
            <a:graphicFrameLocks noChangeAspect="1"/>
          </p:cNvGraphicFramePr>
          <p:nvPr>
            <p:custDataLst>
              <p:tags r:id="rId2"/>
            </p:custDataLst>
          </p:nvPr>
        </p:nvGraphicFramePr>
        <p:xfrm>
          <a:off x="1191" y="1191"/>
          <a:ext cx="1191" cy="1191"/>
        </p:xfrm>
        <a:graphic>
          <a:graphicData uri="http://schemas.openxmlformats.org/presentationml/2006/ole">
            <mc:AlternateContent xmlns:mc="http://schemas.openxmlformats.org/markup-compatibility/2006">
              <mc:Choice xmlns:v="urn:schemas-microsoft-com:vml" Requires="v">
                <p:oleObj spid="_x0000_s82993" name="think-cell Slide" r:id="rId14" imgW="421" imgH="420" progId="TCLayout.ActiveDocument.1">
                  <p:embed/>
                </p:oleObj>
              </mc:Choice>
              <mc:Fallback>
                <p:oleObj name="think-cell Slide" r:id="rId14" imgW="421" imgH="420" progId="TCLayout.ActiveDocument.1">
                  <p:embed/>
                  <p:pic>
                    <p:nvPicPr>
                      <p:cNvPr id="5" name="Object 4" hidden="1">
                        <a:extLst>
                          <a:ext uri="{FF2B5EF4-FFF2-40B4-BE49-F238E27FC236}">
                            <a16:creationId xmlns:a16="http://schemas.microsoft.com/office/drawing/2014/main" id="{E3804443-8694-4CA7-AE3D-2FD7B2B7C426}"/>
                          </a:ext>
                        </a:extLst>
                      </p:cNvPr>
                      <p:cNvPicPr/>
                      <p:nvPr/>
                    </p:nvPicPr>
                    <p:blipFill>
                      <a:blip r:embed="rId15"/>
                      <a:stretch>
                        <a:fillRect/>
                      </a:stretch>
                    </p:blipFill>
                    <p:spPr>
                      <a:xfrm>
                        <a:off x="1191" y="1191"/>
                        <a:ext cx="1191" cy="1191"/>
                      </a:xfrm>
                      <a:prstGeom prst="rect">
                        <a:avLst/>
                      </a:prstGeom>
                    </p:spPr>
                  </p:pic>
                </p:oleObj>
              </mc:Fallback>
            </mc:AlternateContent>
          </a:graphicData>
        </a:graphic>
      </p:graphicFrame>
      <p:sp>
        <p:nvSpPr>
          <p:cNvPr id="2" name="Rectangle 1" hidden="1">
            <a:extLst>
              <a:ext uri="{FF2B5EF4-FFF2-40B4-BE49-F238E27FC236}">
                <a16:creationId xmlns:a16="http://schemas.microsoft.com/office/drawing/2014/main" id="{C20E06AE-7617-4A43-A5D9-99E18EEE1907}"/>
              </a:ext>
            </a:extLst>
          </p:cNvPr>
          <p:cNvSpPr/>
          <p:nvPr>
            <p:custDataLst>
              <p:tags r:id="rId3"/>
            </p:custDataLst>
          </p:nvPr>
        </p:nvSpPr>
        <p:spPr>
          <a:xfrm>
            <a:off x="0" y="0"/>
            <a:ext cx="119063" cy="119063"/>
          </a:xfrm>
          <a:prstGeom prst="rect">
            <a:avLst/>
          </a:prstGeom>
          <a:solidFill>
            <a:srgbClr val="3D7EDB"/>
          </a:solidFill>
          <a:ln w="3175">
            <a:noFill/>
            <a:miter lim="800000"/>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algn="ctr">
              <a:lnSpc>
                <a:spcPct val="120000"/>
              </a:lnSpc>
              <a:spcBef>
                <a:spcPct val="0"/>
              </a:spcBef>
              <a:spcAft>
                <a:spcPct val="0"/>
              </a:spcAft>
            </a:pPr>
            <a:endParaRPr lang="nl-NL" sz="825" b="1" dirty="0">
              <a:solidFill>
                <a:schemeClr val="bg1"/>
              </a:solidFill>
              <a:sym typeface="+mn-lt"/>
            </a:endParaRPr>
          </a:p>
        </p:txBody>
      </p:sp>
      <p:sp>
        <p:nvSpPr>
          <p:cNvPr id="4" name="Title 3">
            <a:extLst>
              <a:ext uri="{FF2B5EF4-FFF2-40B4-BE49-F238E27FC236}">
                <a16:creationId xmlns:a16="http://schemas.microsoft.com/office/drawing/2014/main" id="{D96CDEA7-5E13-4172-A27E-8EC256E75D7F}"/>
              </a:ext>
            </a:extLst>
          </p:cNvPr>
          <p:cNvSpPr>
            <a:spLocks noGrp="1"/>
          </p:cNvSpPr>
          <p:nvPr>
            <p:ph type="title"/>
          </p:nvPr>
        </p:nvSpPr>
        <p:spPr>
          <a:xfrm>
            <a:off x="0" y="0"/>
            <a:ext cx="5144429" cy="520027"/>
          </a:xfrm>
        </p:spPr>
        <p:txBody>
          <a:bodyPr/>
          <a:lstStyle/>
          <a:p>
            <a:r>
              <a:rPr lang="en-GB" dirty="0"/>
              <a:t>Asset Management - KPI</a:t>
            </a:r>
            <a:endParaRPr lang="nl-NL" dirty="0"/>
          </a:p>
        </p:txBody>
      </p:sp>
      <p:sp>
        <p:nvSpPr>
          <p:cNvPr id="3" name="Slide Number Placeholder 2">
            <a:extLst>
              <a:ext uri="{FF2B5EF4-FFF2-40B4-BE49-F238E27FC236}">
                <a16:creationId xmlns:a16="http://schemas.microsoft.com/office/drawing/2014/main" id="{2A856E5F-29AE-443E-969E-3A2D31568C83}"/>
              </a:ext>
            </a:extLst>
          </p:cNvPr>
          <p:cNvSpPr>
            <a:spLocks noGrp="1"/>
          </p:cNvSpPr>
          <p:nvPr>
            <p:ph type="sldNum" sz="quarter" idx="16"/>
          </p:nvPr>
        </p:nvSpPr>
        <p:spPr/>
        <p:txBody>
          <a:bodyPr/>
          <a:lstStyle/>
          <a:p>
            <a:pPr defTabSz="914378"/>
            <a:fld id="{D8DA48DC-F9E6-49B2-B674-16DC4D151F65}" type="slidenum">
              <a:rPr lang="en-US">
                <a:solidFill>
                  <a:srgbClr val="FFFFFF"/>
                </a:solidFill>
                <a:latin typeface="Arial"/>
              </a:rPr>
              <a:pPr defTabSz="914378"/>
              <a:t>13</a:t>
            </a:fld>
            <a:endParaRPr lang="en-US">
              <a:solidFill>
                <a:srgbClr val="FFFFFF"/>
              </a:solidFill>
              <a:latin typeface="Arial"/>
            </a:endParaRPr>
          </a:p>
        </p:txBody>
      </p:sp>
      <p:sp>
        <p:nvSpPr>
          <p:cNvPr id="29" name="Text Placeholder 2">
            <a:extLst>
              <a:ext uri="{FF2B5EF4-FFF2-40B4-BE49-F238E27FC236}">
                <a16:creationId xmlns:a16="http://schemas.microsoft.com/office/drawing/2014/main" id="{C61EBEBE-567B-4547-9C53-6C54A97B82CA}"/>
              </a:ext>
            </a:extLst>
          </p:cNvPr>
          <p:cNvSpPr>
            <a:spLocks noGrp="1"/>
          </p:cNvSpPr>
          <p:nvPr>
            <p:custDataLst>
              <p:tags r:id="rId4"/>
            </p:custDataLst>
          </p:nvPr>
        </p:nvSpPr>
        <p:spPr bwMode="auto">
          <a:xfrm>
            <a:off x="3945732" y="1463279"/>
            <a:ext cx="1003697" cy="151210"/>
          </a:xfrm>
          <a:prstGeom prst="rect">
            <a:avLst/>
          </a:prstGeom>
          <a:noFill/>
          <a:ln>
            <a:noFill/>
          </a:ln>
          <a:extLst>
            <a:ext uri="{909E8E84-426E-40DD-AFC4-6F175D3DCCD1}">
              <a14:hiddenFill xmlns:a14="http://schemas.microsoft.com/office/drawing/2010/main">
                <a:solidFill>
                  <a:scrgbClr r="0" g="0" b="0"/>
                </a:solidFill>
              </a14:hiddenFill>
            </a:ext>
          </a:extLst>
        </p:spPr>
        <p:txBody>
          <a:bodyPr vert="horz" wrap="none" lIns="0" tIns="0" rIns="0" bIns="0" numCol="1" spcCol="0" rtlCol="0" anchor="ctr" anchorCtr="0">
            <a:noAutofit/>
          </a:bodyPr>
          <a:lstStyle>
            <a:lvl1pPr marL="239178" indent="-239178" algn="l" defTabSz="1219170" rtl="0" eaLnBrk="1" latinLnBrk="0" hangingPunct="1">
              <a:lnSpc>
                <a:spcPct val="120000"/>
              </a:lnSpc>
              <a:spcBef>
                <a:spcPts val="0"/>
              </a:spcBef>
              <a:buClr>
                <a:schemeClr val="accent1"/>
              </a:buClr>
              <a:buFont typeface="Wingdings" panose="05000000000000000000" pitchFamily="2" charset="2"/>
              <a:buChar char="§"/>
              <a:defRPr sz="1867" kern="1200">
                <a:solidFill>
                  <a:schemeClr val="tx1"/>
                </a:solidFill>
                <a:latin typeface="+mn-lt"/>
                <a:ea typeface="+mn-ea"/>
                <a:cs typeface="+mn-cs"/>
              </a:defRPr>
            </a:lvl1pPr>
            <a:lvl2pPr marL="476239" indent="-237061"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2pPr>
            <a:lvl3pPr marL="715415" indent="-239178" algn="l" defTabSz="1219170" rtl="0" eaLnBrk="1" latinLnBrk="0" hangingPunct="1">
              <a:lnSpc>
                <a:spcPct val="120000"/>
              </a:lnSpc>
              <a:spcBef>
                <a:spcPts val="0"/>
              </a:spcBef>
              <a:buFont typeface="Wingdings" panose="05000000000000000000" pitchFamily="2" charset="2"/>
              <a:buChar char="§"/>
              <a:defRPr sz="1867" kern="1200">
                <a:solidFill>
                  <a:schemeClr val="tx1"/>
                </a:solidFill>
                <a:latin typeface="+mn-lt"/>
                <a:ea typeface="+mn-ea"/>
                <a:cs typeface="+mn-cs"/>
              </a:defRPr>
            </a:lvl3pPr>
            <a:lvl4pPr marL="1073124" indent="-357708"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4pPr>
            <a:lvl5pPr marL="0" indent="0" algn="l" defTabSz="1219170" rtl="0" eaLnBrk="1" latinLnBrk="0" hangingPunct="1">
              <a:lnSpc>
                <a:spcPct val="120000"/>
              </a:lnSpc>
              <a:spcBef>
                <a:spcPts val="0"/>
              </a:spcBef>
              <a:buFont typeface="Arial" panose="020B0604020202020204" pitchFamily="34" charset="0"/>
              <a:buNone/>
              <a:defRPr sz="1867" b="1" kern="1200">
                <a:solidFill>
                  <a:schemeClr val="accent1"/>
                </a:solidFill>
                <a:latin typeface="+mn-lt"/>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a:lstStyle>
          <a:p>
            <a:pPr marL="0" indent="0">
              <a:spcBef>
                <a:spcPct val="0"/>
              </a:spcBef>
              <a:spcAft>
                <a:spcPct val="0"/>
              </a:spcAft>
              <a:buNone/>
            </a:pPr>
            <a:endParaRPr lang="nl-NL" sz="825" b="1" dirty="0">
              <a:sym typeface="+mn-lt"/>
            </a:endParaRPr>
          </a:p>
        </p:txBody>
      </p:sp>
      <p:sp>
        <p:nvSpPr>
          <p:cNvPr id="30" name="Text Placeholder 2">
            <a:extLst>
              <a:ext uri="{FF2B5EF4-FFF2-40B4-BE49-F238E27FC236}">
                <a16:creationId xmlns:a16="http://schemas.microsoft.com/office/drawing/2014/main" id="{9428F758-0E25-4D97-82C4-7333F64FAC94}"/>
              </a:ext>
            </a:extLst>
          </p:cNvPr>
          <p:cNvSpPr>
            <a:spLocks noGrp="1"/>
          </p:cNvSpPr>
          <p:nvPr>
            <p:custDataLst>
              <p:tags r:id="rId5"/>
            </p:custDataLst>
          </p:nvPr>
        </p:nvSpPr>
        <p:spPr bwMode="auto">
          <a:xfrm>
            <a:off x="3945731" y="2031207"/>
            <a:ext cx="1009650" cy="151210"/>
          </a:xfrm>
          <a:prstGeom prst="rect">
            <a:avLst/>
          </a:prstGeom>
          <a:noFill/>
          <a:ln>
            <a:noFill/>
          </a:ln>
          <a:extLst>
            <a:ext uri="{909E8E84-426E-40DD-AFC4-6F175D3DCCD1}">
              <a14:hiddenFill xmlns:a14="http://schemas.microsoft.com/office/drawing/2010/main">
                <a:solidFill>
                  <a:scrgbClr r="0" g="0" b="0"/>
                </a:solidFill>
              </a14:hiddenFill>
            </a:ext>
          </a:extLst>
        </p:spPr>
        <p:txBody>
          <a:bodyPr vert="horz" wrap="none" lIns="0" tIns="0" rIns="0" bIns="0" numCol="1" spcCol="0" rtlCol="0" anchor="ctr" anchorCtr="0">
            <a:noAutofit/>
          </a:bodyPr>
          <a:lstStyle>
            <a:lvl1pPr marL="239178" indent="-239178" algn="l" defTabSz="1219170" rtl="0" eaLnBrk="1" latinLnBrk="0" hangingPunct="1">
              <a:lnSpc>
                <a:spcPct val="120000"/>
              </a:lnSpc>
              <a:spcBef>
                <a:spcPts val="0"/>
              </a:spcBef>
              <a:buClr>
                <a:schemeClr val="accent1"/>
              </a:buClr>
              <a:buFont typeface="Wingdings" panose="05000000000000000000" pitchFamily="2" charset="2"/>
              <a:buChar char="§"/>
              <a:defRPr sz="1867" kern="1200">
                <a:solidFill>
                  <a:schemeClr val="tx1"/>
                </a:solidFill>
                <a:latin typeface="+mn-lt"/>
                <a:ea typeface="+mn-ea"/>
                <a:cs typeface="+mn-cs"/>
              </a:defRPr>
            </a:lvl1pPr>
            <a:lvl2pPr marL="476239" indent="-237061"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2pPr>
            <a:lvl3pPr marL="715415" indent="-239178" algn="l" defTabSz="1219170" rtl="0" eaLnBrk="1" latinLnBrk="0" hangingPunct="1">
              <a:lnSpc>
                <a:spcPct val="120000"/>
              </a:lnSpc>
              <a:spcBef>
                <a:spcPts val="0"/>
              </a:spcBef>
              <a:buFont typeface="Wingdings" panose="05000000000000000000" pitchFamily="2" charset="2"/>
              <a:buChar char="§"/>
              <a:defRPr sz="1867" kern="1200">
                <a:solidFill>
                  <a:schemeClr val="tx1"/>
                </a:solidFill>
                <a:latin typeface="+mn-lt"/>
                <a:ea typeface="+mn-ea"/>
                <a:cs typeface="+mn-cs"/>
              </a:defRPr>
            </a:lvl3pPr>
            <a:lvl4pPr marL="1073124" indent="-357708"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4pPr>
            <a:lvl5pPr marL="0" indent="0" algn="l" defTabSz="1219170" rtl="0" eaLnBrk="1" latinLnBrk="0" hangingPunct="1">
              <a:lnSpc>
                <a:spcPct val="120000"/>
              </a:lnSpc>
              <a:spcBef>
                <a:spcPts val="0"/>
              </a:spcBef>
              <a:buFont typeface="Arial" panose="020B0604020202020204" pitchFamily="34" charset="0"/>
              <a:buNone/>
              <a:defRPr sz="1867" b="1" kern="1200">
                <a:solidFill>
                  <a:schemeClr val="accent1"/>
                </a:solidFill>
                <a:latin typeface="+mn-lt"/>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a:lstStyle>
          <a:p>
            <a:pPr marL="0" indent="0">
              <a:spcBef>
                <a:spcPct val="0"/>
              </a:spcBef>
              <a:spcAft>
                <a:spcPct val="0"/>
              </a:spcAft>
              <a:buNone/>
            </a:pPr>
            <a:endParaRPr lang="nl-NL" sz="825" b="1" dirty="0">
              <a:sym typeface="+mn-lt"/>
            </a:endParaRPr>
          </a:p>
        </p:txBody>
      </p:sp>
      <p:sp>
        <p:nvSpPr>
          <p:cNvPr id="24" name="Text Placeholder 2">
            <a:extLst>
              <a:ext uri="{FF2B5EF4-FFF2-40B4-BE49-F238E27FC236}">
                <a16:creationId xmlns:a16="http://schemas.microsoft.com/office/drawing/2014/main" id="{304F9B5F-A283-4517-974A-2F77C96B0C4B}"/>
              </a:ext>
            </a:extLst>
          </p:cNvPr>
          <p:cNvSpPr>
            <a:spLocks noGrp="1"/>
          </p:cNvSpPr>
          <p:nvPr>
            <p:custDataLst>
              <p:tags r:id="rId6"/>
            </p:custDataLst>
          </p:nvPr>
        </p:nvSpPr>
        <p:spPr bwMode="auto">
          <a:xfrm>
            <a:off x="3945731" y="1652588"/>
            <a:ext cx="1353741" cy="151210"/>
          </a:xfrm>
          <a:prstGeom prst="rect">
            <a:avLst/>
          </a:prstGeom>
          <a:noFill/>
          <a:ln>
            <a:noFill/>
          </a:ln>
          <a:extLst>
            <a:ext uri="{909E8E84-426E-40DD-AFC4-6F175D3DCCD1}">
              <a14:hiddenFill xmlns:a14="http://schemas.microsoft.com/office/drawing/2010/main">
                <a:solidFill>
                  <a:scrgbClr r="0" g="0" b="0"/>
                </a:solidFill>
              </a14:hiddenFill>
            </a:ext>
          </a:extLst>
        </p:spPr>
        <p:txBody>
          <a:bodyPr vert="horz" wrap="none" lIns="0" tIns="0" rIns="0" bIns="0" numCol="1" spcCol="0" rtlCol="0" anchor="ctr" anchorCtr="0">
            <a:noAutofit/>
          </a:bodyPr>
          <a:lstStyle>
            <a:lvl1pPr marL="239178" indent="-239178" algn="l" defTabSz="1219170" rtl="0" eaLnBrk="1" latinLnBrk="0" hangingPunct="1">
              <a:lnSpc>
                <a:spcPct val="120000"/>
              </a:lnSpc>
              <a:spcBef>
                <a:spcPts val="0"/>
              </a:spcBef>
              <a:buClr>
                <a:schemeClr val="accent1"/>
              </a:buClr>
              <a:buFont typeface="Wingdings" panose="05000000000000000000" pitchFamily="2" charset="2"/>
              <a:buChar char="§"/>
              <a:defRPr sz="1867" kern="1200">
                <a:solidFill>
                  <a:schemeClr val="tx1"/>
                </a:solidFill>
                <a:latin typeface="+mn-lt"/>
                <a:ea typeface="+mn-ea"/>
                <a:cs typeface="+mn-cs"/>
              </a:defRPr>
            </a:lvl1pPr>
            <a:lvl2pPr marL="476239" indent="-237061"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2pPr>
            <a:lvl3pPr marL="715415" indent="-239178" algn="l" defTabSz="1219170" rtl="0" eaLnBrk="1" latinLnBrk="0" hangingPunct="1">
              <a:lnSpc>
                <a:spcPct val="120000"/>
              </a:lnSpc>
              <a:spcBef>
                <a:spcPts val="0"/>
              </a:spcBef>
              <a:buFont typeface="Wingdings" panose="05000000000000000000" pitchFamily="2" charset="2"/>
              <a:buChar char="§"/>
              <a:defRPr sz="1867" kern="1200">
                <a:solidFill>
                  <a:schemeClr val="tx1"/>
                </a:solidFill>
                <a:latin typeface="+mn-lt"/>
                <a:ea typeface="+mn-ea"/>
                <a:cs typeface="+mn-cs"/>
              </a:defRPr>
            </a:lvl3pPr>
            <a:lvl4pPr marL="1073124" indent="-357708"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4pPr>
            <a:lvl5pPr marL="0" indent="0" algn="l" defTabSz="1219170" rtl="0" eaLnBrk="1" latinLnBrk="0" hangingPunct="1">
              <a:lnSpc>
                <a:spcPct val="120000"/>
              </a:lnSpc>
              <a:spcBef>
                <a:spcPts val="0"/>
              </a:spcBef>
              <a:buFont typeface="Arial" panose="020B0604020202020204" pitchFamily="34" charset="0"/>
              <a:buNone/>
              <a:defRPr sz="1867" b="1" kern="1200">
                <a:solidFill>
                  <a:schemeClr val="accent1"/>
                </a:solidFill>
                <a:latin typeface="+mn-lt"/>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a:lstStyle>
          <a:p>
            <a:pPr marL="0" indent="0">
              <a:spcBef>
                <a:spcPct val="0"/>
              </a:spcBef>
              <a:spcAft>
                <a:spcPct val="0"/>
              </a:spcAft>
              <a:buNone/>
            </a:pPr>
            <a:endParaRPr lang="nl-NL" sz="825" b="1" dirty="0">
              <a:sym typeface="+mn-lt"/>
            </a:endParaRPr>
          </a:p>
        </p:txBody>
      </p:sp>
      <p:sp>
        <p:nvSpPr>
          <p:cNvPr id="26" name="Text Placeholder 2">
            <a:extLst>
              <a:ext uri="{FF2B5EF4-FFF2-40B4-BE49-F238E27FC236}">
                <a16:creationId xmlns:a16="http://schemas.microsoft.com/office/drawing/2014/main" id="{3EB34373-1B1F-445B-9CC5-E7F4CF6E7D45}"/>
              </a:ext>
            </a:extLst>
          </p:cNvPr>
          <p:cNvSpPr>
            <a:spLocks noGrp="1"/>
          </p:cNvSpPr>
          <p:nvPr>
            <p:custDataLst>
              <p:tags r:id="rId7"/>
            </p:custDataLst>
          </p:nvPr>
        </p:nvSpPr>
        <p:spPr bwMode="auto">
          <a:xfrm>
            <a:off x="3945731" y="2220516"/>
            <a:ext cx="758429" cy="151210"/>
          </a:xfrm>
          <a:prstGeom prst="rect">
            <a:avLst/>
          </a:prstGeom>
          <a:noFill/>
          <a:ln>
            <a:noFill/>
          </a:ln>
          <a:extLst>
            <a:ext uri="{909E8E84-426E-40DD-AFC4-6F175D3DCCD1}">
              <a14:hiddenFill xmlns:a14="http://schemas.microsoft.com/office/drawing/2010/main">
                <a:solidFill>
                  <a:scrgbClr r="0" g="0" b="0"/>
                </a:solidFill>
              </a14:hiddenFill>
            </a:ext>
          </a:extLst>
        </p:spPr>
        <p:txBody>
          <a:bodyPr vert="horz" wrap="none" lIns="0" tIns="0" rIns="0" bIns="0" numCol="1" spcCol="0" rtlCol="0" anchor="ctr" anchorCtr="0">
            <a:noAutofit/>
          </a:bodyPr>
          <a:lstStyle>
            <a:lvl1pPr marL="239178" indent="-239178" algn="l" defTabSz="1219170" rtl="0" eaLnBrk="1" latinLnBrk="0" hangingPunct="1">
              <a:lnSpc>
                <a:spcPct val="120000"/>
              </a:lnSpc>
              <a:spcBef>
                <a:spcPts val="0"/>
              </a:spcBef>
              <a:buClr>
                <a:schemeClr val="accent1"/>
              </a:buClr>
              <a:buFont typeface="Wingdings" panose="05000000000000000000" pitchFamily="2" charset="2"/>
              <a:buChar char="§"/>
              <a:defRPr sz="1867" kern="1200">
                <a:solidFill>
                  <a:schemeClr val="tx1"/>
                </a:solidFill>
                <a:latin typeface="+mn-lt"/>
                <a:ea typeface="+mn-ea"/>
                <a:cs typeface="+mn-cs"/>
              </a:defRPr>
            </a:lvl1pPr>
            <a:lvl2pPr marL="476239" indent="-237061"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2pPr>
            <a:lvl3pPr marL="715415" indent="-239178" algn="l" defTabSz="1219170" rtl="0" eaLnBrk="1" latinLnBrk="0" hangingPunct="1">
              <a:lnSpc>
                <a:spcPct val="120000"/>
              </a:lnSpc>
              <a:spcBef>
                <a:spcPts val="0"/>
              </a:spcBef>
              <a:buFont typeface="Wingdings" panose="05000000000000000000" pitchFamily="2" charset="2"/>
              <a:buChar char="§"/>
              <a:defRPr sz="1867" kern="1200">
                <a:solidFill>
                  <a:schemeClr val="tx1"/>
                </a:solidFill>
                <a:latin typeface="+mn-lt"/>
                <a:ea typeface="+mn-ea"/>
                <a:cs typeface="+mn-cs"/>
              </a:defRPr>
            </a:lvl3pPr>
            <a:lvl4pPr marL="1073124" indent="-357708"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4pPr>
            <a:lvl5pPr marL="0" indent="0" algn="l" defTabSz="1219170" rtl="0" eaLnBrk="1" latinLnBrk="0" hangingPunct="1">
              <a:lnSpc>
                <a:spcPct val="120000"/>
              </a:lnSpc>
              <a:spcBef>
                <a:spcPts val="0"/>
              </a:spcBef>
              <a:buFont typeface="Arial" panose="020B0604020202020204" pitchFamily="34" charset="0"/>
              <a:buNone/>
              <a:defRPr sz="1867" b="1" kern="1200">
                <a:solidFill>
                  <a:schemeClr val="accent1"/>
                </a:solidFill>
                <a:latin typeface="+mn-lt"/>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a:lstStyle>
          <a:p>
            <a:pPr marL="0" indent="0">
              <a:spcBef>
                <a:spcPct val="0"/>
              </a:spcBef>
              <a:spcAft>
                <a:spcPct val="0"/>
              </a:spcAft>
              <a:buNone/>
            </a:pPr>
            <a:endParaRPr lang="nl-NL" sz="825" b="1" dirty="0">
              <a:sym typeface="+mn-lt"/>
            </a:endParaRPr>
          </a:p>
        </p:txBody>
      </p:sp>
      <p:sp>
        <p:nvSpPr>
          <p:cNvPr id="25" name="Text Placeholder 2">
            <a:extLst>
              <a:ext uri="{FF2B5EF4-FFF2-40B4-BE49-F238E27FC236}">
                <a16:creationId xmlns:a16="http://schemas.microsoft.com/office/drawing/2014/main" id="{2E146EEB-F77C-49D0-B704-98711262E938}"/>
              </a:ext>
            </a:extLst>
          </p:cNvPr>
          <p:cNvSpPr>
            <a:spLocks noGrp="1"/>
          </p:cNvSpPr>
          <p:nvPr>
            <p:custDataLst>
              <p:tags r:id="rId8"/>
            </p:custDataLst>
          </p:nvPr>
        </p:nvSpPr>
        <p:spPr bwMode="auto">
          <a:xfrm>
            <a:off x="3945732" y="1841898"/>
            <a:ext cx="1593056" cy="151210"/>
          </a:xfrm>
          <a:prstGeom prst="rect">
            <a:avLst/>
          </a:prstGeom>
          <a:noFill/>
          <a:ln>
            <a:noFill/>
          </a:ln>
          <a:extLst>
            <a:ext uri="{909E8E84-426E-40DD-AFC4-6F175D3DCCD1}">
              <a14:hiddenFill xmlns:a14="http://schemas.microsoft.com/office/drawing/2010/main">
                <a:solidFill>
                  <a:scrgbClr r="0" g="0" b="0"/>
                </a:solidFill>
              </a14:hiddenFill>
            </a:ext>
          </a:extLst>
        </p:spPr>
        <p:txBody>
          <a:bodyPr vert="horz" wrap="none" lIns="0" tIns="0" rIns="0" bIns="0" numCol="1" spcCol="0" rtlCol="0" anchor="ctr" anchorCtr="0">
            <a:noAutofit/>
          </a:bodyPr>
          <a:lstStyle>
            <a:lvl1pPr marL="239178" indent="-239178" algn="l" defTabSz="1219170" rtl="0" eaLnBrk="1" latinLnBrk="0" hangingPunct="1">
              <a:lnSpc>
                <a:spcPct val="120000"/>
              </a:lnSpc>
              <a:spcBef>
                <a:spcPts val="0"/>
              </a:spcBef>
              <a:buClr>
                <a:schemeClr val="accent1"/>
              </a:buClr>
              <a:buFont typeface="Wingdings" panose="05000000000000000000" pitchFamily="2" charset="2"/>
              <a:buChar char="§"/>
              <a:defRPr sz="1867" kern="1200">
                <a:solidFill>
                  <a:schemeClr val="tx1"/>
                </a:solidFill>
                <a:latin typeface="+mn-lt"/>
                <a:ea typeface="+mn-ea"/>
                <a:cs typeface="+mn-cs"/>
              </a:defRPr>
            </a:lvl1pPr>
            <a:lvl2pPr marL="476239" indent="-237061"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2pPr>
            <a:lvl3pPr marL="715415" indent="-239178" algn="l" defTabSz="1219170" rtl="0" eaLnBrk="1" latinLnBrk="0" hangingPunct="1">
              <a:lnSpc>
                <a:spcPct val="120000"/>
              </a:lnSpc>
              <a:spcBef>
                <a:spcPts val="0"/>
              </a:spcBef>
              <a:buFont typeface="Wingdings" panose="05000000000000000000" pitchFamily="2" charset="2"/>
              <a:buChar char="§"/>
              <a:defRPr sz="1867" kern="1200">
                <a:solidFill>
                  <a:schemeClr val="tx1"/>
                </a:solidFill>
                <a:latin typeface="+mn-lt"/>
                <a:ea typeface="+mn-ea"/>
                <a:cs typeface="+mn-cs"/>
              </a:defRPr>
            </a:lvl3pPr>
            <a:lvl4pPr marL="1073124" indent="-357708"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4pPr>
            <a:lvl5pPr marL="0" indent="0" algn="l" defTabSz="1219170" rtl="0" eaLnBrk="1" latinLnBrk="0" hangingPunct="1">
              <a:lnSpc>
                <a:spcPct val="120000"/>
              </a:lnSpc>
              <a:spcBef>
                <a:spcPts val="0"/>
              </a:spcBef>
              <a:buFont typeface="Arial" panose="020B0604020202020204" pitchFamily="34" charset="0"/>
              <a:buNone/>
              <a:defRPr sz="1867" b="1" kern="1200">
                <a:solidFill>
                  <a:schemeClr val="accent1"/>
                </a:solidFill>
                <a:latin typeface="+mn-lt"/>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a:lstStyle>
          <a:p>
            <a:pPr marL="0" indent="0">
              <a:spcBef>
                <a:spcPct val="0"/>
              </a:spcBef>
              <a:spcAft>
                <a:spcPct val="0"/>
              </a:spcAft>
              <a:buNone/>
            </a:pPr>
            <a:endParaRPr lang="nl-NL" sz="825" b="1" dirty="0">
              <a:sym typeface="+mn-lt"/>
            </a:endParaRPr>
          </a:p>
        </p:txBody>
      </p:sp>
      <p:sp>
        <p:nvSpPr>
          <p:cNvPr id="27" name="Text Placeholder 2">
            <a:extLst>
              <a:ext uri="{FF2B5EF4-FFF2-40B4-BE49-F238E27FC236}">
                <a16:creationId xmlns:a16="http://schemas.microsoft.com/office/drawing/2014/main" id="{9CB98FE2-23A6-4AF6-BEB0-3C2BB5199819}"/>
              </a:ext>
            </a:extLst>
          </p:cNvPr>
          <p:cNvSpPr>
            <a:spLocks noGrp="1"/>
          </p:cNvSpPr>
          <p:nvPr>
            <p:custDataLst>
              <p:tags r:id="rId9"/>
            </p:custDataLst>
          </p:nvPr>
        </p:nvSpPr>
        <p:spPr bwMode="auto">
          <a:xfrm>
            <a:off x="3945731" y="2409825"/>
            <a:ext cx="286941" cy="151210"/>
          </a:xfrm>
          <a:prstGeom prst="rect">
            <a:avLst/>
          </a:prstGeom>
          <a:noFill/>
          <a:ln>
            <a:noFill/>
          </a:ln>
          <a:extLst>
            <a:ext uri="{909E8E84-426E-40DD-AFC4-6F175D3DCCD1}">
              <a14:hiddenFill xmlns:a14="http://schemas.microsoft.com/office/drawing/2010/main">
                <a:solidFill>
                  <a:scrgbClr r="0" g="0" b="0"/>
                </a:solidFill>
              </a14:hiddenFill>
            </a:ext>
          </a:extLst>
        </p:spPr>
        <p:txBody>
          <a:bodyPr vert="horz" wrap="none" lIns="0" tIns="0" rIns="0" bIns="0" numCol="1" spcCol="0" rtlCol="0" anchor="ctr" anchorCtr="0">
            <a:noAutofit/>
          </a:bodyPr>
          <a:lstStyle>
            <a:lvl1pPr marL="239178" indent="-239178" algn="l" defTabSz="1219170" rtl="0" eaLnBrk="1" latinLnBrk="0" hangingPunct="1">
              <a:lnSpc>
                <a:spcPct val="120000"/>
              </a:lnSpc>
              <a:spcBef>
                <a:spcPts val="0"/>
              </a:spcBef>
              <a:buClr>
                <a:schemeClr val="accent1"/>
              </a:buClr>
              <a:buFont typeface="Wingdings" panose="05000000000000000000" pitchFamily="2" charset="2"/>
              <a:buChar char="§"/>
              <a:defRPr sz="1867" kern="1200">
                <a:solidFill>
                  <a:schemeClr val="tx1"/>
                </a:solidFill>
                <a:latin typeface="+mn-lt"/>
                <a:ea typeface="+mn-ea"/>
                <a:cs typeface="+mn-cs"/>
              </a:defRPr>
            </a:lvl1pPr>
            <a:lvl2pPr marL="476239" indent="-237061"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2pPr>
            <a:lvl3pPr marL="715415" indent="-239178" algn="l" defTabSz="1219170" rtl="0" eaLnBrk="1" latinLnBrk="0" hangingPunct="1">
              <a:lnSpc>
                <a:spcPct val="120000"/>
              </a:lnSpc>
              <a:spcBef>
                <a:spcPts val="0"/>
              </a:spcBef>
              <a:buFont typeface="Wingdings" panose="05000000000000000000" pitchFamily="2" charset="2"/>
              <a:buChar char="§"/>
              <a:defRPr sz="1867" kern="1200">
                <a:solidFill>
                  <a:schemeClr val="tx1"/>
                </a:solidFill>
                <a:latin typeface="+mn-lt"/>
                <a:ea typeface="+mn-ea"/>
                <a:cs typeface="+mn-cs"/>
              </a:defRPr>
            </a:lvl3pPr>
            <a:lvl4pPr marL="1073124" indent="-357708"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4pPr>
            <a:lvl5pPr marL="0" indent="0" algn="l" defTabSz="1219170" rtl="0" eaLnBrk="1" latinLnBrk="0" hangingPunct="1">
              <a:lnSpc>
                <a:spcPct val="120000"/>
              </a:lnSpc>
              <a:spcBef>
                <a:spcPts val="0"/>
              </a:spcBef>
              <a:buFont typeface="Arial" panose="020B0604020202020204" pitchFamily="34" charset="0"/>
              <a:buNone/>
              <a:defRPr sz="1867" b="1" kern="1200">
                <a:solidFill>
                  <a:schemeClr val="accent1"/>
                </a:solidFill>
                <a:latin typeface="+mn-lt"/>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a:lstStyle>
          <a:p>
            <a:pPr marL="0" indent="0">
              <a:spcBef>
                <a:spcPct val="0"/>
              </a:spcBef>
              <a:spcAft>
                <a:spcPct val="0"/>
              </a:spcAft>
              <a:buNone/>
            </a:pPr>
            <a:endParaRPr lang="nl-NL" sz="825" b="1" dirty="0">
              <a:sym typeface="+mn-lt"/>
            </a:endParaRPr>
          </a:p>
        </p:txBody>
      </p:sp>
      <p:sp>
        <p:nvSpPr>
          <p:cNvPr id="28" name="Text Placeholder 2">
            <a:extLst>
              <a:ext uri="{FF2B5EF4-FFF2-40B4-BE49-F238E27FC236}">
                <a16:creationId xmlns:a16="http://schemas.microsoft.com/office/drawing/2014/main" id="{6C672193-6B77-424D-A68C-A02C6A644AEE}"/>
              </a:ext>
            </a:extLst>
          </p:cNvPr>
          <p:cNvSpPr>
            <a:spLocks noGrp="1"/>
          </p:cNvSpPr>
          <p:nvPr>
            <p:custDataLst>
              <p:tags r:id="rId10"/>
            </p:custDataLst>
          </p:nvPr>
        </p:nvSpPr>
        <p:spPr bwMode="auto">
          <a:xfrm>
            <a:off x="3945731" y="2599135"/>
            <a:ext cx="967979" cy="151210"/>
          </a:xfrm>
          <a:prstGeom prst="rect">
            <a:avLst/>
          </a:prstGeom>
          <a:noFill/>
          <a:ln>
            <a:noFill/>
          </a:ln>
          <a:extLst>
            <a:ext uri="{909E8E84-426E-40DD-AFC4-6F175D3DCCD1}">
              <a14:hiddenFill xmlns:a14="http://schemas.microsoft.com/office/drawing/2010/main">
                <a:solidFill>
                  <a:scrgbClr r="0" g="0" b="0"/>
                </a:solidFill>
              </a14:hiddenFill>
            </a:ext>
          </a:extLst>
        </p:spPr>
        <p:txBody>
          <a:bodyPr vert="horz" wrap="none" lIns="0" tIns="0" rIns="0" bIns="0" numCol="1" spcCol="0" rtlCol="0" anchor="ctr" anchorCtr="0">
            <a:noAutofit/>
          </a:bodyPr>
          <a:lstStyle>
            <a:lvl1pPr marL="239178" indent="-239178" algn="l" defTabSz="1219170" rtl="0" eaLnBrk="1" latinLnBrk="0" hangingPunct="1">
              <a:lnSpc>
                <a:spcPct val="120000"/>
              </a:lnSpc>
              <a:spcBef>
                <a:spcPts val="0"/>
              </a:spcBef>
              <a:buClr>
                <a:schemeClr val="accent1"/>
              </a:buClr>
              <a:buFont typeface="Wingdings" panose="05000000000000000000" pitchFamily="2" charset="2"/>
              <a:buChar char="§"/>
              <a:defRPr sz="1867" kern="1200">
                <a:solidFill>
                  <a:schemeClr val="tx1"/>
                </a:solidFill>
                <a:latin typeface="+mn-lt"/>
                <a:ea typeface="+mn-ea"/>
                <a:cs typeface="+mn-cs"/>
              </a:defRPr>
            </a:lvl1pPr>
            <a:lvl2pPr marL="476239" indent="-237061"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2pPr>
            <a:lvl3pPr marL="715415" indent="-239178" algn="l" defTabSz="1219170" rtl="0" eaLnBrk="1" latinLnBrk="0" hangingPunct="1">
              <a:lnSpc>
                <a:spcPct val="120000"/>
              </a:lnSpc>
              <a:spcBef>
                <a:spcPts val="0"/>
              </a:spcBef>
              <a:buFont typeface="Wingdings" panose="05000000000000000000" pitchFamily="2" charset="2"/>
              <a:buChar char="§"/>
              <a:defRPr sz="1867" kern="1200">
                <a:solidFill>
                  <a:schemeClr val="tx1"/>
                </a:solidFill>
                <a:latin typeface="+mn-lt"/>
                <a:ea typeface="+mn-ea"/>
                <a:cs typeface="+mn-cs"/>
              </a:defRPr>
            </a:lvl3pPr>
            <a:lvl4pPr marL="1073124" indent="-357708"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4pPr>
            <a:lvl5pPr marL="0" indent="0" algn="l" defTabSz="1219170" rtl="0" eaLnBrk="1" latinLnBrk="0" hangingPunct="1">
              <a:lnSpc>
                <a:spcPct val="120000"/>
              </a:lnSpc>
              <a:spcBef>
                <a:spcPts val="0"/>
              </a:spcBef>
              <a:buFont typeface="Arial" panose="020B0604020202020204" pitchFamily="34" charset="0"/>
              <a:buNone/>
              <a:defRPr sz="1867" b="1" kern="1200">
                <a:solidFill>
                  <a:schemeClr val="accent1"/>
                </a:solidFill>
                <a:latin typeface="+mn-lt"/>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a:lstStyle>
          <a:p>
            <a:pPr marL="0" indent="0">
              <a:spcBef>
                <a:spcPct val="0"/>
              </a:spcBef>
              <a:spcAft>
                <a:spcPct val="0"/>
              </a:spcAft>
              <a:buNone/>
            </a:pPr>
            <a:endParaRPr lang="nl-NL" sz="825" b="1" dirty="0">
              <a:sym typeface="+mn-lt"/>
            </a:endParaRPr>
          </a:p>
        </p:txBody>
      </p:sp>
      <p:sp>
        <p:nvSpPr>
          <p:cNvPr id="33" name="Text Placeholder 2">
            <a:extLst>
              <a:ext uri="{FF2B5EF4-FFF2-40B4-BE49-F238E27FC236}">
                <a16:creationId xmlns:a16="http://schemas.microsoft.com/office/drawing/2014/main" id="{90996C04-AE5C-4F01-ACB9-901131E8B61F}"/>
              </a:ext>
            </a:extLst>
          </p:cNvPr>
          <p:cNvSpPr>
            <a:spLocks noGrp="1"/>
          </p:cNvSpPr>
          <p:nvPr>
            <p:custDataLst>
              <p:tags r:id="rId11"/>
            </p:custDataLst>
          </p:nvPr>
        </p:nvSpPr>
        <p:spPr bwMode="auto">
          <a:xfrm>
            <a:off x="3945732" y="2788444"/>
            <a:ext cx="1126331" cy="151210"/>
          </a:xfrm>
          <a:prstGeom prst="rect">
            <a:avLst/>
          </a:prstGeom>
          <a:noFill/>
          <a:ln>
            <a:noFill/>
          </a:ln>
          <a:extLst>
            <a:ext uri="{909E8E84-426E-40DD-AFC4-6F175D3DCCD1}">
              <a14:hiddenFill xmlns:a14="http://schemas.microsoft.com/office/drawing/2010/main">
                <a:solidFill>
                  <a:scrgbClr r="0" g="0" b="0"/>
                </a:solidFill>
              </a14:hiddenFill>
            </a:ext>
          </a:extLst>
        </p:spPr>
        <p:txBody>
          <a:bodyPr vert="horz" wrap="none" lIns="0" tIns="0" rIns="0" bIns="0" numCol="1" spcCol="0" rtlCol="0" anchor="ctr" anchorCtr="0">
            <a:noAutofit/>
          </a:bodyPr>
          <a:lstStyle>
            <a:lvl1pPr marL="239178" indent="-239178" algn="l" defTabSz="1219170" rtl="0" eaLnBrk="1" latinLnBrk="0" hangingPunct="1">
              <a:lnSpc>
                <a:spcPct val="120000"/>
              </a:lnSpc>
              <a:spcBef>
                <a:spcPts val="0"/>
              </a:spcBef>
              <a:buClr>
                <a:schemeClr val="accent1"/>
              </a:buClr>
              <a:buFont typeface="Wingdings" panose="05000000000000000000" pitchFamily="2" charset="2"/>
              <a:buChar char="§"/>
              <a:defRPr sz="1867" kern="1200">
                <a:solidFill>
                  <a:schemeClr val="tx1"/>
                </a:solidFill>
                <a:latin typeface="+mn-lt"/>
                <a:ea typeface="+mn-ea"/>
                <a:cs typeface="+mn-cs"/>
              </a:defRPr>
            </a:lvl1pPr>
            <a:lvl2pPr marL="476239" indent="-237061"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2pPr>
            <a:lvl3pPr marL="715415" indent="-239178" algn="l" defTabSz="1219170" rtl="0" eaLnBrk="1" latinLnBrk="0" hangingPunct="1">
              <a:lnSpc>
                <a:spcPct val="120000"/>
              </a:lnSpc>
              <a:spcBef>
                <a:spcPts val="0"/>
              </a:spcBef>
              <a:buFont typeface="Wingdings" panose="05000000000000000000" pitchFamily="2" charset="2"/>
              <a:buChar char="§"/>
              <a:defRPr sz="1867" kern="1200">
                <a:solidFill>
                  <a:schemeClr val="tx1"/>
                </a:solidFill>
                <a:latin typeface="+mn-lt"/>
                <a:ea typeface="+mn-ea"/>
                <a:cs typeface="+mn-cs"/>
              </a:defRPr>
            </a:lvl3pPr>
            <a:lvl4pPr marL="1073124" indent="-357708" algn="l" defTabSz="1219170" rtl="0" eaLnBrk="1" latinLnBrk="0" hangingPunct="1">
              <a:lnSpc>
                <a:spcPct val="120000"/>
              </a:lnSpc>
              <a:spcBef>
                <a:spcPts val="0"/>
              </a:spcBef>
              <a:buFont typeface="Arial" panose="020B0604020202020204" pitchFamily="34" charset="0"/>
              <a:buChar char="–"/>
              <a:defRPr sz="1867" kern="1200">
                <a:solidFill>
                  <a:schemeClr val="tx1"/>
                </a:solidFill>
                <a:latin typeface="+mn-lt"/>
                <a:ea typeface="+mn-ea"/>
                <a:cs typeface="+mn-cs"/>
              </a:defRPr>
            </a:lvl4pPr>
            <a:lvl5pPr marL="0" indent="0" algn="l" defTabSz="1219170" rtl="0" eaLnBrk="1" latinLnBrk="0" hangingPunct="1">
              <a:lnSpc>
                <a:spcPct val="120000"/>
              </a:lnSpc>
              <a:spcBef>
                <a:spcPts val="0"/>
              </a:spcBef>
              <a:buFont typeface="Arial" panose="020B0604020202020204" pitchFamily="34" charset="0"/>
              <a:buNone/>
              <a:defRPr sz="1867" b="1" kern="1200">
                <a:solidFill>
                  <a:schemeClr val="accent1"/>
                </a:solidFill>
                <a:latin typeface="+mn-lt"/>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a:lstStyle>
          <a:p>
            <a:pPr marL="0" indent="0">
              <a:spcBef>
                <a:spcPct val="0"/>
              </a:spcBef>
              <a:spcAft>
                <a:spcPct val="0"/>
              </a:spcAft>
              <a:buNone/>
            </a:pPr>
            <a:endParaRPr lang="nl-NL" sz="825" b="1" dirty="0">
              <a:sym typeface="+mn-lt"/>
            </a:endParaRPr>
          </a:p>
        </p:txBody>
      </p:sp>
      <p:pic>
        <p:nvPicPr>
          <p:cNvPr id="9" name="Picture 8">
            <a:extLst>
              <a:ext uri="{FF2B5EF4-FFF2-40B4-BE49-F238E27FC236}">
                <a16:creationId xmlns:a16="http://schemas.microsoft.com/office/drawing/2014/main" id="{2115680E-7A9E-4FE4-8A61-DA772B7DCAFC}"/>
              </a:ext>
            </a:extLst>
          </p:cNvPr>
          <p:cNvPicPr>
            <a:picLocks noChangeAspect="1"/>
          </p:cNvPicPr>
          <p:nvPr/>
        </p:nvPicPr>
        <p:blipFill>
          <a:blip r:embed="rId16"/>
          <a:stretch>
            <a:fillRect/>
          </a:stretch>
        </p:blipFill>
        <p:spPr>
          <a:xfrm>
            <a:off x="394010" y="644952"/>
            <a:ext cx="2487139" cy="2544152"/>
          </a:xfrm>
          <a:prstGeom prst="rect">
            <a:avLst/>
          </a:prstGeom>
        </p:spPr>
      </p:pic>
      <p:sp>
        <p:nvSpPr>
          <p:cNvPr id="7" name="TextBox 6">
            <a:extLst>
              <a:ext uri="{FF2B5EF4-FFF2-40B4-BE49-F238E27FC236}">
                <a16:creationId xmlns:a16="http://schemas.microsoft.com/office/drawing/2014/main" id="{A2D7BF9A-7459-4E6C-8D5C-F5CAFA160386}"/>
              </a:ext>
            </a:extLst>
          </p:cNvPr>
          <p:cNvSpPr txBox="1"/>
          <p:nvPr/>
        </p:nvSpPr>
        <p:spPr>
          <a:xfrm>
            <a:off x="0" y="3314029"/>
            <a:ext cx="5201056" cy="938719"/>
          </a:xfrm>
          <a:prstGeom prst="rect">
            <a:avLst/>
          </a:prstGeom>
          <a:noFill/>
        </p:spPr>
        <p:txBody>
          <a:bodyPr wrap="square" rtlCol="0">
            <a:spAutoFit/>
          </a:bodyPr>
          <a:lstStyle/>
          <a:p>
            <a:r>
              <a:rPr lang="en-GB" sz="1100" dirty="0"/>
              <a:t>KPI’s are used to measure performance, identify trends in performance and used to demonstrate the need to plant improvements, replacement or disposal.</a:t>
            </a:r>
          </a:p>
          <a:p>
            <a:endParaRPr lang="en-GB" sz="1100" dirty="0"/>
          </a:p>
          <a:p>
            <a:r>
              <a:rPr lang="en-GB" sz="1100" dirty="0"/>
              <a:t>The Gold, Silver and Bronze model allows departments to cherry pick the elements to focus on a particular process.</a:t>
            </a:r>
          </a:p>
        </p:txBody>
      </p:sp>
    </p:spTree>
    <p:extLst>
      <p:ext uri="{BB962C8B-B14F-4D97-AF65-F5344CB8AC3E}">
        <p14:creationId xmlns:p14="http://schemas.microsoft.com/office/powerpoint/2010/main" val="1526800845"/>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AC0F23-C56D-4C90-886F-170E2868617A}"/>
              </a:ext>
            </a:extLst>
          </p:cNvPr>
          <p:cNvSpPr>
            <a:spLocks noGrp="1"/>
          </p:cNvSpPr>
          <p:nvPr>
            <p:ph idx="1"/>
          </p:nvPr>
        </p:nvSpPr>
        <p:spPr>
          <a:xfrm>
            <a:off x="0" y="336252"/>
            <a:ext cx="9144000" cy="4133385"/>
          </a:xfrm>
        </p:spPr>
        <p:txBody>
          <a:bodyPr/>
          <a:lstStyle/>
          <a:p>
            <a:pPr marL="0" indent="0">
              <a:buNone/>
            </a:pPr>
            <a:r>
              <a:rPr lang="en-GB" sz="1100" dirty="0"/>
              <a:t>From the research carried out it is clear to see that there is no one fit approach to asset maintenance, but the basic principles are the same and modified by each business. i.e.  Industry; context; financial position; age etc.</a:t>
            </a:r>
          </a:p>
          <a:p>
            <a:pPr marL="0" indent="0">
              <a:buNone/>
            </a:pPr>
            <a:endParaRPr lang="en-GB" sz="1100" dirty="0"/>
          </a:p>
          <a:p>
            <a:pPr marL="0" indent="0">
              <a:buNone/>
            </a:pPr>
            <a:r>
              <a:rPr lang="en-GB" sz="1100" dirty="0"/>
              <a:t>Tata has its own Asset management system. It does not claim to be ISO55000 compliant, but has all the key features of this system. Budget management will be the biggest issue facing TATA over the next few years as the drive to decarbonise accelerates and energy prices and labour costs are escalating. This is compounded when only profit will be reused for CapEx and risks a downward spiral to reactive maintenance.</a:t>
            </a:r>
          </a:p>
          <a:p>
            <a:pPr marL="0" indent="0">
              <a:buNone/>
            </a:pPr>
            <a:endParaRPr lang="en-GB" sz="1100" dirty="0"/>
          </a:p>
          <a:p>
            <a:pPr marL="0" indent="0">
              <a:buNone/>
            </a:pPr>
            <a:r>
              <a:rPr lang="en-GB" sz="1100" dirty="0"/>
              <a:t>Tata focuses its asset management on people and manufacturing assets. As all the assets are aged; with many passed end of design life they requires costly specialists to maintain them and will need substantial cash injection over the next few years to sustain current performance.</a:t>
            </a:r>
          </a:p>
          <a:p>
            <a:pPr marL="0" indent="0">
              <a:buNone/>
            </a:pPr>
            <a:endParaRPr lang="en-GB" sz="1100" dirty="0"/>
          </a:p>
          <a:p>
            <a:pPr marL="0" indent="0">
              <a:buNone/>
            </a:pPr>
            <a:r>
              <a:rPr lang="en-GB" sz="1100" dirty="0"/>
              <a:t>Tata, being a COMAH Tier 1 site is excellent at managing safety, this includes Risk Management; Asset Life; Operational Environment; Maintenance Concepts and training for persons involved with these assets. </a:t>
            </a:r>
          </a:p>
          <a:p>
            <a:pPr marL="0" indent="0">
              <a:buNone/>
            </a:pPr>
            <a:endParaRPr lang="en-GB" sz="1100" dirty="0"/>
          </a:p>
          <a:p>
            <a:pPr marL="0" indent="0">
              <a:buNone/>
            </a:pPr>
            <a:r>
              <a:rPr lang="en-GB" sz="1100" dirty="0"/>
              <a:t>Tata’s maintenance management system is excellent, the depth of information and how that can be displayed is essential to daily operations. Previous experience with SWP highlighted reliance and external contractors on excel spreadsheets to manage their asset lists and did not have an electronic asset management system.</a:t>
            </a:r>
          </a:p>
          <a:p>
            <a:endParaRPr lang="en-GB" sz="1100" dirty="0"/>
          </a:p>
          <a:p>
            <a:pPr marL="0" indent="0">
              <a:buNone/>
            </a:pPr>
            <a:r>
              <a:rPr lang="en-GB" sz="1100" dirty="0"/>
              <a:t>Tata is not good at building or site infrastructure maintenance, this is because Tata’s focus is on production, steel manufacture and customer satisfaction. South Wales Police have an opposing strategy where the buildings are the main asset and well maintained, but the physical assets internally were not maintained as well.</a:t>
            </a:r>
          </a:p>
          <a:p>
            <a:pPr marL="0" indent="0">
              <a:buNone/>
            </a:pPr>
            <a:endParaRPr lang="en-GB" sz="1100" dirty="0"/>
          </a:p>
          <a:p>
            <a:pPr marL="0" indent="0">
              <a:buNone/>
            </a:pPr>
            <a:r>
              <a:rPr lang="en-GB" sz="1100" dirty="0"/>
              <a:t>Tata Struggles to attract and retain individuals. Steel making is a hard environment and struggles to leave the dirty; physical; polluting; male dominated labels behind. This puts them in a difficult position as skilled engineers are difficult to acquire in the modern job market.</a:t>
            </a:r>
          </a:p>
          <a:p>
            <a:endParaRPr lang="en-GB" sz="1100" dirty="0"/>
          </a:p>
        </p:txBody>
      </p:sp>
      <p:sp>
        <p:nvSpPr>
          <p:cNvPr id="4" name="Title 3">
            <a:extLst>
              <a:ext uri="{FF2B5EF4-FFF2-40B4-BE49-F238E27FC236}">
                <a16:creationId xmlns:a16="http://schemas.microsoft.com/office/drawing/2014/main" id="{3FF2AE3D-1246-4E09-BA30-75C46EEDD110}"/>
              </a:ext>
            </a:extLst>
          </p:cNvPr>
          <p:cNvSpPr>
            <a:spLocks noGrp="1"/>
          </p:cNvSpPr>
          <p:nvPr>
            <p:ph type="title"/>
          </p:nvPr>
        </p:nvSpPr>
        <p:spPr>
          <a:xfrm>
            <a:off x="-1" y="-4746"/>
            <a:ext cx="9143999" cy="458229"/>
          </a:xfrm>
        </p:spPr>
        <p:txBody>
          <a:bodyPr/>
          <a:lstStyle/>
          <a:p>
            <a:r>
              <a:rPr lang="en-GB" dirty="0"/>
              <a:t>Conclusion</a:t>
            </a:r>
          </a:p>
        </p:txBody>
      </p:sp>
      <p:sp>
        <p:nvSpPr>
          <p:cNvPr id="5" name="Slide Number Placeholder 4">
            <a:extLst>
              <a:ext uri="{FF2B5EF4-FFF2-40B4-BE49-F238E27FC236}">
                <a16:creationId xmlns:a16="http://schemas.microsoft.com/office/drawing/2014/main" id="{B7A319A3-8050-4865-A007-28D51EAA395A}"/>
              </a:ext>
            </a:extLst>
          </p:cNvPr>
          <p:cNvSpPr>
            <a:spLocks noGrp="1"/>
          </p:cNvSpPr>
          <p:nvPr>
            <p:ph type="sldNum" sz="quarter" idx="16"/>
          </p:nvPr>
        </p:nvSpPr>
        <p:spPr/>
        <p:txBody>
          <a:bodyPr/>
          <a:lstStyle/>
          <a:p>
            <a:fld id="{1F3F7073-2DD3-4386-BBF7-0F6C7BAF276C}" type="slidenum">
              <a:rPr lang="en-GB" noProof="0" smtClean="0">
                <a:solidFill>
                  <a:srgbClr val="FFFFFF"/>
                </a:solidFill>
              </a:rPr>
              <a:pPr/>
              <a:t>14</a:t>
            </a:fld>
            <a:endParaRPr lang="en-GB" noProof="0">
              <a:solidFill>
                <a:srgbClr val="FFFFFF"/>
              </a:solidFill>
            </a:endParaRPr>
          </a:p>
        </p:txBody>
      </p:sp>
    </p:spTree>
    <p:extLst>
      <p:ext uri="{BB962C8B-B14F-4D97-AF65-F5344CB8AC3E}">
        <p14:creationId xmlns:p14="http://schemas.microsoft.com/office/powerpoint/2010/main" val="3753449085"/>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AE38C46-042D-4088-8002-558C19A0BC15}"/>
              </a:ext>
            </a:extLst>
          </p:cNvPr>
          <p:cNvPicPr>
            <a:picLocks noChangeAspect="1"/>
          </p:cNvPicPr>
          <p:nvPr/>
        </p:nvPicPr>
        <p:blipFill>
          <a:blip r:embed="rId2"/>
          <a:stretch>
            <a:fillRect/>
          </a:stretch>
        </p:blipFill>
        <p:spPr>
          <a:xfrm>
            <a:off x="0" y="-3810"/>
            <a:ext cx="9144000" cy="5151119"/>
          </a:xfrm>
          <a:prstGeom prst="rect">
            <a:avLst/>
          </a:prstGeom>
        </p:spPr>
      </p:pic>
      <p:sp>
        <p:nvSpPr>
          <p:cNvPr id="5" name="Slide Number Placeholder 4">
            <a:extLst>
              <a:ext uri="{FF2B5EF4-FFF2-40B4-BE49-F238E27FC236}">
                <a16:creationId xmlns:a16="http://schemas.microsoft.com/office/drawing/2014/main" id="{3753E11B-DD71-4333-A72B-EB5464B06C1B}"/>
              </a:ext>
            </a:extLst>
          </p:cNvPr>
          <p:cNvSpPr>
            <a:spLocks noGrp="1"/>
          </p:cNvSpPr>
          <p:nvPr>
            <p:ph type="sldNum" sz="quarter" idx="16"/>
          </p:nvPr>
        </p:nvSpPr>
        <p:spPr/>
        <p:txBody>
          <a:bodyPr/>
          <a:lstStyle/>
          <a:p>
            <a:fld id="{1F3F7073-2DD3-4386-BBF7-0F6C7BAF276C}" type="slidenum">
              <a:rPr lang="en-GB" noProof="0" smtClean="0">
                <a:solidFill>
                  <a:srgbClr val="FFFFFF"/>
                </a:solidFill>
              </a:rPr>
              <a:pPr/>
              <a:t>15</a:t>
            </a:fld>
            <a:endParaRPr lang="en-GB" noProof="0">
              <a:solidFill>
                <a:srgbClr val="FFFFFF"/>
              </a:solidFill>
            </a:endParaRPr>
          </a:p>
        </p:txBody>
      </p:sp>
    </p:spTree>
    <p:extLst>
      <p:ext uri="{BB962C8B-B14F-4D97-AF65-F5344CB8AC3E}">
        <p14:creationId xmlns:p14="http://schemas.microsoft.com/office/powerpoint/2010/main" val="2884720098"/>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A large body of water&#10;&#10;Description automatically generated">
            <a:extLst>
              <a:ext uri="{FF2B5EF4-FFF2-40B4-BE49-F238E27FC236}">
                <a16:creationId xmlns:a16="http://schemas.microsoft.com/office/drawing/2014/main" id="{0991D5A2-D88F-4A77-A66E-A4DB704E8E27}"/>
              </a:ext>
            </a:extLst>
          </p:cNvPr>
          <p:cNvPicPr>
            <a:picLocks noGrp="1" noChangeAspect="1"/>
          </p:cNvPicPr>
          <p:nvPr>
            <p:ph type="pic" idx="13"/>
          </p:nvPr>
        </p:nvPicPr>
        <p:blipFill>
          <a:blip r:embed="rId2">
            <a:alphaModFix amt="50000"/>
            <a:extLst>
              <a:ext uri="{28A0092B-C50C-407E-A947-70E740481C1C}">
                <a14:useLocalDpi xmlns:a14="http://schemas.microsoft.com/office/drawing/2010/main" val="0"/>
              </a:ext>
            </a:extLst>
          </a:blip>
          <a:srcRect t="7833" b="7833"/>
          <a:stretch>
            <a:fillRect/>
          </a:stretch>
        </p:blipFill>
        <p:spPr>
          <a:xfrm>
            <a:off x="0" y="0"/>
            <a:ext cx="9144000" cy="5143500"/>
          </a:xfrm>
        </p:spPr>
      </p:pic>
      <p:sp>
        <p:nvSpPr>
          <p:cNvPr id="5" name="Slide Number Placeholder 4"/>
          <p:cNvSpPr>
            <a:spLocks noGrp="1"/>
          </p:cNvSpPr>
          <p:nvPr>
            <p:ph type="sldNum" sz="quarter" idx="12"/>
          </p:nvPr>
        </p:nvSpPr>
        <p:spPr/>
        <p:txBody>
          <a:bodyPr/>
          <a:lstStyle/>
          <a:p>
            <a:fld id="{1F3F7073-2DD3-4386-BBF7-0F6C7BAF276C}" type="slidenum">
              <a:rPr lang="en-GB" noProof="0" smtClean="0">
                <a:solidFill>
                  <a:srgbClr val="FFFFFF"/>
                </a:solidFill>
              </a:rPr>
              <a:pPr/>
              <a:t>16</a:t>
            </a:fld>
            <a:endParaRPr lang="en-GB" noProof="0">
              <a:solidFill>
                <a:srgbClr val="FFFFFF"/>
              </a:solidFill>
            </a:endParaRPr>
          </a:p>
        </p:txBody>
      </p:sp>
      <p:sp>
        <p:nvSpPr>
          <p:cNvPr id="11" name="TextBox 10">
            <a:extLst>
              <a:ext uri="{FF2B5EF4-FFF2-40B4-BE49-F238E27FC236}">
                <a16:creationId xmlns:a16="http://schemas.microsoft.com/office/drawing/2014/main" id="{06CBF909-6DB8-4419-BA29-0F761B9D042C}"/>
              </a:ext>
            </a:extLst>
          </p:cNvPr>
          <p:cNvSpPr txBox="1"/>
          <p:nvPr/>
        </p:nvSpPr>
        <p:spPr>
          <a:xfrm>
            <a:off x="81776" y="0"/>
            <a:ext cx="2624254" cy="523220"/>
          </a:xfrm>
          <a:prstGeom prst="rect">
            <a:avLst/>
          </a:prstGeom>
          <a:noFill/>
        </p:spPr>
        <p:txBody>
          <a:bodyPr wrap="square" rtlCol="0">
            <a:spAutoFit/>
          </a:bodyPr>
          <a:lstStyle/>
          <a:p>
            <a:r>
              <a:rPr lang="en-GB" sz="2800" b="1" dirty="0">
                <a:solidFill>
                  <a:schemeClr val="bg1"/>
                </a:solidFill>
              </a:rPr>
              <a:t>References</a:t>
            </a:r>
          </a:p>
        </p:txBody>
      </p:sp>
      <p:sp>
        <p:nvSpPr>
          <p:cNvPr id="16" name="TextBox 15">
            <a:extLst>
              <a:ext uri="{FF2B5EF4-FFF2-40B4-BE49-F238E27FC236}">
                <a16:creationId xmlns:a16="http://schemas.microsoft.com/office/drawing/2014/main" id="{61D12E25-CEC9-4FA1-AE75-12BA88C07F86}"/>
              </a:ext>
            </a:extLst>
          </p:cNvPr>
          <p:cNvSpPr txBox="1"/>
          <p:nvPr/>
        </p:nvSpPr>
        <p:spPr>
          <a:xfrm>
            <a:off x="0" y="726169"/>
            <a:ext cx="9144000" cy="3785652"/>
          </a:xfrm>
          <a:prstGeom prst="rect">
            <a:avLst/>
          </a:prstGeom>
          <a:noFill/>
        </p:spPr>
        <p:txBody>
          <a:bodyPr wrap="square" rtlCol="0">
            <a:spAutoFit/>
          </a:bodyPr>
          <a:lstStyle/>
          <a:p>
            <a:r>
              <a:rPr lang="en-GB" sz="1200" b="1" i="0" dirty="0" err="1">
                <a:solidFill>
                  <a:schemeClr val="bg1"/>
                </a:solidFill>
                <a:effectLst/>
              </a:rPr>
              <a:t>Amadi-Echendu</a:t>
            </a:r>
            <a:r>
              <a:rPr lang="en-GB" sz="1200" b="1" i="0" dirty="0">
                <a:solidFill>
                  <a:schemeClr val="bg1"/>
                </a:solidFill>
                <a:effectLst/>
              </a:rPr>
              <a:t>, J</a:t>
            </a:r>
            <a:r>
              <a:rPr lang="en-GB" sz="1200" b="1" dirty="0">
                <a:solidFill>
                  <a:schemeClr val="bg1"/>
                </a:solidFill>
              </a:rPr>
              <a:t>;</a:t>
            </a:r>
            <a:r>
              <a:rPr lang="en-GB" sz="1200" b="1" i="0" dirty="0">
                <a:solidFill>
                  <a:schemeClr val="bg1"/>
                </a:solidFill>
                <a:effectLst/>
              </a:rPr>
              <a:t> Brown, K</a:t>
            </a:r>
            <a:r>
              <a:rPr lang="en-GB" sz="1200" b="1" dirty="0">
                <a:solidFill>
                  <a:schemeClr val="bg1"/>
                </a:solidFill>
              </a:rPr>
              <a:t>;</a:t>
            </a:r>
            <a:r>
              <a:rPr lang="en-GB" sz="1200" b="1" i="0" dirty="0">
                <a:solidFill>
                  <a:schemeClr val="bg1"/>
                </a:solidFill>
                <a:effectLst/>
              </a:rPr>
              <a:t> Willett, R</a:t>
            </a:r>
            <a:r>
              <a:rPr lang="en-GB" sz="1200" b="1" dirty="0">
                <a:solidFill>
                  <a:schemeClr val="bg1"/>
                </a:solidFill>
              </a:rPr>
              <a:t>;</a:t>
            </a:r>
            <a:r>
              <a:rPr lang="en-GB" sz="1200" b="1" i="0" dirty="0">
                <a:solidFill>
                  <a:schemeClr val="bg1"/>
                </a:solidFill>
                <a:effectLst/>
              </a:rPr>
              <a:t> Mathew, J (2010) What Is Engineering Asset Management?. Available at: </a:t>
            </a:r>
            <a:r>
              <a:rPr lang="en-GB" sz="1200" b="1" i="0" dirty="0">
                <a:solidFill>
                  <a:schemeClr val="bg1"/>
                </a:solidFill>
                <a:effectLst/>
                <a:hlinkClick r:id="rId3">
                  <a:extLst>
                    <a:ext uri="{A12FA001-AC4F-418D-AE19-62706E023703}">
                      <ahyp:hlinkClr xmlns:ahyp="http://schemas.microsoft.com/office/drawing/2018/hyperlinkcolor" val="tx"/>
                    </a:ext>
                  </a:extLst>
                </a:hlinkClick>
              </a:rPr>
              <a:t>https://link.springer.com/chapter/10.1007/978-1-84996-178-3_1</a:t>
            </a:r>
            <a:r>
              <a:rPr lang="en-GB" sz="1200" b="1" i="0" dirty="0">
                <a:solidFill>
                  <a:schemeClr val="bg1"/>
                </a:solidFill>
                <a:effectLst/>
              </a:rPr>
              <a:t> Accessed 29 May 2022</a:t>
            </a:r>
          </a:p>
          <a:p>
            <a:endParaRPr lang="en-GB" sz="1200" b="1" i="0" dirty="0">
              <a:solidFill>
                <a:schemeClr val="bg1"/>
              </a:solidFill>
              <a:effectLst/>
            </a:endParaRPr>
          </a:p>
          <a:p>
            <a:r>
              <a:rPr lang="en-GB" sz="1200" b="1" i="0" dirty="0">
                <a:solidFill>
                  <a:schemeClr val="bg1"/>
                </a:solidFill>
                <a:effectLst/>
              </a:rPr>
              <a:t>BSI (2107) ISO55001 Im</a:t>
            </a:r>
            <a:r>
              <a:rPr lang="en-GB" sz="1200" b="1" dirty="0">
                <a:solidFill>
                  <a:schemeClr val="bg1"/>
                </a:solidFill>
              </a:rPr>
              <a:t>plementation Guide. Available at: </a:t>
            </a:r>
            <a:r>
              <a:rPr lang="en-GB" sz="1200" b="1" dirty="0">
                <a:solidFill>
                  <a:schemeClr val="bg1"/>
                </a:solidFill>
                <a:hlinkClick r:id="rId4">
                  <a:extLst>
                    <a:ext uri="{A12FA001-AC4F-418D-AE19-62706E023703}">
                      <ahyp:hlinkClr xmlns:ahyp="http://schemas.microsoft.com/office/drawing/2018/hyperlinkcolor" val="tx"/>
                    </a:ext>
                  </a:extLst>
                </a:hlinkClick>
              </a:rPr>
              <a:t>https://www.bsigroup.com/LocalFiles/en-AE/Performance/ISO%2055001/ISO-55001-Implementation-Guide-web-NOV2016-FINAL.pdf</a:t>
            </a:r>
            <a:r>
              <a:rPr lang="en-GB" sz="1200" b="1" dirty="0">
                <a:solidFill>
                  <a:schemeClr val="bg1"/>
                </a:solidFill>
              </a:rPr>
              <a:t> Accessed 4 June 2022</a:t>
            </a:r>
          </a:p>
          <a:p>
            <a:br>
              <a:rPr lang="en-GB" sz="1200" b="1" i="0" dirty="0">
                <a:solidFill>
                  <a:schemeClr val="bg1"/>
                </a:solidFill>
                <a:effectLst/>
              </a:rPr>
            </a:br>
            <a:r>
              <a:rPr lang="en-GB" sz="1200" b="1" i="0" dirty="0">
                <a:solidFill>
                  <a:schemeClr val="bg1"/>
                </a:solidFill>
                <a:effectLst/>
              </a:rPr>
              <a:t>CEDR (2017) </a:t>
            </a:r>
            <a:r>
              <a:rPr lang="en-GB" sz="1200" b="1" dirty="0">
                <a:solidFill>
                  <a:schemeClr val="bg1"/>
                </a:solidFill>
              </a:rPr>
              <a:t>Implementation Guide for an ISO 55001 Asset Management System. Available at: </a:t>
            </a:r>
            <a:r>
              <a:rPr lang="en-GB" sz="1200" b="1" dirty="0">
                <a:solidFill>
                  <a:schemeClr val="bg1"/>
                </a:solidFill>
                <a:hlinkClick r:id="rId5">
                  <a:extLst>
                    <a:ext uri="{A12FA001-AC4F-418D-AE19-62706E023703}">
                      <ahyp:hlinkClr xmlns:ahyp="http://schemas.microsoft.com/office/drawing/2018/hyperlinkcolor" val="tx"/>
                    </a:ext>
                  </a:extLst>
                </a:hlinkClick>
              </a:rPr>
              <a:t>https://www.cedr.eu/download/Publications/2017/CEDR-Contractor-Report-2017-1-Implementation-Guide-for-an-ISO-55001-Managementt-System.pdf</a:t>
            </a:r>
            <a:r>
              <a:rPr lang="en-GB" sz="1200" b="1" dirty="0">
                <a:solidFill>
                  <a:schemeClr val="bg1"/>
                </a:solidFill>
                <a:effectLst/>
                <a:ea typeface="Calibri" panose="020F0502020204030204" pitchFamily="34" charset="0"/>
                <a:cs typeface="Times New Roman" panose="02020603050405020304" pitchFamily="18" charset="0"/>
              </a:rPr>
              <a:t> Accessed 22 May 2022</a:t>
            </a:r>
            <a:endParaRPr lang="en-GB" sz="1200" b="1" dirty="0">
              <a:solidFill>
                <a:schemeClr val="bg1"/>
              </a:solidFill>
            </a:endParaRPr>
          </a:p>
          <a:p>
            <a:endParaRPr lang="en-GB" sz="1200" b="1" i="0" dirty="0">
              <a:solidFill>
                <a:schemeClr val="bg1"/>
              </a:solidFill>
              <a:effectLst/>
            </a:endParaRPr>
          </a:p>
          <a:p>
            <a:r>
              <a:rPr lang="en-GB" sz="1200" b="1" dirty="0">
                <a:solidFill>
                  <a:schemeClr val="bg1"/>
                </a:solidFill>
                <a:effectLst/>
                <a:ea typeface="Calibri" panose="020F0502020204030204" pitchFamily="34" charset="0"/>
                <a:cs typeface="Times New Roman" panose="02020603050405020304" pitchFamily="18" charset="0"/>
              </a:rPr>
              <a:t>Duffy, F (1990) Measuring building performance. Accessed 4 June 2022</a:t>
            </a:r>
          </a:p>
          <a:p>
            <a:endParaRPr lang="en-GB" sz="1200" b="1" dirty="0">
              <a:solidFill>
                <a:schemeClr val="bg1"/>
              </a:solidFill>
              <a:effectLst/>
              <a:ea typeface="Calibri" panose="020F0502020204030204" pitchFamily="34" charset="0"/>
              <a:cs typeface="Times New Roman" panose="02020603050405020304" pitchFamily="18" charset="0"/>
            </a:endParaRPr>
          </a:p>
          <a:p>
            <a:r>
              <a:rPr lang="en-GB" sz="1200" b="1" dirty="0">
                <a:solidFill>
                  <a:schemeClr val="bg1"/>
                </a:solidFill>
                <a:cs typeface="Times New Roman" panose="02020603050405020304" pitchFamily="18" charset="0"/>
              </a:rPr>
              <a:t>Kovacevic, J (2022) The 7 requirements of an asset management system. Available at </a:t>
            </a:r>
            <a:r>
              <a:rPr lang="en-GB" sz="1200" b="1" dirty="0">
                <a:solidFill>
                  <a:schemeClr val="bg1"/>
                </a:solidFill>
                <a:cs typeface="Times New Roman" panose="02020603050405020304" pitchFamily="18" charset="0"/>
                <a:hlinkClick r:id="rId6">
                  <a:extLst>
                    <a:ext uri="{A12FA001-AC4F-418D-AE19-62706E023703}">
                      <ahyp:hlinkClr xmlns:ahyp="http://schemas.microsoft.com/office/drawing/2018/hyperlinkcolor" val="tx"/>
                    </a:ext>
                  </a:extLst>
                </a:hlinkClick>
              </a:rPr>
              <a:t>https://accendoreliability.com/7-requirements-asset-management-system/</a:t>
            </a:r>
            <a:r>
              <a:rPr lang="en-GB" sz="1200" b="1" dirty="0">
                <a:solidFill>
                  <a:schemeClr val="bg1"/>
                </a:solidFill>
                <a:cs typeface="Times New Roman" panose="02020603050405020304" pitchFamily="18" charset="0"/>
              </a:rPr>
              <a:t> Accessed 2 June 2022</a:t>
            </a:r>
            <a:br>
              <a:rPr lang="en-GB" sz="1200" b="1" dirty="0">
                <a:solidFill>
                  <a:schemeClr val="bg1"/>
                </a:solidFill>
              </a:rPr>
            </a:br>
            <a:endParaRPr lang="en-GB" sz="1200" b="1" dirty="0">
              <a:solidFill>
                <a:schemeClr val="bg1"/>
              </a:solidFill>
            </a:endParaRPr>
          </a:p>
          <a:p>
            <a:r>
              <a:rPr lang="en-US" sz="1200" b="1" i="0" dirty="0">
                <a:solidFill>
                  <a:schemeClr val="bg1"/>
                </a:solidFill>
                <a:effectLst/>
              </a:rPr>
              <a:t>McNeil, S (2000) "Asset management and asset valuation: The implications of the Government Accounting Standards Bureau (GASB) standards for reporting capital assets." </a:t>
            </a:r>
            <a:r>
              <a:rPr lang="en-US" sz="1200" b="1" i="1" dirty="0">
                <a:solidFill>
                  <a:schemeClr val="bg1"/>
                </a:solidFill>
                <a:effectLst/>
              </a:rPr>
              <a:t>Proceedings of the 2000 Mid-Continent Transportation Symposium</a:t>
            </a:r>
            <a:r>
              <a:rPr lang="en-US" sz="1200" b="1" i="0" dirty="0">
                <a:solidFill>
                  <a:schemeClr val="bg1"/>
                </a:solidFill>
                <a:effectLst/>
              </a:rPr>
              <a:t>. 2000. </a:t>
            </a:r>
            <a:r>
              <a:rPr lang="en-GB" sz="1200" b="1" i="0" dirty="0">
                <a:solidFill>
                  <a:schemeClr val="bg1"/>
                </a:solidFill>
                <a:effectLst/>
              </a:rPr>
              <a:t>Accessed 18 May 2022</a:t>
            </a:r>
            <a:br>
              <a:rPr lang="en-GB" sz="1200" b="1" i="0" dirty="0">
                <a:solidFill>
                  <a:schemeClr val="bg1"/>
                </a:solidFill>
                <a:effectLst/>
              </a:rPr>
            </a:br>
            <a:br>
              <a:rPr lang="en-GB" sz="1200" b="1" i="0" dirty="0">
                <a:solidFill>
                  <a:schemeClr val="bg1"/>
                </a:solidFill>
                <a:effectLst/>
              </a:rPr>
            </a:br>
            <a:r>
              <a:rPr lang="en-GB" sz="1200" b="1" dirty="0">
                <a:solidFill>
                  <a:schemeClr val="bg1"/>
                </a:solidFill>
                <a:effectLst/>
                <a:ea typeface="Calibri" panose="020F0502020204030204" pitchFamily="34" charset="0"/>
                <a:cs typeface="Times New Roman" panose="02020603050405020304" pitchFamily="18" charset="0"/>
              </a:rPr>
              <a:t>Wiggins, J M (2014) Facilities Managers Desk Reference 2</a:t>
            </a:r>
            <a:r>
              <a:rPr lang="en-GB" sz="1200" b="1" baseline="30000" dirty="0">
                <a:solidFill>
                  <a:schemeClr val="bg1"/>
                </a:solidFill>
                <a:effectLst/>
                <a:ea typeface="Calibri" panose="020F0502020204030204" pitchFamily="34" charset="0"/>
                <a:cs typeface="Times New Roman" panose="02020603050405020304" pitchFamily="18" charset="0"/>
              </a:rPr>
              <a:t>nd</a:t>
            </a:r>
            <a:r>
              <a:rPr lang="en-GB" sz="1200" b="1" dirty="0">
                <a:solidFill>
                  <a:schemeClr val="bg1"/>
                </a:solidFill>
                <a:effectLst/>
                <a:ea typeface="Calibri" panose="020F0502020204030204" pitchFamily="34" charset="0"/>
                <a:cs typeface="Times New Roman" panose="02020603050405020304" pitchFamily="18" charset="0"/>
              </a:rPr>
              <a:t> Edition</a:t>
            </a:r>
            <a:endParaRPr lang="en-GB" sz="1200" b="1" dirty="0">
              <a:solidFill>
                <a:schemeClr val="bg1"/>
              </a:solidFill>
            </a:endParaRPr>
          </a:p>
        </p:txBody>
      </p:sp>
    </p:spTree>
    <p:extLst>
      <p:ext uri="{BB962C8B-B14F-4D97-AF65-F5344CB8AC3E}">
        <p14:creationId xmlns:p14="http://schemas.microsoft.com/office/powerpoint/2010/main" val="2952036484"/>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07B5A83-DAB1-457F-944C-32B82A135481}"/>
              </a:ext>
            </a:extLst>
          </p:cNvPr>
          <p:cNvPicPr>
            <a:picLocks noChangeAspect="1"/>
          </p:cNvPicPr>
          <p:nvPr/>
        </p:nvPicPr>
        <p:blipFill>
          <a:blip r:embed="rId2">
            <a:alphaModFix amt="50000"/>
          </a:blip>
          <a:stretch>
            <a:fillRect/>
          </a:stretch>
        </p:blipFill>
        <p:spPr>
          <a:xfrm>
            <a:off x="0" y="0"/>
            <a:ext cx="9144000" cy="5143500"/>
          </a:xfrm>
          <a:prstGeom prst="rect">
            <a:avLst/>
          </a:prstGeom>
          <a:noFill/>
        </p:spPr>
      </p:pic>
      <p:sp>
        <p:nvSpPr>
          <p:cNvPr id="2" name="Slide Number Placeholder 1">
            <a:extLst>
              <a:ext uri="{FF2B5EF4-FFF2-40B4-BE49-F238E27FC236}">
                <a16:creationId xmlns:a16="http://schemas.microsoft.com/office/drawing/2014/main" id="{A1331911-01DF-4430-86AA-0B6668608AF0}"/>
              </a:ext>
            </a:extLst>
          </p:cNvPr>
          <p:cNvSpPr>
            <a:spLocks noGrp="1"/>
          </p:cNvSpPr>
          <p:nvPr>
            <p:ph type="sldNum" sz="quarter" idx="12"/>
          </p:nvPr>
        </p:nvSpPr>
        <p:spPr>
          <a:xfrm>
            <a:off x="8385243" y="4697399"/>
            <a:ext cx="346802" cy="446102"/>
          </a:xfrm>
        </p:spPr>
        <p:txBody>
          <a:bodyPr wrap="none" anchor="t">
            <a:normAutofit/>
          </a:bodyPr>
          <a:lstStyle/>
          <a:p>
            <a:pPr>
              <a:spcAft>
                <a:spcPts val="600"/>
              </a:spcAft>
            </a:pPr>
            <a:fld id="{1F3F7073-2DD3-4386-BBF7-0F6C7BAF276C}" type="slidenum">
              <a:rPr lang="en-GB" noProof="0" smtClean="0">
                <a:solidFill>
                  <a:srgbClr val="FFFFFF"/>
                </a:solidFill>
              </a:rPr>
              <a:pPr>
                <a:spcAft>
                  <a:spcPts val="600"/>
                </a:spcAft>
              </a:pPr>
              <a:t>17</a:t>
            </a:fld>
            <a:endParaRPr lang="en-GB" noProof="0">
              <a:solidFill>
                <a:srgbClr val="FFFFFF"/>
              </a:solidFill>
            </a:endParaRPr>
          </a:p>
        </p:txBody>
      </p:sp>
      <p:sp>
        <p:nvSpPr>
          <p:cNvPr id="10" name="TextBox 9">
            <a:extLst>
              <a:ext uri="{FF2B5EF4-FFF2-40B4-BE49-F238E27FC236}">
                <a16:creationId xmlns:a16="http://schemas.microsoft.com/office/drawing/2014/main" id="{9DD5E23B-456B-45E1-9D6B-E18944A2586D}"/>
              </a:ext>
            </a:extLst>
          </p:cNvPr>
          <p:cNvSpPr txBox="1"/>
          <p:nvPr/>
        </p:nvSpPr>
        <p:spPr>
          <a:xfrm>
            <a:off x="0" y="17095"/>
            <a:ext cx="2624254" cy="523220"/>
          </a:xfrm>
          <a:prstGeom prst="rect">
            <a:avLst/>
          </a:prstGeom>
          <a:noFill/>
        </p:spPr>
        <p:txBody>
          <a:bodyPr wrap="square" rtlCol="0">
            <a:spAutoFit/>
          </a:bodyPr>
          <a:lstStyle/>
          <a:p>
            <a:r>
              <a:rPr lang="en-GB" sz="2800" b="1" dirty="0">
                <a:solidFill>
                  <a:schemeClr val="bg1"/>
                </a:solidFill>
              </a:rPr>
              <a:t>Acronyms</a:t>
            </a:r>
          </a:p>
        </p:txBody>
      </p:sp>
      <p:sp>
        <p:nvSpPr>
          <p:cNvPr id="12" name="TextBox 11">
            <a:extLst>
              <a:ext uri="{FF2B5EF4-FFF2-40B4-BE49-F238E27FC236}">
                <a16:creationId xmlns:a16="http://schemas.microsoft.com/office/drawing/2014/main" id="{2C2475D7-19E7-40E9-A67C-55C09F89D854}"/>
              </a:ext>
            </a:extLst>
          </p:cNvPr>
          <p:cNvSpPr txBox="1"/>
          <p:nvPr/>
        </p:nvSpPr>
        <p:spPr>
          <a:xfrm>
            <a:off x="-1" y="726169"/>
            <a:ext cx="9143999" cy="4524315"/>
          </a:xfrm>
          <a:prstGeom prst="rect">
            <a:avLst/>
          </a:prstGeom>
          <a:noFill/>
        </p:spPr>
        <p:txBody>
          <a:bodyPr wrap="square" rtlCol="0">
            <a:spAutoFit/>
          </a:bodyPr>
          <a:lstStyle/>
          <a:p>
            <a:r>
              <a:rPr lang="en-GB" sz="1600" b="1" dirty="0">
                <a:solidFill>
                  <a:schemeClr val="bg1"/>
                </a:solidFill>
                <a:ea typeface="Calibri" panose="020F0502020204030204" pitchFamily="34" charset="0"/>
                <a:cs typeface="Times New Roman" panose="02020603050405020304" pitchFamily="18" charset="0"/>
              </a:rPr>
              <a:t>ATEX	Explosive Atmosphere</a:t>
            </a:r>
            <a:endParaRPr lang="en-GB" sz="1600" b="1" i="0" dirty="0">
              <a:solidFill>
                <a:schemeClr val="bg1"/>
              </a:solidFill>
              <a:effectLst/>
            </a:endParaRPr>
          </a:p>
          <a:p>
            <a:pPr algn="l"/>
            <a:r>
              <a:rPr lang="en-GB" sz="1600" b="1" i="0" dirty="0">
                <a:solidFill>
                  <a:schemeClr val="bg1"/>
                </a:solidFill>
                <a:effectLst/>
              </a:rPr>
              <a:t>CAMF	Company Asset Management Framework</a:t>
            </a:r>
          </a:p>
          <a:p>
            <a:r>
              <a:rPr lang="en-GB" sz="1600" b="1" dirty="0">
                <a:solidFill>
                  <a:schemeClr val="bg1"/>
                </a:solidFill>
                <a:ea typeface="Calibri" panose="020F0502020204030204" pitchFamily="34" charset="0"/>
                <a:cs typeface="Times New Roman" panose="02020603050405020304" pitchFamily="18" charset="0"/>
              </a:rPr>
              <a:t>CAPL	Continuous Annealing Production Line</a:t>
            </a:r>
          </a:p>
          <a:p>
            <a:r>
              <a:rPr lang="en-GB" sz="1600" b="1" dirty="0">
                <a:solidFill>
                  <a:schemeClr val="bg1"/>
                </a:solidFill>
                <a:ea typeface="Calibri" panose="020F0502020204030204" pitchFamily="34" charset="0"/>
                <a:cs typeface="Times New Roman" panose="02020603050405020304" pitchFamily="18" charset="0"/>
              </a:rPr>
              <a:t>CBM	Condition Based Maintenance</a:t>
            </a:r>
          </a:p>
          <a:p>
            <a:r>
              <a:rPr lang="en-GB" sz="1600" b="1" dirty="0">
                <a:solidFill>
                  <a:schemeClr val="bg1"/>
                </a:solidFill>
                <a:effectLst/>
                <a:ea typeface="Calibri" panose="020F0502020204030204" pitchFamily="34" charset="0"/>
                <a:cs typeface="Times New Roman" panose="02020603050405020304" pitchFamily="18" charset="0"/>
              </a:rPr>
              <a:t>COMAH	Control Of Major Accidents and Hazards</a:t>
            </a:r>
          </a:p>
          <a:p>
            <a:r>
              <a:rPr lang="en-US" sz="1600" b="1" dirty="0">
                <a:solidFill>
                  <a:schemeClr val="bg1"/>
                </a:solidFill>
                <a:effectLst/>
                <a:ea typeface="Calibri" panose="020F0502020204030204" pitchFamily="34" charset="0"/>
                <a:cs typeface="Times New Roman" panose="02020603050405020304" pitchFamily="18" charset="0"/>
              </a:rPr>
              <a:t>CO</a:t>
            </a:r>
            <a:r>
              <a:rPr lang="en-US" sz="1600" b="1" baseline="-25000" dirty="0">
                <a:solidFill>
                  <a:schemeClr val="bg1"/>
                </a:solidFill>
                <a:effectLst/>
                <a:ea typeface="Calibri" panose="020F0502020204030204" pitchFamily="34" charset="0"/>
                <a:cs typeface="Times New Roman" panose="02020603050405020304" pitchFamily="18" charset="0"/>
              </a:rPr>
              <a:t>2</a:t>
            </a:r>
            <a:r>
              <a:rPr lang="en-GB" sz="1600" b="1" dirty="0">
                <a:solidFill>
                  <a:schemeClr val="bg1"/>
                </a:solidFill>
                <a:ea typeface="Calibri" panose="020F0502020204030204" pitchFamily="34" charset="0"/>
                <a:cs typeface="Times New Roman" panose="02020603050405020304" pitchFamily="18" charset="0"/>
              </a:rPr>
              <a:t> 	Carbon Dioxide</a:t>
            </a:r>
            <a:endParaRPr lang="en-GB" sz="1600" b="1" dirty="0">
              <a:solidFill>
                <a:schemeClr val="bg1"/>
              </a:solidFill>
              <a:effectLst/>
              <a:ea typeface="Calibri" panose="020F0502020204030204" pitchFamily="34" charset="0"/>
              <a:cs typeface="Times New Roman" panose="02020603050405020304" pitchFamily="18" charset="0"/>
            </a:endParaRPr>
          </a:p>
          <a:p>
            <a:r>
              <a:rPr lang="en-GB" sz="1600" b="1" dirty="0">
                <a:solidFill>
                  <a:schemeClr val="bg1"/>
                </a:solidFill>
                <a:ea typeface="Calibri" panose="020F0502020204030204" pitchFamily="34" charset="0"/>
                <a:cs typeface="Times New Roman" panose="02020603050405020304" pitchFamily="18" charset="0"/>
              </a:rPr>
              <a:t>HSE	Health and Safety Executive</a:t>
            </a:r>
            <a:endParaRPr lang="en-GB" sz="1600" b="1" dirty="0">
              <a:solidFill>
                <a:schemeClr val="bg1"/>
              </a:solidFill>
              <a:effectLst/>
              <a:ea typeface="Calibri" panose="020F0502020204030204" pitchFamily="34" charset="0"/>
              <a:cs typeface="Times New Roman" panose="02020603050405020304" pitchFamily="18" charset="0"/>
            </a:endParaRPr>
          </a:p>
          <a:p>
            <a:r>
              <a:rPr lang="en-GB" sz="1600" b="1" dirty="0">
                <a:solidFill>
                  <a:schemeClr val="bg1"/>
                </a:solidFill>
                <a:effectLst/>
                <a:ea typeface="Calibri" panose="020F0502020204030204" pitchFamily="34" charset="0"/>
                <a:cs typeface="Times New Roman" panose="02020603050405020304" pitchFamily="18" charset="0"/>
              </a:rPr>
              <a:t>KPI	Key Performance Indicator</a:t>
            </a:r>
          </a:p>
          <a:p>
            <a:pPr algn="l"/>
            <a:r>
              <a:rPr lang="en-GB" sz="1600" b="1" dirty="0">
                <a:solidFill>
                  <a:schemeClr val="bg1"/>
                </a:solidFill>
                <a:effectLst/>
                <a:ea typeface="Calibri" panose="020F0502020204030204" pitchFamily="34" charset="0"/>
                <a:cs typeface="Times New Roman" panose="02020603050405020304" pitchFamily="18" charset="0"/>
              </a:rPr>
              <a:t>MOC	Management of Change</a:t>
            </a:r>
          </a:p>
          <a:p>
            <a:r>
              <a:rPr lang="en-GB" sz="1600" b="1" dirty="0">
                <a:solidFill>
                  <a:schemeClr val="bg1"/>
                </a:solidFill>
                <a:ea typeface="Calibri" panose="020F0502020204030204" pitchFamily="34" charset="0"/>
                <a:cs typeface="Times New Roman" panose="02020603050405020304" pitchFamily="18" charset="0"/>
              </a:rPr>
              <a:t>NRW	National Resource Wales</a:t>
            </a:r>
          </a:p>
          <a:p>
            <a:r>
              <a:rPr lang="en-GB" sz="1600" b="1" dirty="0">
                <a:solidFill>
                  <a:schemeClr val="bg1"/>
                </a:solidFill>
                <a:ea typeface="Calibri" panose="020F0502020204030204" pitchFamily="34" charset="0"/>
                <a:cs typeface="Times New Roman" panose="02020603050405020304" pitchFamily="18" charset="0"/>
              </a:rPr>
              <a:t>PDCA	Plan, Do, Check and Act</a:t>
            </a:r>
          </a:p>
          <a:p>
            <a:r>
              <a:rPr lang="en-GB" sz="1600" b="1" dirty="0">
                <a:solidFill>
                  <a:schemeClr val="bg1"/>
                </a:solidFill>
                <a:ea typeface="Calibri" panose="020F0502020204030204" pitchFamily="34" charset="0"/>
                <a:cs typeface="Times New Roman" panose="02020603050405020304" pitchFamily="18" charset="0"/>
              </a:rPr>
              <a:t>PPE	Personal Protective Equipment</a:t>
            </a:r>
          </a:p>
          <a:p>
            <a:r>
              <a:rPr lang="en-GB" sz="1600" b="1" i="0" dirty="0">
                <a:solidFill>
                  <a:schemeClr val="bg1"/>
                </a:solidFill>
                <a:effectLst/>
                <a:cs typeface="Times New Roman" panose="02020603050405020304" pitchFamily="18" charset="0"/>
              </a:rPr>
              <a:t>RA	Risk Assessm</a:t>
            </a:r>
            <a:r>
              <a:rPr lang="en-GB" sz="1600" b="1" dirty="0">
                <a:solidFill>
                  <a:schemeClr val="bg1"/>
                </a:solidFill>
                <a:cs typeface="Times New Roman" panose="02020603050405020304" pitchFamily="18" charset="0"/>
              </a:rPr>
              <a:t>ents</a:t>
            </a:r>
          </a:p>
          <a:p>
            <a:r>
              <a:rPr lang="en-GB" sz="1600" b="1" i="0" dirty="0">
                <a:solidFill>
                  <a:schemeClr val="bg1"/>
                </a:solidFill>
                <a:effectLst/>
                <a:cs typeface="Times New Roman" panose="02020603050405020304" pitchFamily="18" charset="0"/>
              </a:rPr>
              <a:t>RBM	Reliability Based Maintenance</a:t>
            </a:r>
            <a:endParaRPr lang="en-GB" sz="1600" b="1" i="0" dirty="0">
              <a:solidFill>
                <a:schemeClr val="bg1"/>
              </a:solidFill>
              <a:effectLst/>
            </a:endParaRPr>
          </a:p>
          <a:p>
            <a:pPr algn="l"/>
            <a:r>
              <a:rPr lang="en-GB" sz="1600" b="1" dirty="0">
                <a:solidFill>
                  <a:schemeClr val="bg1"/>
                </a:solidFill>
                <a:effectLst/>
                <a:ea typeface="Calibri" panose="020F0502020204030204" pitchFamily="34" charset="0"/>
                <a:cs typeface="Times New Roman" panose="02020603050405020304" pitchFamily="18" charset="0"/>
              </a:rPr>
              <a:t>SAP	System Applications and products – Maintenance Management</a:t>
            </a:r>
          </a:p>
          <a:p>
            <a:pPr algn="l"/>
            <a:r>
              <a:rPr lang="en-GB" sz="1600" b="1" dirty="0">
                <a:solidFill>
                  <a:schemeClr val="bg1"/>
                </a:solidFill>
                <a:ea typeface="Calibri" panose="020F0502020204030204" pitchFamily="34" charset="0"/>
                <a:cs typeface="Times New Roman" panose="02020603050405020304" pitchFamily="18" charset="0"/>
              </a:rPr>
              <a:t>SAMP	Strategic Asset Maintenance Policy</a:t>
            </a:r>
            <a:endParaRPr lang="en-GB" sz="1600" b="1" dirty="0">
              <a:solidFill>
                <a:schemeClr val="bg1"/>
              </a:solidFill>
              <a:effectLst/>
              <a:ea typeface="Calibri" panose="020F0502020204030204" pitchFamily="34" charset="0"/>
              <a:cs typeface="Times New Roman" panose="02020603050405020304" pitchFamily="18" charset="0"/>
            </a:endParaRPr>
          </a:p>
          <a:p>
            <a:pPr algn="l"/>
            <a:r>
              <a:rPr lang="en-GB" sz="1600" b="1" dirty="0">
                <a:solidFill>
                  <a:schemeClr val="bg1"/>
                </a:solidFill>
                <a:ea typeface="Calibri" panose="020F0502020204030204" pitchFamily="34" charset="0"/>
                <a:cs typeface="Times New Roman" panose="02020603050405020304" pitchFamily="18" charset="0"/>
              </a:rPr>
              <a:t>SWP	South Wales Police</a:t>
            </a:r>
          </a:p>
          <a:p>
            <a:r>
              <a:rPr lang="en-GB" sz="1600" b="1" dirty="0">
                <a:solidFill>
                  <a:schemeClr val="bg1"/>
                </a:solidFill>
                <a:effectLst/>
                <a:ea typeface="Calibri" panose="020F0502020204030204" pitchFamily="34" charset="0"/>
                <a:cs typeface="Times New Roman" panose="02020603050405020304" pitchFamily="18" charset="0"/>
              </a:rPr>
              <a:t>ULCOS	Ultra Low Carbon Dioxide Steel Making</a:t>
            </a:r>
          </a:p>
        </p:txBody>
      </p:sp>
    </p:spTree>
    <p:extLst>
      <p:ext uri="{BB962C8B-B14F-4D97-AF65-F5344CB8AC3E}">
        <p14:creationId xmlns:p14="http://schemas.microsoft.com/office/powerpoint/2010/main" val="2792127251"/>
      </p:ext>
    </p:extLst>
  </p:cSld>
  <p:clrMapOvr>
    <a:masterClrMapping/>
  </p:clrMapOvr>
  <p:transition spd="slow">
    <p:push dir="u"/>
  </p:transition>
</p:sld>
</file>

<file path=ppt/tags/tag1.xml><?xml version="1.0" encoding="utf-8"?>
<p:tagLst xmlns:a="http://schemas.openxmlformats.org/drawingml/2006/main" xmlns:r="http://schemas.openxmlformats.org/officeDocument/2006/relationships" xmlns:p="http://schemas.openxmlformats.org/presentationml/2006/main">
  <p:tag name="THINKCELLUNDODONOTDELETE" val="0"/>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tbl44wj04Q9GpBpiw3r.XFA"/>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t_7WYZuX_QmebWPXFgGFvPg"/>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t7z7ZQLMsRcu7IXRXm_AQZA"/>
</p:tagLst>
</file>

<file path=ppt/tags/tag6.xml><?xml version="1.0" encoding="utf-8"?>
<p:tagLst xmlns:a="http://schemas.openxmlformats.org/drawingml/2006/main" xmlns:r="http://schemas.openxmlformats.org/officeDocument/2006/relationships" xmlns:p="http://schemas.openxmlformats.org/presentationml/2006/main">
  <p:tag name="THINKCELLSHAPEDONOTDELETE" val="tqqBfqOwLT4SDP0r6d_p.Og"/>
</p:tagLst>
</file>

<file path=ppt/tags/tag7.xml><?xml version="1.0" encoding="utf-8"?>
<p:tagLst xmlns:a="http://schemas.openxmlformats.org/drawingml/2006/main" xmlns:r="http://schemas.openxmlformats.org/officeDocument/2006/relationships" xmlns:p="http://schemas.openxmlformats.org/presentationml/2006/main">
  <p:tag name="THINKCELLSHAPEDONOTDELETE" val="tJKK3mpvXSveK5WJOEIe3FQ"/>
</p:tagLst>
</file>

<file path=ppt/tags/tag8.xml><?xml version="1.0" encoding="utf-8"?>
<p:tagLst xmlns:a="http://schemas.openxmlformats.org/drawingml/2006/main" xmlns:r="http://schemas.openxmlformats.org/officeDocument/2006/relationships" xmlns:p="http://schemas.openxmlformats.org/presentationml/2006/main">
  <p:tag name="THINKCELLSHAPEDONOTDELETE" val="t272ZPlWgRwaD_fLyVRWGjw"/>
</p:tagLst>
</file>

<file path=ppt/tags/tag9.xml><?xml version="1.0" encoding="utf-8"?>
<p:tagLst xmlns:a="http://schemas.openxmlformats.org/drawingml/2006/main" xmlns:r="http://schemas.openxmlformats.org/officeDocument/2006/relationships" xmlns:p="http://schemas.openxmlformats.org/presentationml/2006/main">
  <p:tag name="THINKCELLSHAPEDONOTDELETE" val="tgV5Pr.zOReGuZmjDdIc4mg"/>
</p:tagLst>
</file>

<file path=ppt/tags/tag10.xml><?xml version="1.0" encoding="utf-8"?>
<p:tagLst xmlns:a="http://schemas.openxmlformats.org/drawingml/2006/main" xmlns:r="http://schemas.openxmlformats.org/officeDocument/2006/relationships" xmlns:p="http://schemas.openxmlformats.org/presentationml/2006/main">
  <p:tag name="THINKCELLSHAPEDONOTDELETE" val="tPwLEPRmYQGGV_5AjzswG.Q"/>
</p:tagLst>
</file>

<file path=ppt/tags/tag11.xml><?xml version="1.0" encoding="utf-8"?>
<p:tagLst xmlns:a="http://schemas.openxmlformats.org/drawingml/2006/main" xmlns:r="http://schemas.openxmlformats.org/officeDocument/2006/relationships" xmlns:p="http://schemas.openxmlformats.org/presentationml/2006/main">
  <p:tag name="THINKCELLSHAPEDONOTDELETE" val="t8G.PXHGwS0uFaFLQdu5ypQ"/>
</p:tagLst>
</file>

<file path=ppt/tags/tag12.xml><?xml version="1.0" encoding="utf-8"?>
<p:tagLst xmlns:a="http://schemas.openxmlformats.org/drawingml/2006/main" xmlns:r="http://schemas.openxmlformats.org/officeDocument/2006/relationships" xmlns:p="http://schemas.openxmlformats.org/presentationml/2006/main">
  <p:tag name="THINKCELLSHAPEDONOTDELETE" val="tx.aSsKZ2RYO5Fn41hroQPA"/>
</p:tagLst>
</file>

<file path=ppt/tags/tag13.xml><?xml version="1.0" encoding="utf-8"?>
<p:tagLst xmlns:a="http://schemas.openxmlformats.org/drawingml/2006/main" xmlns:r="http://schemas.openxmlformats.org/officeDocument/2006/relationships" xmlns:p="http://schemas.openxmlformats.org/presentationml/2006/main">
  <p:tag name="THINKCELLSHAPEDONOTDELETE" val="t9EVThNlIQxuwYjseD1S0ow"/>
</p:tagLst>
</file>

<file path=ppt/tags/tag14.xml><?xml version="1.0" encoding="utf-8"?>
<p:tagLst xmlns:a="http://schemas.openxmlformats.org/drawingml/2006/main" xmlns:r="http://schemas.openxmlformats.org/officeDocument/2006/relationships" xmlns:p="http://schemas.openxmlformats.org/presentationml/2006/main">
  <p:tag name="THINKCELLSHAPEDONOTDELETE" val="tafGcmlmTSlq3WKFe8MKTQQ"/>
</p:tagLst>
</file>

<file path=ppt/tags/tag15.xml><?xml version="1.0" encoding="utf-8"?>
<p:tagLst xmlns:a="http://schemas.openxmlformats.org/drawingml/2006/main" xmlns:r="http://schemas.openxmlformats.org/officeDocument/2006/relationships" xmlns:p="http://schemas.openxmlformats.org/presentationml/2006/main">
  <p:tag name="THINKCELLSHAPEDONOTDELETE" val="tqAEdOwNGTiK2N3W8sizCBA"/>
</p:tagLst>
</file>

<file path=ppt/tags/tag16.xml><?xml version="1.0" encoding="utf-8"?>
<p:tagLst xmlns:a="http://schemas.openxmlformats.org/drawingml/2006/main" xmlns:r="http://schemas.openxmlformats.org/officeDocument/2006/relationships" xmlns:p="http://schemas.openxmlformats.org/presentationml/2006/main">
  <p:tag name="THINKCELLSHAPEDONOTDELETE" val="tBXtXAkv0SVmq42YtmZHNCw"/>
</p:tagLst>
</file>

<file path=ppt/tags/tag17.xml><?xml version="1.0" encoding="utf-8"?>
<p:tagLst xmlns:a="http://schemas.openxmlformats.org/drawingml/2006/main" xmlns:r="http://schemas.openxmlformats.org/officeDocument/2006/relationships" xmlns:p="http://schemas.openxmlformats.org/presentationml/2006/main">
  <p:tag name="THINKCELLSHAPEDONOTDELETE" val="tlTqouBvdTauNTefScyAVJA"/>
</p:tagLst>
</file>

<file path=ppt/tags/tag1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9.xml><?xml version="1.0" encoding="utf-8"?>
<p:tagLst xmlns:a="http://schemas.openxmlformats.org/drawingml/2006/main" xmlns:r="http://schemas.openxmlformats.org/officeDocument/2006/relationships" xmlns:p="http://schemas.openxmlformats.org/presentationml/2006/main">
  <p:tag name="THINKCELLSHAPEDONOTDELETE" val="tbl44wj04Q9GpBpiw3r.XFA"/>
</p:tagLst>
</file>

<file path=ppt/tags/tag20.xml><?xml version="1.0" encoding="utf-8"?>
<p:tagLst xmlns:a="http://schemas.openxmlformats.org/drawingml/2006/main" xmlns:r="http://schemas.openxmlformats.org/officeDocument/2006/relationships" xmlns:p="http://schemas.openxmlformats.org/presentationml/2006/main">
  <p:tag name="THINKCELLSHAPEDONOTDELETE" val="t_7WYZuX_QmebWPXFgGFvPg"/>
</p:tagLst>
</file>

<file path=ppt/tags/tag21.xml><?xml version="1.0" encoding="utf-8"?>
<p:tagLst xmlns:a="http://schemas.openxmlformats.org/drawingml/2006/main" xmlns:r="http://schemas.openxmlformats.org/officeDocument/2006/relationships" xmlns:p="http://schemas.openxmlformats.org/presentationml/2006/main">
  <p:tag name="THINKCELLSHAPEDONOTDELETE" val="t7z7ZQLMsRcu7IXRXm_AQZA"/>
</p:tagLst>
</file>

<file path=ppt/tags/tag22.xml><?xml version="1.0" encoding="utf-8"?>
<p:tagLst xmlns:a="http://schemas.openxmlformats.org/drawingml/2006/main" xmlns:r="http://schemas.openxmlformats.org/officeDocument/2006/relationships" xmlns:p="http://schemas.openxmlformats.org/presentationml/2006/main">
  <p:tag name="THINKCELLSHAPEDONOTDELETE" val="tqqBfqOwLT4SDP0r6d_p.Og"/>
</p:tagLst>
</file>

<file path=ppt/tags/tag23.xml><?xml version="1.0" encoding="utf-8"?>
<p:tagLst xmlns:a="http://schemas.openxmlformats.org/drawingml/2006/main" xmlns:r="http://schemas.openxmlformats.org/officeDocument/2006/relationships" xmlns:p="http://schemas.openxmlformats.org/presentationml/2006/main">
  <p:tag name="THINKCELLSHAPEDONOTDELETE" val="tJKK3mpvXSveK5WJOEIe3FQ"/>
</p:tagLst>
</file>

<file path=ppt/tags/tag24.xml><?xml version="1.0" encoding="utf-8"?>
<p:tagLst xmlns:a="http://schemas.openxmlformats.org/drawingml/2006/main" xmlns:r="http://schemas.openxmlformats.org/officeDocument/2006/relationships" xmlns:p="http://schemas.openxmlformats.org/presentationml/2006/main">
  <p:tag name="THINKCELLSHAPEDONOTDELETE" val="t272ZPlWgRwaD_fLyVRWGjw"/>
</p:tagLst>
</file>

<file path=ppt/tags/tag25.xml><?xml version="1.0" encoding="utf-8"?>
<p:tagLst xmlns:a="http://schemas.openxmlformats.org/drawingml/2006/main" xmlns:r="http://schemas.openxmlformats.org/officeDocument/2006/relationships" xmlns:p="http://schemas.openxmlformats.org/presentationml/2006/main">
  <p:tag name="THINKCELLSHAPEDONOTDELETE" val="tL3t8KEThRhWL9tZQRS.vdA"/>
</p:tagLst>
</file>

<file path=ppt/tags/tag26.xml><?xml version="1.0" encoding="utf-8"?>
<p:tagLst xmlns:a="http://schemas.openxmlformats.org/drawingml/2006/main" xmlns:r="http://schemas.openxmlformats.org/officeDocument/2006/relationships" xmlns:p="http://schemas.openxmlformats.org/presentationml/2006/main">
  <p:tag name="THINKCELLSHAPEDONOTDELETE" val="tgV5Pr.zOReGuZmjDdIc4mg"/>
</p:tagLst>
</file>

<file path=ppt/tags/tag27.xml><?xml version="1.0" encoding="utf-8"?>
<p:tagLst xmlns:a="http://schemas.openxmlformats.org/drawingml/2006/main" xmlns:r="http://schemas.openxmlformats.org/officeDocument/2006/relationships" xmlns:p="http://schemas.openxmlformats.org/presentationml/2006/main">
  <p:tag name="THINKCELLSHAPEDONOTDELETE" val="tPwLEPRmYQGGV_5AjzswG.Q"/>
</p:tagLst>
</file>

<file path=ppt/theme/theme1.xml><?xml version="1.0" encoding="utf-8"?>
<a:theme xmlns:a="http://schemas.openxmlformats.org/drawingml/2006/main" name="2_Office Theme">
  <a:themeElements>
    <a:clrScheme name="TaTa new">
      <a:dk1>
        <a:srgbClr val="000000"/>
      </a:dk1>
      <a:lt1>
        <a:srgbClr val="FFFFFF"/>
      </a:lt1>
      <a:dk2>
        <a:srgbClr val="5A245A"/>
      </a:dk2>
      <a:lt2>
        <a:srgbClr val="0083A9"/>
      </a:lt2>
      <a:accent1>
        <a:srgbClr val="3D7EDB"/>
      </a:accent1>
      <a:accent2>
        <a:srgbClr val="002B45"/>
      </a:accent2>
      <a:accent3>
        <a:srgbClr val="BEB9A6"/>
      </a:accent3>
      <a:accent4>
        <a:srgbClr val="FFA100"/>
      </a:accent4>
      <a:accent5>
        <a:srgbClr val="34B233"/>
      </a:accent5>
      <a:accent6>
        <a:srgbClr val="ED2939"/>
      </a:accent6>
      <a:hlink>
        <a:srgbClr val="3D7EDB"/>
      </a:hlink>
      <a:folHlink>
        <a:srgbClr val="3D7EDB"/>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D7EDB"/>
        </a:solidFill>
        <a:ln w="3175">
          <a:noFill/>
          <a:miter lim="800000"/>
        </a:ln>
      </a:spPr>
      <a:bodyPr rot="0" spcFirstLastPara="0" vertOverflow="overflow" horzOverflow="overflow" vert="horz" wrap="square" lIns="90000" tIns="46800" rIns="90000" bIns="46800" numCol="1" spcCol="0" rtlCol="0" fromWordArt="0" anchor="ctr" anchorCtr="0" forceAA="0" compatLnSpc="1">
        <a:prstTxWarp prst="textNoShape">
          <a:avLst/>
        </a:prstTxWarp>
        <a:noAutofit/>
      </a:bodyPr>
      <a:lstStyle>
        <a:defPPr algn="ctr">
          <a:lnSpc>
            <a:spcPct val="100000"/>
          </a:lnSpc>
          <a:defRPr sz="1400" dirty="0" smtClean="0">
            <a:solidFill>
              <a:schemeClr val="bg1"/>
            </a:solidFill>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1400" dirty="0" smtClean="0"/>
        </a:defPPr>
      </a:lstStyle>
    </a:txDef>
  </a:objectDefaults>
  <a:extraClrSchemeLst/>
  <a:extLst>
    <a:ext uri="{05A4C25C-085E-4340-85A3-A5531E510DB2}">
      <thm15:themeFamily xmlns:thm15="http://schemas.microsoft.com/office/thememl/2012/main" name="TataSteel_with instructions_final" id="{46D50F7B-E949-42EE-8343-38FCD6BF2F83}" vid="{2F319172-4D88-468D-88B1-29608B331D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5fd8cf3e-89ed-4cbf-80a8-eef28e3655c6"/>
    <SharedWithUsers xmlns="594e1da6-6f6d-493e-abc1-df5b908e4e8d">
      <UserInfo>
        <DisplayName>Stein-Langedijk, Manon van</DisplayName>
        <AccountId>196</AccountId>
        <AccountType/>
      </UserInfo>
      <UserInfo>
        <DisplayName>Lippe, Edward van der</DisplayName>
        <AccountId>11866</AccountId>
        <AccountType/>
      </UserInfo>
    </SharedWithUsers>
    <AkId xmlns="a65276bd-2b1c-4b39-b293-fa8bfa0d375f">1</AkId>
    <i04bf273f3a1417fb355545f122902a6 xmlns="594e1da6-6f6d-493e-abc1-df5b908e4e8d">
      <Terms xmlns="http://schemas.microsoft.com/office/infopath/2007/PartnerControls"/>
    </i04bf273f3a1417fb355545f122902a6>
    <AkLanguageId xmlns="a65276bd-2b1c-4b39-b293-fa8bfa0d375f">1</AkLanguageId>
    <j1730db0358a4356a2a1d6de7f94250a xmlns="a65276bd-2b1c-4b39-b293-fa8bfa0d375f">
      <Terms xmlns="http://schemas.microsoft.com/office/infopath/2007/PartnerControls"/>
    </j1730db0358a4356a2a1d6de7f94250a>
    <ebd9335f6597412a88518e60d1847b4a xmlns="594e1da6-6f6d-493e-abc1-df5b908e4e8d">
      <Terms xmlns="http://schemas.microsoft.com/office/infopath/2007/PartnerControls"/>
    </ebd9335f6597412a88518e60d1847b4a>
    <TSELanguageCode xmlns="594e1da6-6f6d-493e-abc1-df5b908e4e8d">en-GB</TSELanguageCode>
    <AkLanguageCode xmlns="a65276bd-2b1c-4b39-b293-fa8bfa0d375f" xsi:nil="true"/>
    <Number xmlns="a65276bd-2b1c-4b39-b293-fa8bfa0d375f" xsi:nil="true"/>
    <pff9b59be39746ad967c5b0ed8feb644 xmlns="594e1da6-6f6d-493e-abc1-df5b908e4e8d">
      <Terms xmlns="http://schemas.microsoft.com/office/infopath/2007/PartnerControls"/>
    </pff9b59be39746ad967c5b0ed8feb644>
  </documentManagement>
</p:properties>
</file>

<file path=customXml/item2.xml><?xml version="1.0" encoding="utf-8"?>
<ct:contentTypeSchema xmlns:ct="http://schemas.microsoft.com/office/2006/metadata/contentType" xmlns:ma="http://schemas.microsoft.com/office/2006/metadata/properties/metaAttributes" ct:_="" ma:_="" ma:contentTypeName="TSE Service Documents" ma:contentTypeID="0x010100E785ED6960FD144EAC60FB9B57C25D3E00B29F421E591844419E5EBE105FA2C685" ma:contentTypeVersion="23" ma:contentTypeDescription="Create a new document." ma:contentTypeScope="" ma:versionID="50f3a641278de873a4a8b45a2c5be790">
  <xsd:schema xmlns:xsd="http://www.w3.org/2001/XMLSchema" xmlns:xs="http://www.w3.org/2001/XMLSchema" xmlns:p="http://schemas.microsoft.com/office/2006/metadata/properties" xmlns:ns2="594e1da6-6f6d-493e-abc1-df5b908e4e8d" xmlns:ns3="a65276bd-2b1c-4b39-b293-fa8bfa0d375f" xmlns:ns4="5fd8cf3e-89ed-4cbf-80a8-eef28e3655c6" targetNamespace="http://schemas.microsoft.com/office/2006/metadata/properties" ma:root="true" ma:fieldsID="05d4ab3f9e5f2478c0362375c58729a9" ns2:_="" ns3:_="" ns4:_="">
    <xsd:import namespace="594e1da6-6f6d-493e-abc1-df5b908e4e8d"/>
    <xsd:import namespace="a65276bd-2b1c-4b39-b293-fa8bfa0d375f"/>
    <xsd:import namespace="5fd8cf3e-89ed-4cbf-80a8-eef28e3655c6"/>
    <xsd:element name="properties">
      <xsd:complexType>
        <xsd:sequence>
          <xsd:element name="documentManagement">
            <xsd:complexType>
              <xsd:all>
                <xsd:element ref="ns2:TSELanguageCode"/>
                <xsd:element ref="ns3:AkId" minOccurs="0"/>
                <xsd:element ref="ns3:AkLanguageId" minOccurs="0"/>
                <xsd:element ref="ns3:AkLanguageCode" minOccurs="0"/>
                <xsd:element ref="ns3:Number" minOccurs="0"/>
                <xsd:element ref="ns4:TaxCatchAllLabel" minOccurs="0"/>
                <xsd:element ref="ns2:i04bf273f3a1417fb355545f122902a6" minOccurs="0"/>
                <xsd:element ref="ns2:pff9b59be39746ad967c5b0ed8feb644" minOccurs="0"/>
                <xsd:element ref="ns2:ebd9335f6597412a88518e60d1847b4a" minOccurs="0"/>
                <xsd:element ref="ns4:TaxCatchAll" minOccurs="0"/>
                <xsd:element ref="ns3:j1730db0358a4356a2a1d6de7f94250a" minOccurs="0"/>
                <xsd:element ref="ns2:SharedWithUsers" minOccurs="0"/>
                <xsd:element ref="ns2:SharedWithDetails" minOccurs="0"/>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94e1da6-6f6d-493e-abc1-df5b908e4e8d" elementFormDefault="qualified">
    <xsd:import namespace="http://schemas.microsoft.com/office/2006/documentManagement/types"/>
    <xsd:import namespace="http://schemas.microsoft.com/office/infopath/2007/PartnerControls"/>
    <xsd:element name="TSELanguageCode" ma:index="4" ma:displayName="Language Code" ma:default="en-GB" ma:format="Dropdown" ma:internalName="TSELanguageCode" ma:readOnly="false">
      <xsd:simpleType>
        <xsd:restriction base="dms:Choice">
          <xsd:enumeration value="en-GB"/>
          <xsd:enumeration value="nl-NL"/>
          <xsd:enumeration value="fr-FR"/>
          <xsd:enumeration value="de-DE"/>
        </xsd:restriction>
      </xsd:simpleType>
    </xsd:element>
    <xsd:element name="i04bf273f3a1417fb355545f122902a6" ma:index="13" ma:taxonomy="true" ma:internalName="i04bf273f3a1417fb355545f122902a6" ma:taxonomyFieldName="TSLocation" ma:displayName="Location" ma:readOnly="false" ma:fieldId="{204bf273-f3a1-417f-b355-545f122902a6}" ma:taxonomyMulti="true" ma:sspId="5d55ca15-9147-4a84-933c-225cdb2e1b02" ma:termSetId="ce4d3149-6b54-4cf8-9738-f12cd85fae39" ma:anchorId="00000000-0000-0000-0000-000000000000" ma:open="false" ma:isKeyword="false">
      <xsd:complexType>
        <xsd:sequence>
          <xsd:element ref="pc:Terms" minOccurs="0" maxOccurs="1"/>
        </xsd:sequence>
      </xsd:complexType>
    </xsd:element>
    <xsd:element name="pff9b59be39746ad967c5b0ed8feb644" ma:index="15" nillable="true" ma:taxonomy="true" ma:internalName="pff9b59be39746ad967c5b0ed8feb644" ma:taxonomyFieldName="TSService0" ma:displayName="Service Category" ma:readOnly="false" ma:fieldId="{9ff9b59b-e397-46ad-967c-5b0ed8feb644}" ma:taxonomyMulti="true" ma:sspId="5d55ca15-9147-4a84-933c-225cdb2e1b02" ma:termSetId="f957863a-f7b7-4bc3-a1f7-d2e3e22c107c" ma:anchorId="00000000-0000-0000-0000-000000000000" ma:open="false" ma:isKeyword="false">
      <xsd:complexType>
        <xsd:sequence>
          <xsd:element ref="pc:Terms" minOccurs="0" maxOccurs="1"/>
        </xsd:sequence>
      </xsd:complexType>
    </xsd:element>
    <xsd:element name="ebd9335f6597412a88518e60d1847b4a" ma:index="18" ma:taxonomy="true" ma:internalName="ebd9335f6597412a88518e60d1847b4a" ma:taxonomyFieldName="TSDepartment" ma:displayName="Department" ma:readOnly="false" ma:fieldId="{ebd9335f-6597-412a-8851-8e60d1847b4a}" ma:sspId="5d55ca15-9147-4a84-933c-225cdb2e1b02" ma:termSetId="3685de31-2771-4ae6-8df2-bf446d0c8a62" ma:anchorId="00000000-0000-0000-0000-000000000000" ma:open="false" ma:isKeyword="false">
      <xsd:complexType>
        <xsd:sequence>
          <xsd:element ref="pc:Terms" minOccurs="0" maxOccurs="1"/>
        </xsd:sequence>
      </xsd:complexType>
    </xsd:element>
    <xsd:element name="SharedWithUsers" ma:index="2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4"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65276bd-2b1c-4b39-b293-fa8bfa0d375f" elementFormDefault="qualified">
    <xsd:import namespace="http://schemas.microsoft.com/office/2006/documentManagement/types"/>
    <xsd:import namespace="http://schemas.microsoft.com/office/infopath/2007/PartnerControls"/>
    <xsd:element name="AkId" ma:index="5" nillable="true" ma:displayName="AkId" ma:default="1" ma:internalName="AkId" ma:readOnly="false" ma:percentage="FALSE">
      <xsd:simpleType>
        <xsd:restriction base="dms:Number"/>
      </xsd:simpleType>
    </xsd:element>
    <xsd:element name="AkLanguageId" ma:index="6" nillable="true" ma:displayName="AkLanguageId" ma:default="1" ma:internalName="AkLanguageId" ma:readOnly="false" ma:percentage="FALSE">
      <xsd:simpleType>
        <xsd:restriction base="dms:Number"/>
      </xsd:simpleType>
    </xsd:element>
    <xsd:element name="AkLanguageCode" ma:index="7" nillable="true" ma:displayName="AkLanguageCode" ma:internalName="AkLanguageCode" ma:readOnly="false">
      <xsd:simpleType>
        <xsd:restriction base="dms:Text"/>
      </xsd:simpleType>
    </xsd:element>
    <xsd:element name="Number" ma:index="9" nillable="true" ma:displayName="Number" ma:decimals="0" ma:internalName="Number" ma:readOnly="false" ma:percentage="FALSE">
      <xsd:simpleType>
        <xsd:restriction base="dms:Number"/>
      </xsd:simpleType>
    </xsd:element>
    <xsd:element name="j1730db0358a4356a2a1d6de7f94250a" ma:index="21" nillable="true" ma:taxonomy="true" ma:internalName="j1730db0358a4356a2a1d6de7f94250a" ma:taxonomyFieldName="TSService" ma:displayName="Service Category" ma:readOnly="false" ma:fieldId="{31730db0-358a-4356-a2a1-d6de7f94250a}" ma:taxonomyMulti="true" ma:sspId="5d55ca15-9147-4a84-933c-225cdb2e1b02" ma:termSetId="f957863a-f7b7-4bc3-a1f7-d2e3e22c107c" ma:anchorId="00000000-0000-0000-0000-000000000000" ma:open="false" ma:isKeyword="false">
      <xsd:complexType>
        <xsd:sequence>
          <xsd:element ref="pc:Terms" minOccurs="0" maxOccurs="1"/>
        </xsd:sequence>
      </xsd:complexType>
    </xsd:element>
    <xsd:element name="MediaServiceMetadata" ma:index="25" nillable="true" ma:displayName="MediaServiceMetadata" ma:hidden="true" ma:internalName="MediaServiceMetadata" ma:readOnly="true">
      <xsd:simpleType>
        <xsd:restriction base="dms:Note"/>
      </xsd:simpleType>
    </xsd:element>
    <xsd:element name="MediaServiceFastMetadata" ma:index="26" nillable="true" ma:displayName="MediaServiceFastMetadata" ma:hidden="true" ma:internalName="MediaServiceFastMetadata" ma:readOnly="true">
      <xsd:simpleType>
        <xsd:restriction base="dms:Note"/>
      </xsd:simpleType>
    </xsd:element>
    <xsd:element name="MediaServiceAutoKeyPoints" ma:index="27" nillable="true" ma:displayName="MediaServiceAutoKeyPoints" ma:hidden="true" ma:internalName="MediaServiceAutoKeyPoints" ma:readOnly="true">
      <xsd:simpleType>
        <xsd:restriction base="dms:Note"/>
      </xsd:simpleType>
    </xsd:element>
    <xsd:element name="MediaServiceKeyPoints" ma:index="28"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fd8cf3e-89ed-4cbf-80a8-eef28e3655c6" elementFormDefault="qualified">
    <xsd:import namespace="http://schemas.microsoft.com/office/2006/documentManagement/types"/>
    <xsd:import namespace="http://schemas.microsoft.com/office/infopath/2007/PartnerControls"/>
    <xsd:element name="TaxCatchAllLabel" ma:index="11" nillable="true" ma:displayName="Taxonomy Catch All Column1" ma:hidden="true" ma:list="{b4567d59-d5ff-46f0-aeec-aa15ea19b073}" ma:internalName="TaxCatchAllLabel" ma:readOnly="true" ma:showField="CatchAllDataLabel" ma:web="594e1da6-6f6d-493e-abc1-df5b908e4e8d">
      <xsd:complexType>
        <xsd:complexContent>
          <xsd:extension base="dms:MultiChoiceLookup">
            <xsd:sequence>
              <xsd:element name="Value" type="dms:Lookup" maxOccurs="unbounded" minOccurs="0" nillable="true"/>
            </xsd:sequence>
          </xsd:extension>
        </xsd:complexContent>
      </xsd:complexType>
    </xsd:element>
    <xsd:element name="TaxCatchAll" ma:index="19" nillable="true" ma:displayName="Taxonomy Catch All Column" ma:hidden="true" ma:list="{b4567d59-d5ff-46f0-aeec-aa15ea19b073}" ma:internalName="TaxCatchAll" ma:readOnly="false" ma:showField="CatchAllData" ma:web="594e1da6-6f6d-493e-abc1-df5b908e4e8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6"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9592CD8-B590-42A6-8EDC-5F3847C67ECF}">
  <ds:schemaRefs>
    <ds:schemaRef ds:uri="http://purl.org/dc/terms/"/>
    <ds:schemaRef ds:uri="http://schemas.openxmlformats.org/package/2006/metadata/core-properties"/>
    <ds:schemaRef ds:uri="http://schemas.microsoft.com/office/2006/documentManagement/types"/>
    <ds:schemaRef ds:uri="5fd8cf3e-89ed-4cbf-80a8-eef28e3655c6"/>
    <ds:schemaRef ds:uri="http://purl.org/dc/elements/1.1/"/>
    <ds:schemaRef ds:uri="http://schemas.microsoft.com/office/2006/metadata/properties"/>
    <ds:schemaRef ds:uri="http://schemas.microsoft.com/office/infopath/2007/PartnerControls"/>
    <ds:schemaRef ds:uri="a65276bd-2b1c-4b39-b293-fa8bfa0d375f"/>
    <ds:schemaRef ds:uri="594e1da6-6f6d-493e-abc1-df5b908e4e8d"/>
    <ds:schemaRef ds:uri="http://www.w3.org/XML/1998/namespace"/>
    <ds:schemaRef ds:uri="http://purl.org/dc/dcmitype/"/>
  </ds:schemaRefs>
</ds:datastoreItem>
</file>

<file path=customXml/itemProps2.xml><?xml version="1.0" encoding="utf-8"?>
<ds:datastoreItem xmlns:ds="http://schemas.openxmlformats.org/officeDocument/2006/customXml" ds:itemID="{78E42C99-200E-4EBE-B946-CA089C0B726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94e1da6-6f6d-493e-abc1-df5b908e4e8d"/>
    <ds:schemaRef ds:uri="a65276bd-2b1c-4b39-b293-fa8bfa0d375f"/>
    <ds:schemaRef ds:uri="5fd8cf3e-89ed-4cbf-80a8-eef28e3655c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7BACEA6-70C9-470B-BCC8-5B8E28C9D9D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TataSteel_CorporatePresentation</Template>
  <TotalTime>0</TotalTime>
  <Words>2530</Words>
  <Application>Microsoft Office PowerPoint</Application>
  <PresentationFormat>On-screen Show (16:9)</PresentationFormat>
  <Paragraphs>212</Paragraphs>
  <Slides>17</Slides>
  <Notes>8</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17</vt:i4>
      </vt:variant>
    </vt:vector>
  </HeadingPairs>
  <TitlesOfParts>
    <vt:vector size="23" baseType="lpstr">
      <vt:lpstr>Arial</vt:lpstr>
      <vt:lpstr>Calibri</vt:lpstr>
      <vt:lpstr>Symbol</vt:lpstr>
      <vt:lpstr>Wingdings</vt:lpstr>
      <vt:lpstr>2_Office Theme</vt:lpstr>
      <vt:lpstr>think-cell Slide</vt:lpstr>
      <vt:lpstr>Asset Management at Tata Steel </vt:lpstr>
      <vt:lpstr>Agenda</vt:lpstr>
      <vt:lpstr>What is Asset Management</vt:lpstr>
      <vt:lpstr>Case Study Building Tata Steel Continuous Annealing processing Line (CAPL) </vt:lpstr>
      <vt:lpstr>Literature Review</vt:lpstr>
      <vt:lpstr>Organisation</vt:lpstr>
      <vt:lpstr>People and leadership</vt:lpstr>
      <vt:lpstr>Finance and Budget Control</vt:lpstr>
      <vt:lpstr>Environment &amp; Community</vt:lpstr>
      <vt:lpstr>Asset Management</vt:lpstr>
      <vt:lpstr>Asset Management - Deployment</vt:lpstr>
      <vt:lpstr>Asset Management - SAP</vt:lpstr>
      <vt:lpstr>Asset Management - KPI</vt:lpstr>
      <vt:lpstr>Conclusion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TataSteel_CorporatePresentation</dc:title>
  <dc:creator>Clarijs, Carsten</dc:creator>
  <cp:lastModifiedBy>Boxer, Paul</cp:lastModifiedBy>
  <cp:revision>147</cp:revision>
  <cp:lastPrinted>2022-06-06T09:14:44Z</cp:lastPrinted>
  <dcterms:created xsi:type="dcterms:W3CDTF">2019-09-16T14:12:19Z</dcterms:created>
  <dcterms:modified xsi:type="dcterms:W3CDTF">2022-06-08T12:52:40Z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0x010100E785ED6960FD144EAC60FB9B57C25D3E00B29F421E591844419E5EBE105FA2C685</vt:lpwstr>
  </property>
  <property fmtid="{D5CDD505-2E9C-101B-9397-08002B2CF9AE}" pid="3" name="TSDepartment">
    <vt:lpwstr/>
  </property>
  <property fmtid="{D5CDD505-2E9C-101B-9397-08002B2CF9AE}" pid="4" name="TSService">
    <vt:lpwstr/>
  </property>
  <property fmtid="{D5CDD505-2E9C-101B-9397-08002B2CF9AE}" pid="5" name="TSLocation">
    <vt:lpwstr/>
  </property>
  <property fmtid="{D5CDD505-2E9C-101B-9397-08002B2CF9AE}" pid="6" name="MSIP_Label_73aa366c-74b9-492b-a1b9-5472c41e7d31_Enabled">
    <vt:lpwstr>true</vt:lpwstr>
  </property>
  <property fmtid="{D5CDD505-2E9C-101B-9397-08002B2CF9AE}" pid="7" name="MSIP_Label_73aa366c-74b9-492b-a1b9-5472c41e7d31_SetDate">
    <vt:lpwstr>2021-06-22T05:54:34Z</vt:lpwstr>
  </property>
  <property fmtid="{D5CDD505-2E9C-101B-9397-08002B2CF9AE}" pid="8" name="MSIP_Label_73aa366c-74b9-492b-a1b9-5472c41e7d31_Method">
    <vt:lpwstr>Privileged</vt:lpwstr>
  </property>
  <property fmtid="{D5CDD505-2E9C-101B-9397-08002B2CF9AE}" pid="9" name="MSIP_Label_73aa366c-74b9-492b-a1b9-5472c41e7d31_Name">
    <vt:lpwstr>73aa366c-74b9-492b-a1b9-5472c41e7d31</vt:lpwstr>
  </property>
  <property fmtid="{D5CDD505-2E9C-101B-9397-08002B2CF9AE}" pid="10" name="MSIP_Label_73aa366c-74b9-492b-a1b9-5472c41e7d31_SiteId">
    <vt:lpwstr>44bbd632-fe04-42d7-933e-2649dcd22649</vt:lpwstr>
  </property>
  <property fmtid="{D5CDD505-2E9C-101B-9397-08002B2CF9AE}" pid="11" name="MSIP_Label_73aa366c-74b9-492b-a1b9-5472c41e7d31_ActionId">
    <vt:lpwstr>a71250f6-1f51-4b9d-8d84-d345fd600552</vt:lpwstr>
  </property>
  <property fmtid="{D5CDD505-2E9C-101B-9397-08002B2CF9AE}" pid="12" name="MSIP_Label_73aa366c-74b9-492b-a1b9-5472c41e7d31_ContentBits">
    <vt:lpwstr>2</vt:lpwstr>
  </property>
  <property fmtid="{D5CDD505-2E9C-101B-9397-08002B2CF9AE}" pid="13" name="ClassificationContentMarkingFooterLocations">
    <vt:lpwstr>2_Office Theme:8\3_Office Theme:8</vt:lpwstr>
  </property>
  <property fmtid="{D5CDD505-2E9C-101B-9397-08002B2CF9AE}" pid="14" name="ClassificationContentMarkingFooterText">
    <vt:lpwstr>Sensitivity: general</vt:lpwstr>
  </property>
  <property fmtid="{D5CDD505-2E9C-101B-9397-08002B2CF9AE}" pid="15" name="TSService0">
    <vt:lpwstr/>
  </property>
  <property fmtid="{D5CDD505-2E9C-101B-9397-08002B2CF9AE}" pid="16" name="_ExtendedDescription">
    <vt:lpwstr/>
  </property>
</Properties>
</file>