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6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294" autoAdjust="0"/>
    <p:restoredTop sz="94660"/>
  </p:normalViewPr>
  <p:slideViewPr>
    <p:cSldViewPr snapToGrid="0">
      <p:cViewPr varScale="1">
        <p:scale>
          <a:sx n="74" d="100"/>
          <a:sy n="74" d="100"/>
        </p:scale>
        <p:origin x="56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368262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505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 spc="3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05206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2938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21606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21606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08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3918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778925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1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16114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67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144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86929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262393"/>
            <a:ext cx="9692640" cy="1428929"/>
          </a:xfrm>
          <a:prstGeom prst="rect">
            <a:avLst/>
          </a:prstGeom>
        </p:spPr>
        <p:txBody>
          <a:bodyPr vert="horz" lIns="91440" tIns="27432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fld id="{51CF1133-3259-4C45-BABA-5B62D9C6F78D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3746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 spc="-5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14053" y="749776"/>
            <a:ext cx="4849686" cy="2305877"/>
          </a:xfrm>
        </p:spPr>
        <p:txBody>
          <a:bodyPr>
            <a:noAutofit/>
          </a:bodyPr>
          <a:lstStyle/>
          <a:p>
            <a:pPr algn="ctr"/>
            <a:r>
              <a:rPr lang="en-GB" sz="4400" dirty="0" smtClean="0"/>
              <a:t>How the British Museum presents Native American culture.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838896" y="5397410"/>
            <a:ext cx="9144000" cy="754025"/>
          </a:xfrm>
        </p:spPr>
        <p:txBody>
          <a:bodyPr>
            <a:noAutofit/>
          </a:bodyPr>
          <a:lstStyle/>
          <a:p>
            <a:r>
              <a:rPr lang="en-GB" dirty="0" smtClean="0"/>
              <a:t>Rachel </a:t>
            </a:r>
            <a:r>
              <a:rPr lang="en-GB" dirty="0" err="1" smtClean="0"/>
              <a:t>Billington</a:t>
            </a:r>
            <a:endParaRPr lang="en-GB" dirty="0" smtClean="0"/>
          </a:p>
          <a:p>
            <a:r>
              <a:rPr lang="en-GB" dirty="0" smtClean="0"/>
              <a:t>1500551</a:t>
            </a:r>
          </a:p>
          <a:p>
            <a:r>
              <a:rPr lang="en-GB" dirty="0" smtClean="0"/>
              <a:t>AHSK6002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1144" y="630506"/>
            <a:ext cx="4140697" cy="552092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60175" y="6163101"/>
            <a:ext cx="49165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Image 1 showing ceremonial mask in British Museum, after </a:t>
            </a:r>
            <a:r>
              <a:rPr lang="en-GB" sz="1200" dirty="0" err="1" smtClean="0"/>
              <a:t>Billington</a:t>
            </a:r>
            <a:r>
              <a:rPr lang="en-GB" sz="1200" dirty="0" smtClean="0"/>
              <a:t> 2017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51008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236636"/>
            <a:ext cx="9692640" cy="1428929"/>
          </a:xfrm>
        </p:spPr>
        <p:txBody>
          <a:bodyPr/>
          <a:lstStyle/>
          <a:p>
            <a:r>
              <a:rPr lang="en-GB" u="sng" dirty="0" smtClean="0"/>
              <a:t>Research Question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61872" y="1880315"/>
            <a:ext cx="8595360" cy="4351337"/>
          </a:xfrm>
        </p:spPr>
        <p:txBody>
          <a:bodyPr>
            <a:normAutofit/>
          </a:bodyPr>
          <a:lstStyle/>
          <a:p>
            <a:r>
              <a:rPr lang="en-GB" sz="2400" dirty="0" smtClean="0"/>
              <a:t>Dissertation will discuss how the British Museum portrays aspects of Native American Culture.</a:t>
            </a:r>
          </a:p>
          <a:p>
            <a:r>
              <a:rPr lang="en-GB" sz="2400" dirty="0" smtClean="0"/>
              <a:t>Who owns native culture?</a:t>
            </a:r>
          </a:p>
          <a:p>
            <a:pPr lvl="1"/>
            <a:r>
              <a:rPr lang="en-GB" sz="2400" dirty="0" smtClean="0"/>
              <a:t>Important to discuss!</a:t>
            </a:r>
          </a:p>
          <a:p>
            <a:pPr lvl="1"/>
            <a:r>
              <a:rPr lang="en-GB" sz="2400" dirty="0" smtClean="0"/>
              <a:t>Should the British Museum be in possession of any of the Native American objects? </a:t>
            </a:r>
            <a:r>
              <a:rPr lang="en-GB" sz="2400" dirty="0" smtClean="0"/>
              <a:t>What issues can this cause?</a:t>
            </a:r>
          </a:p>
          <a:p>
            <a:pPr lvl="1"/>
            <a:r>
              <a:rPr lang="en-GB" sz="2400" dirty="0" smtClean="0"/>
              <a:t>Pro’s and con’s for the British Museum.</a:t>
            </a:r>
            <a:endParaRPr lang="en-GB" sz="2400" dirty="0" smtClean="0"/>
          </a:p>
          <a:p>
            <a:pPr lvl="1"/>
            <a:endParaRPr lang="en-GB" sz="2600" dirty="0" smtClean="0"/>
          </a:p>
          <a:p>
            <a:pPr marL="274320" lvl="1" indent="0">
              <a:buNone/>
            </a:pPr>
            <a:endParaRPr lang="en-GB" sz="2600" dirty="0" smtClean="0"/>
          </a:p>
          <a:p>
            <a:endParaRPr lang="en-GB" sz="3200" dirty="0" smtClean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902130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Data that has been collected</a:t>
            </a:r>
            <a:endParaRPr lang="en-GB" u="sng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8297" y="2944423"/>
            <a:ext cx="2529894" cy="337319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61872" y="1828800"/>
            <a:ext cx="6890455" cy="4351337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Visual and factual data collected from visit to British Museum.</a:t>
            </a:r>
          </a:p>
          <a:p>
            <a:pPr lvl="1"/>
            <a:r>
              <a:rPr lang="en-GB" sz="2400" dirty="0" smtClean="0"/>
              <a:t>Images of the objects in the exhibition.</a:t>
            </a:r>
          </a:p>
          <a:p>
            <a:pPr lvl="1"/>
            <a:r>
              <a:rPr lang="en-GB" sz="2400" dirty="0" smtClean="0"/>
              <a:t>Information from captions.</a:t>
            </a:r>
          </a:p>
          <a:p>
            <a:r>
              <a:rPr lang="en-GB" sz="2400" dirty="0" smtClean="0"/>
              <a:t>Majority of data collected from my reading (Online journals, books </a:t>
            </a:r>
            <a:r>
              <a:rPr lang="en-GB" sz="2400" dirty="0" err="1" smtClean="0"/>
              <a:t>etc</a:t>
            </a:r>
            <a:r>
              <a:rPr lang="en-GB" sz="2400" dirty="0" smtClean="0"/>
              <a:t>), for example</a:t>
            </a:r>
            <a:r>
              <a:rPr lang="en-GB" sz="2400" dirty="0" smtClean="0"/>
              <a:t>:</a:t>
            </a:r>
          </a:p>
          <a:p>
            <a:pPr lvl="1"/>
            <a:r>
              <a:rPr lang="en-GB" sz="2400" i="1" dirty="0" smtClean="0"/>
              <a:t>Who’s Culture </a:t>
            </a:r>
            <a:r>
              <a:rPr lang="en-GB" sz="2400" dirty="0" smtClean="0"/>
              <a:t>by James </a:t>
            </a:r>
            <a:r>
              <a:rPr lang="en-GB" sz="2400" dirty="0" err="1" smtClean="0"/>
              <a:t>Cuno</a:t>
            </a:r>
            <a:r>
              <a:rPr lang="en-GB" sz="2400" dirty="0"/>
              <a:t> </a:t>
            </a:r>
            <a:r>
              <a:rPr lang="en-GB" sz="2400" dirty="0" smtClean="0"/>
              <a:t>(2009), discusses tangible and intangible elements of Native American exhibitions.</a:t>
            </a:r>
          </a:p>
          <a:p>
            <a:pPr lvl="1"/>
            <a:r>
              <a:rPr lang="en-GB" sz="2400" i="1" dirty="0" smtClean="0"/>
              <a:t>Native Americans and Archaeologists: Stepping stones to common ground </a:t>
            </a:r>
            <a:r>
              <a:rPr lang="en-GB" sz="2400" dirty="0" smtClean="0"/>
              <a:t>by (Nina </a:t>
            </a:r>
            <a:r>
              <a:rPr lang="en-GB" sz="2400" dirty="0" err="1" smtClean="0"/>
              <a:t>Swialer</a:t>
            </a:r>
            <a:r>
              <a:rPr lang="en-GB" sz="2400" dirty="0"/>
              <a:t> </a:t>
            </a:r>
            <a:r>
              <a:rPr lang="en-GB" sz="2400" dirty="0" smtClean="0"/>
              <a:t>et al (1997), very useful book!</a:t>
            </a:r>
          </a:p>
          <a:p>
            <a:pPr lvl="1"/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688686" y="6337461"/>
            <a:ext cx="3709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Image 2 showing Native American clothing, after </a:t>
            </a:r>
            <a:r>
              <a:rPr lang="en-GB" sz="1200" dirty="0" err="1" smtClean="0"/>
              <a:t>Billington</a:t>
            </a:r>
            <a:r>
              <a:rPr lang="en-GB" sz="1200" dirty="0" smtClean="0"/>
              <a:t> 2017.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013143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Chapter Overview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Chapter One</a:t>
            </a:r>
          </a:p>
          <a:p>
            <a:pPr lvl="1"/>
            <a:r>
              <a:rPr lang="en-GB" dirty="0" smtClean="0"/>
              <a:t>Law and legislation surrounding Native American rights in museums.</a:t>
            </a:r>
          </a:p>
          <a:p>
            <a:pPr lvl="1"/>
            <a:endParaRPr lang="en-GB" dirty="0"/>
          </a:p>
          <a:p>
            <a:r>
              <a:rPr lang="en-GB" dirty="0" smtClean="0"/>
              <a:t>Chapter Two</a:t>
            </a:r>
          </a:p>
          <a:p>
            <a:pPr lvl="1"/>
            <a:r>
              <a:rPr lang="en-GB" dirty="0" smtClean="0"/>
              <a:t>Looking at museum ethics in relation to the British Museum.</a:t>
            </a:r>
          </a:p>
          <a:p>
            <a:pPr lvl="1"/>
            <a:endParaRPr lang="en-GB" dirty="0"/>
          </a:p>
          <a:p>
            <a:r>
              <a:rPr lang="en-GB" dirty="0" smtClean="0"/>
              <a:t>Chapter Three</a:t>
            </a:r>
          </a:p>
          <a:p>
            <a:pPr lvl="1"/>
            <a:r>
              <a:rPr lang="en-GB" dirty="0" smtClean="0"/>
              <a:t>In-depth analysis of trip to British Museum.</a:t>
            </a:r>
          </a:p>
          <a:p>
            <a:pPr lvl="1"/>
            <a:endParaRPr lang="en-GB" dirty="0"/>
          </a:p>
          <a:p>
            <a:r>
              <a:rPr lang="en-GB" dirty="0" smtClean="0"/>
              <a:t>Chapter Four</a:t>
            </a:r>
          </a:p>
          <a:p>
            <a:pPr lvl="1"/>
            <a:r>
              <a:rPr lang="en-GB" dirty="0" smtClean="0"/>
              <a:t>Comparison between the British Museum and other museums.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5601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Discussion of Material</a:t>
            </a:r>
            <a:endParaRPr lang="en-GB" u="sng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5973" y="1828800"/>
            <a:ext cx="3775508" cy="2831631"/>
          </a:xfr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1261872" y="1828800"/>
            <a:ext cx="5589689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 smtClean="0"/>
          </a:p>
          <a:p>
            <a:endParaRPr lang="en-GB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1261872" y="1828800"/>
            <a:ext cx="5589689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Material being researched in my dissertation:</a:t>
            </a:r>
          </a:p>
          <a:p>
            <a:pPr lvl="1"/>
            <a:r>
              <a:rPr lang="en-GB" dirty="0" smtClean="0"/>
              <a:t> Different types of laws that can either help or hinder the rights of Native American peoples.</a:t>
            </a:r>
          </a:p>
          <a:p>
            <a:pPr lvl="1"/>
            <a:r>
              <a:rPr lang="en-GB" dirty="0" smtClean="0"/>
              <a:t>The ethical side of museums, what they can show and what they should not present to the public.</a:t>
            </a:r>
          </a:p>
          <a:p>
            <a:pPr lvl="1"/>
            <a:r>
              <a:rPr lang="en-GB" dirty="0" smtClean="0"/>
              <a:t>How the British Museum specifically shows this culture; what objects they choose to exhibit and how they do this</a:t>
            </a:r>
          </a:p>
          <a:p>
            <a:pPr lvl="1"/>
            <a:r>
              <a:rPr lang="en-GB" dirty="0" smtClean="0"/>
              <a:t>How other museum(s) portray Native American culture; the differences and similarities.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075973" y="4816699"/>
            <a:ext cx="37755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Image 3 showing ceremonial objects, after Billington 2017.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28107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Methodology and Theory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61871" y="1828800"/>
            <a:ext cx="6778231" cy="4351337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Main methodology = Visit to British Museum!</a:t>
            </a:r>
          </a:p>
          <a:p>
            <a:pPr lvl="1"/>
            <a:r>
              <a:rPr lang="en-GB" dirty="0" smtClean="0"/>
              <a:t>Able to collect integral information that will contribute to my research.</a:t>
            </a:r>
          </a:p>
          <a:p>
            <a:pPr lvl="1"/>
            <a:r>
              <a:rPr lang="en-GB" dirty="0" smtClean="0"/>
              <a:t>Able to collect a </a:t>
            </a:r>
            <a:r>
              <a:rPr lang="en-GB" dirty="0" smtClean="0"/>
              <a:t>range </a:t>
            </a:r>
            <a:r>
              <a:rPr lang="en-GB" dirty="0" smtClean="0"/>
              <a:t>of images to fully show how this museum presents Native American culture.</a:t>
            </a:r>
            <a:endParaRPr lang="en-GB" dirty="0"/>
          </a:p>
          <a:p>
            <a:r>
              <a:rPr lang="en-GB" dirty="0" smtClean="0"/>
              <a:t>Visited museum at end of 2nd </a:t>
            </a:r>
            <a:r>
              <a:rPr lang="en-GB" dirty="0" smtClean="0"/>
              <a:t>academic year</a:t>
            </a:r>
            <a:r>
              <a:rPr lang="en-GB" dirty="0" smtClean="0"/>
              <a:t>, went back over Christmas to gain a better understanding.</a:t>
            </a:r>
          </a:p>
          <a:p>
            <a:r>
              <a:rPr lang="en-GB" dirty="0" smtClean="0"/>
              <a:t>British Museum is the main focus of my dissertation, wanted to get a first hand look at the range of objects and how they were displayed.</a:t>
            </a:r>
          </a:p>
          <a:p>
            <a:r>
              <a:rPr lang="en-GB" dirty="0" smtClean="0"/>
              <a:t>Main </a:t>
            </a:r>
            <a:r>
              <a:rPr lang="en-GB" dirty="0"/>
              <a:t>theory that will be embedded throughout dissertation:</a:t>
            </a:r>
          </a:p>
          <a:p>
            <a:pPr lvl="1"/>
            <a:r>
              <a:rPr lang="en-GB" dirty="0"/>
              <a:t>Post-Colonialism!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lvl="1"/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0102" y="2309144"/>
            <a:ext cx="3041829" cy="405577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040102" y="6364916"/>
            <a:ext cx="34257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Image 4 showing masks, after Billington 2017.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589017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820" y="1275008"/>
            <a:ext cx="5718865" cy="427578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1684" y="240406"/>
            <a:ext cx="4572000" cy="6096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31820" y="5550795"/>
            <a:ext cx="54735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Image 5 showing wide-shot of exhibition, after Billington 2017.</a:t>
            </a:r>
            <a:endParaRPr lang="en-GB" sz="1200" dirty="0"/>
          </a:p>
        </p:txBody>
      </p:sp>
      <p:sp>
        <p:nvSpPr>
          <p:cNvPr id="8" name="TextBox 7"/>
          <p:cNvSpPr txBox="1"/>
          <p:nvPr/>
        </p:nvSpPr>
        <p:spPr>
          <a:xfrm>
            <a:off x="6308501" y="6336406"/>
            <a:ext cx="457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Image 6 showing totem pole, after </a:t>
            </a:r>
            <a:r>
              <a:rPr lang="en-GB" sz="1200" dirty="0" err="1" smtClean="0"/>
              <a:t>Billington</a:t>
            </a:r>
            <a:r>
              <a:rPr lang="en-GB" sz="1200" dirty="0" smtClean="0"/>
              <a:t> </a:t>
            </a:r>
            <a:r>
              <a:rPr lang="en-GB" sz="1200" dirty="0" smtClean="0"/>
              <a:t>2017.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959597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My anticipated results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gain an understanding of the treatment of Native American peoples and how they’re culture is portrayed in museums.</a:t>
            </a:r>
          </a:p>
          <a:p>
            <a:r>
              <a:rPr lang="en-GB" dirty="0" smtClean="0"/>
              <a:t> To show that displaying Indigenous culture comes with problems and museums must proceed with caution.</a:t>
            </a:r>
          </a:p>
          <a:p>
            <a:r>
              <a:rPr lang="en-GB" dirty="0" smtClean="0"/>
              <a:t>To fully explore the British Museum’s display and come to a conclusion if it can be seen as a problematic exhibition or not.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9680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 err="1" smtClean="0"/>
              <a:t>Billington</a:t>
            </a:r>
            <a:r>
              <a:rPr lang="en-GB" sz="1400" dirty="0" smtClean="0"/>
              <a:t>, R. 2017. Ceremonial Native American mask. British Museum: London. </a:t>
            </a:r>
          </a:p>
          <a:p>
            <a:r>
              <a:rPr lang="en-GB" sz="1400" dirty="0" err="1" smtClean="0"/>
              <a:t>Billington</a:t>
            </a:r>
            <a:r>
              <a:rPr lang="en-GB" sz="1400" dirty="0" smtClean="0"/>
              <a:t>, R. 2017. Native American clothing. British Museum: London.</a:t>
            </a:r>
          </a:p>
          <a:p>
            <a:r>
              <a:rPr lang="en-GB" sz="1400" dirty="0" err="1" smtClean="0"/>
              <a:t>Billington</a:t>
            </a:r>
            <a:r>
              <a:rPr lang="en-GB" sz="1400" dirty="0" smtClean="0"/>
              <a:t>, R. 2017. Wide shot of exhibition. British Museum: London.</a:t>
            </a:r>
          </a:p>
          <a:p>
            <a:r>
              <a:rPr lang="en-GB" sz="1400" dirty="0" err="1" smtClean="0"/>
              <a:t>Billington</a:t>
            </a:r>
            <a:r>
              <a:rPr lang="en-GB" sz="1400" dirty="0" smtClean="0"/>
              <a:t>, R. 2017. Totem pole. British Museum: London.</a:t>
            </a:r>
          </a:p>
          <a:p>
            <a:r>
              <a:rPr lang="en-GB" sz="1400" dirty="0" smtClean="0"/>
              <a:t>Billington R. 2017. Masks. British Museum: London.</a:t>
            </a:r>
          </a:p>
          <a:p>
            <a:r>
              <a:rPr lang="en-GB" sz="1400" dirty="0" smtClean="0"/>
              <a:t>Billington, R. 2017. Ceremonial objects. British Museum: London</a:t>
            </a:r>
            <a:r>
              <a:rPr lang="en-GB" sz="1400" dirty="0" smtClean="0"/>
              <a:t>.</a:t>
            </a:r>
          </a:p>
          <a:p>
            <a:r>
              <a:rPr lang="en-GB" sz="1400" dirty="0" err="1" smtClean="0"/>
              <a:t>Cuno</a:t>
            </a:r>
            <a:r>
              <a:rPr lang="en-GB" sz="1400" dirty="0" smtClean="0"/>
              <a:t>, J. 2009.</a:t>
            </a:r>
            <a:r>
              <a:rPr lang="en-GB" sz="1400" dirty="0"/>
              <a:t> </a:t>
            </a:r>
            <a:r>
              <a:rPr lang="en-GB" sz="1400" i="1" dirty="0"/>
              <a:t>Whose culture? : the promise of museums and the debate over </a:t>
            </a:r>
            <a:r>
              <a:rPr lang="en-GB" sz="1400" i="1" dirty="0" smtClean="0"/>
              <a:t>antiquities</a:t>
            </a:r>
            <a:r>
              <a:rPr lang="en-GB" sz="1400" dirty="0"/>
              <a:t>.</a:t>
            </a:r>
            <a:r>
              <a:rPr lang="en-GB" sz="1400" dirty="0" smtClean="0"/>
              <a:t> </a:t>
            </a:r>
            <a:r>
              <a:rPr lang="en-GB" sz="1400" dirty="0"/>
              <a:t>Princeton: Princeton University Press</a:t>
            </a:r>
            <a:r>
              <a:rPr lang="en-GB" sz="1400" dirty="0" smtClean="0"/>
              <a:t>.</a:t>
            </a:r>
          </a:p>
          <a:p>
            <a:r>
              <a:rPr lang="en-GB" sz="1400" dirty="0" err="1" smtClean="0"/>
              <a:t>Swidler</a:t>
            </a:r>
            <a:r>
              <a:rPr lang="en-GB" sz="1400" dirty="0" smtClean="0"/>
              <a:t>,</a:t>
            </a:r>
            <a:r>
              <a:rPr lang="en-GB" sz="1400" dirty="0"/>
              <a:t> </a:t>
            </a:r>
            <a:r>
              <a:rPr lang="en-GB" sz="1400" dirty="0" smtClean="0"/>
              <a:t>N et al. 1997</a:t>
            </a:r>
            <a:r>
              <a:rPr lang="en-GB" sz="1400" dirty="0"/>
              <a:t>. </a:t>
            </a:r>
            <a:r>
              <a:rPr lang="en-GB" sz="1400" i="1" dirty="0"/>
              <a:t>Native Americans and archaeologists : stepping stones to common ground</a:t>
            </a:r>
            <a:r>
              <a:rPr lang="en-GB" sz="1400" dirty="0"/>
              <a:t>, Walnut </a:t>
            </a:r>
            <a:r>
              <a:rPr lang="en-GB" sz="1400" dirty="0" err="1"/>
              <a:t>Creek,CA</a:t>
            </a:r>
            <a:r>
              <a:rPr lang="en-GB" sz="1400" dirty="0"/>
              <a:t>: </a:t>
            </a:r>
            <a:r>
              <a:rPr lang="en-GB" sz="1400" dirty="0" err="1"/>
              <a:t>AltaMira</a:t>
            </a:r>
            <a:r>
              <a:rPr lang="en-GB" sz="1400" dirty="0"/>
              <a:t> Press.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570366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Marquee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2498</TotalTime>
  <Words>603</Words>
  <Application>Microsoft Office PowerPoint</Application>
  <PresentationFormat>Widescreen</PresentationFormat>
  <Paragraphs>72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Schoolbook</vt:lpstr>
      <vt:lpstr>Wingdings 2</vt:lpstr>
      <vt:lpstr>View</vt:lpstr>
      <vt:lpstr>How the British Museum presents Native American culture.</vt:lpstr>
      <vt:lpstr>Research Question</vt:lpstr>
      <vt:lpstr>Data that has been collected</vt:lpstr>
      <vt:lpstr>Chapter Overview</vt:lpstr>
      <vt:lpstr>Discussion of Material</vt:lpstr>
      <vt:lpstr>Methodology and Theory</vt:lpstr>
      <vt:lpstr>PowerPoint Presentation</vt:lpstr>
      <vt:lpstr>My anticipated results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the British Museum presents Native American culture.</dc:title>
  <dc:creator>Rachel Billington</dc:creator>
  <cp:lastModifiedBy>Rachel Billington</cp:lastModifiedBy>
  <cp:revision>70</cp:revision>
  <dcterms:created xsi:type="dcterms:W3CDTF">2018-01-06T15:06:35Z</dcterms:created>
  <dcterms:modified xsi:type="dcterms:W3CDTF">2018-01-15T19:22:39Z</dcterms:modified>
</cp:coreProperties>
</file>