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60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1E2E"/>
    <a:srgbClr val="E5263B"/>
    <a:srgbClr val="E82A44"/>
    <a:srgbClr val="E52135"/>
    <a:srgbClr val="E92D45"/>
    <a:srgbClr val="E42337"/>
    <a:srgbClr val="E7263B"/>
    <a:srgbClr val="E21F2F"/>
    <a:srgbClr val="E32031"/>
    <a:srgbClr val="D7D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4"/>
  </p:normalViewPr>
  <p:slideViewPr>
    <p:cSldViewPr snapToGrid="0">
      <p:cViewPr varScale="1">
        <p:scale>
          <a:sx n="73" d="100"/>
          <a:sy n="73" d="100"/>
        </p:scale>
        <p:origin x="2080" y="20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6351" y="-24459"/>
            <a:ext cx="6565901" cy="9318978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7784" y="6420556"/>
            <a:ext cx="6348521" cy="2478394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148" y="1"/>
            <a:ext cx="4358426" cy="46455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28076" y="307700"/>
            <a:ext cx="6360401" cy="8299789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338562" y="965377"/>
            <a:ext cx="5650143" cy="3996096"/>
          </a:xfrm>
        </p:spPr>
        <p:txBody>
          <a:bodyPr anchor="b">
            <a:norm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415847" y="4978755"/>
            <a:ext cx="5634045" cy="79492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2751803" y="6809461"/>
            <a:ext cx="3455805" cy="1361181"/>
          </a:xfrm>
        </p:spPr>
        <p:txBody>
          <a:bodyPr/>
          <a:lstStyle>
            <a:lvl1pPr algn="ctr">
              <a:defRPr sz="315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00" y="7156696"/>
            <a:ext cx="2240302" cy="1326521"/>
          </a:xfrm>
        </p:spPr>
        <p:txBody>
          <a:bodyPr vert="horz" lIns="91440" tIns="45720" rIns="91440" bIns="45720" rtlCol="0" anchor="ctr"/>
          <a:lstStyle>
            <a:lvl1pPr algn="r">
              <a:defRPr lang="en-US" sz="315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5551138" y="5517703"/>
            <a:ext cx="510293" cy="720012"/>
          </a:xfrm>
        </p:spPr>
        <p:txBody>
          <a:bodyPr/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33" name="5-Point Star 32"/>
          <p:cNvSpPr/>
          <p:nvPr/>
        </p:nvSpPr>
        <p:spPr>
          <a:xfrm rot="21420000">
            <a:off x="2341463" y="7304820"/>
            <a:ext cx="386540" cy="74444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0980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385763" y="2980461"/>
            <a:ext cx="5847023" cy="4782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0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7023" cy="4612815"/>
          </a:xfrm>
        </p:spPr>
        <p:txBody>
          <a:bodyPr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5763" y="5405497"/>
            <a:ext cx="5847023" cy="2368331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12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5848247" cy="16728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385763" y="2980461"/>
            <a:ext cx="2862402" cy="478282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3371609" y="2980461"/>
            <a:ext cx="2861178" cy="478282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5847023" cy="16728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4677" y="2980461"/>
            <a:ext cx="2693488" cy="98221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9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385764" y="4133614"/>
            <a:ext cx="2862401" cy="3629675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36506" y="2980461"/>
            <a:ext cx="2697503" cy="98221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9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3371608" y="4133614"/>
            <a:ext cx="2862401" cy="3629675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29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198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239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174" y="990600"/>
            <a:ext cx="2321359" cy="2922475"/>
          </a:xfrm>
        </p:spPr>
        <p:txBody>
          <a:bodyPr anchor="b">
            <a:norm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2838450" y="990602"/>
            <a:ext cx="3394336" cy="67726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0174" y="3913077"/>
            <a:ext cx="2321360" cy="3850214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056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3306129" cy="2922475"/>
          </a:xfrm>
        </p:spPr>
        <p:txBody>
          <a:bodyPr anchor="b">
            <a:norm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60805" y="2"/>
            <a:ext cx="2371981" cy="7325548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4" y="3913077"/>
            <a:ext cx="3306128" cy="3412473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35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5931370"/>
            <a:ext cx="5847023" cy="8505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5764" y="990601"/>
            <a:ext cx="5845789" cy="4614860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51" y="6793111"/>
            <a:ext cx="5847035" cy="985793"/>
          </a:xfrm>
        </p:spPr>
        <p:txBody>
          <a:bodyPr anchor="t"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426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4" y="990602"/>
            <a:ext cx="5848258" cy="461486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52" y="5931370"/>
            <a:ext cx="5847035" cy="18396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9481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75" y="990600"/>
            <a:ext cx="5357824" cy="4213017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872024" y="5214491"/>
            <a:ext cx="4875725" cy="545665"/>
          </a:xfrm>
        </p:spPr>
        <p:txBody>
          <a:bodyPr anchor="t">
            <a:normAutofit/>
          </a:bodyPr>
          <a:lstStyle>
            <a:lvl1pPr marL="0" indent="0" algn="r">
              <a:buNone/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3" y="5931371"/>
            <a:ext cx="5848247" cy="18319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03210" y="1282450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22860" y="4198252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2119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2490014"/>
            <a:ext cx="5847023" cy="3628206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3" y="6135231"/>
            <a:ext cx="5847023" cy="164759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445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7023" cy="166394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385764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385764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81975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381975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370839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370839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595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8247" cy="166394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389160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85751" y="2980462"/>
            <a:ext cx="1861947" cy="2219714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389160" y="6340083"/>
            <a:ext cx="1861947" cy="1423210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83544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382749" y="2980461"/>
            <a:ext cx="1861947" cy="221756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382749" y="6340080"/>
            <a:ext cx="1862741" cy="142321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370031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369961" y="2980458"/>
            <a:ext cx="1861947" cy="2220394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369961" y="6340077"/>
            <a:ext cx="1861947" cy="142321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7711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385763" y="2980461"/>
            <a:ext cx="5847023" cy="478283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6591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58922" y="990602"/>
            <a:ext cx="1273864" cy="67726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385764" y="990602"/>
            <a:ext cx="4446242" cy="6772689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507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4286" y="2"/>
            <a:ext cx="6753010" cy="9597006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8247" cy="16639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5763" y="2980461"/>
            <a:ext cx="5848247" cy="47828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05171" y="8316149"/>
            <a:ext cx="2128838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5764" y="8316149"/>
            <a:ext cx="3093592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536506" y="8316149"/>
            <a:ext cx="510293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76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5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3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2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753100" cy="2377992"/>
          </a:xfrm>
        </p:spPr>
        <p:txBody>
          <a:bodyPr/>
          <a:lstStyle/>
          <a:p>
            <a:pPr algn="ctr"/>
            <a:r>
              <a:rPr lang="en-US" dirty="0" err="1"/>
              <a:t>Tablero</a:t>
            </a:r>
            <a:r>
              <a:rPr lang="en-US" dirty="0"/>
              <a:t>  de </a:t>
            </a:r>
            <a:r>
              <a:rPr lang="en-US" dirty="0" err="1"/>
              <a:t>desayuno</a:t>
            </a:r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4219" y="3756621"/>
            <a:ext cx="2504661" cy="1584410"/>
          </a:xfrm>
        </p:spPr>
        <p:txBody>
          <a:bodyPr>
            <a:normAutofit/>
          </a:bodyPr>
          <a:lstStyle/>
          <a:p>
            <a:endParaRPr lang="en-US" sz="2400" dirty="0"/>
          </a:p>
          <a:p>
            <a:r>
              <a:rPr lang="en-US" sz="2400" dirty="0" err="1"/>
              <a:t>Presentado</a:t>
            </a:r>
            <a:r>
              <a:rPr lang="en-US" sz="2400" dirty="0"/>
              <a:t> por:</a:t>
            </a:r>
          </a:p>
          <a:p>
            <a:pPr algn="ctr"/>
            <a:r>
              <a:rPr lang="en-US" sz="2400" dirty="0"/>
              <a:t>MAHBUBA JAFRIN  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81" y="0"/>
            <a:ext cx="6857999" cy="9906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0546CB-2EDE-4278-9EEA-DCA84E2E66FF}"/>
              </a:ext>
            </a:extLst>
          </p:cNvPr>
          <p:cNvSpPr txBox="1"/>
          <p:nvPr/>
        </p:nvSpPr>
        <p:spPr>
          <a:xfrm>
            <a:off x="1802019" y="1180535"/>
            <a:ext cx="3379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Café + Tostada o </a:t>
            </a:r>
            <a:r>
              <a:rPr lang="en-US" dirty="0" err="1">
                <a:solidFill>
                  <a:schemeClr val="bg1"/>
                </a:solidFill>
              </a:rPr>
              <a:t>Bizcocho</a:t>
            </a:r>
            <a:r>
              <a:rPr lang="en-US" dirty="0">
                <a:solidFill>
                  <a:schemeClr val="bg1"/>
                </a:solidFill>
              </a:rPr>
              <a:t>              €2.10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 with toasted bread or biscuit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3156E5-C3EA-4822-9C4A-00F4467FBA44}"/>
              </a:ext>
            </a:extLst>
          </p:cNvPr>
          <p:cNvSpPr txBox="1"/>
          <p:nvPr/>
        </p:nvSpPr>
        <p:spPr>
          <a:xfrm>
            <a:off x="2336800" y="79538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B14FFE-8523-4F9B-823C-CD16796D2C37}"/>
              </a:ext>
            </a:extLst>
          </p:cNvPr>
          <p:cNvSpPr txBox="1"/>
          <p:nvPr/>
        </p:nvSpPr>
        <p:spPr>
          <a:xfrm>
            <a:off x="5108479" y="9373379"/>
            <a:ext cx="168026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900" dirty="0">
                <a:solidFill>
                  <a:schemeClr val="bg1"/>
                </a:solidFill>
              </a:rPr>
              <a:t>Plaza de Europa, 50-52, 08902,</a:t>
            </a:r>
          </a:p>
          <a:p>
            <a:r>
              <a:rPr lang="it-IT" sz="900" dirty="0">
                <a:solidFill>
                  <a:schemeClr val="bg1"/>
                </a:solidFill>
              </a:rPr>
              <a:t>Hospitalte de Llobregat, </a:t>
            </a:r>
            <a:r>
              <a:rPr lang="es-ES" sz="900" dirty="0">
                <a:solidFill>
                  <a:schemeClr val="bg1"/>
                </a:solidFill>
              </a:rPr>
              <a:t>España</a:t>
            </a:r>
            <a:r>
              <a:rPr lang="es-ES" sz="900" dirty="0"/>
              <a:t> </a:t>
            </a:r>
            <a:endParaRPr lang="en-US" sz="900" dirty="0"/>
          </a:p>
          <a:p>
            <a:r>
              <a:rPr lang="it-IT" sz="900" dirty="0">
                <a:solidFill>
                  <a:schemeClr val="bg1"/>
                </a:solidFill>
              </a:rPr>
              <a:t> 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8EE4FB-CB04-45D8-AD1F-2EB4FA53F132}"/>
              </a:ext>
            </a:extLst>
          </p:cNvPr>
          <p:cNvSpPr txBox="1"/>
          <p:nvPr/>
        </p:nvSpPr>
        <p:spPr>
          <a:xfrm>
            <a:off x="290471" y="9514955"/>
            <a:ext cx="11368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+34 932 72 38 10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B692B4-FCB3-4EA0-AE33-E4B5BC1F154E}"/>
              </a:ext>
            </a:extLst>
          </p:cNvPr>
          <p:cNvSpPr txBox="1"/>
          <p:nvPr/>
        </p:nvSpPr>
        <p:spPr>
          <a:xfrm>
            <a:off x="5141093" y="9627294"/>
            <a:ext cx="16081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000" dirty="0">
                <a:solidFill>
                  <a:schemeClr val="bg1"/>
                </a:solidFill>
              </a:rPr>
              <a:t>https://www.marriott.com/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665925-992D-4ED8-86FC-FB4FED2188A1}"/>
              </a:ext>
            </a:extLst>
          </p:cNvPr>
          <p:cNvSpPr txBox="1"/>
          <p:nvPr/>
        </p:nvSpPr>
        <p:spPr>
          <a:xfrm>
            <a:off x="184673" y="9225079"/>
            <a:ext cx="13211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Llamar</a:t>
            </a:r>
            <a:r>
              <a:rPr lang="en-US" sz="1200" dirty="0">
                <a:solidFill>
                  <a:schemeClr val="bg1"/>
                </a:solidFill>
              </a:rPr>
              <a:t> para </a:t>
            </a:r>
            <a:r>
              <a:rPr lang="en-US" sz="1200" dirty="0" err="1">
                <a:solidFill>
                  <a:schemeClr val="bg1"/>
                </a:solidFill>
              </a:rPr>
              <a:t>pedir</a:t>
            </a:r>
            <a:r>
              <a:rPr lang="en-US" sz="1200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67002C-0707-426C-B06D-863F35333B52}"/>
              </a:ext>
            </a:extLst>
          </p:cNvPr>
          <p:cNvSpPr txBox="1"/>
          <p:nvPr/>
        </p:nvSpPr>
        <p:spPr>
          <a:xfrm>
            <a:off x="5606734" y="9117358"/>
            <a:ext cx="7248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000" dirty="0" err="1">
                <a:solidFill>
                  <a:schemeClr val="bg1"/>
                </a:solidFill>
              </a:rPr>
              <a:t>Dirección</a:t>
            </a:r>
            <a:r>
              <a:rPr lang="en-US" sz="1000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BF1466-F391-44F1-9251-CB75C127AEFE}"/>
              </a:ext>
            </a:extLst>
          </p:cNvPr>
          <p:cNvSpPr txBox="1"/>
          <p:nvPr/>
        </p:nvSpPr>
        <p:spPr>
          <a:xfrm>
            <a:off x="1683267" y="2230669"/>
            <a:ext cx="361131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Café + </a:t>
            </a:r>
            <a:r>
              <a:rPr lang="en-US" dirty="0" err="1">
                <a:solidFill>
                  <a:schemeClr val="bg1"/>
                </a:solidFill>
              </a:rPr>
              <a:t>Zumo</a:t>
            </a:r>
            <a:r>
              <a:rPr lang="en-US" dirty="0">
                <a:solidFill>
                  <a:schemeClr val="bg1"/>
                </a:solidFill>
              </a:rPr>
              <a:t> Manzana + Tostada O</a:t>
            </a:r>
          </a:p>
          <a:p>
            <a:pPr algn="ctr"/>
            <a:r>
              <a:rPr lang="en-US" dirty="0" err="1">
                <a:solidFill>
                  <a:schemeClr val="bg1"/>
                </a:solidFill>
              </a:rPr>
              <a:t>Bolleria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€ 3.20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Coffee, apple juice with toasted bread or croissant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ED37FD-C1CC-4594-95F1-285B47E47F0E}"/>
              </a:ext>
            </a:extLst>
          </p:cNvPr>
          <p:cNvSpPr txBox="1"/>
          <p:nvPr/>
        </p:nvSpPr>
        <p:spPr>
          <a:xfrm>
            <a:off x="1756612" y="3632609"/>
            <a:ext cx="32880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Zumo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Naranja</a:t>
            </a:r>
            <a:r>
              <a:rPr lang="en-US" dirty="0">
                <a:solidFill>
                  <a:schemeClr val="bg1"/>
                </a:solidFill>
              </a:rPr>
              <a:t> + </a:t>
            </a:r>
            <a:r>
              <a:rPr lang="en-US" dirty="0" err="1">
                <a:solidFill>
                  <a:schemeClr val="bg1"/>
                </a:solidFill>
              </a:rPr>
              <a:t>Fruta</a:t>
            </a:r>
            <a:r>
              <a:rPr lang="en-US" dirty="0">
                <a:solidFill>
                  <a:schemeClr val="bg1"/>
                </a:solidFill>
              </a:rPr>
              <a:t> del </a:t>
            </a:r>
            <a:r>
              <a:rPr lang="en-US" dirty="0" err="1">
                <a:solidFill>
                  <a:schemeClr val="bg1"/>
                </a:solidFill>
              </a:rPr>
              <a:t>Tiempo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+ Jamon </a:t>
            </a:r>
            <a:r>
              <a:rPr lang="en-US" dirty="0" err="1">
                <a:solidFill>
                  <a:schemeClr val="bg1"/>
                </a:solidFill>
              </a:rPr>
              <a:t>Iberico</a:t>
            </a:r>
            <a:r>
              <a:rPr lang="en-US" dirty="0">
                <a:solidFill>
                  <a:schemeClr val="bg1"/>
                </a:solidFill>
              </a:rPr>
              <a:t> + Tortilla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€5.50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juice + Fresh fruit + Ham +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omlette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2AB281-D7A8-4544-B9BD-9C4057ADA3CC}"/>
              </a:ext>
            </a:extLst>
          </p:cNvPr>
          <p:cNvSpPr txBox="1"/>
          <p:nvPr/>
        </p:nvSpPr>
        <p:spPr>
          <a:xfrm>
            <a:off x="1752106" y="5240319"/>
            <a:ext cx="32970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Café con leche + Jamon </a:t>
            </a:r>
            <a:r>
              <a:rPr lang="en-US" b="1" dirty="0" err="1">
                <a:solidFill>
                  <a:schemeClr val="bg1"/>
                </a:solidFill>
              </a:rPr>
              <a:t>Iberico</a:t>
            </a:r>
            <a:r>
              <a:rPr lang="en-US" b="1" dirty="0">
                <a:solidFill>
                  <a:schemeClr val="bg1"/>
                </a:solidFill>
              </a:rPr>
              <a:t> +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Tostada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 € 6.50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 with milk, Iberian Ham, Toasted bread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9D2BF-704B-4CCC-8DD3-2C27A6D3FBFE}"/>
              </a:ext>
            </a:extLst>
          </p:cNvPr>
          <p:cNvSpPr txBox="1"/>
          <p:nvPr/>
        </p:nvSpPr>
        <p:spPr>
          <a:xfrm>
            <a:off x="1951892" y="6950400"/>
            <a:ext cx="281353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Té</a:t>
            </a:r>
            <a:r>
              <a:rPr lang="en-US" dirty="0">
                <a:solidFill>
                  <a:schemeClr val="bg1"/>
                </a:solidFill>
              </a:rPr>
              <a:t> + Tostada +</a:t>
            </a:r>
            <a:r>
              <a:rPr lang="en-US" dirty="0" err="1">
                <a:solidFill>
                  <a:schemeClr val="bg1"/>
                </a:solidFill>
              </a:rPr>
              <a:t>Bizcocho</a:t>
            </a:r>
            <a:r>
              <a:rPr lang="en-US" dirty="0">
                <a:solidFill>
                  <a:schemeClr val="bg1"/>
                </a:solidFill>
              </a:rPr>
              <a:t> 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€2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Tea, Toasted Bread, Biscuit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E071616-BA5A-4E2B-9C90-523AE6C1EF8D}"/>
              </a:ext>
            </a:extLst>
          </p:cNvPr>
          <p:cNvSpPr txBox="1"/>
          <p:nvPr/>
        </p:nvSpPr>
        <p:spPr>
          <a:xfrm>
            <a:off x="1726041" y="7856140"/>
            <a:ext cx="3318651" cy="26161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 Love of Thunder" panose="02000503000000020004" pitchFamily="2" charset="0"/>
              </a:rPr>
              <a:t>Hora del </a:t>
            </a:r>
            <a:r>
              <a:rPr lang="en-US" sz="1100" dirty="0" err="1">
                <a:solidFill>
                  <a:schemeClr val="bg1"/>
                </a:solidFill>
                <a:latin typeface="A Love of Thunder" panose="02000503000000020004" pitchFamily="2" charset="0"/>
              </a:rPr>
              <a:t>desayuno</a:t>
            </a:r>
            <a:r>
              <a:rPr lang="en-US" sz="1100" dirty="0">
                <a:solidFill>
                  <a:schemeClr val="bg1"/>
                </a:solidFill>
                <a:latin typeface="A Love of Thunder" panose="02000503000000020004" pitchFamily="2" charset="0"/>
              </a:rPr>
              <a:t>: 7:30 am to 10:00 am </a:t>
            </a:r>
          </a:p>
        </p:txBody>
      </p:sp>
      <p:pic>
        <p:nvPicPr>
          <p:cNvPr id="2058" name="Picture 10" descr="Typical Spanish Breakfast and Customs | Eat like a Spaniard">
            <a:extLst>
              <a:ext uri="{FF2B5EF4-FFF2-40B4-BE49-F238E27FC236}">
                <a16:creationId xmlns:a16="http://schemas.microsoft.com/office/drawing/2014/main" id="{E86EEA0D-03A0-4DDF-95C1-734349662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165" y="8443712"/>
            <a:ext cx="1632617" cy="11734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" name="Picture 2" descr="Meetings &amp;amp; Events at Renaissance Barcelona Hotel, barcelona, Spain |  Conference Hotel Group">
            <a:extLst>
              <a:ext uri="{FF2B5EF4-FFF2-40B4-BE49-F238E27FC236}">
                <a16:creationId xmlns:a16="http://schemas.microsoft.com/office/drawing/2014/main" id="{FD757257-3108-4F10-9C01-536D5A004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470" y="76076"/>
            <a:ext cx="2394601" cy="1009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5182000" y="9030456"/>
            <a:ext cx="1668218" cy="8507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 dirty="0" err="1">
                <a:solidFill>
                  <a:srgbClr val="FFFF00"/>
                </a:solidFill>
              </a:rPr>
              <a:t>Dirección</a:t>
            </a:r>
            <a:r>
              <a:rPr lang="en-US" sz="1000" b="1" dirty="0">
                <a:solidFill>
                  <a:srgbClr val="FFFF00"/>
                </a:solidFill>
              </a:rPr>
              <a:t>:</a:t>
            </a:r>
          </a:p>
          <a:p>
            <a:pPr algn="ctr"/>
            <a:r>
              <a:rPr lang="es-ES" sz="800" b="1" dirty="0" err="1">
                <a:solidFill>
                  <a:schemeClr val="bg2"/>
                </a:solidFill>
              </a:rPr>
              <a:t>Carrer</a:t>
            </a:r>
            <a:r>
              <a:rPr lang="es-ES" sz="800" b="1" dirty="0">
                <a:solidFill>
                  <a:schemeClr val="bg2"/>
                </a:solidFill>
              </a:rPr>
              <a:t> de Pau </a:t>
            </a:r>
            <a:r>
              <a:rPr lang="es-ES" sz="800" b="1" dirty="0" err="1">
                <a:solidFill>
                  <a:schemeClr val="bg2"/>
                </a:solidFill>
              </a:rPr>
              <a:t>Claris</a:t>
            </a:r>
            <a:r>
              <a:rPr lang="es-ES" sz="800" b="1" dirty="0">
                <a:solidFill>
                  <a:schemeClr val="bg2"/>
                </a:solidFill>
              </a:rPr>
              <a:t>, 122, 08009 Barcelona, España</a:t>
            </a:r>
          </a:p>
          <a:p>
            <a:pPr algn="ctr"/>
            <a:endParaRPr lang="en-US" sz="8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801</TotalTime>
  <Words>152</Words>
  <Application>Microsoft Macintosh PowerPoint</Application>
  <PresentationFormat>A4 Paper (210x297 mm)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 Love of Thunder</vt:lpstr>
      <vt:lpstr>Arial</vt:lpstr>
      <vt:lpstr>Impact</vt:lpstr>
      <vt:lpstr>Main Event</vt:lpstr>
      <vt:lpstr>Tablero  de desayuno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Mahbuba Jafrin (2012830)</cp:lastModifiedBy>
  <cp:revision>44</cp:revision>
  <dcterms:created xsi:type="dcterms:W3CDTF">2021-07-08T13:21:22Z</dcterms:created>
  <dcterms:modified xsi:type="dcterms:W3CDTF">2021-12-01T18:54:35Z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