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5C945A-8C38-B71E-6477-D58F4F4B3DB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CEECABE-E342-FDD6-EC7A-3E94D766BE2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75D16D-7DA1-46CE-B3E1-995A130D843F}" type="datetimeFigureOut">
              <a:rPr lang="en-GB" smtClean="0"/>
              <a:t>17/06/2022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2449AE8-AB6D-9569-EF64-A0BB50946A8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2D2034D-AA12-F8F3-E85A-565D230B29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69AD60-6EBF-4359-8CAD-4FAB1F0E8CF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28467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86072A6-A3C2-2403-F1AE-19AA45D328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1A4C7E6-D5AE-ECB1-232E-4CF2755C66D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C8817B7-7BA5-8C2E-8C81-911A3910690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D75D16D-7DA1-46CE-B3E1-995A130D843F}" type="datetimeFigureOut">
              <a:rPr lang="en-GB" smtClean="0"/>
              <a:t>17/06/2022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F07D34-9A08-D525-FFBE-BC10D93D5C8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3649694-FF0D-E04C-C971-AF9CA87F712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D69AD60-6EBF-4359-8CAD-4FAB1F0E8CF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733501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5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9FCFF8C3-E916-6D58-0C7C-A4BBCD657C7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B8942846-7E3A-19F8-2DCF-060A19947E7C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213325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2CBC67B1-6479-D738-DBF2-7E912527E78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D59ABCFF-26EB-42CF-E126-819695945603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5804889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E9D5E7CB-A33D-BFD9-F6A0-E0A3A76B35B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2400" b="1">
                <a:latin typeface="Arial" panose="020B0604020202020204" pitchFamily="34" charset="0"/>
                <a:cs typeface="Arial" panose="020B0604020202020204" pitchFamily="34" charset="0"/>
              </a:rPr>
              <a:t>Reference list</a:t>
            </a:r>
            <a:endParaRPr lang="en-GB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6CF4A141-1F24-E099-7980-37D6DDF13D43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5770704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</Words>
  <Application>Microsoft Office PowerPoint</Application>
  <PresentationFormat>Widescreen</PresentationFormat>
  <Paragraphs>1</Paragraphs>
  <Slides>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7" baseType="lpstr">
      <vt:lpstr>Arial</vt:lpstr>
      <vt:lpstr>Calibri</vt:lpstr>
      <vt:lpstr>Calibri Light</vt:lpstr>
      <vt:lpstr>Office Theme</vt:lpstr>
      <vt:lpstr>PowerPoint Presentation</vt:lpstr>
      <vt:lpstr>PowerPoint Presentation</vt:lpstr>
      <vt:lpstr>Reference list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andrew robson</dc:creator>
  <cp:lastModifiedBy>andrew robson</cp:lastModifiedBy>
  <cp:revision>1</cp:revision>
  <dcterms:created xsi:type="dcterms:W3CDTF">2022-06-17T13:41:41Z</dcterms:created>
  <dcterms:modified xsi:type="dcterms:W3CDTF">2022-06-17T13:41:41Z</dcterms:modified>
</cp:coreProperties>
</file>