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ED99B4-4438-43AD-87F4-9AFB0385B902}" v="66" dt="2022-08-16T19:04:31.1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4" d="100"/>
          <a:sy n="64" d="100"/>
        </p:scale>
        <p:origin x="3192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inka Corman" userId="1772b5842cc644e1" providerId="LiveId" clId="{D2ED99B4-4438-43AD-87F4-9AFB0385B902}"/>
    <pc:docChg chg="undo custSel modSld sldOrd">
      <pc:chgData name="Darinka Corman" userId="1772b5842cc644e1" providerId="LiveId" clId="{D2ED99B4-4438-43AD-87F4-9AFB0385B902}" dt="2022-08-19T12:24:12.902" v="183" actId="20577"/>
      <pc:docMkLst>
        <pc:docMk/>
      </pc:docMkLst>
      <pc:sldChg chg="modSp">
        <pc:chgData name="Darinka Corman" userId="1772b5842cc644e1" providerId="LiveId" clId="{D2ED99B4-4438-43AD-87F4-9AFB0385B902}" dt="2022-08-16T19:01:18.159" v="122"/>
        <pc:sldMkLst>
          <pc:docMk/>
          <pc:sldMk cId="1777622198" sldId="257"/>
        </pc:sldMkLst>
        <pc:spChg chg="mod">
          <ac:chgData name="Darinka Corman" userId="1772b5842cc644e1" providerId="LiveId" clId="{D2ED99B4-4438-43AD-87F4-9AFB0385B902}" dt="2022-08-16T19:01:18.159" v="122"/>
          <ac:spMkLst>
            <pc:docMk/>
            <pc:sldMk cId="1777622198" sldId="257"/>
            <ac:spMk id="2" creationId="{133A0C96-2DCD-5C5F-EB7F-5FC321617B17}"/>
          </ac:spMkLst>
        </pc:spChg>
        <pc:spChg chg="mod">
          <ac:chgData name="Darinka Corman" userId="1772b5842cc644e1" providerId="LiveId" clId="{D2ED99B4-4438-43AD-87F4-9AFB0385B902}" dt="2022-08-16T19:01:18.159" v="122"/>
          <ac:spMkLst>
            <pc:docMk/>
            <pc:sldMk cId="1777622198" sldId="257"/>
            <ac:spMk id="3" creationId="{9B2E8771-51F8-FC39-8E05-4440388513E6}"/>
          </ac:spMkLst>
        </pc:spChg>
      </pc:sldChg>
      <pc:sldChg chg="modSp">
        <pc:chgData name="Darinka Corman" userId="1772b5842cc644e1" providerId="LiveId" clId="{D2ED99B4-4438-43AD-87F4-9AFB0385B902}" dt="2022-08-16T19:01:18.159" v="122"/>
        <pc:sldMkLst>
          <pc:docMk/>
          <pc:sldMk cId="2536911702" sldId="258"/>
        </pc:sldMkLst>
        <pc:spChg chg="mod">
          <ac:chgData name="Darinka Corman" userId="1772b5842cc644e1" providerId="LiveId" clId="{D2ED99B4-4438-43AD-87F4-9AFB0385B902}" dt="2022-08-16T19:01:18.159" v="122"/>
          <ac:spMkLst>
            <pc:docMk/>
            <pc:sldMk cId="2536911702" sldId="258"/>
            <ac:spMk id="2" creationId="{53F1DF97-26C7-9538-FB57-4720BD5B7345}"/>
          </ac:spMkLst>
        </pc:spChg>
        <pc:spChg chg="mod">
          <ac:chgData name="Darinka Corman" userId="1772b5842cc644e1" providerId="LiveId" clId="{D2ED99B4-4438-43AD-87F4-9AFB0385B902}" dt="2022-08-16T19:01:18.159" v="122"/>
          <ac:spMkLst>
            <pc:docMk/>
            <pc:sldMk cId="2536911702" sldId="258"/>
            <ac:spMk id="3" creationId="{79A1EE38-6A38-F968-4DB5-A9D3794BFC78}"/>
          </ac:spMkLst>
        </pc:spChg>
      </pc:sldChg>
      <pc:sldChg chg="modSp mod">
        <pc:chgData name="Darinka Corman" userId="1772b5842cc644e1" providerId="LiveId" clId="{D2ED99B4-4438-43AD-87F4-9AFB0385B902}" dt="2022-08-19T12:11:10.479" v="164" actId="20577"/>
        <pc:sldMkLst>
          <pc:docMk/>
          <pc:sldMk cId="2792332370" sldId="259"/>
        </pc:sldMkLst>
        <pc:spChg chg="mod">
          <ac:chgData name="Darinka Corman" userId="1772b5842cc644e1" providerId="LiveId" clId="{D2ED99B4-4438-43AD-87F4-9AFB0385B902}" dt="2022-08-16T19:01:18.159" v="122"/>
          <ac:spMkLst>
            <pc:docMk/>
            <pc:sldMk cId="2792332370" sldId="259"/>
            <ac:spMk id="2" creationId="{5EA1E713-0BF2-E785-46D1-39B50FE771BE}"/>
          </ac:spMkLst>
        </pc:spChg>
        <pc:spChg chg="mod">
          <ac:chgData name="Darinka Corman" userId="1772b5842cc644e1" providerId="LiveId" clId="{D2ED99B4-4438-43AD-87F4-9AFB0385B902}" dt="2022-08-19T12:11:10.479" v="164" actId="20577"/>
          <ac:spMkLst>
            <pc:docMk/>
            <pc:sldMk cId="2792332370" sldId="259"/>
            <ac:spMk id="3" creationId="{D1522F1A-AE87-62B3-4665-12597C62B302}"/>
          </ac:spMkLst>
        </pc:spChg>
      </pc:sldChg>
      <pc:sldChg chg="modSp mod">
        <pc:chgData name="Darinka Corman" userId="1772b5842cc644e1" providerId="LiveId" clId="{D2ED99B4-4438-43AD-87F4-9AFB0385B902}" dt="2022-08-19T12:18:11.078" v="176" actId="20577"/>
        <pc:sldMkLst>
          <pc:docMk/>
          <pc:sldMk cId="1172222285" sldId="260"/>
        </pc:sldMkLst>
        <pc:spChg chg="mod">
          <ac:chgData name="Darinka Corman" userId="1772b5842cc644e1" providerId="LiveId" clId="{D2ED99B4-4438-43AD-87F4-9AFB0385B902}" dt="2022-08-16T19:01:18.159" v="122"/>
          <ac:spMkLst>
            <pc:docMk/>
            <pc:sldMk cId="1172222285" sldId="260"/>
            <ac:spMk id="2" creationId="{EDD3B7C9-C28F-8C08-ED5B-E4FA41D75A44}"/>
          </ac:spMkLst>
        </pc:spChg>
        <pc:spChg chg="mod">
          <ac:chgData name="Darinka Corman" userId="1772b5842cc644e1" providerId="LiveId" clId="{D2ED99B4-4438-43AD-87F4-9AFB0385B902}" dt="2022-08-19T12:18:11.078" v="176" actId="20577"/>
          <ac:spMkLst>
            <pc:docMk/>
            <pc:sldMk cId="1172222285" sldId="260"/>
            <ac:spMk id="3" creationId="{B10D4CD7-EAF6-1ED4-354A-FEAE56CB3DBE}"/>
          </ac:spMkLst>
        </pc:spChg>
      </pc:sldChg>
      <pc:sldChg chg="modSp mod ord">
        <pc:chgData name="Darinka Corman" userId="1772b5842cc644e1" providerId="LiveId" clId="{D2ED99B4-4438-43AD-87F4-9AFB0385B902}" dt="2022-08-19T12:13:58.572" v="172" actId="20577"/>
        <pc:sldMkLst>
          <pc:docMk/>
          <pc:sldMk cId="2882492638" sldId="261"/>
        </pc:sldMkLst>
        <pc:spChg chg="mod">
          <ac:chgData name="Darinka Corman" userId="1772b5842cc644e1" providerId="LiveId" clId="{D2ED99B4-4438-43AD-87F4-9AFB0385B902}" dt="2022-08-16T19:01:18.159" v="122"/>
          <ac:spMkLst>
            <pc:docMk/>
            <pc:sldMk cId="2882492638" sldId="261"/>
            <ac:spMk id="2" creationId="{6248069E-F0CA-385F-0D67-2E2175A7873E}"/>
          </ac:spMkLst>
        </pc:spChg>
        <pc:spChg chg="mod">
          <ac:chgData name="Darinka Corman" userId="1772b5842cc644e1" providerId="LiveId" clId="{D2ED99B4-4438-43AD-87F4-9AFB0385B902}" dt="2022-08-19T12:13:58.572" v="172" actId="20577"/>
          <ac:spMkLst>
            <pc:docMk/>
            <pc:sldMk cId="2882492638" sldId="261"/>
            <ac:spMk id="3" creationId="{16071143-3DC5-E1A9-2A8C-84D5C09688CD}"/>
          </ac:spMkLst>
        </pc:spChg>
      </pc:sldChg>
      <pc:sldChg chg="modSp">
        <pc:chgData name="Darinka Corman" userId="1772b5842cc644e1" providerId="LiveId" clId="{D2ED99B4-4438-43AD-87F4-9AFB0385B902}" dt="2022-08-16T19:01:18.159" v="122"/>
        <pc:sldMkLst>
          <pc:docMk/>
          <pc:sldMk cId="497916903" sldId="262"/>
        </pc:sldMkLst>
        <pc:spChg chg="mod">
          <ac:chgData name="Darinka Corman" userId="1772b5842cc644e1" providerId="LiveId" clId="{D2ED99B4-4438-43AD-87F4-9AFB0385B902}" dt="2022-08-16T19:01:18.159" v="122"/>
          <ac:spMkLst>
            <pc:docMk/>
            <pc:sldMk cId="497916903" sldId="262"/>
            <ac:spMk id="2" creationId="{191274D1-FDC4-6545-869D-0328873CC4BA}"/>
          </ac:spMkLst>
        </pc:spChg>
        <pc:spChg chg="mod">
          <ac:chgData name="Darinka Corman" userId="1772b5842cc644e1" providerId="LiveId" clId="{D2ED99B4-4438-43AD-87F4-9AFB0385B902}" dt="2022-08-16T19:01:18.159" v="122"/>
          <ac:spMkLst>
            <pc:docMk/>
            <pc:sldMk cId="497916903" sldId="262"/>
            <ac:spMk id="3" creationId="{1A45AC2F-FA05-ECAF-F88B-604CC5E4EFC7}"/>
          </ac:spMkLst>
        </pc:spChg>
      </pc:sldChg>
      <pc:sldChg chg="modSp">
        <pc:chgData name="Darinka Corman" userId="1772b5842cc644e1" providerId="LiveId" clId="{D2ED99B4-4438-43AD-87F4-9AFB0385B902}" dt="2022-08-16T19:01:18.159" v="122"/>
        <pc:sldMkLst>
          <pc:docMk/>
          <pc:sldMk cId="2543473025" sldId="263"/>
        </pc:sldMkLst>
        <pc:spChg chg="mod">
          <ac:chgData name="Darinka Corman" userId="1772b5842cc644e1" providerId="LiveId" clId="{D2ED99B4-4438-43AD-87F4-9AFB0385B902}" dt="2022-08-16T19:01:18.159" v="122"/>
          <ac:spMkLst>
            <pc:docMk/>
            <pc:sldMk cId="2543473025" sldId="263"/>
            <ac:spMk id="2" creationId="{133B8025-F3BE-F768-4C2B-07F16C9BC287}"/>
          </ac:spMkLst>
        </pc:spChg>
        <pc:spChg chg="mod">
          <ac:chgData name="Darinka Corman" userId="1772b5842cc644e1" providerId="LiveId" clId="{D2ED99B4-4438-43AD-87F4-9AFB0385B902}" dt="2022-08-16T19:01:18.159" v="122"/>
          <ac:spMkLst>
            <pc:docMk/>
            <pc:sldMk cId="2543473025" sldId="263"/>
            <ac:spMk id="3" creationId="{A289CB4B-AF75-1E91-6517-5820C43FD4E2}"/>
          </ac:spMkLst>
        </pc:spChg>
      </pc:sldChg>
      <pc:sldChg chg="modSp mod">
        <pc:chgData name="Darinka Corman" userId="1772b5842cc644e1" providerId="LiveId" clId="{D2ED99B4-4438-43AD-87F4-9AFB0385B902}" dt="2022-08-19T12:24:12.902" v="183" actId="20577"/>
        <pc:sldMkLst>
          <pc:docMk/>
          <pc:sldMk cId="2450148537" sldId="264"/>
        </pc:sldMkLst>
        <pc:spChg chg="mod">
          <ac:chgData name="Darinka Corman" userId="1772b5842cc644e1" providerId="LiveId" clId="{D2ED99B4-4438-43AD-87F4-9AFB0385B902}" dt="2022-08-16T19:01:18.159" v="122"/>
          <ac:spMkLst>
            <pc:docMk/>
            <pc:sldMk cId="2450148537" sldId="264"/>
            <ac:spMk id="2" creationId="{25FEA1A9-28A9-8648-7700-67D2C0FA2F5A}"/>
          </ac:spMkLst>
        </pc:spChg>
        <pc:spChg chg="mod">
          <ac:chgData name="Darinka Corman" userId="1772b5842cc644e1" providerId="LiveId" clId="{D2ED99B4-4438-43AD-87F4-9AFB0385B902}" dt="2022-08-19T12:24:12.902" v="183" actId="20577"/>
          <ac:spMkLst>
            <pc:docMk/>
            <pc:sldMk cId="2450148537" sldId="264"/>
            <ac:spMk id="3" creationId="{19CEF0AC-7FF6-910D-C40D-2D583FA8D48B}"/>
          </ac:spMkLst>
        </pc:spChg>
      </pc:sldChg>
      <pc:sldChg chg="addSp delSp modSp mod modTransition setBg setClrOvrMap delDesignElem chgLayout">
        <pc:chgData name="Darinka Corman" userId="1772b5842cc644e1" providerId="LiveId" clId="{D2ED99B4-4438-43AD-87F4-9AFB0385B902}" dt="2022-08-16T19:07:42.451" v="160"/>
        <pc:sldMkLst>
          <pc:docMk/>
          <pc:sldMk cId="2474723811" sldId="267"/>
        </pc:sldMkLst>
        <pc:spChg chg="mod ord">
          <ac:chgData name="Darinka Corman" userId="1772b5842cc644e1" providerId="LiveId" clId="{D2ED99B4-4438-43AD-87F4-9AFB0385B902}" dt="2022-08-16T19:06:03.581" v="156" actId="700"/>
          <ac:spMkLst>
            <pc:docMk/>
            <pc:sldMk cId="2474723811" sldId="267"/>
            <ac:spMk id="2" creationId="{D315E900-AD45-45FE-98F4-AA688AC69E42}"/>
          </ac:spMkLst>
        </pc:spChg>
        <pc:spChg chg="mod ord">
          <ac:chgData name="Darinka Corman" userId="1772b5842cc644e1" providerId="LiveId" clId="{D2ED99B4-4438-43AD-87F4-9AFB0385B902}" dt="2022-08-16T19:06:03.581" v="156" actId="700"/>
          <ac:spMkLst>
            <pc:docMk/>
            <pc:sldMk cId="2474723811" sldId="267"/>
            <ac:spMk id="3" creationId="{6D20F057-CCF0-4960-9A21-A8AC9C4FFDA1}"/>
          </ac:spMkLst>
        </pc:spChg>
        <pc:spChg chg="add del mod ord">
          <ac:chgData name="Darinka Corman" userId="1772b5842cc644e1" providerId="LiveId" clId="{D2ED99B4-4438-43AD-87F4-9AFB0385B902}" dt="2022-08-16T19:06:01.883" v="155" actId="700"/>
          <ac:spMkLst>
            <pc:docMk/>
            <pc:sldMk cId="2474723811" sldId="267"/>
            <ac:spMk id="5" creationId="{8C65138B-4FB9-42B0-A86A-B99B0421C2D1}"/>
          </ac:spMkLst>
        </pc:spChg>
        <pc:spChg chg="add del mod">
          <ac:chgData name="Darinka Corman" userId="1772b5842cc644e1" providerId="LiveId" clId="{D2ED99B4-4438-43AD-87F4-9AFB0385B902}" dt="2022-08-16T18:50:25.268" v="84" actId="11529"/>
          <ac:spMkLst>
            <pc:docMk/>
            <pc:sldMk cId="2474723811" sldId="267"/>
            <ac:spMk id="5" creationId="{95325CAF-0CD1-4B2E-9F26-ADAF72BBAB68}"/>
          </ac:spMkLst>
        </pc:spChg>
        <pc:spChg chg="add del">
          <ac:chgData name="Darinka Corman" userId="1772b5842cc644e1" providerId="LiveId" clId="{D2ED99B4-4438-43AD-87F4-9AFB0385B902}" dt="2022-08-16T18:47:03.464" v="66" actId="11529"/>
          <ac:spMkLst>
            <pc:docMk/>
            <pc:sldMk cId="2474723811" sldId="267"/>
            <ac:spMk id="5" creationId="{B19A3A4E-48F2-4AC1-9099-E9263115A094}"/>
          </ac:spMkLst>
        </pc:spChg>
        <pc:spChg chg="add del">
          <ac:chgData name="Darinka Corman" userId="1772b5842cc644e1" providerId="LiveId" clId="{D2ED99B4-4438-43AD-87F4-9AFB0385B902}" dt="2022-08-16T18:45:04.235" v="62" actId="11529"/>
          <ac:spMkLst>
            <pc:docMk/>
            <pc:sldMk cId="2474723811" sldId="267"/>
            <ac:spMk id="5" creationId="{B243EFF2-1BB4-4161-A5FB-881766131261}"/>
          </ac:spMkLst>
        </pc:spChg>
        <pc:spChg chg="add del mod">
          <ac:chgData name="Darinka Corman" userId="1772b5842cc644e1" providerId="LiveId" clId="{D2ED99B4-4438-43AD-87F4-9AFB0385B902}" dt="2022-08-16T18:59:59.851" v="117" actId="11529"/>
          <ac:spMkLst>
            <pc:docMk/>
            <pc:sldMk cId="2474723811" sldId="267"/>
            <ac:spMk id="5" creationId="{BD905DFB-B0F8-46D9-B775-A5F59BA9AAF7}"/>
          </ac:spMkLst>
        </pc:spChg>
        <pc:spChg chg="add del mod">
          <ac:chgData name="Darinka Corman" userId="1772b5842cc644e1" providerId="LiveId" clId="{D2ED99B4-4438-43AD-87F4-9AFB0385B902}" dt="2022-08-16T18:49:33.057" v="76" actId="21"/>
          <ac:spMkLst>
            <pc:docMk/>
            <pc:sldMk cId="2474723811" sldId="267"/>
            <ac:spMk id="7" creationId="{08735100-0333-4BEC-9ABA-4EC56E76F3C1}"/>
          </ac:spMkLst>
        </pc:spChg>
        <pc:spChg chg="add del mod ord">
          <ac:chgData name="Darinka Corman" userId="1772b5842cc644e1" providerId="LiveId" clId="{D2ED99B4-4438-43AD-87F4-9AFB0385B902}" dt="2022-08-16T19:06:00.910" v="154" actId="700"/>
          <ac:spMkLst>
            <pc:docMk/>
            <pc:sldMk cId="2474723811" sldId="267"/>
            <ac:spMk id="7" creationId="{B7187A49-DF34-41FE-AA79-DF9FD0238CEC}"/>
          </ac:spMkLst>
        </pc:spChg>
        <pc:spChg chg="add del mod ord">
          <ac:chgData name="Darinka Corman" userId="1772b5842cc644e1" providerId="LiveId" clId="{D2ED99B4-4438-43AD-87F4-9AFB0385B902}" dt="2022-08-16T19:06:00.120" v="153" actId="700"/>
          <ac:spMkLst>
            <pc:docMk/>
            <pc:sldMk cId="2474723811" sldId="267"/>
            <ac:spMk id="8" creationId="{26FB5EA7-F637-4251-BC0F-49898355C8FD}"/>
          </ac:spMkLst>
        </pc:spChg>
        <pc:spChg chg="add del mod ord">
          <ac:chgData name="Darinka Corman" userId="1772b5842cc644e1" providerId="LiveId" clId="{D2ED99B4-4438-43AD-87F4-9AFB0385B902}" dt="2022-08-16T19:06:00.120" v="153" actId="700"/>
          <ac:spMkLst>
            <pc:docMk/>
            <pc:sldMk cId="2474723811" sldId="267"/>
            <ac:spMk id="9" creationId="{1D30DACC-0742-445F-94FE-AF22A9A9DA5B}"/>
          </ac:spMkLst>
        </pc:spChg>
        <pc:spChg chg="add del mod ord">
          <ac:chgData name="Darinka Corman" userId="1772b5842cc644e1" providerId="LiveId" clId="{D2ED99B4-4438-43AD-87F4-9AFB0385B902}" dt="2022-08-16T19:06:00.120" v="153" actId="700"/>
          <ac:spMkLst>
            <pc:docMk/>
            <pc:sldMk cId="2474723811" sldId="267"/>
            <ac:spMk id="10" creationId="{A15128DE-C818-44AF-9AC7-CEB282B7F9E2}"/>
          </ac:spMkLst>
        </pc:spChg>
        <pc:spChg chg="add del">
          <ac:chgData name="Darinka Corman" userId="1772b5842cc644e1" providerId="LiveId" clId="{D2ED99B4-4438-43AD-87F4-9AFB0385B902}" dt="2022-08-16T18:37:51.854" v="2" actId="26606"/>
          <ac:spMkLst>
            <pc:docMk/>
            <pc:sldMk cId="2474723811" sldId="267"/>
            <ac:spMk id="11" creationId="{F8454B2E-D2DB-42C2-A224-BCEC47B86468}"/>
          </ac:spMkLst>
        </pc:spChg>
        <pc:spChg chg="add del">
          <ac:chgData name="Darinka Corman" userId="1772b5842cc644e1" providerId="LiveId" clId="{D2ED99B4-4438-43AD-87F4-9AFB0385B902}" dt="2022-08-16T18:37:51.854" v="2" actId="26606"/>
          <ac:spMkLst>
            <pc:docMk/>
            <pc:sldMk cId="2474723811" sldId="267"/>
            <ac:spMk id="13" creationId="{08B61146-1CF0-40E1-B66E-C22BD9207E37}"/>
          </ac:spMkLst>
        </pc:spChg>
        <pc:spChg chg="add del">
          <ac:chgData name="Darinka Corman" userId="1772b5842cc644e1" providerId="LiveId" clId="{D2ED99B4-4438-43AD-87F4-9AFB0385B902}" dt="2022-08-16T18:38:03.686" v="4" actId="26606"/>
          <ac:spMkLst>
            <pc:docMk/>
            <pc:sldMk cId="2474723811" sldId="267"/>
            <ac:spMk id="19" creationId="{37EE4B41-0C22-468A-BCFF-66786B9C8986}"/>
          </ac:spMkLst>
        </pc:spChg>
        <pc:spChg chg="add del">
          <ac:chgData name="Darinka Corman" userId="1772b5842cc644e1" providerId="LiveId" clId="{D2ED99B4-4438-43AD-87F4-9AFB0385B902}" dt="2022-08-16T18:38:03.686" v="4" actId="26606"/>
          <ac:spMkLst>
            <pc:docMk/>
            <pc:sldMk cId="2474723811" sldId="267"/>
            <ac:spMk id="20" creationId="{50FD0717-BEEE-48D4-8750-E44E166E9787}"/>
          </ac:spMkLst>
        </pc:spChg>
        <pc:spChg chg="add del">
          <ac:chgData name="Darinka Corman" userId="1772b5842cc644e1" providerId="LiveId" clId="{D2ED99B4-4438-43AD-87F4-9AFB0385B902}" dt="2022-08-16T18:38:03.686" v="4" actId="26606"/>
          <ac:spMkLst>
            <pc:docMk/>
            <pc:sldMk cId="2474723811" sldId="267"/>
            <ac:spMk id="22" creationId="{E4CBA4EB-F997-4F56-9436-88F607540DE6}"/>
          </ac:spMkLst>
        </pc:spChg>
        <pc:spChg chg="add del">
          <ac:chgData name="Darinka Corman" userId="1772b5842cc644e1" providerId="LiveId" clId="{D2ED99B4-4438-43AD-87F4-9AFB0385B902}" dt="2022-08-16T18:38:08.256" v="6" actId="26606"/>
          <ac:spMkLst>
            <pc:docMk/>
            <pc:sldMk cId="2474723811" sldId="267"/>
            <ac:spMk id="27" creationId="{30C74CD3-A7BA-4F2E-BC3B-C9E8353C9F83}"/>
          </ac:spMkLst>
        </pc:spChg>
        <pc:spChg chg="add del">
          <ac:chgData name="Darinka Corman" userId="1772b5842cc644e1" providerId="LiveId" clId="{D2ED99B4-4438-43AD-87F4-9AFB0385B902}" dt="2022-08-16T18:38:08.256" v="6" actId="26606"/>
          <ac:spMkLst>
            <pc:docMk/>
            <pc:sldMk cId="2474723811" sldId="267"/>
            <ac:spMk id="28" creationId="{03965C84-D76E-4618-9E0B-CD6F15D103E7}"/>
          </ac:spMkLst>
        </pc:spChg>
        <pc:spChg chg="add del">
          <ac:chgData name="Darinka Corman" userId="1772b5842cc644e1" providerId="LiveId" clId="{D2ED99B4-4438-43AD-87F4-9AFB0385B902}" dt="2022-08-16T18:38:08.256" v="6" actId="26606"/>
          <ac:spMkLst>
            <pc:docMk/>
            <pc:sldMk cId="2474723811" sldId="267"/>
            <ac:spMk id="29" creationId="{52AEC266-7735-48E3-ADBD-EC9024CFD410}"/>
          </ac:spMkLst>
        </pc:spChg>
        <pc:spChg chg="add del">
          <ac:chgData name="Darinka Corman" userId="1772b5842cc644e1" providerId="LiveId" clId="{D2ED99B4-4438-43AD-87F4-9AFB0385B902}" dt="2022-08-16T18:38:08.256" v="6" actId="26606"/>
          <ac:spMkLst>
            <pc:docMk/>
            <pc:sldMk cId="2474723811" sldId="267"/>
            <ac:spMk id="30" creationId="{799190E8-5D18-4262-9BCD-ED6E6DB6EE3A}"/>
          </ac:spMkLst>
        </pc:spChg>
        <pc:spChg chg="add del">
          <ac:chgData name="Darinka Corman" userId="1772b5842cc644e1" providerId="LiveId" clId="{D2ED99B4-4438-43AD-87F4-9AFB0385B902}" dt="2022-08-16T18:38:08.256" v="6" actId="26606"/>
          <ac:spMkLst>
            <pc:docMk/>
            <pc:sldMk cId="2474723811" sldId="267"/>
            <ac:spMk id="31" creationId="{4C8210C6-EC0C-4277-ACE3-B3BFB1E294C8}"/>
          </ac:spMkLst>
        </pc:spChg>
        <pc:spChg chg="add del">
          <ac:chgData name="Darinka Corman" userId="1772b5842cc644e1" providerId="LiveId" clId="{D2ED99B4-4438-43AD-87F4-9AFB0385B902}" dt="2022-08-16T18:38:17.602" v="8" actId="26606"/>
          <ac:spMkLst>
            <pc:docMk/>
            <pc:sldMk cId="2474723811" sldId="267"/>
            <ac:spMk id="36" creationId="{18B71113-ED1E-4689-96FF-620B290351F0}"/>
          </ac:spMkLst>
        </pc:spChg>
        <pc:spChg chg="add del">
          <ac:chgData name="Darinka Corman" userId="1772b5842cc644e1" providerId="LiveId" clId="{D2ED99B4-4438-43AD-87F4-9AFB0385B902}" dt="2022-08-16T18:38:17.602" v="8" actId="26606"/>
          <ac:spMkLst>
            <pc:docMk/>
            <pc:sldMk cId="2474723811" sldId="267"/>
            <ac:spMk id="37" creationId="{84252525-B2F1-43A9-8DDF-5F476C864C46}"/>
          </ac:spMkLst>
        </pc:spChg>
        <pc:spChg chg="add del">
          <ac:chgData name="Darinka Corman" userId="1772b5842cc644e1" providerId="LiveId" clId="{D2ED99B4-4438-43AD-87F4-9AFB0385B902}" dt="2022-08-16T18:38:19.281" v="10" actId="26606"/>
          <ac:spMkLst>
            <pc:docMk/>
            <pc:sldMk cId="2474723811" sldId="267"/>
            <ac:spMk id="39" creationId="{F0AB17F6-592B-45CB-96F6-705C9825AFBC}"/>
          </ac:spMkLst>
        </pc:spChg>
        <pc:spChg chg="add del">
          <ac:chgData name="Darinka Corman" userId="1772b5842cc644e1" providerId="LiveId" clId="{D2ED99B4-4438-43AD-87F4-9AFB0385B902}" dt="2022-08-16T19:06:03.581" v="156" actId="700"/>
          <ac:spMkLst>
            <pc:docMk/>
            <pc:sldMk cId="2474723811" sldId="267"/>
            <ac:spMk id="42" creationId="{18B71113-ED1E-4689-96FF-620B290351F0}"/>
          </ac:spMkLst>
        </pc:spChg>
        <pc:spChg chg="add del">
          <ac:chgData name="Darinka Corman" userId="1772b5842cc644e1" providerId="LiveId" clId="{D2ED99B4-4438-43AD-87F4-9AFB0385B902}" dt="2022-08-16T19:06:03.581" v="156" actId="700"/>
          <ac:spMkLst>
            <pc:docMk/>
            <pc:sldMk cId="2474723811" sldId="267"/>
            <ac:spMk id="43" creationId="{84252525-B2F1-43A9-8DDF-5F476C864C46}"/>
          </ac:spMkLst>
        </pc:spChg>
        <pc:spChg chg="add del">
          <ac:chgData name="Darinka Corman" userId="1772b5842cc644e1" providerId="LiveId" clId="{D2ED99B4-4438-43AD-87F4-9AFB0385B902}" dt="2022-08-16T19:01:34.424" v="124" actId="26606"/>
          <ac:spMkLst>
            <pc:docMk/>
            <pc:sldMk cId="2474723811" sldId="267"/>
            <ac:spMk id="48" creationId="{50FD0717-BEEE-48D4-8750-E44E166E9787}"/>
          </ac:spMkLst>
        </pc:spChg>
        <pc:spChg chg="add del">
          <ac:chgData name="Darinka Corman" userId="1772b5842cc644e1" providerId="LiveId" clId="{D2ED99B4-4438-43AD-87F4-9AFB0385B902}" dt="2022-08-16T19:01:34.424" v="124" actId="26606"/>
          <ac:spMkLst>
            <pc:docMk/>
            <pc:sldMk cId="2474723811" sldId="267"/>
            <ac:spMk id="50" creationId="{E4CBA4EB-F997-4F56-9436-88F607540DE6}"/>
          </ac:spMkLst>
        </pc:spChg>
        <pc:spChg chg="add del">
          <ac:chgData name="Darinka Corman" userId="1772b5842cc644e1" providerId="LiveId" clId="{D2ED99B4-4438-43AD-87F4-9AFB0385B902}" dt="2022-08-16T19:02:03.911" v="132" actId="26606"/>
          <ac:spMkLst>
            <pc:docMk/>
            <pc:sldMk cId="2474723811" sldId="267"/>
            <ac:spMk id="54" creationId="{522D6F85-FFBA-4F81-AEE5-AAA17CB7AA98}"/>
          </ac:spMkLst>
        </pc:spChg>
        <pc:spChg chg="add del">
          <ac:chgData name="Darinka Corman" userId="1772b5842cc644e1" providerId="LiveId" clId="{D2ED99B4-4438-43AD-87F4-9AFB0385B902}" dt="2022-08-16T19:01:34.424" v="124" actId="26606"/>
          <ac:spMkLst>
            <pc:docMk/>
            <pc:sldMk cId="2474723811" sldId="267"/>
            <ac:spMk id="56" creationId="{37EE4B41-0C22-468A-BCFF-66786B9C8986}"/>
          </ac:spMkLst>
        </pc:spChg>
        <pc:spChg chg="add del">
          <ac:chgData name="Darinka Corman" userId="1772b5842cc644e1" providerId="LiveId" clId="{D2ED99B4-4438-43AD-87F4-9AFB0385B902}" dt="2022-08-16T19:01:43.734" v="126" actId="26606"/>
          <ac:spMkLst>
            <pc:docMk/>
            <pc:sldMk cId="2474723811" sldId="267"/>
            <ac:spMk id="62" creationId="{B5F9E98A-4FF4-43D6-9C48-6DF0E7F2D272}"/>
          </ac:spMkLst>
        </pc:spChg>
        <pc:spChg chg="add del">
          <ac:chgData name="Darinka Corman" userId="1772b5842cc644e1" providerId="LiveId" clId="{D2ED99B4-4438-43AD-87F4-9AFB0385B902}" dt="2022-08-16T19:01:43.734" v="126" actId="26606"/>
          <ac:spMkLst>
            <pc:docMk/>
            <pc:sldMk cId="2474723811" sldId="267"/>
            <ac:spMk id="63" creationId="{D207A636-DC99-4588-80C4-9E069B97C3FD}"/>
          </ac:spMkLst>
        </pc:spChg>
        <pc:spChg chg="add del">
          <ac:chgData name="Darinka Corman" userId="1772b5842cc644e1" providerId="LiveId" clId="{D2ED99B4-4438-43AD-87F4-9AFB0385B902}" dt="2022-08-16T19:01:54.219" v="128" actId="26606"/>
          <ac:spMkLst>
            <pc:docMk/>
            <pc:sldMk cId="2474723811" sldId="267"/>
            <ac:spMk id="68" creationId="{352BB3D1-FC10-43EE-8114-34C0EBA6F825}"/>
          </ac:spMkLst>
        </pc:spChg>
        <pc:spChg chg="add del">
          <ac:chgData name="Darinka Corman" userId="1772b5842cc644e1" providerId="LiveId" clId="{D2ED99B4-4438-43AD-87F4-9AFB0385B902}" dt="2022-08-16T19:02:00.174" v="130" actId="26606"/>
          <ac:spMkLst>
            <pc:docMk/>
            <pc:sldMk cId="2474723811" sldId="267"/>
            <ac:spMk id="71" creationId="{F0AB17F6-592B-45CB-96F6-705C9825AFBC}"/>
          </ac:spMkLst>
        </pc:spChg>
        <pc:spChg chg="add del">
          <ac:chgData name="Darinka Corman" userId="1772b5842cc644e1" providerId="LiveId" clId="{D2ED99B4-4438-43AD-87F4-9AFB0385B902}" dt="2022-08-16T19:02:03.911" v="132" actId="26606"/>
          <ac:spMkLst>
            <pc:docMk/>
            <pc:sldMk cId="2474723811" sldId="267"/>
            <ac:spMk id="74" creationId="{1C69834E-5EEE-4D61-833E-04928896454C}"/>
          </ac:spMkLst>
        </pc:spChg>
        <pc:spChg chg="add del">
          <ac:chgData name="Darinka Corman" userId="1772b5842cc644e1" providerId="LiveId" clId="{D2ED99B4-4438-43AD-87F4-9AFB0385B902}" dt="2022-08-16T19:02:03.911" v="132" actId="26606"/>
          <ac:spMkLst>
            <pc:docMk/>
            <pc:sldMk cId="2474723811" sldId="267"/>
            <ac:spMk id="75" creationId="{58E5D9BA-46E7-4BFA-9C74-75495BF6F54D}"/>
          </ac:spMkLst>
        </pc:spChg>
        <pc:spChg chg="add del">
          <ac:chgData name="Darinka Corman" userId="1772b5842cc644e1" providerId="LiveId" clId="{D2ED99B4-4438-43AD-87F4-9AFB0385B902}" dt="2022-08-16T19:02:03.911" v="132" actId="26606"/>
          <ac:spMkLst>
            <pc:docMk/>
            <pc:sldMk cId="2474723811" sldId="267"/>
            <ac:spMk id="76" creationId="{5B033D76-5800-44B6-AFE9-EE2106935115}"/>
          </ac:spMkLst>
        </pc:spChg>
        <pc:spChg chg="add del">
          <ac:chgData name="Darinka Corman" userId="1772b5842cc644e1" providerId="LiveId" clId="{D2ED99B4-4438-43AD-87F4-9AFB0385B902}" dt="2022-08-16T19:02:03.911" v="132" actId="26606"/>
          <ac:spMkLst>
            <pc:docMk/>
            <pc:sldMk cId="2474723811" sldId="267"/>
            <ac:spMk id="77" creationId="{13B31514-E6DF-4357-9EEA-EFB7983080DA}"/>
          </ac:spMkLst>
        </pc:spChg>
        <pc:spChg chg="add del">
          <ac:chgData name="Darinka Corman" userId="1772b5842cc644e1" providerId="LiveId" clId="{D2ED99B4-4438-43AD-87F4-9AFB0385B902}" dt="2022-08-16T19:02:06.704" v="134" actId="26606"/>
          <ac:spMkLst>
            <pc:docMk/>
            <pc:sldMk cId="2474723811" sldId="267"/>
            <ac:spMk id="81" creationId="{50FD0717-BEEE-48D4-8750-E44E166E9787}"/>
          </ac:spMkLst>
        </pc:spChg>
        <pc:spChg chg="add del">
          <ac:chgData name="Darinka Corman" userId="1772b5842cc644e1" providerId="LiveId" clId="{D2ED99B4-4438-43AD-87F4-9AFB0385B902}" dt="2022-08-16T19:02:06.704" v="134" actId="26606"/>
          <ac:spMkLst>
            <pc:docMk/>
            <pc:sldMk cId="2474723811" sldId="267"/>
            <ac:spMk id="82" creationId="{E4CBA4EB-F997-4F56-9436-88F607540DE6}"/>
          </ac:spMkLst>
        </pc:spChg>
        <pc:spChg chg="add del">
          <ac:chgData name="Darinka Corman" userId="1772b5842cc644e1" providerId="LiveId" clId="{D2ED99B4-4438-43AD-87F4-9AFB0385B902}" dt="2022-08-16T19:02:06.704" v="134" actId="26606"/>
          <ac:spMkLst>
            <pc:docMk/>
            <pc:sldMk cId="2474723811" sldId="267"/>
            <ac:spMk id="85" creationId="{37EE4B41-0C22-468A-BCFF-66786B9C8986}"/>
          </ac:spMkLst>
        </pc:spChg>
        <pc:spChg chg="add del">
          <ac:chgData name="Darinka Corman" userId="1772b5842cc644e1" providerId="LiveId" clId="{D2ED99B4-4438-43AD-87F4-9AFB0385B902}" dt="2022-08-16T19:02:25.574" v="136" actId="26606"/>
          <ac:spMkLst>
            <pc:docMk/>
            <pc:sldMk cId="2474723811" sldId="267"/>
            <ac:spMk id="89" creationId="{18B71113-ED1E-4689-96FF-620B290351F0}"/>
          </ac:spMkLst>
        </pc:spChg>
        <pc:spChg chg="add del">
          <ac:chgData name="Darinka Corman" userId="1772b5842cc644e1" providerId="LiveId" clId="{D2ED99B4-4438-43AD-87F4-9AFB0385B902}" dt="2022-08-16T19:02:25.574" v="136" actId="26606"/>
          <ac:spMkLst>
            <pc:docMk/>
            <pc:sldMk cId="2474723811" sldId="267"/>
            <ac:spMk id="90" creationId="{84252525-B2F1-43A9-8DDF-5F476C864C46}"/>
          </ac:spMkLst>
        </pc:spChg>
        <pc:grpChg chg="add del">
          <ac:chgData name="Darinka Corman" userId="1772b5842cc644e1" providerId="LiveId" clId="{D2ED99B4-4438-43AD-87F4-9AFB0385B902}" dt="2022-08-16T18:38:03.686" v="4" actId="26606"/>
          <ac:grpSpMkLst>
            <pc:docMk/>
            <pc:sldMk cId="2474723811" sldId="267"/>
            <ac:grpSpMk id="24" creationId="{C2DA450E-1EDD-4D4A-8257-4808EB93716D}"/>
          </ac:grpSpMkLst>
        </pc:grpChg>
        <pc:grpChg chg="add del">
          <ac:chgData name="Darinka Corman" userId="1772b5842cc644e1" providerId="LiveId" clId="{D2ED99B4-4438-43AD-87F4-9AFB0385B902}" dt="2022-08-16T19:01:34.424" v="124" actId="26606"/>
          <ac:grpSpMkLst>
            <pc:docMk/>
            <pc:sldMk cId="2474723811" sldId="267"/>
            <ac:grpSpMk id="52" creationId="{C2DA450E-1EDD-4D4A-8257-4808EB93716D}"/>
          </ac:grpSpMkLst>
        </pc:grpChg>
        <pc:grpChg chg="add del">
          <ac:chgData name="Darinka Corman" userId="1772b5842cc644e1" providerId="LiveId" clId="{D2ED99B4-4438-43AD-87F4-9AFB0385B902}" dt="2022-08-16T19:02:06.704" v="134" actId="26606"/>
          <ac:grpSpMkLst>
            <pc:docMk/>
            <pc:sldMk cId="2474723811" sldId="267"/>
            <ac:grpSpMk id="83" creationId="{C2DA450E-1EDD-4D4A-8257-4808EB93716D}"/>
          </ac:grpSpMkLst>
        </pc:grpChg>
        <pc:picChg chg="add del">
          <ac:chgData name="Darinka Corman" userId="1772b5842cc644e1" providerId="LiveId" clId="{D2ED99B4-4438-43AD-87F4-9AFB0385B902}" dt="2022-08-16T18:37:51.854" v="2" actId="26606"/>
          <ac:picMkLst>
            <pc:docMk/>
            <pc:sldMk cId="2474723811" sldId="267"/>
            <ac:picMk id="17" creationId="{2F948680-1810-4961-805C-D0C28E7E93EE}"/>
          </ac:picMkLst>
        </pc:picChg>
        <pc:picChg chg="add del">
          <ac:chgData name="Darinka Corman" userId="1772b5842cc644e1" providerId="LiveId" clId="{D2ED99B4-4438-43AD-87F4-9AFB0385B902}" dt="2022-08-16T18:38:03.686" v="4" actId="26606"/>
          <ac:picMkLst>
            <pc:docMk/>
            <pc:sldMk cId="2474723811" sldId="267"/>
            <ac:picMk id="21" creationId="{8B060F31-12EA-4404-8435-DA25F36C8961}"/>
          </ac:picMkLst>
        </pc:picChg>
        <pc:picChg chg="add del">
          <ac:chgData name="Darinka Corman" userId="1772b5842cc644e1" providerId="LiveId" clId="{D2ED99B4-4438-43AD-87F4-9AFB0385B902}" dt="2022-08-16T18:38:08.256" v="6" actId="26606"/>
          <ac:picMkLst>
            <pc:docMk/>
            <pc:sldMk cId="2474723811" sldId="267"/>
            <ac:picMk id="34" creationId="{E1F61204-3411-4FA8-A4B1-FC1FBF130574}"/>
          </ac:picMkLst>
        </pc:picChg>
        <pc:picChg chg="add del">
          <ac:chgData name="Darinka Corman" userId="1772b5842cc644e1" providerId="LiveId" clId="{D2ED99B4-4438-43AD-87F4-9AFB0385B902}" dt="2022-08-16T19:01:34.424" v="124" actId="26606"/>
          <ac:picMkLst>
            <pc:docMk/>
            <pc:sldMk cId="2474723811" sldId="267"/>
            <ac:picMk id="58" creationId="{8B060F31-12EA-4404-8435-DA25F36C8961}"/>
          </ac:picMkLst>
        </pc:picChg>
        <pc:picChg chg="add del">
          <ac:chgData name="Darinka Corman" userId="1772b5842cc644e1" providerId="LiveId" clId="{D2ED99B4-4438-43AD-87F4-9AFB0385B902}" dt="2022-08-16T19:01:43.734" v="126" actId="26606"/>
          <ac:picMkLst>
            <pc:docMk/>
            <pc:sldMk cId="2474723811" sldId="267"/>
            <ac:picMk id="65" creationId="{D4ED6A5F-3B06-48C5-850F-8045C4DF69AE}"/>
          </ac:picMkLst>
        </pc:picChg>
        <pc:picChg chg="add del">
          <ac:chgData name="Darinka Corman" userId="1772b5842cc644e1" providerId="LiveId" clId="{D2ED99B4-4438-43AD-87F4-9AFB0385B902}" dt="2022-08-16T19:02:03.911" v="132" actId="26606"/>
          <ac:picMkLst>
            <pc:docMk/>
            <pc:sldMk cId="2474723811" sldId="267"/>
            <ac:picMk id="78" creationId="{4C401D57-600A-4C91-AC9A-14CA1ED6F7D8}"/>
          </ac:picMkLst>
        </pc:picChg>
        <pc:picChg chg="add del">
          <ac:chgData name="Darinka Corman" userId="1772b5842cc644e1" providerId="LiveId" clId="{D2ED99B4-4438-43AD-87F4-9AFB0385B902}" dt="2022-08-16T19:02:06.704" v="134" actId="26606"/>
          <ac:picMkLst>
            <pc:docMk/>
            <pc:sldMk cId="2474723811" sldId="267"/>
            <ac:picMk id="86" creationId="{8B060F31-12EA-4404-8435-DA25F36C8961}"/>
          </ac:picMkLst>
        </pc:picChg>
        <pc:cxnChg chg="add del">
          <ac:chgData name="Darinka Corman" userId="1772b5842cc644e1" providerId="LiveId" clId="{D2ED99B4-4438-43AD-87F4-9AFB0385B902}" dt="2022-08-16T18:37:51.854" v="2" actId="26606"/>
          <ac:cxnSpMkLst>
            <pc:docMk/>
            <pc:sldMk cId="2474723811" sldId="267"/>
            <ac:cxnSpMk id="15" creationId="{7AE5065C-30A9-480A-9E93-74CC1490293D}"/>
          </ac:cxnSpMkLst>
        </pc:cxnChg>
        <pc:cxnChg chg="add del">
          <ac:chgData name="Darinka Corman" userId="1772b5842cc644e1" providerId="LiveId" clId="{D2ED99B4-4438-43AD-87F4-9AFB0385B902}" dt="2022-08-16T18:38:03.686" v="4" actId="26606"/>
          <ac:cxnSpMkLst>
            <pc:docMk/>
            <pc:sldMk cId="2474723811" sldId="267"/>
            <ac:cxnSpMk id="23" creationId="{E4F1CB68-9DEB-4A71-8E7C-DE9278F0359E}"/>
          </ac:cxnSpMkLst>
        </pc:cxnChg>
        <pc:cxnChg chg="add del">
          <ac:chgData name="Darinka Corman" userId="1772b5842cc644e1" providerId="LiveId" clId="{D2ED99B4-4438-43AD-87F4-9AFB0385B902}" dt="2022-08-16T18:38:08.256" v="6" actId="26606"/>
          <ac:cxnSpMkLst>
            <pc:docMk/>
            <pc:sldMk cId="2474723811" sldId="267"/>
            <ac:cxnSpMk id="32" creationId="{07705AC7-A0E4-4672-9669-A00D64BC8554}"/>
          </ac:cxnSpMkLst>
        </pc:cxnChg>
        <pc:cxnChg chg="add del">
          <ac:chgData name="Darinka Corman" userId="1772b5842cc644e1" providerId="LiveId" clId="{D2ED99B4-4438-43AD-87F4-9AFB0385B902}" dt="2022-08-16T18:38:08.256" v="6" actId="26606"/>
          <ac:cxnSpMkLst>
            <pc:docMk/>
            <pc:sldMk cId="2474723811" sldId="267"/>
            <ac:cxnSpMk id="33" creationId="{B18CD888-FFE1-4CD1-A6BF-44D1EFEA4969}"/>
          </ac:cxnSpMkLst>
        </pc:cxnChg>
        <pc:cxnChg chg="add del">
          <ac:chgData name="Darinka Corman" userId="1772b5842cc644e1" providerId="LiveId" clId="{D2ED99B4-4438-43AD-87F4-9AFB0385B902}" dt="2022-08-16T18:38:19.281" v="10" actId="26606"/>
          <ac:cxnSpMkLst>
            <pc:docMk/>
            <pc:sldMk cId="2474723811" sldId="267"/>
            <ac:cxnSpMk id="40" creationId="{5A9284E7-0823-472D-9963-18D89DFEB8B4}"/>
          </ac:cxnSpMkLst>
        </pc:cxnChg>
        <pc:cxnChg chg="add del">
          <ac:chgData name="Darinka Corman" userId="1772b5842cc644e1" providerId="LiveId" clId="{D2ED99B4-4438-43AD-87F4-9AFB0385B902}" dt="2022-08-16T19:01:34.424" v="124" actId="26606"/>
          <ac:cxnSpMkLst>
            <pc:docMk/>
            <pc:sldMk cId="2474723811" sldId="267"/>
            <ac:cxnSpMk id="60" creationId="{E4F1CB68-9DEB-4A71-8E7C-DE9278F0359E}"/>
          </ac:cxnSpMkLst>
        </pc:cxnChg>
        <pc:cxnChg chg="add del">
          <ac:chgData name="Darinka Corman" userId="1772b5842cc644e1" providerId="LiveId" clId="{D2ED99B4-4438-43AD-87F4-9AFB0385B902}" dt="2022-08-16T19:01:43.734" v="126" actId="26606"/>
          <ac:cxnSpMkLst>
            <pc:docMk/>
            <pc:sldMk cId="2474723811" sldId="267"/>
            <ac:cxnSpMk id="64" creationId="{0F2BAA51-3181-4303-929A-FCD9C33F8900}"/>
          </ac:cxnSpMkLst>
        </pc:cxnChg>
        <pc:cxnChg chg="add del">
          <ac:chgData name="Darinka Corman" userId="1772b5842cc644e1" providerId="LiveId" clId="{D2ED99B4-4438-43AD-87F4-9AFB0385B902}" dt="2022-08-16T19:01:43.734" v="126" actId="26606"/>
          <ac:cxnSpMkLst>
            <pc:docMk/>
            <pc:sldMk cId="2474723811" sldId="267"/>
            <ac:cxnSpMk id="66" creationId="{C9A60B9D-8DAC-4DA9-88DE-9911621A2B96}"/>
          </ac:cxnSpMkLst>
        </pc:cxnChg>
        <pc:cxnChg chg="add del">
          <ac:chgData name="Darinka Corman" userId="1772b5842cc644e1" providerId="LiveId" clId="{D2ED99B4-4438-43AD-87F4-9AFB0385B902}" dt="2022-08-16T19:01:54.219" v="128" actId="26606"/>
          <ac:cxnSpMkLst>
            <pc:docMk/>
            <pc:sldMk cId="2474723811" sldId="267"/>
            <ac:cxnSpMk id="69" creationId="{7766695C-9F91-4225-8954-E3288BC513F1}"/>
          </ac:cxnSpMkLst>
        </pc:cxnChg>
        <pc:cxnChg chg="add del">
          <ac:chgData name="Darinka Corman" userId="1772b5842cc644e1" providerId="LiveId" clId="{D2ED99B4-4438-43AD-87F4-9AFB0385B902}" dt="2022-08-16T19:02:00.174" v="130" actId="26606"/>
          <ac:cxnSpMkLst>
            <pc:docMk/>
            <pc:sldMk cId="2474723811" sldId="267"/>
            <ac:cxnSpMk id="72" creationId="{5A9284E7-0823-472D-9963-18D89DFEB8B4}"/>
          </ac:cxnSpMkLst>
        </pc:cxnChg>
        <pc:cxnChg chg="add del">
          <ac:chgData name="Darinka Corman" userId="1772b5842cc644e1" providerId="LiveId" clId="{D2ED99B4-4438-43AD-87F4-9AFB0385B902}" dt="2022-08-16T19:02:03.911" v="132" actId="26606"/>
          <ac:cxnSpMkLst>
            <pc:docMk/>
            <pc:sldMk cId="2474723811" sldId="267"/>
            <ac:cxnSpMk id="79" creationId="{412BDC66-00FA-4A3F-9BC7-BE05FF7705F8}"/>
          </ac:cxnSpMkLst>
        </pc:cxnChg>
        <pc:cxnChg chg="add del">
          <ac:chgData name="Darinka Corman" userId="1772b5842cc644e1" providerId="LiveId" clId="{D2ED99B4-4438-43AD-87F4-9AFB0385B902}" dt="2022-08-16T19:02:06.704" v="134" actId="26606"/>
          <ac:cxnSpMkLst>
            <pc:docMk/>
            <pc:sldMk cId="2474723811" sldId="267"/>
            <ac:cxnSpMk id="87" creationId="{E4F1CB68-9DEB-4A71-8E7C-DE9278F0359E}"/>
          </ac:cxnSpMkLst>
        </pc:cxn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4131A7A-D903-4D2D-AC1A-5094CFA87F9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958002-8E88-464E-BE51-C594435D2E4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D19219-9239-42F0-8661-510193D4F028}" type="datetimeFigureOut">
              <a:rPr lang="en-GB" smtClean="0"/>
              <a:t>19/08/2022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42DE72-CE7B-4640-94D8-CE6DB8F7980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293F73-62B7-4369-9536-9977B8F01A5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C4FA0B-DFB4-47D1-85D1-33F852734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624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K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693754-59C5-459A-BD08-DC57F2F4CFF1}" type="datetimeFigureOut">
              <a:rPr lang="en-KE" smtClean="0"/>
              <a:t>08/19/2022</a:t>
            </a:fld>
            <a:endParaRPr lang="en-K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K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112D43-5C2B-4094-BAE5-BA3F63120BF3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908216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112D43-5C2B-4094-BAE5-BA3F63120BF3}" type="slidenum">
              <a:rPr lang="en-KE" smtClean="0"/>
              <a:t>1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935007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112D43-5C2B-4094-BAE5-BA3F63120BF3}" type="slidenum">
              <a:rPr lang="en-KE" smtClean="0"/>
              <a:t>5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677714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112D43-5C2B-4094-BAE5-BA3F63120BF3}" type="slidenum">
              <a:rPr lang="en-KE" smtClean="0"/>
              <a:t>7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8098498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112D43-5C2B-4094-BAE5-BA3F63120BF3}" type="slidenum">
              <a:rPr lang="en-KE" smtClean="0"/>
              <a:t>8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5414222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112D43-5C2B-4094-BAE5-BA3F63120BF3}" type="slidenum">
              <a:rPr lang="en-KE" smtClean="0"/>
              <a:t>12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504424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A7179-7FEE-4600-AA29-119219F6F80B}" type="datetimeFigureOut">
              <a:rPr lang="en-KE" smtClean="0"/>
              <a:t>08/19/2022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FCBCFEB1-7078-4121-9296-B713F9AA20F5}" type="slidenum">
              <a:rPr lang="en-KE" smtClean="0"/>
              <a:t>‹#›</a:t>
            </a:fld>
            <a:endParaRPr lang="en-KE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6506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A7179-7FEE-4600-AA29-119219F6F80B}" type="datetimeFigureOut">
              <a:rPr lang="en-KE" smtClean="0"/>
              <a:t>08/19/2022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CFEB1-7078-4121-9296-B713F9AA20F5}" type="slidenum">
              <a:rPr lang="en-KE" smtClean="0"/>
              <a:t>‹#›</a:t>
            </a:fld>
            <a:endParaRPr lang="en-KE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1065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A7179-7FEE-4600-AA29-119219F6F80B}" type="datetimeFigureOut">
              <a:rPr lang="en-KE" smtClean="0"/>
              <a:t>08/19/2022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CFEB1-7078-4121-9296-B713F9AA20F5}" type="slidenum">
              <a:rPr lang="en-KE" smtClean="0"/>
              <a:t>‹#›</a:t>
            </a:fld>
            <a:endParaRPr lang="en-KE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1311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A7179-7FEE-4600-AA29-119219F6F80B}" type="datetimeFigureOut">
              <a:rPr lang="en-KE" smtClean="0"/>
              <a:t>08/19/2022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CFEB1-7078-4121-9296-B713F9AA20F5}" type="slidenum">
              <a:rPr lang="en-KE" smtClean="0"/>
              <a:t>‹#›</a:t>
            </a:fld>
            <a:endParaRPr lang="en-KE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029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A7179-7FEE-4600-AA29-119219F6F80B}" type="datetimeFigureOut">
              <a:rPr lang="en-KE" smtClean="0"/>
              <a:t>08/19/2022</a:t>
            </a:fld>
            <a:endParaRPr lang="en-K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CFEB1-7078-4121-9296-B713F9AA20F5}" type="slidenum">
              <a:rPr lang="en-KE" smtClean="0"/>
              <a:t>‹#›</a:t>
            </a:fld>
            <a:endParaRPr lang="en-KE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3086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A7179-7FEE-4600-AA29-119219F6F80B}" type="datetimeFigureOut">
              <a:rPr lang="en-KE" smtClean="0"/>
              <a:t>08/19/2022</a:t>
            </a:fld>
            <a:endParaRPr lang="en-K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CFEB1-7078-4121-9296-B713F9AA20F5}" type="slidenum">
              <a:rPr lang="en-KE" smtClean="0"/>
              <a:t>‹#›</a:t>
            </a:fld>
            <a:endParaRPr lang="en-KE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4293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A7179-7FEE-4600-AA29-119219F6F80B}" type="datetimeFigureOut">
              <a:rPr lang="en-KE" smtClean="0"/>
              <a:t>08/19/2022</a:t>
            </a:fld>
            <a:endParaRPr lang="en-K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CFEB1-7078-4121-9296-B713F9AA20F5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91570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A7179-7FEE-4600-AA29-119219F6F80B}" type="datetimeFigureOut">
              <a:rPr lang="en-KE" smtClean="0"/>
              <a:t>08/19/2022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CFEB1-7078-4121-9296-B713F9AA20F5}" type="slidenum">
              <a:rPr lang="en-KE" smtClean="0"/>
              <a:t>‹#›</a:t>
            </a:fld>
            <a:endParaRPr lang="en-KE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7569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BDA7179-7FEE-4600-AA29-119219F6F80B}" type="datetimeFigureOut">
              <a:rPr lang="en-KE" smtClean="0"/>
              <a:t>08/19/2022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CFEB1-7078-4121-9296-B713F9AA20F5}" type="slidenum">
              <a:rPr lang="en-KE" smtClean="0"/>
              <a:t>‹#›</a:t>
            </a:fld>
            <a:endParaRPr lang="en-KE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0029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A7179-7FEE-4600-AA29-119219F6F80B}" type="datetimeFigureOut">
              <a:rPr lang="en-KE" smtClean="0"/>
              <a:t>08/19/2022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CFEB1-7078-4121-9296-B713F9AA20F5}" type="slidenum">
              <a:rPr lang="en-KE" smtClean="0"/>
              <a:t>‹#›</a:t>
            </a:fld>
            <a:endParaRPr lang="en-KE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9521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A7179-7FEE-4600-AA29-119219F6F80B}" type="datetimeFigureOut">
              <a:rPr lang="en-KE" smtClean="0"/>
              <a:t>08/19/2022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CFEB1-7078-4121-9296-B713F9AA20F5}" type="slidenum">
              <a:rPr lang="en-KE" smtClean="0"/>
              <a:t>‹#›</a:t>
            </a:fld>
            <a:endParaRPr lang="en-KE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1712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A7179-7FEE-4600-AA29-119219F6F80B}" type="datetimeFigureOut">
              <a:rPr lang="en-KE" smtClean="0"/>
              <a:t>08/19/2022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CBCFEB1-7078-4121-9296-B713F9AA20F5}" type="slidenum">
              <a:rPr lang="en-KE" smtClean="0"/>
              <a:t>‹#›</a:t>
            </a:fld>
            <a:endParaRPr lang="en-KE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9510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57/9781137367167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08/026839410110569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DB176-FB37-3359-5257-E9ACB00801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5200" y="967167"/>
            <a:ext cx="4151306" cy="2374516"/>
          </a:xfrm>
        </p:spPr>
        <p:txBody>
          <a:bodyPr>
            <a:normAutofit/>
          </a:bodyPr>
          <a:lstStyle/>
          <a:p>
            <a:r>
              <a:rPr lang="en-US" sz="4800" dirty="0"/>
              <a:t>Flexible Working Practices</a:t>
            </a:r>
            <a:endParaRPr lang="en-KE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B3CCEF-F971-5336-9BA5-1EFB6E6B1F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9647" y="3529159"/>
            <a:ext cx="4162489" cy="1606576"/>
          </a:xfrm>
        </p:spPr>
        <p:txBody>
          <a:bodyPr>
            <a:normAutofit/>
          </a:bodyPr>
          <a:lstStyle/>
          <a:p>
            <a:r>
              <a:rPr lang="en-US" sz="1600"/>
              <a:t>Diversity and Inclusion</a:t>
            </a:r>
            <a:endParaRPr lang="en-KE" sz="1600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F1F00A50-FE87-8AD6-B789-3272C3525C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79869" y="805583"/>
            <a:ext cx="4660762" cy="4660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7035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10">
            <a:extLst>
              <a:ext uri="{FF2B5EF4-FFF2-40B4-BE49-F238E27FC236}">
                <a16:creationId xmlns:a16="http://schemas.microsoft.com/office/drawing/2014/main" id="{18B71113-ED1E-4689-96FF-620B29035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407079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20F057-CCF0-4960-9A21-A8AC9C4FFD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8353" y="802298"/>
            <a:ext cx="2717810" cy="5116985"/>
          </a:xfr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anchor="b">
            <a:normAutofit/>
          </a:bodyPr>
          <a:lstStyle/>
          <a:p>
            <a:pPr algn="r"/>
            <a:r>
              <a:rPr lang="en-GB" sz="3600" dirty="0">
                <a:solidFill>
                  <a:srgbClr val="FFFFFF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60000" endA="900" endPos="60000" dist="29997" dir="5400000" sy="-100000" algn="bl" rotWithShape="0"/>
                </a:effectLst>
              </a:rPr>
              <a:t>Individual</a:t>
            </a:r>
            <a:r>
              <a:rPr lang="en-GB" sz="2000" dirty="0">
                <a:solidFill>
                  <a:srgbClr val="FFFFFF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60000" endA="900" endPos="60000" dist="29997" dir="5400000" sy="-100000" algn="bl" rotWithShape="0"/>
                </a:effectLst>
              </a:rPr>
              <a:t> presentation</a:t>
            </a:r>
          </a:p>
        </p:txBody>
      </p:sp>
      <p:sp useBgFill="1">
        <p:nvSpPr>
          <p:cNvPr id="43" name="Rectangle 12">
            <a:extLst>
              <a:ext uri="{FF2B5EF4-FFF2-40B4-BE49-F238E27FC236}">
                <a16:creationId xmlns:a16="http://schemas.microsoft.com/office/drawing/2014/main" id="{84252525-B2F1-43A9-8DDF-5F476C864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0794" y="0"/>
            <a:ext cx="81212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15E900-AD45-45FE-98F4-AA688AC69E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0119" y="571500"/>
            <a:ext cx="6284731" cy="5347783"/>
          </a:xfr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anchor="ctr">
            <a:normAutofit/>
          </a:bodyPr>
          <a:lstStyle/>
          <a:p>
            <a:pPr marL="514350" indent="-514350" algn="ctr">
              <a:buFont typeface="Wingdings" panose="05000000000000000000" pitchFamily="2" charset="2"/>
              <a:buChar char="v"/>
            </a:pPr>
            <a:r>
              <a:rPr lang="en-GB" sz="3300" b="1" cap="none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Assessment 1</a:t>
            </a:r>
            <a:br>
              <a:rPr lang="en-GB" sz="3300" b="1" cap="none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</a:br>
            <a:r>
              <a:rPr lang="en-GB" sz="3300" b="1" cap="none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Course : Managing People(LCBB5004)</a:t>
            </a:r>
            <a:br>
              <a:rPr lang="en-GB" sz="3300" b="1" cap="none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</a:br>
            <a:r>
              <a:rPr lang="en-GB" sz="3300" b="1" cap="none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Professor’s name : Hossein Shokri</a:t>
            </a:r>
            <a:br>
              <a:rPr lang="en-GB" sz="3300" b="1" cap="none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</a:br>
            <a:r>
              <a:rPr lang="en-GB" sz="3300" b="1" cap="none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University : Trinity Saint David</a:t>
            </a:r>
            <a:br>
              <a:rPr lang="en-GB" sz="3300" b="1" cap="none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</a:br>
            <a:r>
              <a:rPr lang="en-GB" sz="3300" b="1" cap="none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Student name : Darinka Corman(2029004)</a:t>
            </a:r>
            <a:br>
              <a:rPr lang="en-GB" sz="3300" b="1" cap="none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</a:br>
            <a:endParaRPr lang="en-GB" sz="3300" b="1" cap="none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0DB955-C321-46CF-A5D6-7BB1798FEEF5}"/>
              </a:ext>
            </a:extLst>
          </p:cNvPr>
          <p:cNvSpPr txBox="1"/>
          <p:nvPr/>
        </p:nvSpPr>
        <p:spPr>
          <a:xfrm>
            <a:off x="2417780" y="3326796"/>
            <a:ext cx="496870" cy="616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5A455393-030E-4B26-8D64-1A4F33789A04}"/>
              </a:ext>
            </a:extLst>
          </p:cNvPr>
          <p:cNvSpPr/>
          <p:nvPr/>
        </p:nvSpPr>
        <p:spPr>
          <a:xfrm>
            <a:off x="7772400" y="731520"/>
            <a:ext cx="45719" cy="4571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7238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A0C96-2DCD-5C5F-EB7F-5FC321617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Introduction</a:t>
            </a:r>
            <a:br>
              <a:rPr lang="en-KE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E8771-51F8-FC39-8E05-4440388513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indent="457200">
              <a:lnSpc>
                <a:spcPct val="110000"/>
              </a:lnSpc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Flexible working practices refer to alternative schedules </a:t>
            </a:r>
          </a:p>
          <a:p>
            <a:pPr indent="0">
              <a:lnSpc>
                <a:spcPct val="110000"/>
              </a:lnSpc>
              <a:buNone/>
            </a:pPr>
            <a:r>
              <a:rPr lang="en-US" sz="1700" dirty="0">
                <a:latin typeface="Times New Roman" panose="02020603050405020304" pitchFamily="18" charset="0"/>
                <a:ea typeface="Calibri" panose="020F0502020204030204" pitchFamily="34" charset="0"/>
              </a:rPr>
              <a:t>         </a:t>
            </a: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or arrangements from the normal working week and day</a:t>
            </a:r>
          </a:p>
          <a:p>
            <a:pPr indent="457200">
              <a:lnSpc>
                <a:spcPct val="110000"/>
              </a:lnSpc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Employers adapt them to meet the personal or family</a:t>
            </a:r>
          </a:p>
          <a:p>
            <a:pPr indent="0">
              <a:lnSpc>
                <a:spcPct val="110000"/>
              </a:lnSpc>
              <a:buNone/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         needs of the employees</a:t>
            </a:r>
          </a:p>
          <a:p>
            <a:pPr indent="457200">
              <a:lnSpc>
                <a:spcPct val="110000"/>
              </a:lnSpc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Diversity and inclusion in the workplace are achieved</a:t>
            </a:r>
          </a:p>
          <a:p>
            <a:pPr indent="0">
              <a:lnSpc>
                <a:spcPct val="110000"/>
              </a:lnSpc>
              <a:buNone/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         through ensuring flexible practices are adopted</a:t>
            </a:r>
          </a:p>
          <a:p>
            <a:pPr indent="457200">
              <a:lnSpc>
                <a:spcPct val="110000"/>
              </a:lnSpc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Flexible schedules widen the participation of all groups</a:t>
            </a:r>
          </a:p>
          <a:p>
            <a:pPr indent="457200">
              <a:lnSpc>
                <a:spcPct val="110000"/>
              </a:lnSpc>
            </a:pPr>
            <a:r>
              <a:rPr lang="en-US" sz="1700" dirty="0">
                <a:latin typeface="Times New Roman" panose="02020603050405020304" pitchFamily="18" charset="0"/>
                <a:ea typeface="Calibri" panose="020F0502020204030204" pitchFamily="34" charset="0"/>
              </a:rPr>
              <a:t>A</a:t>
            </a: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llows the creation of a workforce that reflects society</a:t>
            </a:r>
          </a:p>
          <a:p>
            <a:pPr indent="0">
              <a:lnSpc>
                <a:spcPct val="110000"/>
              </a:lnSpc>
              <a:buNone/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        					                Source: (Maitland and Thompson, 2014)					                </a:t>
            </a:r>
          </a:p>
          <a:p>
            <a:pPr indent="0">
              <a:lnSpc>
                <a:spcPct val="110000"/>
              </a:lnSpc>
              <a:buNone/>
            </a:pPr>
            <a:endParaRPr lang="en-KE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60A06F-08B2-FC60-246C-859079BC3A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5475" y="2015733"/>
            <a:ext cx="4159379" cy="2781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622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1DF97-26C7-9538-FB57-4720BD5B7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7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Inclusion Through Flexible Work Arrangements</a:t>
            </a:r>
            <a:br>
              <a:rPr lang="en-KE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1EE38-6A38-F968-4DB5-A9D3794BF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indent="457200">
              <a:lnSpc>
                <a:spcPct val="110000"/>
              </a:lnSpc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Flexible work arrangements give employees a feeling</a:t>
            </a:r>
          </a:p>
          <a:p>
            <a:pPr indent="0">
              <a:lnSpc>
                <a:spcPct val="110000"/>
              </a:lnSpc>
              <a:buNone/>
            </a:pPr>
            <a:r>
              <a:rPr lang="en-US" sz="1700" dirty="0">
                <a:latin typeface="Times New Roman" panose="02020603050405020304" pitchFamily="18" charset="0"/>
                <a:ea typeface="Calibri" panose="020F0502020204030204" pitchFamily="34" charset="0"/>
              </a:rPr>
              <a:t>         </a:t>
            </a: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of inclusion</a:t>
            </a:r>
          </a:p>
          <a:p>
            <a:pPr indent="457200">
              <a:lnSpc>
                <a:spcPct val="110000"/>
              </a:lnSpc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1700" dirty="0">
                <a:latin typeface="Times New Roman" panose="02020603050405020304" pitchFamily="18" charset="0"/>
                <a:ea typeface="Calibri" panose="020F0502020204030204" pitchFamily="34" charset="0"/>
              </a:rPr>
              <a:t>T</a:t>
            </a: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hey feel more heard and seen</a:t>
            </a:r>
          </a:p>
          <a:p>
            <a:pPr indent="457200">
              <a:lnSpc>
                <a:spcPct val="110000"/>
              </a:lnSpc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1700" dirty="0">
                <a:latin typeface="Times New Roman" panose="02020603050405020304" pitchFamily="18" charset="0"/>
                <a:ea typeface="Calibri" panose="020F0502020204030204" pitchFamily="34" charset="0"/>
              </a:rPr>
              <a:t>E</a:t>
            </a: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nlarge the pool of applicants for jobs available</a:t>
            </a:r>
            <a:endParaRPr lang="en-US" sz="17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indent="457200">
              <a:lnSpc>
                <a:spcPct val="110000"/>
              </a:lnSpc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Applicants are attracted to the inclusive thinking of </a:t>
            </a:r>
          </a:p>
          <a:p>
            <a:pPr indent="0">
              <a:lnSpc>
                <a:spcPct val="110000"/>
              </a:lnSpc>
              <a:buNone/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          employers</a:t>
            </a:r>
          </a:p>
          <a:p>
            <a:pPr indent="457200">
              <a:lnSpc>
                <a:spcPct val="110000"/>
              </a:lnSpc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1700" dirty="0">
                <a:latin typeface="Times New Roman" panose="02020603050405020304" pitchFamily="18" charset="0"/>
                <a:ea typeface="Calibri" panose="020F0502020204030204" pitchFamily="34" charset="0"/>
              </a:rPr>
              <a:t>W</a:t>
            </a: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ork-life balance takes prominence in need for employees</a:t>
            </a:r>
          </a:p>
          <a:p>
            <a:pPr indent="457200">
              <a:lnSpc>
                <a:spcPct val="110000"/>
              </a:lnSpc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Candidates expect inclusivity and open-mindedness from </a:t>
            </a:r>
          </a:p>
          <a:p>
            <a:pPr indent="0">
              <a:lnSpc>
                <a:spcPct val="110000"/>
              </a:lnSpc>
              <a:buNone/>
            </a:pP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         potential employers				  Source:  (</a:t>
            </a:r>
            <a:r>
              <a:rPr lang="en-US" sz="1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Morganson</a:t>
            </a: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et al., 2010)					</a:t>
            </a:r>
            <a:endParaRPr lang="en-KE" sz="17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indent="0">
              <a:lnSpc>
                <a:spcPct val="110000"/>
              </a:lnSpc>
              <a:buNone/>
            </a:pPr>
            <a:endParaRPr lang="en-KE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292BBC7-000E-D3F4-D596-593867B259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0308" y="2015733"/>
            <a:ext cx="3904546" cy="2691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9117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1E713-0BF2-E785-46D1-39B50FE77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Opportunities Provided by Flexible Work Arrangements</a:t>
            </a:r>
            <a:br>
              <a:rPr lang="en-KE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endParaRPr lang="en-KE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22F1A-AE87-62B3-4665-12597C62B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indent="457200">
              <a:lnSpc>
                <a:spcPct val="100000"/>
              </a:lnSpc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E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mployees and employers gain numerous benefits</a:t>
            </a:r>
          </a:p>
          <a:p>
            <a:pPr indent="0">
              <a:lnSpc>
                <a:spcPct val="100000"/>
              </a:lnSpc>
              <a:buNone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        due to the flexible work arrangements</a:t>
            </a:r>
          </a:p>
          <a:p>
            <a:pPr indent="457200">
              <a:lnSpc>
                <a:spcPct val="10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The a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rrangements enhance the workers' morale</a:t>
            </a:r>
          </a:p>
          <a:p>
            <a:pPr indent="457200">
              <a:lnSpc>
                <a:spcPct val="10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They feel their needs are addressed</a:t>
            </a:r>
          </a:p>
          <a:p>
            <a:pPr indent="457200">
              <a:lnSpc>
                <a:spcPct val="100000"/>
              </a:lnSpc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E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nables the organizations to attract and retain top talents </a:t>
            </a:r>
          </a:p>
          <a:p>
            <a:pPr indent="0">
              <a:lnSpc>
                <a:spcPct val="100000"/>
              </a:lnSpc>
              <a:buNone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        attracted to a flexible work environment</a:t>
            </a:r>
          </a:p>
          <a:p>
            <a:pPr indent="457200">
              <a:lnSpc>
                <a:spcPct val="10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Reduce absenteeism at the workplace and promotes proper </a:t>
            </a:r>
          </a:p>
          <a:p>
            <a:pPr indent="0">
              <a:lnSpc>
                <a:spcPct val="100000"/>
              </a:lnSpc>
              <a:buNone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         employee attendance management</a:t>
            </a:r>
          </a:p>
          <a:p>
            <a:pPr indent="457200">
              <a:lnSpc>
                <a:spcPct val="10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B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oosts productivity in the workplace		      Source: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Bontrager et al., 2021)						    </a:t>
            </a:r>
            <a:endParaRPr lang="en-KE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indent="457200">
              <a:lnSpc>
                <a:spcPct val="100000"/>
              </a:lnSpc>
            </a:pP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indent="0">
              <a:lnSpc>
                <a:spcPct val="100000"/>
              </a:lnSpc>
              <a:buNone/>
            </a:pPr>
            <a:endParaRPr lang="en-KE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9EAC21C-0706-66D7-8E1C-83C6EC10AD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318" y="2015733"/>
            <a:ext cx="3919536" cy="2781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23323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3B7C9-C28F-8C08-ED5B-E4FA41D75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7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Key Factors for the Success of Flexible Work Arrangements</a:t>
            </a:r>
            <a:br>
              <a:rPr lang="en-KE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D4CD7-EAF6-1ED4-354A-FEAE56CB3D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indent="457200">
              <a:lnSpc>
                <a:spcPct val="10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Employers need to make results-oriented arrangements</a:t>
            </a:r>
          </a:p>
          <a:p>
            <a:pPr indent="457200">
              <a:lnSpc>
                <a:spcPct val="10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C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lear articulation of the value they offer to the employees</a:t>
            </a:r>
          </a:p>
          <a:p>
            <a:pPr indent="457200">
              <a:lnSpc>
                <a:spcPct val="10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Adopt a mindset that promotes flexibility</a:t>
            </a:r>
          </a:p>
          <a:p>
            <a:pPr indent="457200">
              <a:lnSpc>
                <a:spcPct val="10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E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nsure that inclusivity and diversity are factored in </a:t>
            </a:r>
          </a:p>
          <a:p>
            <a:pPr indent="0">
              <a:lnSpc>
                <a:spcPct val="100000"/>
              </a:lnSpc>
              <a:buNone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         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designing and implementing flexible work agreements</a:t>
            </a:r>
          </a:p>
          <a:p>
            <a:pPr indent="457200">
              <a:lnSpc>
                <a:spcPct val="10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Employers need to make sure that flexible work</a:t>
            </a:r>
          </a:p>
          <a:p>
            <a:pPr indent="0">
              <a:lnSpc>
                <a:spcPct val="100000"/>
              </a:lnSpc>
              <a:buNone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        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arrangements are available to every worker</a:t>
            </a:r>
          </a:p>
          <a:p>
            <a:pPr indent="457200">
              <a:lnSpc>
                <a:spcPct val="100000"/>
              </a:lnSpc>
            </a:pPr>
            <a:r>
              <a:rPr lang="en-US" sz="1600">
                <a:latin typeface="Times New Roman" panose="02020603050405020304" pitchFamily="18" charset="0"/>
                <a:ea typeface="Calibri" panose="020F0502020204030204" pitchFamily="34" charset="0"/>
              </a:rPr>
              <a:t>Prioritize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on 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individuals whose needs are clear             </a:t>
            </a:r>
            <a:r>
              <a:rPr lang="en-US" sz="1600" dirty="0"/>
              <a:t>Source: 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Berkery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et al., 2017)						</a:t>
            </a:r>
            <a:endParaRPr lang="en-US" sz="16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800093A-2C17-AE8C-0A11-803C96A186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5377" y="2015732"/>
            <a:ext cx="4009477" cy="2601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22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8069E-F0CA-385F-0D67-2E2175A78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7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How HR Promote Diversity through Flexible Work Arrangements</a:t>
            </a:r>
            <a:br>
              <a:rPr lang="en-KE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71143-3DC5-E1A9-2A8C-84D5C0968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457200">
              <a:lnSpc>
                <a:spcPct val="10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Employs the concept of workplace flexibility</a:t>
            </a:r>
          </a:p>
          <a:p>
            <a:pPr marL="514350" indent="457200">
              <a:lnSpc>
                <a:spcPct val="10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A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llow employees to choose how they will perform </a:t>
            </a:r>
          </a:p>
          <a:p>
            <a:pPr marL="514350" indent="0">
              <a:lnSpc>
                <a:spcPct val="100000"/>
              </a:lnSpc>
              <a:buNone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	 the assigned 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tasks</a:t>
            </a:r>
          </a:p>
          <a:p>
            <a:pPr marL="514350" indent="457200">
              <a:lnSpc>
                <a:spcPct val="10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It comes with workplace flexibility policies</a:t>
            </a:r>
          </a:p>
          <a:p>
            <a:pPr marL="514350" indent="457200">
              <a:lnSpc>
                <a:spcPct val="10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Formal policies are the policies that are approved</a:t>
            </a:r>
          </a:p>
          <a:p>
            <a:pPr marL="514350" indent="0">
              <a:lnSpc>
                <a:spcPct val="100000"/>
              </a:lnSpc>
              <a:buNone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         and officially sanctioned</a:t>
            </a:r>
          </a:p>
          <a:p>
            <a:pPr marL="514350" indent="457200">
              <a:lnSpc>
                <a:spcPct val="10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Informal policies Depend on the management’s </a:t>
            </a:r>
          </a:p>
          <a:p>
            <a:pPr marL="514350" indent="0">
              <a:lnSpc>
                <a:spcPct val="100000"/>
              </a:lnSpc>
              <a:buNone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        discretion </a:t>
            </a:r>
          </a:p>
          <a:p>
            <a:pPr marL="514350" indent="0">
              <a:lnSpc>
                <a:spcPct val="100000"/>
              </a:lnSpc>
              <a:buNone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					            Source: (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Michielsens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et al., 2013)					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0F16DB7-3484-875A-5EA5-3CD3E2CAC8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0584" y="2015731"/>
            <a:ext cx="4324269" cy="2988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49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274D1-FDC4-6545-869D-0328873CC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7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How HR Promote Inclusion Through Flexible Working Arrangements</a:t>
            </a:r>
            <a:br>
              <a:rPr lang="en-KE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5AC2F-FA05-ECAF-F88B-604CC5E4EF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indent="457200">
              <a:lnSpc>
                <a:spcPct val="120000"/>
              </a:lnSpc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E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nsure that all the employees have flexible</a:t>
            </a:r>
          </a:p>
          <a:p>
            <a:pPr indent="0">
              <a:lnSpc>
                <a:spcPct val="120000"/>
              </a:lnSpc>
              <a:buNone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       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start and end times </a:t>
            </a:r>
          </a:p>
          <a:p>
            <a:pPr indent="457200">
              <a:lnSpc>
                <a:spcPct val="120000"/>
              </a:lnSpc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F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ormulates an agreement on the specific hours</a:t>
            </a:r>
          </a:p>
          <a:p>
            <a:pPr indent="0">
              <a:lnSpc>
                <a:spcPct val="120000"/>
              </a:lnSpc>
              <a:buNone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          the employees need to be in the office</a:t>
            </a:r>
          </a:p>
          <a:p>
            <a:pPr indent="457200">
              <a:lnSpc>
                <a:spcPct val="12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Ensures that the times when socials and events </a:t>
            </a:r>
          </a:p>
          <a:p>
            <a:pPr indent="0">
              <a:lnSpc>
                <a:spcPct val="120000"/>
              </a:lnSpc>
              <a:buNone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          are held are well adjusted</a:t>
            </a:r>
          </a:p>
          <a:p>
            <a:pPr indent="457200">
              <a:lnSpc>
                <a:spcPct val="120000"/>
              </a:lnSpc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Considers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the best time for every employee in    Source: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Sharifah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Rahama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Amirul et al., 2021)                          	terms of productivity				</a:t>
            </a:r>
          </a:p>
          <a:p>
            <a:pPr indent="0">
              <a:buNone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        		</a:t>
            </a:r>
            <a:endParaRPr lang="en-KE" sz="16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36E1E18-90D8-039E-8C4F-3D7E0597FD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0918" y="2015733"/>
            <a:ext cx="4833937" cy="2571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9169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B8025-F3BE-F768-4C2B-07F16C9BC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Conclusion</a:t>
            </a:r>
            <a:br>
              <a:rPr lang="en-KE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9CB4B-AF75-1E91-6517-5820C43FD4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457200">
              <a:lnSpc>
                <a:spcPct val="110000"/>
              </a:lnSpc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The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Covid19 pandemic has spotlighted flexible work arrangements</a:t>
            </a:r>
          </a:p>
          <a:p>
            <a:pPr marL="514350" indent="457200">
              <a:lnSpc>
                <a:spcPct val="11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Made Employee requests for remote work and flexible hours arrangements a new normal</a:t>
            </a:r>
          </a:p>
          <a:p>
            <a:pPr marL="514350" indent="457200">
              <a:lnSpc>
                <a:spcPct val="11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Common for employers to allow these requests</a:t>
            </a:r>
          </a:p>
          <a:p>
            <a:pPr marL="514350" indent="457200">
              <a:lnSpc>
                <a:spcPct val="11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They have gained experience in the benefits of these arrangements</a:t>
            </a:r>
          </a:p>
          <a:p>
            <a:pPr marL="514350" indent="457200">
              <a:lnSpc>
                <a:spcPct val="11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Flexible work arrangements are vital the organization's retention efforts</a:t>
            </a:r>
          </a:p>
          <a:p>
            <a:pPr marL="514350" indent="457200">
              <a:lnSpc>
                <a:spcPct val="11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Augment the organization's diversity efforts</a:t>
            </a:r>
          </a:p>
          <a:p>
            <a:pPr marL="514350" indent="457200">
              <a:lnSpc>
                <a:spcPct val="110000"/>
              </a:lnSpc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C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ontribute to improved productivity and attendance, increased employee engagement, and cost savings. </a:t>
            </a:r>
            <a:endParaRPr lang="en-KE" sz="1600" dirty="0"/>
          </a:p>
        </p:txBody>
      </p:sp>
    </p:spTree>
    <p:extLst>
      <p:ext uri="{BB962C8B-B14F-4D97-AF65-F5344CB8AC3E}">
        <p14:creationId xmlns:p14="http://schemas.microsoft.com/office/powerpoint/2010/main" val="2543473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 descr="Text, background pattern&#10;&#10;Description automatically generated">
            <a:extLst>
              <a:ext uri="{FF2B5EF4-FFF2-40B4-BE49-F238E27FC236}">
                <a16:creationId xmlns:a16="http://schemas.microsoft.com/office/drawing/2014/main" id="{0ACACFDF-186E-473A-9097-6BA5FA81C7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679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BD22BAF-AB06-454E-84E2-0FA07532B2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280" y="643467"/>
            <a:ext cx="10259440" cy="4873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5112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EA1A9-28A9-8648-7700-67D2C0FA2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Reference List</a:t>
            </a:r>
            <a:br>
              <a:rPr lang="en-KE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EF0AC-7FF6-910D-C40D-2D583FA8D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457200" indent="-457200">
              <a:lnSpc>
                <a:spcPct val="120000"/>
              </a:lnSpc>
            </a:pPr>
            <a:r>
              <a:rPr lang="en-US" sz="4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Berkery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E., Morley, M. J., Tiernan, S., </a:t>
            </a:r>
            <a:r>
              <a:rPr lang="en-US" sz="4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Purtill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H., &amp; Parry, E. (2017). On the Uptake of Flexible Working Arrangements and the Association with 	Human Resource and Organizational Performance Outcomes. </a:t>
            </a:r>
            <a:r>
              <a:rPr lang="en-US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European Management Review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 </a:t>
            </a:r>
            <a:r>
              <a:rPr lang="en-US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14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(2), 165–183. 	https://doi.org/10.1111/emre.12103</a:t>
            </a:r>
            <a:endParaRPr lang="en-KE" sz="4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indent="-457200">
              <a:lnSpc>
                <a:spcPct val="120000"/>
              </a:lnSpc>
            </a:pP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Bontrager, M., Clinton, M. S., &amp; Tyner, L. (2021). Flexible Work Arrangements: A Human Resource Development Tool to Reduce 	Turnover. </a:t>
            </a:r>
            <a:r>
              <a:rPr lang="en-US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Advances in Developing Human Resources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 </a:t>
            </a:r>
            <a:r>
              <a:rPr lang="en-US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23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(2), 124–141. https://doi.org/10.1177/1523422320982930</a:t>
            </a:r>
            <a:endParaRPr lang="en-KE" sz="4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indent="-457200">
              <a:lnSpc>
                <a:spcPct val="120000"/>
              </a:lnSpc>
            </a:pP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Maitland, A., &amp; Thomson, P. (2014). Future work : changing organizational culture for the new world of work (2nd edition.). 	</a:t>
            </a:r>
            <a:r>
              <a:rPr lang="en-US" sz="48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https://doi.org/10.1057/9781137367167</a:t>
            </a:r>
            <a:endParaRPr lang="en-KE" sz="4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indent="-457200">
              <a:lnSpc>
                <a:spcPct val="120000"/>
              </a:lnSpc>
            </a:pPr>
            <a:r>
              <a:rPr lang="en-US" sz="4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Michielsens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E., Bingham, C., &amp; Clarke, L. (2013). Managing diversity through flexible work arrangements: management 	perspectives. </a:t>
            </a:r>
            <a:r>
              <a:rPr lang="en-US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Employee Relations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 </a:t>
            </a:r>
            <a:r>
              <a:rPr lang="en-US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36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(1), 49–69. https://doi.org/10.1108/ER-06-2012-0048</a:t>
            </a:r>
            <a:endParaRPr lang="en-KE" sz="4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indent="-457200">
              <a:lnSpc>
                <a:spcPct val="120000"/>
              </a:lnSpc>
            </a:pPr>
            <a:r>
              <a:rPr lang="en-US" sz="4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Morganson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V. J., Major, D. A., </a:t>
            </a:r>
            <a:r>
              <a:rPr lang="en-US" sz="4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Oborn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K. L., </a:t>
            </a:r>
            <a:r>
              <a:rPr lang="en-US" sz="4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Verive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J. M., &amp; </a:t>
            </a:r>
            <a:r>
              <a:rPr lang="en-US" sz="4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Heelan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M. P. (2010). Comparing telework locations and traditional work 	arrangements: Differences in work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mbria Math" panose="02040503050406030204" pitchFamily="18" charset="0"/>
              </a:rPr>
              <a:t>‐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life balance support, job satisfaction, and inclusion. </a:t>
            </a:r>
            <a:r>
              <a:rPr lang="en-US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Journal of Managerial Psychology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 </a:t>
            </a:r>
            <a:r>
              <a:rPr lang="en-US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25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(6), 578–	595. </a:t>
            </a:r>
            <a:r>
              <a:rPr lang="en-US" sz="48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https://doi.org/10.1108/02683941011056941</a:t>
            </a:r>
            <a:endParaRPr lang="en-KE" sz="4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indent="-457200">
              <a:lnSpc>
                <a:spcPct val="120000"/>
              </a:lnSpc>
            </a:pP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Sharifah </a:t>
            </a:r>
            <a:r>
              <a:rPr lang="en-US" sz="4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Rahama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Amirul, </a:t>
            </a:r>
            <a:r>
              <a:rPr lang="en-US" sz="4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Rasid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Mail, Sharifah Milda Amirul, &amp; </a:t>
            </a:r>
            <a:r>
              <a:rPr lang="en-US" sz="4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Jakaria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4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Dasan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(2021). The Effectiveness of Flexible Working Arrangement: 	</a:t>
            </a:r>
            <a:r>
              <a:rPr lang="en-US" sz="4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Hybridisation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of Human Resource Management and Management Accounting. </a:t>
            </a:r>
            <a:r>
              <a:rPr lang="en-US" sz="48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Jurnal</a:t>
            </a:r>
            <a:r>
              <a:rPr lang="en-US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48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Pengurusan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 </a:t>
            </a:r>
            <a:r>
              <a:rPr lang="en-US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62</a:t>
            </a:r>
            <a:r>
              <a:rPr lang="en-US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101–117. 	https://doi.org/10.17576/pengurusan-2021-62-09</a:t>
            </a:r>
            <a:endParaRPr lang="en-KE" sz="4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24501485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697</TotalTime>
  <Words>944</Words>
  <Application>Microsoft Office PowerPoint</Application>
  <PresentationFormat>Widescreen</PresentationFormat>
  <Paragraphs>82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Gill Sans MT</vt:lpstr>
      <vt:lpstr>Times New Roman</vt:lpstr>
      <vt:lpstr>Wingdings</vt:lpstr>
      <vt:lpstr>Gallery</vt:lpstr>
      <vt:lpstr>Flexible Working Practices</vt:lpstr>
      <vt:lpstr>Assessment 1 Course : Managing People(LCBB5004) Professor’s name : Hossein Shokri University : Trinity Saint David Student name : Darinka Corman(2029004) </vt:lpstr>
      <vt:lpstr>Introduction </vt:lpstr>
      <vt:lpstr>Inclusion Through Flexible Work Arrangements </vt:lpstr>
      <vt:lpstr>Opportunities Provided by Flexible Work Arrangements </vt:lpstr>
      <vt:lpstr>Key Factors for the Success of Flexible Work Arrangements </vt:lpstr>
      <vt:lpstr>How HR Promote Diversity through Flexible Work Arrangements </vt:lpstr>
      <vt:lpstr>How HR Promote Inclusion Through Flexible Working Arrangements </vt:lpstr>
      <vt:lpstr>Conclusion 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Flexible Working Practices</dc:title>
  <dc:creator/>
  <cp:lastModifiedBy>Darinka Corman</cp:lastModifiedBy>
  <cp:revision>9</cp:revision>
  <dcterms:created xsi:type="dcterms:W3CDTF">2022-08-02T21:36:13Z</dcterms:created>
  <dcterms:modified xsi:type="dcterms:W3CDTF">2022-08-19T12:25:10Z</dcterms:modified>
</cp:coreProperties>
</file>