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74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3399FF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>
  <p:normalViewPr>
    <p:restoredLeft sz="915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6BD0B-2C74-46D4-BBEF-3F23F1152C4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D8CA7-4BA0-4A34-AF27-B9CBAAB6EC1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A405A-65DC-480C-83D9-3847646EF9E8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1F492E-9D10-4D08-B5BC-0823131F416A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519BE3-4959-417C-93AB-0C401DD30B1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C5269-BB85-441C-99A9-C56DD356781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C6EA09-1B81-4982-8C4B-EB1B0097948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7780F8-5345-456A-8702-36C2BA22F5A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AB22E8-C46A-4EF9-BE41-7C6E2E71C628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837701-CE9C-4567-8146-D3E369DB5274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43B4C4-9E89-4CC5-8E21-195785F253E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7E44D7E-51E9-45C2-A760-373D12C350AB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853B3125-5899-47A1-8EFD-D713FD5779A8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Adio 2 ddigid a 3 digid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54918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Adiwch bob pâr o rifau. </a:t>
            </a: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0" animBg="1"/>
      <p:bldP spid="69635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AutoShape 2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49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1" name="Line 2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89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7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120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181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246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326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134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171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5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246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319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229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1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73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409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496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253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418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277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9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341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338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301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269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123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246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325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7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123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298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596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349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298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328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405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8373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109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336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397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227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258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591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421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3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333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454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999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45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545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547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779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469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232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308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962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3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654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666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1221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555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787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989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202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3399FF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>
          <a:xfrm>
            <a:off x="2516188" y="127952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852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>
          <a:xfrm>
            <a:off x="2516188" y="427196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rgbClr val="FF0000"/>
                </a:solidFill>
                <a:latin typeface="Comic Sans MS" pitchFamily="66" charset="0"/>
              </a:rPr>
              <a:t>1593</a:t>
            </a:r>
            <a:endParaRPr lang="1106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>
          <a:xfrm flipH="1">
            <a:off x="2527300" y="404495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>
          <a:xfrm>
            <a:off x="1881188" y="268605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>
          <a:xfrm>
            <a:off x="2516188" y="268605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7200" b="1">
                <a:solidFill>
                  <a:schemeClr val="accent2"/>
                </a:solidFill>
                <a:latin typeface="Comic Sans MS" pitchFamily="66" charset="0"/>
              </a:rPr>
              <a:t>741</a:t>
            </a:r>
            <a:endParaRPr lang="1106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138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2011-11-25T20:24:48Z</dcterms:modified>
</cp:coreProperties>
</file>