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5"/>
  </p:notesMasterIdLst>
  <p:handoutMasterIdLst>
    <p:handoutMasterId r:id="rId6"/>
  </p:handoutMasterIdLst>
  <p:sldIdLst>
    <p:sldId id="256" r:id="rId2"/>
    <p:sldId id="257" r:id="rId3"/>
    <p:sldId id="258" r:id="rId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DCCE92-9DBA-9E09-7572-979C8D4AADB2}" v="1103" dt="2021-11-30T20:56:38.220"/>
    <p1510:client id="{356EE861-1581-45BF-B85B-A7B1D5771511}" v="122" dt="2021-11-24T22:18:55.094"/>
    <p1510:client id="{D748808D-7146-CCDD-8D7F-E50064633FBC}" v="150" dt="2021-12-01T20:17:00.5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ya Nikolaeva Tudor (1816229)" userId="S::1816229@student.uwtsd.ac.uk::ae902844-6de1-43bf-abbe-ea3685f830e0" providerId="AD" clId="Web-{356EE861-1581-45BF-B85B-A7B1D5771511}"/>
    <pc:docChg chg="addSld delSld modSld">
      <pc:chgData name="Viktoriya Nikolaeva Tudor (1816229)" userId="S::1816229@student.uwtsd.ac.uk::ae902844-6de1-43bf-abbe-ea3685f830e0" providerId="AD" clId="Web-{356EE861-1581-45BF-B85B-A7B1D5771511}" dt="2021-11-24T22:18:55.094" v="117" actId="14100"/>
      <pc:docMkLst>
        <pc:docMk/>
      </pc:docMkLst>
      <pc:sldChg chg="addSp modSp mod setBg addAnim">
        <pc:chgData name="Viktoriya Nikolaeva Tudor (1816229)" userId="S::1816229@student.uwtsd.ac.uk::ae902844-6de1-43bf-abbe-ea3685f830e0" providerId="AD" clId="Web-{356EE861-1581-45BF-B85B-A7B1D5771511}" dt="2021-11-24T21:59:22.776" v="5"/>
        <pc:sldMkLst>
          <pc:docMk/>
          <pc:sldMk cId="1627197603" sldId="256"/>
        </pc:sldMkLst>
        <pc:spChg chg="mo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2" creationId="{00000000-0000-0000-0000-000000000000}"/>
          </ac:spMkLst>
        </pc:spChg>
        <pc:spChg chg="mo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3" creationId="{00000000-0000-0000-0000-000000000000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8" creationId="{6995F625-BE4F-4433-8290-5DF0E8589F50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10" creationId="{80102662-1FA4-4C7A-B144-19699DF43508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12" creationId="{655E224A-5F26-423E-949C-07A720F39A44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14" creationId="{A6F1DA18-4CA4-40CF-9ACA-105D8373B672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1:59:22.776" v="4"/>
          <ac:spMkLst>
            <pc:docMk/>
            <pc:sldMk cId="1627197603" sldId="256"/>
            <ac:spMk id="16" creationId="{7C6D1B74-744B-4231-97DB-86B4C9C5E2D3}"/>
          </ac:spMkLst>
        </pc:spChg>
        <pc:cxnChg chg="add">
          <ac:chgData name="Viktoriya Nikolaeva Tudor (1816229)" userId="S::1816229@student.uwtsd.ac.uk::ae902844-6de1-43bf-abbe-ea3685f830e0" providerId="AD" clId="Web-{356EE861-1581-45BF-B85B-A7B1D5771511}" dt="2021-11-24T21:59:22.776" v="4"/>
          <ac:cxnSpMkLst>
            <pc:docMk/>
            <pc:sldMk cId="1627197603" sldId="256"/>
            <ac:cxnSpMk id="18" creationId="{ABC98C72-9EDD-4426-B45A-84E06A7CD22F}"/>
          </ac:cxnSpMkLst>
        </pc:cxnChg>
        <pc:cxnChg chg="add">
          <ac:chgData name="Viktoriya Nikolaeva Tudor (1816229)" userId="S::1816229@student.uwtsd.ac.uk::ae902844-6de1-43bf-abbe-ea3685f830e0" providerId="AD" clId="Web-{356EE861-1581-45BF-B85B-A7B1D5771511}" dt="2021-11-24T21:59:22.776" v="4"/>
          <ac:cxnSpMkLst>
            <pc:docMk/>
            <pc:sldMk cId="1627197603" sldId="256"/>
            <ac:cxnSpMk id="20" creationId="{44887186-EE44-4AD3-BEFE-3478B4537191}"/>
          </ac:cxnSpMkLst>
        </pc:cxnChg>
        <pc:cxnChg chg="add">
          <ac:chgData name="Viktoriya Nikolaeva Tudor (1816229)" userId="S::1816229@student.uwtsd.ac.uk::ae902844-6de1-43bf-abbe-ea3685f830e0" providerId="AD" clId="Web-{356EE861-1581-45BF-B85B-A7B1D5771511}" dt="2021-11-24T21:59:22.776" v="4"/>
          <ac:cxnSpMkLst>
            <pc:docMk/>
            <pc:sldMk cId="1627197603" sldId="256"/>
            <ac:cxnSpMk id="22" creationId="{58EECC4E-F1C0-4C09-A7FD-4D623DACCC4F}"/>
          </ac:cxnSpMkLst>
        </pc:cxnChg>
      </pc:sldChg>
      <pc:sldChg chg="new del">
        <pc:chgData name="Viktoriya Nikolaeva Tudor (1816229)" userId="S::1816229@student.uwtsd.ac.uk::ae902844-6de1-43bf-abbe-ea3685f830e0" providerId="AD" clId="Web-{356EE861-1581-45BF-B85B-A7B1D5771511}" dt="2021-11-24T21:59:54.002" v="7"/>
        <pc:sldMkLst>
          <pc:docMk/>
          <pc:sldMk cId="4013326399" sldId="257"/>
        </pc:sldMkLst>
      </pc:sldChg>
      <pc:sldChg chg="addSp delSp modSp new mod setBg setClrOvrMap">
        <pc:chgData name="Viktoriya Nikolaeva Tudor (1816229)" userId="S::1816229@student.uwtsd.ac.uk::ae902844-6de1-43bf-abbe-ea3685f830e0" providerId="AD" clId="Web-{356EE861-1581-45BF-B85B-A7B1D5771511}" dt="2021-11-24T22:18:55.094" v="117" actId="14100"/>
        <pc:sldMkLst>
          <pc:docMk/>
          <pc:sldMk cId="4238330505" sldId="257"/>
        </pc:sldMkLst>
        <pc:spChg chg="mod">
          <ac:chgData name="Viktoriya Nikolaeva Tudor (1816229)" userId="S::1816229@student.uwtsd.ac.uk::ae902844-6de1-43bf-abbe-ea3685f830e0" providerId="AD" clId="Web-{356EE861-1581-45BF-B85B-A7B1D5771511}" dt="2021-11-24T22:13:00.569" v="78" actId="14100"/>
          <ac:spMkLst>
            <pc:docMk/>
            <pc:sldMk cId="4238330505" sldId="257"/>
            <ac:spMk id="2" creationId="{3F389A0E-DDBE-41A7-B556-9A28F5431695}"/>
          </ac:spMkLst>
        </pc:spChg>
        <pc:spChg chg="add del mod">
          <ac:chgData name="Viktoriya Nikolaeva Tudor (1816229)" userId="S::1816229@student.uwtsd.ac.uk::ae902844-6de1-43bf-abbe-ea3685f830e0" providerId="AD" clId="Web-{356EE861-1581-45BF-B85B-A7B1D5771511}" dt="2021-11-24T22:17:47.764" v="105" actId="20577"/>
          <ac:spMkLst>
            <pc:docMk/>
            <pc:sldMk cId="4238330505" sldId="257"/>
            <ac:spMk id="3" creationId="{AC3A1536-C3DC-403E-80B7-48BEBCE1997B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9" creationId="{1B5D6631-F74B-410E-B60D-7C97D6D770D9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11" creationId="{6F300CB1-0412-47A2-BA30-07135C98E785}"/>
          </ac:spMkLst>
        </pc:spChg>
        <pc:spChg chg="add mod">
          <ac:chgData name="Viktoriya Nikolaeva Tudor (1816229)" userId="S::1816229@student.uwtsd.ac.uk::ae902844-6de1-43bf-abbe-ea3685f830e0" providerId="AD" clId="Web-{356EE861-1581-45BF-B85B-A7B1D5771511}" dt="2021-11-24T22:18:03.077" v="113" actId="20577"/>
          <ac:spMkLst>
            <pc:docMk/>
            <pc:sldMk cId="4238330505" sldId="257"/>
            <ac:spMk id="12" creationId="{BE4E853E-7E51-4332-ADE2-2DD065EEEF4F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13" creationId="{C1AC820A-F7A7-46F3-933A-2CCC7201D3BA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15" creationId="{8DAFCA3D-277C-4C06-BC17-5108F3A7009F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22" creationId="{6F40FBDA-CEB1-40F0-9AB9-BD9C402D70FE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24" creationId="{0344D4FE-ABEF-4230-9E4E-AD5782FC78AC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26" creationId="{9325F979-D3F9-4926-81B7-7ACCB31A501B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28" creationId="{1B5D6631-F74B-410E-B60D-7C97D6D770D9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29" creationId="{6F300CB1-0412-47A2-BA30-07135C98E785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30" creationId="{C1AC820A-F7A7-46F3-933A-2CCC7201D3BA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31" creationId="{1B5D6631-F74B-410E-B60D-7C97D6D770D9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32" creationId="{8DAFCA3D-277C-4C06-BC17-5108F3A7009F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33" creationId="{6F300CB1-0412-47A2-BA30-07135C98E785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35" creationId="{C1AC820A-F7A7-46F3-933A-2CCC7201D3BA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36" creationId="{2BEE9E27-5550-4DAA-935D-B987C1160628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37" creationId="{8DAFCA3D-277C-4C06-BC17-5108F3A7009F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38" creationId="{9B4AF4B7-C89D-4321-877F-0944ED8F458E}"/>
          </ac:spMkLst>
        </pc:spChg>
        <pc:spChg chg="add">
          <ac:chgData name="Viktoriya Nikolaeva Tudor (1816229)" userId="S::1816229@student.uwtsd.ac.uk::ae902844-6de1-43bf-abbe-ea3685f830e0" providerId="AD" clId="Web-{356EE861-1581-45BF-B85B-A7B1D5771511}" dt="2021-11-24T22:12:23.318" v="75"/>
          <ac:spMkLst>
            <pc:docMk/>
            <pc:sldMk cId="4238330505" sldId="257"/>
            <ac:spMk id="43" creationId="{486F1C7C-0D59-4A57-B9FF-60AF2D0ECA95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44" creationId="{8A3844E6-D96A-41C1-870D-EE39760D721D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46" creationId="{F2A92315-CB5C-4EB8-992E-4AA0C5DBC604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spMkLst>
            <pc:docMk/>
            <pc:sldMk cId="4238330505" sldId="257"/>
            <ac:spMk id="48" creationId="{79FECA57-A5E2-44A8-96B6-A95724F80063}"/>
          </ac:spMkLst>
        </pc:spChg>
        <pc:grpChg chg="add del">
          <ac:chgData name="Viktoriya Nikolaeva Tudor (1816229)" userId="S::1816229@student.uwtsd.ac.uk::ae902844-6de1-43bf-abbe-ea3685f830e0" providerId="AD" clId="Web-{356EE861-1581-45BF-B85B-A7B1D5771511}" dt="2021-11-24T22:12:23.318" v="75"/>
          <ac:grpSpMkLst>
            <pc:docMk/>
            <pc:sldMk cId="4238330505" sldId="257"/>
            <ac:grpSpMk id="17" creationId="{5457DF47-900A-447E-9B61-2B94B7495069}"/>
          </ac:grpSpMkLst>
        </pc:grpChg>
        <pc:grpChg chg="add">
          <ac:chgData name="Viktoriya Nikolaeva Tudor (1816229)" userId="S::1816229@student.uwtsd.ac.uk::ae902844-6de1-43bf-abbe-ea3685f830e0" providerId="AD" clId="Web-{356EE861-1581-45BF-B85B-A7B1D5771511}" dt="2021-11-24T22:12:23.318" v="75"/>
          <ac:grpSpMkLst>
            <pc:docMk/>
            <pc:sldMk cId="4238330505" sldId="257"/>
            <ac:grpSpMk id="34" creationId="{5457DF47-900A-447E-9B61-2B94B7495069}"/>
          </ac:grpSpMkLst>
        </pc:grpChg>
        <pc:grp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grpSpMkLst>
            <pc:docMk/>
            <pc:sldMk cId="4238330505" sldId="257"/>
            <ac:grpSpMk id="39" creationId="{5457DF47-900A-447E-9B61-2B94B7495069}"/>
          </ac:grpSpMkLst>
        </pc:grpChg>
        <pc:graphicFrameChg chg="add del mod ord modGraphic">
          <ac:chgData name="Viktoriya Nikolaeva Tudor (1816229)" userId="S::1816229@student.uwtsd.ac.uk::ae902844-6de1-43bf-abbe-ea3685f830e0" providerId="AD" clId="Web-{356EE861-1581-45BF-B85B-A7B1D5771511}" dt="2021-11-24T22:10:12.845" v="63"/>
          <ac:graphicFrameMkLst>
            <pc:docMk/>
            <pc:sldMk cId="4238330505" sldId="257"/>
            <ac:graphicFrameMk id="4" creationId="{3F50F785-F420-4F1C-9C55-A7F6191CA5A0}"/>
          </ac:graphicFrameMkLst>
        </pc:graphicFrameChg>
        <pc:picChg chg="add mod">
          <ac:chgData name="Viktoriya Nikolaeva Tudor (1816229)" userId="S::1816229@student.uwtsd.ac.uk::ae902844-6de1-43bf-abbe-ea3685f830e0" providerId="AD" clId="Web-{356EE861-1581-45BF-B85B-A7B1D5771511}" dt="2021-11-24T22:15:45.199" v="91" actId="14100"/>
          <ac:picMkLst>
            <pc:docMk/>
            <pc:sldMk cId="4238330505" sldId="257"/>
            <ac:picMk id="5" creationId="{E9352C2D-98F8-4003-8D65-DDDAD4F40127}"/>
          </ac:picMkLst>
        </pc:picChg>
        <pc:picChg chg="add mod">
          <ac:chgData name="Viktoriya Nikolaeva Tudor (1816229)" userId="S::1816229@student.uwtsd.ac.uk::ae902844-6de1-43bf-abbe-ea3685f830e0" providerId="AD" clId="Web-{356EE861-1581-45BF-B85B-A7B1D5771511}" dt="2021-11-24T22:18:55.094" v="117" actId="14100"/>
          <ac:picMkLst>
            <pc:docMk/>
            <pc:sldMk cId="4238330505" sldId="257"/>
            <ac:picMk id="14" creationId="{07EEC13A-FF26-42FF-A83C-91EF1FD388E7}"/>
          </ac:picMkLst>
        </pc:picChg>
        <pc:cxnChg chg="add">
          <ac:chgData name="Viktoriya Nikolaeva Tudor (1816229)" userId="S::1816229@student.uwtsd.ac.uk::ae902844-6de1-43bf-abbe-ea3685f830e0" providerId="AD" clId="Web-{356EE861-1581-45BF-B85B-A7B1D5771511}" dt="2021-11-24T22:12:23.318" v="75"/>
          <ac:cxnSpMkLst>
            <pc:docMk/>
            <pc:sldMk cId="4238330505" sldId="257"/>
            <ac:cxnSpMk id="45" creationId="{5735DC8C-B370-4340-B37D-4472C16391A7}"/>
          </ac:cxnSpMkLst>
        </pc:cxnChg>
        <pc:cxnChg chg="add">
          <ac:chgData name="Viktoriya Nikolaeva Tudor (1816229)" userId="S::1816229@student.uwtsd.ac.uk::ae902844-6de1-43bf-abbe-ea3685f830e0" providerId="AD" clId="Web-{356EE861-1581-45BF-B85B-A7B1D5771511}" dt="2021-11-24T22:12:23.318" v="75"/>
          <ac:cxnSpMkLst>
            <pc:docMk/>
            <pc:sldMk cId="4238330505" sldId="257"/>
            <ac:cxnSpMk id="47" creationId="{C404BB8C-445B-49D4-853C-25A93128629C}"/>
          </ac:cxnSpMkLst>
        </pc:cxnChg>
        <pc:cxnChg chg="add">
          <ac:chgData name="Viktoriya Nikolaeva Tudor (1816229)" userId="S::1816229@student.uwtsd.ac.uk::ae902844-6de1-43bf-abbe-ea3685f830e0" providerId="AD" clId="Web-{356EE861-1581-45BF-B85B-A7B1D5771511}" dt="2021-11-24T22:12:23.318" v="75"/>
          <ac:cxnSpMkLst>
            <pc:docMk/>
            <pc:sldMk cId="4238330505" sldId="257"/>
            <ac:cxnSpMk id="49" creationId="{045B8EE3-9336-45C5-ACE9-280CCFD2F819}"/>
          </ac:cxnSpMkLst>
        </pc:cxnChg>
        <pc:cxn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cxnSpMkLst>
            <pc:docMk/>
            <pc:sldMk cId="4238330505" sldId="257"/>
            <ac:cxnSpMk id="50" creationId="{BD4DE04D-ED96-4A1A-AA20-E4BBEECBFCFF}"/>
          </ac:cxnSpMkLst>
        </pc:cxnChg>
        <pc:cxn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cxnSpMkLst>
            <pc:docMk/>
            <pc:sldMk cId="4238330505" sldId="257"/>
            <ac:cxnSpMk id="52" creationId="{F6D8CE3E-8596-4FB7-A9A6-0B18C146B9F6}"/>
          </ac:cxnSpMkLst>
        </pc:cxnChg>
        <pc:cxnChg chg="add del">
          <ac:chgData name="Viktoriya Nikolaeva Tudor (1816229)" userId="S::1816229@student.uwtsd.ac.uk::ae902844-6de1-43bf-abbe-ea3685f830e0" providerId="AD" clId="Web-{356EE861-1581-45BF-B85B-A7B1D5771511}" dt="2021-11-24T22:12:23.287" v="74"/>
          <ac:cxnSpMkLst>
            <pc:docMk/>
            <pc:sldMk cId="4238330505" sldId="257"/>
            <ac:cxnSpMk id="54" creationId="{3D78D154-D736-4782-853A-1EC344B8E8B6}"/>
          </ac:cxnSpMkLst>
        </pc:cxnChg>
      </pc:sldChg>
      <pc:sldChg chg="addSp delSp modSp add del mod replId setBg setClrOvrMap delDesignElem chgLayout">
        <pc:chgData name="Viktoriya Nikolaeva Tudor (1816229)" userId="S::1816229@student.uwtsd.ac.uk::ae902844-6de1-43bf-abbe-ea3685f830e0" providerId="AD" clId="Web-{356EE861-1581-45BF-B85B-A7B1D5771511}" dt="2021-11-24T22:07:35.044" v="37"/>
        <pc:sldMkLst>
          <pc:docMk/>
          <pc:sldMk cId="1594169541" sldId="258"/>
        </pc:sldMkLst>
        <pc:spChg chg="mod ord">
          <ac:chgData name="Viktoriya Nikolaeva Tudor (1816229)" userId="S::1816229@student.uwtsd.ac.uk::ae902844-6de1-43bf-abbe-ea3685f830e0" providerId="AD" clId="Web-{356EE861-1581-45BF-B85B-A7B1D5771511}" dt="2021-11-24T22:07:01.090" v="32"/>
          <ac:spMkLst>
            <pc:docMk/>
            <pc:sldMk cId="1594169541" sldId="258"/>
            <ac:spMk id="2" creationId="{00000000-0000-0000-0000-000000000000}"/>
          </ac:spMkLst>
        </pc:spChg>
        <pc:spChg chg="mod ord">
          <ac:chgData name="Viktoriya Nikolaeva Tudor (1816229)" userId="S::1816229@student.uwtsd.ac.uk::ae902844-6de1-43bf-abbe-ea3685f830e0" providerId="AD" clId="Web-{356EE861-1581-45BF-B85B-A7B1D5771511}" dt="2021-11-24T22:07:01.090" v="32"/>
          <ac:spMkLst>
            <pc:docMk/>
            <pc:sldMk cId="1594169541" sldId="258"/>
            <ac:spMk id="3" creationId="{00000000-0000-0000-0000-000000000000}"/>
          </ac:spMkLst>
        </pc:spChg>
        <pc:spChg chg="add mod ord">
          <ac:chgData name="Viktoriya Nikolaeva Tudor (1816229)" userId="S::1816229@student.uwtsd.ac.uk::ae902844-6de1-43bf-abbe-ea3685f830e0" providerId="AD" clId="Web-{356EE861-1581-45BF-B85B-A7B1D5771511}" dt="2021-11-24T22:07:17.810" v="34" actId="14100"/>
          <ac:spMkLst>
            <pc:docMk/>
            <pc:sldMk cId="1594169541" sldId="258"/>
            <ac:spMk id="4" creationId="{15BF1D1D-D4C0-4B95-BA7B-48230A557CE6}"/>
          </ac:spMkLst>
        </pc:spChg>
        <pc:spChg chg="add mod">
          <ac:chgData name="Viktoriya Nikolaeva Tudor (1816229)" userId="S::1816229@student.uwtsd.ac.uk::ae902844-6de1-43bf-abbe-ea3685f830e0" providerId="AD" clId="Web-{356EE861-1581-45BF-B85B-A7B1D5771511}" dt="2021-11-24T22:07:21.810" v="36" actId="14100"/>
          <ac:spMkLst>
            <pc:docMk/>
            <pc:sldMk cId="1594169541" sldId="258"/>
            <ac:spMk id="5" creationId="{BF545ACC-E3C5-4DAC-A4C6-E9A3ADD82CB0}"/>
          </ac:spMkLst>
        </pc:spChg>
        <pc:spChg chg="del">
          <ac:chgData name="Viktoriya Nikolaeva Tudor (1816229)" userId="S::1816229@student.uwtsd.ac.uk::ae902844-6de1-43bf-abbe-ea3685f830e0" providerId="AD" clId="Web-{356EE861-1581-45BF-B85B-A7B1D5771511}" dt="2021-11-24T22:00:02.018" v="8"/>
          <ac:spMkLst>
            <pc:docMk/>
            <pc:sldMk cId="1594169541" sldId="258"/>
            <ac:spMk id="8" creationId="{6995F625-BE4F-4433-8290-5DF0E8589F50}"/>
          </ac:spMkLst>
        </pc:spChg>
        <pc:spChg chg="del">
          <ac:chgData name="Viktoriya Nikolaeva Tudor (1816229)" userId="S::1816229@student.uwtsd.ac.uk::ae902844-6de1-43bf-abbe-ea3685f830e0" providerId="AD" clId="Web-{356EE861-1581-45BF-B85B-A7B1D5771511}" dt="2021-11-24T22:00:02.018" v="8"/>
          <ac:spMkLst>
            <pc:docMk/>
            <pc:sldMk cId="1594169541" sldId="258"/>
            <ac:spMk id="10" creationId="{80102662-1FA4-4C7A-B144-19699DF43508}"/>
          </ac:spMkLst>
        </pc:spChg>
        <pc:spChg chg="del">
          <ac:chgData name="Viktoriya Nikolaeva Tudor (1816229)" userId="S::1816229@student.uwtsd.ac.uk::ae902844-6de1-43bf-abbe-ea3685f830e0" providerId="AD" clId="Web-{356EE861-1581-45BF-B85B-A7B1D5771511}" dt="2021-11-24T22:00:02.018" v="8"/>
          <ac:spMkLst>
            <pc:docMk/>
            <pc:sldMk cId="1594169541" sldId="258"/>
            <ac:spMk id="12" creationId="{655E224A-5F26-423E-949C-07A720F39A44}"/>
          </ac:spMkLst>
        </pc:spChg>
        <pc:spChg chg="del">
          <ac:chgData name="Viktoriya Nikolaeva Tudor (1816229)" userId="S::1816229@student.uwtsd.ac.uk::ae902844-6de1-43bf-abbe-ea3685f830e0" providerId="AD" clId="Web-{356EE861-1581-45BF-B85B-A7B1D5771511}" dt="2021-11-24T22:00:02.018" v="8"/>
          <ac:spMkLst>
            <pc:docMk/>
            <pc:sldMk cId="1594169541" sldId="258"/>
            <ac:spMk id="14" creationId="{A6F1DA18-4CA4-40CF-9ACA-105D8373B672}"/>
          </ac:spMkLst>
        </pc:spChg>
        <pc:spChg chg="del">
          <ac:chgData name="Viktoriya Nikolaeva Tudor (1816229)" userId="S::1816229@student.uwtsd.ac.uk::ae902844-6de1-43bf-abbe-ea3685f830e0" providerId="AD" clId="Web-{356EE861-1581-45BF-B85B-A7B1D5771511}" dt="2021-11-24T22:00:02.018" v="8"/>
          <ac:spMkLst>
            <pc:docMk/>
            <pc:sldMk cId="1594169541" sldId="258"/>
            <ac:spMk id="16" creationId="{7C6D1B74-744B-4231-97DB-86B4C9C5E2D3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00:31.112" v="10"/>
          <ac:spMkLst>
            <pc:docMk/>
            <pc:sldMk cId="1594169541" sldId="258"/>
            <ac:spMk id="28" creationId="{6F40FBDA-CEB1-40F0-9AB9-BD9C402D70FE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00:31.112" v="10"/>
          <ac:spMkLst>
            <pc:docMk/>
            <pc:sldMk cId="1594169541" sldId="258"/>
            <ac:spMk id="30" creationId="{0344D4FE-ABEF-4230-9E4E-AD5782FC78AC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00:31.112" v="10"/>
          <ac:spMkLst>
            <pc:docMk/>
            <pc:sldMk cId="1594169541" sldId="258"/>
            <ac:spMk id="32" creationId="{9325F979-D3F9-4926-81B7-7ACCB31A501B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07:01.090" v="32"/>
          <ac:spMkLst>
            <pc:docMk/>
            <pc:sldMk cId="1594169541" sldId="258"/>
            <ac:spMk id="37" creationId="{2BEE9E27-5550-4DAA-935D-B987C1160628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07:01.090" v="32"/>
          <ac:spMkLst>
            <pc:docMk/>
            <pc:sldMk cId="1594169541" sldId="258"/>
            <ac:spMk id="39" creationId="{9B4AF4B7-C89D-4321-877F-0944ED8F458E}"/>
          </ac:spMkLst>
        </pc:spChg>
        <pc:spChg chg="add del">
          <ac:chgData name="Viktoriya Nikolaeva Tudor (1816229)" userId="S::1816229@student.uwtsd.ac.uk::ae902844-6de1-43bf-abbe-ea3685f830e0" providerId="AD" clId="Web-{356EE861-1581-45BF-B85B-A7B1D5771511}" dt="2021-11-24T22:07:01.090" v="32"/>
          <ac:spMkLst>
            <pc:docMk/>
            <pc:sldMk cId="1594169541" sldId="258"/>
            <ac:spMk id="41" creationId="{486F1C7C-0D59-4A57-B9FF-60AF2D0ECA95}"/>
          </ac:spMkLst>
        </pc:spChg>
        <pc:picChg chg="add mod">
          <ac:chgData name="Viktoriya Nikolaeva Tudor (1816229)" userId="S::1816229@student.uwtsd.ac.uk::ae902844-6de1-43bf-abbe-ea3685f830e0" providerId="AD" clId="Web-{356EE861-1581-45BF-B85B-A7B1D5771511}" dt="2021-11-24T22:00:31.112" v="10"/>
          <ac:picMkLst>
            <pc:docMk/>
            <pc:sldMk cId="1594169541" sldId="258"/>
            <ac:picMk id="24" creationId="{00A0CC8F-8963-45C8-9BE2-04AB6B38E0EB}"/>
          </ac:picMkLst>
        </pc:picChg>
        <pc:cxnChg chg="del">
          <ac:chgData name="Viktoriya Nikolaeva Tudor (1816229)" userId="S::1816229@student.uwtsd.ac.uk::ae902844-6de1-43bf-abbe-ea3685f830e0" providerId="AD" clId="Web-{356EE861-1581-45BF-B85B-A7B1D5771511}" dt="2021-11-24T22:00:02.018" v="8"/>
          <ac:cxnSpMkLst>
            <pc:docMk/>
            <pc:sldMk cId="1594169541" sldId="258"/>
            <ac:cxnSpMk id="18" creationId="{ABC98C72-9EDD-4426-B45A-84E06A7CD22F}"/>
          </ac:cxnSpMkLst>
        </pc:cxnChg>
        <pc:cxnChg chg="del">
          <ac:chgData name="Viktoriya Nikolaeva Tudor (1816229)" userId="S::1816229@student.uwtsd.ac.uk::ae902844-6de1-43bf-abbe-ea3685f830e0" providerId="AD" clId="Web-{356EE861-1581-45BF-B85B-A7B1D5771511}" dt="2021-11-24T22:00:02.018" v="8"/>
          <ac:cxnSpMkLst>
            <pc:docMk/>
            <pc:sldMk cId="1594169541" sldId="258"/>
            <ac:cxnSpMk id="20" creationId="{44887186-EE44-4AD3-BEFE-3478B4537191}"/>
          </ac:cxnSpMkLst>
        </pc:cxnChg>
        <pc:cxnChg chg="del">
          <ac:chgData name="Viktoriya Nikolaeva Tudor (1816229)" userId="S::1816229@student.uwtsd.ac.uk::ae902844-6de1-43bf-abbe-ea3685f830e0" providerId="AD" clId="Web-{356EE861-1581-45BF-B85B-A7B1D5771511}" dt="2021-11-24T22:00:02.018" v="8"/>
          <ac:cxnSpMkLst>
            <pc:docMk/>
            <pc:sldMk cId="1594169541" sldId="258"/>
            <ac:cxnSpMk id="22" creationId="{58EECC4E-F1C0-4C09-A7FD-4D623DACCC4F}"/>
          </ac:cxnSpMkLst>
        </pc:cxnChg>
        <pc:cxnChg chg="add del">
          <ac:chgData name="Viktoriya Nikolaeva Tudor (1816229)" userId="S::1816229@student.uwtsd.ac.uk::ae902844-6de1-43bf-abbe-ea3685f830e0" providerId="AD" clId="Web-{356EE861-1581-45BF-B85B-A7B1D5771511}" dt="2021-11-24T22:07:01.090" v="32"/>
          <ac:cxnSpMkLst>
            <pc:docMk/>
            <pc:sldMk cId="1594169541" sldId="258"/>
            <ac:cxnSpMk id="43" creationId="{5735DC8C-B370-4340-B37D-4472C16391A7}"/>
          </ac:cxnSpMkLst>
        </pc:cxnChg>
        <pc:cxnChg chg="add del">
          <ac:chgData name="Viktoriya Nikolaeva Tudor (1816229)" userId="S::1816229@student.uwtsd.ac.uk::ae902844-6de1-43bf-abbe-ea3685f830e0" providerId="AD" clId="Web-{356EE861-1581-45BF-B85B-A7B1D5771511}" dt="2021-11-24T22:07:01.090" v="32"/>
          <ac:cxnSpMkLst>
            <pc:docMk/>
            <pc:sldMk cId="1594169541" sldId="258"/>
            <ac:cxnSpMk id="45" creationId="{C404BB8C-445B-49D4-853C-25A93128629C}"/>
          </ac:cxnSpMkLst>
        </pc:cxnChg>
        <pc:cxnChg chg="add del">
          <ac:chgData name="Viktoriya Nikolaeva Tudor (1816229)" userId="S::1816229@student.uwtsd.ac.uk::ae902844-6de1-43bf-abbe-ea3685f830e0" providerId="AD" clId="Web-{356EE861-1581-45BF-B85B-A7B1D5771511}" dt="2021-11-24T22:07:01.090" v="32"/>
          <ac:cxnSpMkLst>
            <pc:docMk/>
            <pc:sldMk cId="1594169541" sldId="258"/>
            <ac:cxnSpMk id="47" creationId="{045B8EE3-9336-45C5-ACE9-280CCFD2F819}"/>
          </ac:cxnSpMkLst>
        </pc:cxnChg>
      </pc:sldChg>
    </pc:docChg>
  </pc:docChgLst>
  <pc:docChgLst>
    <pc:chgData name="Viktoriya Nikolaeva Tudor (1816229)" userId="S::1816229@student.uwtsd.ac.uk::ae902844-6de1-43bf-abbe-ea3685f830e0" providerId="AD" clId="Web-{01DCCE92-9DBA-9E09-7572-979C8D4AADB2}"/>
    <pc:docChg chg="addSld modSld">
      <pc:chgData name="Viktoriya Nikolaeva Tudor (1816229)" userId="S::1816229@student.uwtsd.ac.uk::ae902844-6de1-43bf-abbe-ea3685f830e0" providerId="AD" clId="Web-{01DCCE92-9DBA-9E09-7572-979C8D4AADB2}" dt="2021-11-30T20:56:38.220" v="861" actId="14100"/>
      <pc:docMkLst>
        <pc:docMk/>
      </pc:docMkLst>
      <pc:sldChg chg="modSp">
        <pc:chgData name="Viktoriya Nikolaeva Tudor (1816229)" userId="S::1816229@student.uwtsd.ac.uk::ae902844-6de1-43bf-abbe-ea3685f830e0" providerId="AD" clId="Web-{01DCCE92-9DBA-9E09-7572-979C8D4AADB2}" dt="2021-11-30T20:55:42.641" v="860" actId="20577"/>
        <pc:sldMkLst>
          <pc:docMk/>
          <pc:sldMk cId="1627197603" sldId="256"/>
        </pc:sldMkLst>
        <pc:spChg chg="mod">
          <ac:chgData name="Viktoriya Nikolaeva Tudor (1816229)" userId="S::1816229@student.uwtsd.ac.uk::ae902844-6de1-43bf-abbe-ea3685f830e0" providerId="AD" clId="Web-{01DCCE92-9DBA-9E09-7572-979C8D4AADB2}" dt="2021-11-30T20:55:42.641" v="860" actId="20577"/>
          <ac:spMkLst>
            <pc:docMk/>
            <pc:sldMk cId="1627197603" sldId="256"/>
            <ac:spMk id="3" creationId="{00000000-0000-0000-0000-000000000000}"/>
          </ac:spMkLst>
        </pc:spChg>
      </pc:sldChg>
      <pc:sldChg chg="addSp delSp modSp mod modShow">
        <pc:chgData name="Viktoriya Nikolaeva Tudor (1816229)" userId="S::1816229@student.uwtsd.ac.uk::ae902844-6de1-43bf-abbe-ea3685f830e0" providerId="AD" clId="Web-{01DCCE92-9DBA-9E09-7572-979C8D4AADB2}" dt="2021-11-30T20:53:26.902" v="847" actId="14100"/>
        <pc:sldMkLst>
          <pc:docMk/>
          <pc:sldMk cId="4238330505" sldId="257"/>
        </pc:sldMkLst>
        <pc:spChg chg="mod">
          <ac:chgData name="Viktoriya Nikolaeva Tudor (1816229)" userId="S::1816229@student.uwtsd.ac.uk::ae902844-6de1-43bf-abbe-ea3685f830e0" providerId="AD" clId="Web-{01DCCE92-9DBA-9E09-7572-979C8D4AADB2}" dt="2021-11-30T20:11:23.189" v="602" actId="14100"/>
          <ac:spMkLst>
            <pc:docMk/>
            <pc:sldMk cId="4238330505" sldId="257"/>
            <ac:spMk id="2" creationId="{3F389A0E-DDBE-41A7-B556-9A28F5431695}"/>
          </ac:spMkLst>
        </pc:spChg>
        <pc:spChg chg="mod">
          <ac:chgData name="Viktoriya Nikolaeva Tudor (1816229)" userId="S::1816229@student.uwtsd.ac.uk::ae902844-6de1-43bf-abbe-ea3685f830e0" providerId="AD" clId="Web-{01DCCE92-9DBA-9E09-7572-979C8D4AADB2}" dt="2021-11-30T20:18:32.358" v="605" actId="20577"/>
          <ac:spMkLst>
            <pc:docMk/>
            <pc:sldMk cId="4238330505" sldId="257"/>
            <ac:spMk id="3" creationId="{AC3A1536-C3DC-403E-80B7-48BEBCE1997B}"/>
          </ac:spMkLst>
        </pc:spChg>
        <pc:spChg chg="mod">
          <ac:chgData name="Viktoriya Nikolaeva Tudor (1816229)" userId="S::1816229@student.uwtsd.ac.uk::ae902844-6de1-43bf-abbe-ea3685f830e0" providerId="AD" clId="Web-{01DCCE92-9DBA-9E09-7572-979C8D4AADB2}" dt="2021-11-30T20:19:02.530" v="607" actId="1076"/>
          <ac:spMkLst>
            <pc:docMk/>
            <pc:sldMk cId="4238330505" sldId="257"/>
            <ac:spMk id="12" creationId="{BE4E853E-7E51-4332-ADE2-2DD065EEEF4F}"/>
          </ac:spMkLst>
        </pc:spChg>
        <pc:graphicFrameChg chg="add mod modGraphic">
          <ac:chgData name="Viktoriya Nikolaeva Tudor (1816229)" userId="S::1816229@student.uwtsd.ac.uk::ae902844-6de1-43bf-abbe-ea3685f830e0" providerId="AD" clId="Web-{01DCCE92-9DBA-9E09-7572-979C8D4AADB2}" dt="2021-11-30T20:53:07.199" v="846"/>
          <ac:graphicFrameMkLst>
            <pc:docMk/>
            <pc:sldMk cId="4238330505" sldId="257"/>
            <ac:graphicFrameMk id="4" creationId="{E7D07760-072A-4181-AFAB-DA99A2B59297}"/>
          </ac:graphicFrameMkLst>
        </pc:graphicFrameChg>
        <pc:picChg chg="mod">
          <ac:chgData name="Viktoriya Nikolaeva Tudor (1816229)" userId="S::1816229@student.uwtsd.ac.uk::ae902844-6de1-43bf-abbe-ea3685f830e0" providerId="AD" clId="Web-{01DCCE92-9DBA-9E09-7572-979C8D4AADB2}" dt="2021-11-30T20:51:58.619" v="837" actId="14100"/>
          <ac:picMkLst>
            <pc:docMk/>
            <pc:sldMk cId="4238330505" sldId="257"/>
            <ac:picMk id="5" creationId="{E9352C2D-98F8-4003-8D65-DDDAD4F40127}"/>
          </ac:picMkLst>
        </pc:picChg>
        <pc:picChg chg="mod">
          <ac:chgData name="Viktoriya Nikolaeva Tudor (1816229)" userId="S::1816229@student.uwtsd.ac.uk::ae902844-6de1-43bf-abbe-ea3685f830e0" providerId="AD" clId="Web-{01DCCE92-9DBA-9E09-7572-979C8D4AADB2}" dt="2021-11-30T20:53:26.902" v="847" actId="14100"/>
          <ac:picMkLst>
            <pc:docMk/>
            <pc:sldMk cId="4238330505" sldId="257"/>
            <ac:picMk id="14" creationId="{07EEC13A-FF26-42FF-A83C-91EF1FD388E7}"/>
          </ac:picMkLst>
        </pc:picChg>
        <pc:inkChg chg="add del">
          <ac:chgData name="Viktoriya Nikolaeva Tudor (1816229)" userId="S::1816229@student.uwtsd.ac.uk::ae902844-6de1-43bf-abbe-ea3685f830e0" providerId="AD" clId="Web-{01DCCE92-9DBA-9E09-7572-979C8D4AADB2}" dt="2021-11-30T20:38:18.642" v="623"/>
          <ac:inkMkLst>
            <pc:docMk/>
            <pc:sldMk cId="4238330505" sldId="257"/>
            <ac:inkMk id="6" creationId="{A5E9C9AF-D4AD-4849-9529-7B9BE6CBADB9}"/>
          </ac:inkMkLst>
        </pc:inkChg>
        <pc:inkChg chg="add del">
          <ac:chgData name="Viktoriya Nikolaeva Tudor (1816229)" userId="S::1816229@student.uwtsd.ac.uk::ae902844-6de1-43bf-abbe-ea3685f830e0" providerId="AD" clId="Web-{01DCCE92-9DBA-9E09-7572-979C8D4AADB2}" dt="2021-11-30T20:38:14.907" v="622"/>
          <ac:inkMkLst>
            <pc:docMk/>
            <pc:sldMk cId="4238330505" sldId="257"/>
            <ac:inkMk id="7" creationId="{44A1EE44-2C3C-498C-8427-52DBD56A27F0}"/>
          </ac:inkMkLst>
        </pc:inkChg>
        <pc:inkChg chg="add del">
          <ac:chgData name="Viktoriya Nikolaeva Tudor (1816229)" userId="S::1816229@student.uwtsd.ac.uk::ae902844-6de1-43bf-abbe-ea3685f830e0" providerId="AD" clId="Web-{01DCCE92-9DBA-9E09-7572-979C8D4AADB2}" dt="2021-11-30T20:38:11.892" v="621"/>
          <ac:inkMkLst>
            <pc:docMk/>
            <pc:sldMk cId="4238330505" sldId="257"/>
            <ac:inkMk id="8" creationId="{D2606A8C-D35A-4DBD-8949-48466B4070B6}"/>
          </ac:inkMkLst>
        </pc:inkChg>
        <pc:inkChg chg="add del">
          <ac:chgData name="Viktoriya Nikolaeva Tudor (1816229)" userId="S::1816229@student.uwtsd.ac.uk::ae902844-6de1-43bf-abbe-ea3685f830e0" providerId="AD" clId="Web-{01DCCE92-9DBA-9E09-7572-979C8D4AADB2}" dt="2021-11-30T20:38:08.657" v="620"/>
          <ac:inkMkLst>
            <pc:docMk/>
            <pc:sldMk cId="4238330505" sldId="257"/>
            <ac:inkMk id="9" creationId="{6493AC22-0BB4-4ED1-81DE-5D8A988A6ACC}"/>
          </ac:inkMkLst>
        </pc:inkChg>
      </pc:sldChg>
      <pc:sldChg chg="addSp modSp add replId">
        <pc:chgData name="Viktoriya Nikolaeva Tudor (1816229)" userId="S::1816229@student.uwtsd.ac.uk::ae902844-6de1-43bf-abbe-ea3685f830e0" providerId="AD" clId="Web-{01DCCE92-9DBA-9E09-7572-979C8D4AADB2}" dt="2021-11-30T20:56:38.220" v="861" actId="14100"/>
        <pc:sldMkLst>
          <pc:docMk/>
          <pc:sldMk cId="2928778829" sldId="258"/>
        </pc:sldMkLst>
        <pc:spChg chg="mod">
          <ac:chgData name="Viktoriya Nikolaeva Tudor (1816229)" userId="S::1816229@student.uwtsd.ac.uk::ae902844-6de1-43bf-abbe-ea3685f830e0" providerId="AD" clId="Web-{01DCCE92-9DBA-9E09-7572-979C8D4AADB2}" dt="2021-11-30T20:10:30.766" v="595" actId="14100"/>
          <ac:spMkLst>
            <pc:docMk/>
            <pc:sldMk cId="2928778829" sldId="258"/>
            <ac:spMk id="2" creationId="{3F389A0E-DDBE-41A7-B556-9A28F5431695}"/>
          </ac:spMkLst>
        </pc:spChg>
        <pc:spChg chg="mod">
          <ac:chgData name="Viktoriya Nikolaeva Tudor (1816229)" userId="S::1816229@student.uwtsd.ac.uk::ae902844-6de1-43bf-abbe-ea3685f830e0" providerId="AD" clId="Web-{01DCCE92-9DBA-9E09-7572-979C8D4AADB2}" dt="2021-11-30T19:59:38.106" v="509" actId="20577"/>
          <ac:spMkLst>
            <pc:docMk/>
            <pc:sldMk cId="2928778829" sldId="258"/>
            <ac:spMk id="3" creationId="{AC3A1536-C3DC-403E-80B7-48BEBCE1997B}"/>
          </ac:spMkLst>
        </pc:spChg>
        <pc:spChg chg="add mod">
          <ac:chgData name="Viktoriya Nikolaeva Tudor (1816229)" userId="S::1816229@student.uwtsd.ac.uk::ae902844-6de1-43bf-abbe-ea3685f830e0" providerId="AD" clId="Web-{01DCCE92-9DBA-9E09-7572-979C8D4AADB2}" dt="2021-11-30T20:09:11.685" v="588" actId="20577"/>
          <ac:spMkLst>
            <pc:docMk/>
            <pc:sldMk cId="2928778829" sldId="258"/>
            <ac:spMk id="4" creationId="{4094C5F9-720C-4CC5-AA3C-98AEEA5A9550}"/>
          </ac:spMkLst>
        </pc:spChg>
        <pc:spChg chg="mod">
          <ac:chgData name="Viktoriya Nikolaeva Tudor (1816229)" userId="S::1816229@student.uwtsd.ac.uk::ae902844-6de1-43bf-abbe-ea3685f830e0" providerId="AD" clId="Web-{01DCCE92-9DBA-9E09-7572-979C8D4AADB2}" dt="2021-11-30T19:56:39.101" v="484" actId="14100"/>
          <ac:spMkLst>
            <pc:docMk/>
            <pc:sldMk cId="2928778829" sldId="258"/>
            <ac:spMk id="12" creationId="{BE4E853E-7E51-4332-ADE2-2DD065EEEF4F}"/>
          </ac:spMkLst>
        </pc:spChg>
        <pc:graphicFrameChg chg="add mod modGraphic">
          <ac:chgData name="Viktoriya Nikolaeva Tudor (1816229)" userId="S::1816229@student.uwtsd.ac.uk::ae902844-6de1-43bf-abbe-ea3685f830e0" providerId="AD" clId="Web-{01DCCE92-9DBA-9E09-7572-979C8D4AADB2}" dt="2021-11-30T20:52:59.933" v="844"/>
          <ac:graphicFrameMkLst>
            <pc:docMk/>
            <pc:sldMk cId="2928778829" sldId="258"/>
            <ac:graphicFrameMk id="6" creationId="{94B95D74-8474-4521-A2B6-567C42038D96}"/>
          </ac:graphicFrameMkLst>
        </pc:graphicFrameChg>
        <pc:picChg chg="mod">
          <ac:chgData name="Viktoriya Nikolaeva Tudor (1816229)" userId="S::1816229@student.uwtsd.ac.uk::ae902844-6de1-43bf-abbe-ea3685f830e0" providerId="AD" clId="Web-{01DCCE92-9DBA-9E09-7572-979C8D4AADB2}" dt="2021-11-30T20:56:38.220" v="861" actId="14100"/>
          <ac:picMkLst>
            <pc:docMk/>
            <pc:sldMk cId="2928778829" sldId="258"/>
            <ac:picMk id="5" creationId="{E9352C2D-98F8-4003-8D65-DDDAD4F40127}"/>
          </ac:picMkLst>
        </pc:picChg>
        <pc:picChg chg="mod">
          <ac:chgData name="Viktoriya Nikolaeva Tudor (1816229)" userId="S::1816229@student.uwtsd.ac.uk::ae902844-6de1-43bf-abbe-ea3685f830e0" providerId="AD" clId="Web-{01DCCE92-9DBA-9E09-7572-979C8D4AADB2}" dt="2021-11-30T20:10:49.688" v="597" actId="1076"/>
          <ac:picMkLst>
            <pc:docMk/>
            <pc:sldMk cId="2928778829" sldId="258"/>
            <ac:picMk id="14" creationId="{07EEC13A-FF26-42FF-A83C-91EF1FD388E7}"/>
          </ac:picMkLst>
        </pc:picChg>
      </pc:sldChg>
    </pc:docChg>
  </pc:docChgLst>
  <pc:docChgLst>
    <pc:chgData name="Viktoriya Nikolaeva Tudor (1816229)" userId="S::1816229@student.uwtsd.ac.uk::ae902844-6de1-43bf-abbe-ea3685f830e0" providerId="AD" clId="Web-{D748808D-7146-CCDD-8D7F-E50064633FBC}"/>
    <pc:docChg chg="modSld">
      <pc:chgData name="Viktoriya Nikolaeva Tudor (1816229)" userId="S::1816229@student.uwtsd.ac.uk::ae902844-6de1-43bf-abbe-ea3685f830e0" providerId="AD" clId="Web-{D748808D-7146-CCDD-8D7F-E50064633FBC}" dt="2021-12-01T20:17:00.537" v="130" actId="1076"/>
      <pc:docMkLst>
        <pc:docMk/>
      </pc:docMkLst>
      <pc:sldChg chg="modSp">
        <pc:chgData name="Viktoriya Nikolaeva Tudor (1816229)" userId="S::1816229@student.uwtsd.ac.uk::ae902844-6de1-43bf-abbe-ea3685f830e0" providerId="AD" clId="Web-{D748808D-7146-CCDD-8D7F-E50064633FBC}" dt="2021-12-01T20:14:04.979" v="127" actId="20577"/>
        <pc:sldMkLst>
          <pc:docMk/>
          <pc:sldMk cId="4238330505" sldId="257"/>
        </pc:sldMkLst>
        <pc:spChg chg="mod">
          <ac:chgData name="Viktoriya Nikolaeva Tudor (1816229)" userId="S::1816229@student.uwtsd.ac.uk::ae902844-6de1-43bf-abbe-ea3685f830e0" providerId="AD" clId="Web-{D748808D-7146-CCDD-8D7F-E50064633FBC}" dt="2021-12-01T20:14:04.979" v="127" actId="20577"/>
          <ac:spMkLst>
            <pc:docMk/>
            <pc:sldMk cId="4238330505" sldId="257"/>
            <ac:spMk id="12" creationId="{BE4E853E-7E51-4332-ADE2-2DD065EEEF4F}"/>
          </ac:spMkLst>
        </pc:spChg>
        <pc:graphicFrameChg chg="mod modGraphic">
          <ac:chgData name="Viktoriya Nikolaeva Tudor (1816229)" userId="S::1816229@student.uwtsd.ac.uk::ae902844-6de1-43bf-abbe-ea3685f830e0" providerId="AD" clId="Web-{D748808D-7146-CCDD-8D7F-E50064633FBC}" dt="2021-12-01T20:10:29.747" v="114" actId="1076"/>
          <ac:graphicFrameMkLst>
            <pc:docMk/>
            <pc:sldMk cId="4238330505" sldId="257"/>
            <ac:graphicFrameMk id="4" creationId="{E7D07760-072A-4181-AFAB-DA99A2B59297}"/>
          </ac:graphicFrameMkLst>
        </pc:graphicFrameChg>
        <pc:picChg chg="mod">
          <ac:chgData name="Viktoriya Nikolaeva Tudor (1816229)" userId="S::1816229@student.uwtsd.ac.uk::ae902844-6de1-43bf-abbe-ea3685f830e0" providerId="AD" clId="Web-{D748808D-7146-CCDD-8D7F-E50064633FBC}" dt="2021-12-01T20:10:49.279" v="115" actId="14100"/>
          <ac:picMkLst>
            <pc:docMk/>
            <pc:sldMk cId="4238330505" sldId="257"/>
            <ac:picMk id="5" creationId="{E9352C2D-98F8-4003-8D65-DDDAD4F40127}"/>
          </ac:picMkLst>
        </pc:picChg>
        <pc:picChg chg="mod">
          <ac:chgData name="Viktoriya Nikolaeva Tudor (1816229)" userId="S::1816229@student.uwtsd.ac.uk::ae902844-6de1-43bf-abbe-ea3685f830e0" providerId="AD" clId="Web-{D748808D-7146-CCDD-8D7F-E50064633FBC}" dt="2021-12-01T20:11:09.983" v="117" actId="1076"/>
          <ac:picMkLst>
            <pc:docMk/>
            <pc:sldMk cId="4238330505" sldId="257"/>
            <ac:picMk id="14" creationId="{07EEC13A-FF26-42FF-A83C-91EF1FD388E7}"/>
          </ac:picMkLst>
        </pc:picChg>
      </pc:sldChg>
      <pc:sldChg chg="modSp">
        <pc:chgData name="Viktoriya Nikolaeva Tudor (1816229)" userId="S::1816229@student.uwtsd.ac.uk::ae902844-6de1-43bf-abbe-ea3685f830e0" providerId="AD" clId="Web-{D748808D-7146-CCDD-8D7F-E50064633FBC}" dt="2021-12-01T20:17:00.537" v="130" actId="1076"/>
        <pc:sldMkLst>
          <pc:docMk/>
          <pc:sldMk cId="2928778829" sldId="258"/>
        </pc:sldMkLst>
        <pc:spChg chg="mod">
          <ac:chgData name="Viktoriya Nikolaeva Tudor (1816229)" userId="S::1816229@student.uwtsd.ac.uk::ae902844-6de1-43bf-abbe-ea3685f830e0" providerId="AD" clId="Web-{D748808D-7146-CCDD-8D7F-E50064633FBC}" dt="2021-12-01T20:17:00.537" v="130" actId="1076"/>
          <ac:spMkLst>
            <pc:docMk/>
            <pc:sldMk cId="2928778829" sldId="258"/>
            <ac:spMk id="4" creationId="{4094C5F9-720C-4CC5-AA3C-98AEEA5A9550}"/>
          </ac:spMkLst>
        </pc:spChg>
        <pc:graphicFrameChg chg="mod modGraphic">
          <ac:chgData name="Viktoriya Nikolaeva Tudor (1816229)" userId="S::1816229@student.uwtsd.ac.uk::ae902844-6de1-43bf-abbe-ea3685f830e0" providerId="AD" clId="Web-{D748808D-7146-CCDD-8D7F-E50064633FBC}" dt="2021-12-01T20:10:21.527" v="113" actId="1076"/>
          <ac:graphicFrameMkLst>
            <pc:docMk/>
            <pc:sldMk cId="2928778829" sldId="258"/>
            <ac:graphicFrameMk id="6" creationId="{94B95D74-8474-4521-A2B6-567C42038D96}"/>
          </ac:graphicFrameMkLst>
        </pc:graphicFrameChg>
        <pc:picChg chg="mod">
          <ac:chgData name="Viktoriya Nikolaeva Tudor (1816229)" userId="S::1816229@student.uwtsd.ac.uk::ae902844-6de1-43bf-abbe-ea3685f830e0" providerId="AD" clId="Web-{D748808D-7146-CCDD-8D7F-E50064633FBC}" dt="2021-12-01T20:10:58.655" v="116" actId="14100"/>
          <ac:picMkLst>
            <pc:docMk/>
            <pc:sldMk cId="2928778829" sldId="258"/>
            <ac:picMk id="5" creationId="{E9352C2D-98F8-4003-8D65-DDDAD4F40127}"/>
          </ac:picMkLst>
        </pc:picChg>
        <pc:picChg chg="mod">
          <ac:chgData name="Viktoriya Nikolaeva Tudor (1816229)" userId="S::1816229@student.uwtsd.ac.uk::ae902844-6de1-43bf-abbe-ea3685f830e0" providerId="AD" clId="Web-{D748808D-7146-CCDD-8D7F-E50064633FBC}" dt="2021-12-01T20:11:16.484" v="118" actId="1076"/>
          <ac:picMkLst>
            <pc:docMk/>
            <pc:sldMk cId="2928778829" sldId="258"/>
            <ac:picMk id="14" creationId="{07EEC13A-FF26-42FF-A83C-91EF1FD388E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2B5C70A-5D37-4FAD-867D-68ABC67A864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37184-73CE-41E0-BF57-30CC127BF2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CD7D6B-A9BD-49FC-809D-318BD73F716C}" type="datetime1">
              <a:rPr lang="en-GB" smtClean="0"/>
              <a:t>01/12/2021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7E9F3-4F8D-490C-A815-3C514E1FB8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A249E-CAB2-477D-8F53-A4C5A6875BD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B2E91-FFA5-4D3A-BD15-C93C36C93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15143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04F92-D170-48EF-8A5B-D750D732353F}" type="datetime1">
              <a:rPr lang="en-GB" smtClean="0"/>
              <a:pPr/>
              <a:t>01/12/2021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07BC4C-9B40-4F4B-9DBE-0967C605E15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52131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07BC4C-9B40-4F4B-9DBE-0967C605E1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643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rtlCol="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 rtlCol="0"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fld id="{B4C7DCCB-1294-43C7-A556-28B82BA2F0D3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BD96D9-7757-4EC7-B195-80EF40BE4857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rtlCol="0"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128236E9-4397-4FC8-8F4B-E5633609BBD2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15D9FE5-4382-41B8-A5F2-F26C694AFEEA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FEE6B4-EC43-44F5-A0D4-3A2F90085A48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120D08-F6F4-4DD0-ACE5-257DD53DAEDA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0E15F0-ABFD-4AD9-AE93-F5E4ABF3A169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F9CA4A8-DCE4-4F8D-898F-4C37AB3081AD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rtlCol="0"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E75A005F-C499-4A9D-9776-22AB0A83E408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06C144-B11B-4AE2-8890-C4AD5FBFB1A1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644055-7008-41D2-8C21-EED4D230233A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A89FCD30-247F-4CF5-9E39-E735306F1E6A}" type="datetime1">
              <a:rPr lang="en-GB" noProof="0" smtClean="0"/>
              <a:t>01/12/2021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205" y="1887795"/>
            <a:ext cx="9673306" cy="2733106"/>
          </a:xfrm>
        </p:spPr>
        <p:txBody>
          <a:bodyPr rtlCol="0"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Tablero de Desayuno</a:t>
            </a:r>
            <a:endParaRPr lang="en-US"/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204" y="4718994"/>
            <a:ext cx="9673306" cy="113252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l"/>
            <a:endParaRPr lang="en-GB" sz="2000" dirty="0">
              <a:ea typeface="+mn-lt"/>
              <a:cs typeface="+mn-lt"/>
            </a:endParaRPr>
          </a:p>
          <a:p>
            <a:pPr algn="l"/>
            <a:r>
              <a:rPr lang="en-GB" sz="2400">
                <a:latin typeface="Arial Black"/>
                <a:ea typeface="+mn-lt"/>
                <a:cs typeface="+mn-lt"/>
              </a:rPr>
              <a:t>Student: Viktoriya Nikolaeva Tudor 1816229 </a:t>
            </a:r>
          </a:p>
          <a:p>
            <a:pPr algn="l"/>
            <a:r>
              <a:rPr lang="en-GB" sz="2400">
                <a:latin typeface="Arial Black"/>
                <a:ea typeface="+mn-lt"/>
                <a:cs typeface="+mn-lt"/>
              </a:rPr>
              <a:t>Module: Foreign Languages &amp; Cultural Awareness (BMIH5003)</a:t>
            </a:r>
            <a:r>
              <a:rPr lang="en-GB" sz="2400" dirty="0">
                <a:latin typeface="Arial Black"/>
                <a:ea typeface="+mn-lt"/>
                <a:cs typeface="+mn-lt"/>
              </a:rPr>
              <a:t> </a:t>
            </a:r>
            <a:r>
              <a:rPr lang="en-GB" sz="2400">
                <a:latin typeface="Arial Black"/>
                <a:ea typeface="+mn-lt"/>
                <a:cs typeface="+mn-lt"/>
              </a:rPr>
              <a:t> </a:t>
            </a:r>
          </a:p>
          <a:p>
            <a:pPr algn="l"/>
            <a:r>
              <a:rPr lang="en-GB" sz="2400">
                <a:latin typeface="Arial Black"/>
                <a:ea typeface="+mn-lt"/>
                <a:cs typeface="+mn-lt"/>
              </a:rPr>
              <a:t>Lecturer: Rodrigo Aguilera</a:t>
            </a:r>
            <a:r>
              <a:rPr lang="en-GB" sz="2000">
                <a:ea typeface="+mn-lt"/>
                <a:cs typeface="+mn-lt"/>
              </a:rPr>
              <a:t> </a:t>
            </a:r>
          </a:p>
          <a:p>
            <a:endParaRPr lang="en-GB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719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30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32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0" name="Rectangle 34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2" name="Rectangle 36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4" name="Group 38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43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5" name="Picture 4" descr="Bandeja de cafés para llevar">
            <a:extLst>
              <a:ext uri="{FF2B5EF4-FFF2-40B4-BE49-F238E27FC236}">
                <a16:creationId xmlns:a16="http://schemas.microsoft.com/office/drawing/2014/main" id="{E9352C2D-98F8-4003-8D65-DDDAD4F401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851" r="26521" b="1"/>
          <a:stretch/>
        </p:blipFill>
        <p:spPr>
          <a:xfrm>
            <a:off x="7367164" y="621793"/>
            <a:ext cx="4433728" cy="6345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8" name="Rectangle 45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89A0E-DDBE-41A7-B556-9A28F543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23" y="993941"/>
            <a:ext cx="5716338" cy="6492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000" cap="all" spc="-100" err="1">
                <a:latin typeface="Arial Black"/>
              </a:rPr>
              <a:t>Desayuno</a:t>
            </a:r>
            <a:r>
              <a:rPr lang="en-US" sz="2000" cap="all" spc="-100" dirty="0">
                <a:latin typeface="Arial Black"/>
              </a:rPr>
              <a:t> </a:t>
            </a:r>
            <a:r>
              <a:rPr lang="en-US" sz="2000" cap="all" spc="-100" err="1">
                <a:latin typeface="Arial Black"/>
              </a:rPr>
              <a:t>en</a:t>
            </a:r>
            <a:r>
              <a:rPr lang="en-US" sz="2000" cap="all" spc="-100" dirty="0">
                <a:latin typeface="Arial Black"/>
              </a:rPr>
              <a:t> </a:t>
            </a:r>
            <a:r>
              <a:rPr lang="en-US" sz="2000" cap="all" spc="-100" err="1">
                <a:latin typeface="Arial Black"/>
              </a:rPr>
              <a:t>el</a:t>
            </a:r>
            <a:r>
              <a:rPr lang="en-US" sz="2000" cap="all" spc="-100" dirty="0">
                <a:latin typeface="Arial Black"/>
              </a:rPr>
              <a:t> Trinity Hotel *****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A1536-C3DC-403E-80B7-48BEBCE19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445" y="1631606"/>
            <a:ext cx="3102574" cy="45849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spc="80" dirty="0">
                <a:latin typeface="Arial Black"/>
              </a:rPr>
              <a:t>Bebidas calientes</a:t>
            </a:r>
            <a:endParaRPr lang="en-US" sz="1400" spc="80">
              <a:latin typeface="Arial Black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spc="80" dirty="0">
                <a:latin typeface="Arial Black"/>
              </a:rPr>
              <a:t>Hot drinks</a:t>
            </a:r>
            <a:endParaRPr lang="en-US" sz="1400" spc="80">
              <a:latin typeface="Arial Black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1400" spc="80" dirty="0">
              <a:latin typeface="Arial"/>
              <a:ea typeface="+mn-lt"/>
              <a:cs typeface="+mn-lt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s" sz="1400" b="1" spc="80">
                <a:latin typeface="Arial"/>
                <a:ea typeface="+mn-lt"/>
                <a:cs typeface="+mn-lt"/>
              </a:rPr>
              <a:t>Café</a:t>
            </a:r>
            <a:r>
              <a:rPr lang="en-US" sz="1400" b="1" spc="80">
                <a:latin typeface="Arial"/>
                <a:ea typeface="+mn-lt"/>
                <a:cs typeface="+mn-lt"/>
              </a:rPr>
              <a:t> con lache</a:t>
            </a:r>
            <a:endParaRPr lang="en-US" sz="1400" b="1" spc="80">
              <a:latin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</a:t>
            </a:r>
            <a:r>
              <a:rPr lang="en-US" sz="1400" b="1" i="1" spc="80" dirty="0">
                <a:solidFill>
                  <a:schemeClr val="tx2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US" sz="1400" b="1" i="1" spc="80">
                <a:solidFill>
                  <a:schemeClr val="tx2"/>
                </a:solidFill>
                <a:latin typeface="Arial"/>
                <a:ea typeface="+mn-lt"/>
                <a:cs typeface="+mn-lt"/>
              </a:rPr>
              <a:t>residente precio</a:t>
            </a:r>
            <a:r>
              <a:rPr lang="en-US" sz="1400" b="1" i="1" spc="80" dirty="0">
                <a:solidFill>
                  <a:schemeClr val="tx2"/>
                </a:solidFill>
                <a:latin typeface="Arial"/>
                <a:cs typeface="Arial"/>
              </a:rPr>
              <a:t> </a:t>
            </a: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2.99</a:t>
            </a:r>
            <a:r>
              <a:rPr lang="en-US" sz="1400" b="1" i="1" spc="80" dirty="0">
                <a:solidFill>
                  <a:schemeClr val="tx2"/>
                </a:solidFill>
                <a:latin typeface="Arial"/>
                <a:cs typeface="Arial"/>
              </a:rPr>
              <a:t>€</a:t>
            </a:r>
            <a:endParaRPr lang="en-US" sz="1400" b="1" i="1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spc="80">
                <a:latin typeface="Arial"/>
              </a:rPr>
              <a:t>Coffee with milk</a:t>
            </a:r>
            <a:endParaRPr lang="en-US" sz="1400" b="1" spc="80"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ea typeface="+mn-lt"/>
                <a:cs typeface="Arial"/>
              </a:rPr>
              <a:t>Non-resident price</a:t>
            </a:r>
            <a:r>
              <a:rPr lang="en-US" sz="1400" b="1" i="1" spc="80" dirty="0">
                <a:solidFill>
                  <a:schemeClr val="tx2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b="1" i="1" spc="80">
                <a:solidFill>
                  <a:schemeClr val="tx2"/>
                </a:solidFill>
                <a:latin typeface="Arial"/>
                <a:ea typeface="+mn-lt"/>
                <a:cs typeface="Arial"/>
              </a:rPr>
              <a:t>2.99</a:t>
            </a:r>
            <a:r>
              <a:rPr lang="en-US" sz="1400" i="1" spc="80" dirty="0">
                <a:solidFill>
                  <a:schemeClr val="tx2"/>
                </a:solidFill>
                <a:latin typeface="Arial"/>
                <a:ea typeface="+mn-lt"/>
                <a:cs typeface="+mn-lt"/>
              </a:rPr>
              <a:t>€</a:t>
            </a:r>
            <a:endParaRPr lang="en-US" sz="1400" b="1" i="1" spc="80" dirty="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1400" spc="80" dirty="0">
              <a:latin typeface="Arial"/>
              <a:ea typeface="+mn-lt"/>
              <a:cs typeface="+mn-lt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s" sz="1400" b="1" spc="80">
                <a:latin typeface="Arial"/>
                <a:ea typeface="+mn-lt"/>
                <a:cs typeface="+mn-lt"/>
              </a:rPr>
              <a:t>Café</a:t>
            </a:r>
            <a:r>
              <a:rPr lang="en-US" sz="1400" b="1" spc="80">
                <a:latin typeface="Arial"/>
                <a:ea typeface="+mn-lt"/>
                <a:cs typeface="+mn-lt"/>
              </a:rPr>
              <a:t> negro</a:t>
            </a:r>
            <a:endParaRPr lang="en-US" sz="1400" b="1" spc="80">
              <a:latin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 residente precio  1.99</a:t>
            </a:r>
            <a:r>
              <a:rPr lang="en-US" sz="1400" i="1" spc="80" dirty="0">
                <a:solidFill>
                  <a:schemeClr val="tx2"/>
                </a:solidFill>
                <a:latin typeface="Arial"/>
                <a:cs typeface="Arial"/>
              </a:rPr>
              <a:t>€</a:t>
            </a:r>
            <a:endParaRPr lang="en-US" sz="14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spc="80">
                <a:latin typeface="Arial"/>
              </a:rPr>
              <a:t>Black coffee</a:t>
            </a:r>
            <a:endParaRPr lang="en-US" sz="1400" b="1" spc="80"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Non-resident price 1.99</a:t>
            </a:r>
            <a:r>
              <a:rPr lang="en-US" sz="1400" i="1" spc="80" dirty="0">
                <a:solidFill>
                  <a:schemeClr val="tx2"/>
                </a:solidFill>
                <a:latin typeface="Arial"/>
                <a:cs typeface="Arial"/>
              </a:rPr>
              <a:t>€</a:t>
            </a:r>
            <a:r>
              <a:rPr lang="en-US" sz="1400" b="1" i="1" spc="80" dirty="0">
                <a:solidFill>
                  <a:schemeClr val="tx2"/>
                </a:solidFill>
                <a:latin typeface="Arial"/>
                <a:cs typeface="Arial"/>
              </a:rPr>
              <a:t> </a:t>
            </a:r>
            <a:endParaRPr lang="en-US" sz="1400">
              <a:solidFill>
                <a:schemeClr val="tx2"/>
              </a:solidFill>
              <a:latin typeface="Arial"/>
              <a:cs typeface="Arial"/>
            </a:endParaRPr>
          </a:p>
          <a:p>
            <a:pPr algn="ctr">
              <a:buNone/>
            </a:pPr>
            <a:r>
              <a:rPr lang="en-US" sz="1400" b="1" spc="80">
                <a:latin typeface="Arial"/>
                <a:ea typeface="+mn-lt"/>
                <a:cs typeface="+mn-lt"/>
              </a:rPr>
              <a:t>Tē</a:t>
            </a:r>
            <a:endParaRPr lang="en-US" sz="1400" b="1" spc="80">
              <a:latin typeface="Arial"/>
            </a:endParaRPr>
          </a:p>
          <a:p>
            <a:pPr algn="ctr"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 residente precio 1.50</a:t>
            </a:r>
            <a:r>
              <a:rPr lang="en-US" sz="1400" i="1" spc="80">
                <a:solidFill>
                  <a:schemeClr val="tx2"/>
                </a:solidFill>
                <a:latin typeface="Arial"/>
                <a:cs typeface="Arial"/>
              </a:rPr>
              <a:t>€</a:t>
            </a:r>
            <a:endParaRPr lang="en-US" sz="14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spc="80">
                <a:latin typeface="Arial"/>
                <a:cs typeface="Arial"/>
              </a:rPr>
              <a:t>Tea</a:t>
            </a: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Non-resident price 1.50</a:t>
            </a:r>
            <a:r>
              <a:rPr lang="en-US" sz="1400" i="1" spc="80" dirty="0">
                <a:solidFill>
                  <a:schemeClr val="tx2"/>
                </a:solidFill>
                <a:latin typeface="Arial"/>
                <a:cs typeface="Arial"/>
              </a:rPr>
              <a:t>€</a:t>
            </a:r>
            <a:endParaRPr lang="en-US" sz="1400" dirty="0">
              <a:solidFill>
                <a:schemeClr val="tx2"/>
              </a:solidFill>
              <a:latin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1400" b="1" spc="80" dirty="0">
              <a:latin typeface="Arial"/>
              <a:cs typeface="Arial"/>
            </a:endParaRPr>
          </a:p>
        </p:txBody>
      </p:sp>
      <p:sp>
        <p:nvSpPr>
          <p:cNvPr id="43" name="Rectangle 47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49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51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53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E4E853E-7E51-4332-ADE2-2DD065EEEF4F}"/>
              </a:ext>
            </a:extLst>
          </p:cNvPr>
          <p:cNvSpPr txBox="1"/>
          <p:nvPr/>
        </p:nvSpPr>
        <p:spPr>
          <a:xfrm>
            <a:off x="3990952" y="1627585"/>
            <a:ext cx="2743200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 err="1">
                <a:latin typeface="Arial Black"/>
              </a:rPr>
              <a:t>Desayuno</a:t>
            </a:r>
            <a:endParaRPr lang="en-US"/>
          </a:p>
          <a:p>
            <a:pPr algn="ctr"/>
            <a:r>
              <a:rPr lang="en-GB" sz="1400" dirty="0">
                <a:latin typeface="Arial Black"/>
              </a:rPr>
              <a:t>Breakfast</a:t>
            </a:r>
          </a:p>
          <a:p>
            <a:pPr algn="ctr"/>
            <a:endParaRPr lang="en-GB" sz="1400" dirty="0">
              <a:latin typeface="Arial Black"/>
            </a:endParaRPr>
          </a:p>
          <a:p>
            <a:pPr algn="ctr"/>
            <a:r>
              <a:rPr lang="en-GB" sz="1400" dirty="0" err="1">
                <a:solidFill>
                  <a:srgbClr val="000000"/>
                </a:solidFill>
                <a:latin typeface="Arial Black"/>
              </a:rPr>
              <a:t>Desayuno</a:t>
            </a:r>
            <a:r>
              <a:rPr lang="en-GB" sz="1400" dirty="0">
                <a:solidFill>
                  <a:srgbClr val="000000"/>
                </a:solidFill>
                <a:latin typeface="Arial Black"/>
              </a:rPr>
              <a:t> Trinity</a:t>
            </a:r>
          </a:p>
          <a:p>
            <a:pPr algn="ctr"/>
            <a:r>
              <a:rPr lang="en-GB" sz="1400" b="1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Tostada con </a:t>
            </a:r>
            <a:r>
              <a:rPr lang="en-GB" sz="1400" b="1" i="1" dirty="0" err="1">
                <a:solidFill>
                  <a:srgbClr val="000000"/>
                </a:solidFill>
                <a:latin typeface="Arial"/>
                <a:ea typeface="+mn-lt"/>
                <a:cs typeface="+mn-lt"/>
              </a:rPr>
              <a:t>jamón</a:t>
            </a:r>
            <a:r>
              <a:rPr lang="en-GB" sz="1400" b="1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 y queso</a:t>
            </a:r>
            <a:endParaRPr lang="en-GB" b="1" i="1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No </a:t>
            </a:r>
            <a:r>
              <a:rPr lang="en-US" sz="1400" b="1" i="1" dirty="0" err="1">
                <a:solidFill>
                  <a:schemeClr val="tx2"/>
                </a:solidFill>
                <a:latin typeface="Arial"/>
                <a:cs typeface="Arial"/>
              </a:rPr>
              <a:t>residente</a:t>
            </a:r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 </a:t>
            </a:r>
            <a:r>
              <a:rPr lang="en-US" sz="1400" b="1" i="1" dirty="0" err="1">
                <a:solidFill>
                  <a:schemeClr val="tx2"/>
                </a:solidFill>
                <a:latin typeface="Arial"/>
                <a:cs typeface="Arial"/>
              </a:rPr>
              <a:t>precio</a:t>
            </a:r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 4.99€</a:t>
            </a:r>
            <a:endParaRPr lang="en-GB" dirty="0">
              <a:solidFill>
                <a:schemeClr val="tx2"/>
              </a:solidFill>
            </a:endParaRPr>
          </a:p>
          <a:p>
            <a:pPr algn="ctr"/>
            <a:endParaRPr lang="en-GB" sz="1400" b="1" i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r>
              <a:rPr lang="en-GB" sz="1400" dirty="0">
                <a:solidFill>
                  <a:srgbClr val="000000"/>
                </a:solidFill>
                <a:latin typeface="Arial Black"/>
              </a:rPr>
              <a:t>Trinity breakfast</a:t>
            </a:r>
          </a:p>
          <a:p>
            <a:pPr algn="ctr"/>
            <a:r>
              <a:rPr lang="en-GB" sz="1400" b="1" i="1" dirty="0">
                <a:solidFill>
                  <a:srgbClr val="000000"/>
                </a:solidFill>
                <a:latin typeface="Arial"/>
                <a:cs typeface="Arial"/>
              </a:rPr>
              <a:t>Ham and cheese toast</a:t>
            </a:r>
          </a:p>
          <a:p>
            <a:pPr algn="ctr"/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Non-resident price 4.99</a:t>
            </a:r>
            <a:r>
              <a:rPr lang="en-US" sz="1400" i="1" dirty="0">
                <a:solidFill>
                  <a:schemeClr val="tx2"/>
                </a:solidFill>
                <a:latin typeface="Arial"/>
                <a:cs typeface="Arial"/>
              </a:rPr>
              <a:t>€</a:t>
            </a:r>
            <a:endParaRPr lang="en-GB" dirty="0">
              <a:solidFill>
                <a:schemeClr val="tx2"/>
              </a:solidFill>
            </a:endParaRPr>
          </a:p>
          <a:p>
            <a:pPr algn="ctr"/>
            <a:endParaRPr lang="en-GB" sz="1400" b="1" i="1" dirty="0">
              <a:latin typeface="Arial"/>
              <a:cs typeface="Arial"/>
            </a:endParaRPr>
          </a:p>
          <a:p>
            <a:pPr algn="ctr"/>
            <a:r>
              <a:rPr lang="en-GB" sz="1400" dirty="0" err="1">
                <a:latin typeface="Arial Black"/>
                <a:cs typeface="Arial"/>
              </a:rPr>
              <a:t>Desayuno</a:t>
            </a:r>
            <a:r>
              <a:rPr lang="en-GB" sz="1400" dirty="0">
                <a:latin typeface="Arial Black"/>
                <a:cs typeface="Arial"/>
              </a:rPr>
              <a:t> E</a:t>
            </a:r>
            <a:r>
              <a:rPr lang="en-GB" sz="1400" dirty="0">
                <a:latin typeface="Arial Black"/>
                <a:ea typeface="+mn-lt"/>
                <a:cs typeface="+mn-lt"/>
              </a:rPr>
              <a:t>spañol</a:t>
            </a:r>
          </a:p>
          <a:p>
            <a:pPr algn="ctr"/>
            <a:r>
              <a:rPr lang="en-GB" sz="1400" b="1" i="1" dirty="0">
                <a:latin typeface="Arial"/>
                <a:ea typeface="+mn-lt"/>
                <a:cs typeface="+mn-lt"/>
              </a:rPr>
              <a:t>Tostada con </a:t>
            </a:r>
            <a:r>
              <a:rPr lang="en-GB" sz="1400" b="1" i="1" err="1">
                <a:latin typeface="Arial"/>
                <a:ea typeface="+mn-lt"/>
                <a:cs typeface="+mn-lt"/>
              </a:rPr>
              <a:t>mermelada</a:t>
            </a:r>
            <a:r>
              <a:rPr lang="en-GB" sz="1400" b="1" i="1" dirty="0">
                <a:latin typeface="Arial"/>
                <a:ea typeface="+mn-lt"/>
                <a:cs typeface="+mn-lt"/>
              </a:rPr>
              <a:t> de </a:t>
            </a:r>
            <a:r>
              <a:rPr lang="en-GB" sz="1400" b="1" i="1" err="1">
                <a:latin typeface="Arial"/>
                <a:ea typeface="+mn-lt"/>
                <a:cs typeface="+mn-lt"/>
              </a:rPr>
              <a:t>fresa</a:t>
            </a:r>
            <a:endParaRPr lang="en-GB" sz="1400" b="1" i="1">
              <a:latin typeface="Arial"/>
              <a:ea typeface="+mn-lt"/>
              <a:cs typeface="+mn-lt"/>
            </a:endParaRPr>
          </a:p>
          <a:p>
            <a:pPr algn="ctr"/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No </a:t>
            </a:r>
            <a:r>
              <a:rPr lang="en-US" sz="1400" b="1" i="1" dirty="0" err="1">
                <a:solidFill>
                  <a:schemeClr val="tx2"/>
                </a:solidFill>
                <a:latin typeface="Arial"/>
                <a:cs typeface="Arial"/>
              </a:rPr>
              <a:t>residente</a:t>
            </a:r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 </a:t>
            </a:r>
            <a:r>
              <a:rPr lang="en-US" sz="1400" b="1" i="1" dirty="0" err="1">
                <a:solidFill>
                  <a:schemeClr val="tx2"/>
                </a:solidFill>
                <a:latin typeface="Arial"/>
                <a:cs typeface="Arial"/>
              </a:rPr>
              <a:t>precio</a:t>
            </a:r>
            <a:r>
              <a:rPr lang="en-US" sz="1400" b="1" i="1" dirty="0">
                <a:solidFill>
                  <a:schemeClr val="tx2"/>
                </a:solidFill>
                <a:latin typeface="Arial"/>
                <a:cs typeface="Arial"/>
              </a:rPr>
              <a:t> 3.99€</a:t>
            </a:r>
            <a:endParaRPr lang="en-GB" dirty="0">
              <a:solidFill>
                <a:schemeClr val="tx2"/>
              </a:solidFill>
            </a:endParaRPr>
          </a:p>
          <a:p>
            <a:pPr algn="ctr"/>
            <a:endParaRPr lang="en-US" sz="1400" b="1" i="1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/>
            <a:r>
              <a:rPr lang="en-GB" sz="1400" b="1" dirty="0">
                <a:latin typeface="Arial Black"/>
              </a:rPr>
              <a:t>Spanish Breakfast</a:t>
            </a:r>
          </a:p>
          <a:p>
            <a:pPr algn="ctr"/>
            <a:r>
              <a:rPr lang="en-GB" sz="1400" b="1" i="1" dirty="0">
                <a:latin typeface="Arial"/>
              </a:rPr>
              <a:t>Toast with strawberry jam</a:t>
            </a:r>
            <a:endParaRPr lang="en-GB" sz="1400" b="1" i="1" dirty="0">
              <a:latin typeface="Arial"/>
              <a:cs typeface="Arial"/>
            </a:endParaRPr>
          </a:p>
          <a:p>
            <a:pPr algn="ctr"/>
            <a:r>
              <a:rPr lang="en-US" sz="1400" b="1" i="1" dirty="0">
                <a:solidFill>
                  <a:schemeClr val="tx2"/>
                </a:solidFill>
                <a:latin typeface="Arial"/>
                <a:ea typeface="+mn-lt"/>
                <a:cs typeface="Arial"/>
              </a:rPr>
              <a:t>Non-resident price 3.99€</a:t>
            </a:r>
            <a:endParaRPr lang="en-GB" dirty="0">
              <a:solidFill>
                <a:schemeClr val="tx2"/>
              </a:solidFill>
            </a:endParaRPr>
          </a:p>
          <a:p>
            <a:pPr algn="ctr"/>
            <a:endParaRPr lang="en-GB" sz="1400" b="1" i="1" dirty="0">
              <a:latin typeface="Arial"/>
              <a:cs typeface="Arial"/>
            </a:endParaRPr>
          </a:p>
          <a:p>
            <a:endParaRPr lang="en-GB" sz="1400" b="1" i="1" dirty="0">
              <a:latin typeface="Arial"/>
              <a:cs typeface="Arial"/>
            </a:endParaRPr>
          </a:p>
        </p:txBody>
      </p:sp>
      <p:pic>
        <p:nvPicPr>
          <p:cNvPr id="14" name="Picture 15" descr="Diagram&#10;&#10;Description automatically generated">
            <a:extLst>
              <a:ext uri="{FF2B5EF4-FFF2-40B4-BE49-F238E27FC236}">
                <a16:creationId xmlns:a16="http://schemas.microsoft.com/office/drawing/2014/main" id="{07EEC13A-FF26-42FF-A83C-91EF1FD38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5825" y="623887"/>
            <a:ext cx="1573673" cy="1212914"/>
          </a:xfrm>
          <a:prstGeom prst="rect">
            <a:avLst/>
          </a:prstGeom>
        </p:spPr>
      </p:pic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E7D07760-072A-4181-AFAB-DA99A2B592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9353719"/>
              </p:ext>
            </p:extLst>
          </p:nvPr>
        </p:nvGraphicFramePr>
        <p:xfrm>
          <a:off x="8809972" y="605425"/>
          <a:ext cx="2741373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1373">
                  <a:extLst>
                    <a:ext uri="{9D8B030D-6E8A-4147-A177-3AD203B41FA5}">
                      <a16:colId xmlns:a16="http://schemas.microsoft.com/office/drawing/2014/main" val="641385259"/>
                    </a:ext>
                  </a:extLst>
                </a:gridCol>
              </a:tblGrid>
              <a:tr h="1649703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rgbClr val="C00000"/>
                          </a:solidFill>
                        </a:rPr>
                        <a:t>Horario</a:t>
                      </a:r>
                      <a:r>
                        <a:rPr lang="en-GB" sz="1400" dirty="0">
                          <a:solidFill>
                            <a:srgbClr val="C00000"/>
                          </a:solidFill>
                        </a:rPr>
                        <a:t> de </a:t>
                      </a:r>
                      <a:r>
                        <a:rPr lang="en-GB" sz="1400" dirty="0" err="1">
                          <a:solidFill>
                            <a:srgbClr val="C00000"/>
                          </a:solidFill>
                        </a:rPr>
                        <a:t>desayuno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solidFill>
                            <a:srgbClr val="C00000"/>
                          </a:solidFill>
                        </a:rPr>
                        <a:t>De Lunes a Domingo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solidFill>
                            <a:srgbClr val="C00000"/>
                          </a:solidFill>
                        </a:rPr>
                        <a:t>De 7 a 11 de la </a:t>
                      </a:r>
                      <a:r>
                        <a:rPr lang="en-GB" sz="1400" dirty="0" err="1">
                          <a:solidFill>
                            <a:srgbClr val="C00000"/>
                          </a:solidFill>
                        </a:rPr>
                        <a:t>mañana</a:t>
                      </a:r>
                      <a:endParaRPr lang="en-GB" sz="1400">
                        <a:solidFill>
                          <a:srgbClr val="C00000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400" dirty="0">
                        <a:solidFill>
                          <a:srgbClr val="C00000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solidFill>
                            <a:srgbClr val="C00000"/>
                          </a:solidFill>
                        </a:rPr>
                        <a:t>Breakfast hours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solidFill>
                            <a:srgbClr val="C00000"/>
                          </a:solidFill>
                        </a:rPr>
                        <a:t>Monday to Sunday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solidFill>
                            <a:srgbClr val="C00000"/>
                          </a:solidFill>
                        </a:rPr>
                        <a:t>From 7pm to 11 pm</a:t>
                      </a:r>
                    </a:p>
                    <a:p>
                      <a:pPr lvl="0">
                        <a:buNone/>
                      </a:pP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0057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833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30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32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0" name="Rectangle 34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2" name="Rectangle 36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4" name="Group 38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43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5" name="Picture 4" descr="Bandeja de cafés para llevar">
            <a:extLst>
              <a:ext uri="{FF2B5EF4-FFF2-40B4-BE49-F238E27FC236}">
                <a16:creationId xmlns:a16="http://schemas.microsoft.com/office/drawing/2014/main" id="{E9352C2D-98F8-4003-8D65-DDDAD4F401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851" r="26521" b="1"/>
          <a:stretch/>
        </p:blipFill>
        <p:spPr>
          <a:xfrm>
            <a:off x="7335851" y="621793"/>
            <a:ext cx="4579863" cy="63555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8" name="Rectangle 45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89A0E-DDBE-41A7-B556-9A28F543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931" y="910433"/>
            <a:ext cx="5716338" cy="8580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000" cap="all" spc="-100" err="1">
                <a:latin typeface="Arial Black"/>
              </a:rPr>
              <a:t>Desayuno</a:t>
            </a:r>
            <a:r>
              <a:rPr lang="en-US" sz="2000" cap="all" spc="-100" dirty="0">
                <a:latin typeface="Arial Black"/>
              </a:rPr>
              <a:t> </a:t>
            </a:r>
            <a:r>
              <a:rPr lang="en-US" sz="2000" cap="all" spc="-100" err="1">
                <a:latin typeface="Arial Black"/>
              </a:rPr>
              <a:t>en</a:t>
            </a:r>
            <a:r>
              <a:rPr lang="en-US" sz="2000" cap="all" spc="-100" dirty="0">
                <a:latin typeface="Arial Black"/>
              </a:rPr>
              <a:t> </a:t>
            </a:r>
            <a:r>
              <a:rPr lang="en-US" sz="2000" cap="all" spc="-100" err="1">
                <a:latin typeface="Arial Black"/>
              </a:rPr>
              <a:t>el</a:t>
            </a:r>
            <a:r>
              <a:rPr lang="en-US" sz="2000" cap="all" spc="-100" dirty="0">
                <a:latin typeface="Arial Black"/>
              </a:rPr>
              <a:t> Trinity Hotel *****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A1536-C3DC-403E-80B7-48BEBCE19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445" y="2101332"/>
            <a:ext cx="3373971" cy="412566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spc="80">
                <a:latin typeface="Arial Black"/>
                <a:ea typeface="+mn-lt"/>
                <a:cs typeface="+mn-lt"/>
              </a:rPr>
              <a:t>Bebidas frías</a:t>
            </a:r>
            <a:endParaRPr lang="en-US">
              <a:latin typeface="Arial Black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spc="80">
                <a:latin typeface="Arial Black"/>
              </a:rPr>
              <a:t>Cold drinks</a:t>
            </a: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1400" b="1" spc="80" dirty="0"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s" sz="1400" b="1" spc="80">
                <a:latin typeface="Arial"/>
                <a:ea typeface="+mn-lt"/>
                <a:cs typeface="+mn-lt"/>
              </a:rPr>
              <a:t>Zumo de naranja</a:t>
            </a:r>
            <a:endParaRPr lang="en-US" b="1">
              <a:latin typeface="Arial"/>
              <a:ea typeface="+mn-lt"/>
              <a:cs typeface="+mn-lt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 residente precio  1.50€</a:t>
            </a:r>
            <a:endParaRPr lang="es">
              <a:solidFill>
                <a:schemeClr val="tx2"/>
              </a:solidFill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>
                <a:latin typeface="Arial"/>
                <a:cs typeface="Arial"/>
              </a:rPr>
              <a:t>Orange juice</a:t>
            </a: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>
                <a:solidFill>
                  <a:schemeClr val="tx2"/>
                </a:solidFill>
                <a:latin typeface="Arial"/>
                <a:cs typeface="Arial"/>
              </a:rPr>
              <a:t>Non-resident price 1.50€</a:t>
            </a:r>
            <a:endParaRPr lang="en-US" sz="1400">
              <a:solidFill>
                <a:schemeClr val="tx2"/>
              </a:solidFill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1400" b="1" i="1" dirty="0">
              <a:solidFill>
                <a:schemeClr val="tx2"/>
              </a:solidFill>
              <a:latin typeface="Arial"/>
              <a:ea typeface="+mn-lt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s" sz="1400" b="1">
                <a:latin typeface="Arial"/>
                <a:ea typeface="+mn-lt"/>
                <a:cs typeface="+mn-lt"/>
              </a:rPr>
              <a:t>Zumo de manzana</a:t>
            </a:r>
            <a:r>
              <a:rPr lang="en-US" sz="1400" b="1" dirty="0">
                <a:latin typeface="Arial"/>
                <a:ea typeface="+mn-lt"/>
                <a:cs typeface="+mn-lt"/>
              </a:rPr>
              <a:t> </a:t>
            </a:r>
            <a:endParaRPr lang="en-US" sz="1400" b="1"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>
                <a:solidFill>
                  <a:schemeClr val="tx2"/>
                </a:solidFill>
                <a:latin typeface="Arial"/>
                <a:cs typeface="Arial"/>
              </a:rPr>
              <a:t>No residente precio  1.50€</a:t>
            </a:r>
            <a:endParaRPr lang="en-US"/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spc="80">
                <a:latin typeface="Arial"/>
                <a:cs typeface="Arial"/>
              </a:rPr>
              <a:t>Apple juice</a:t>
            </a:r>
            <a:endParaRPr lang="en-US" sz="1400" b="1" spc="80" dirty="0"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Non-resident price   1.50€</a:t>
            </a:r>
            <a:endParaRPr lang="en-US">
              <a:solidFill>
                <a:schemeClr val="tx2"/>
              </a:solidFill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endParaRPr lang="en-US" sz="1400" b="1" i="1" spc="80" dirty="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spc="80">
                <a:latin typeface="Arial"/>
                <a:cs typeface="Arial"/>
              </a:rPr>
              <a:t>Agua</a:t>
            </a:r>
            <a:endParaRPr lang="en-US" sz="1400" b="1" spc="80" dirty="0">
              <a:latin typeface="Arial"/>
              <a:cs typeface="Arial"/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 residente precio  1.00€</a:t>
            </a:r>
            <a:endParaRPr lang="en-US">
              <a:solidFill>
                <a:schemeClr val="tx2"/>
              </a:solidFill>
            </a:endParaRP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spc="80">
                <a:latin typeface="Arial"/>
                <a:cs typeface="Arial"/>
              </a:rPr>
              <a:t>Water</a:t>
            </a:r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i="1" spc="80">
                <a:solidFill>
                  <a:schemeClr val="tx2"/>
                </a:solidFill>
                <a:latin typeface="Arial"/>
                <a:cs typeface="Arial"/>
              </a:rPr>
              <a:t>Non-resident price 1.00€</a:t>
            </a:r>
            <a:endParaRPr lang="en-US"/>
          </a:p>
        </p:txBody>
      </p:sp>
      <p:sp>
        <p:nvSpPr>
          <p:cNvPr id="43" name="Rectangle 47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49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51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53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E4E853E-7E51-4332-ADE2-2DD065EEEF4F}"/>
              </a:ext>
            </a:extLst>
          </p:cNvPr>
          <p:cNvSpPr txBox="1"/>
          <p:nvPr/>
        </p:nvSpPr>
        <p:spPr>
          <a:xfrm>
            <a:off x="3990952" y="2097311"/>
            <a:ext cx="389141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err="1">
                <a:latin typeface="Arial Black"/>
              </a:rPr>
              <a:t>Desayuno</a:t>
            </a:r>
            <a:endParaRPr lang="en-US"/>
          </a:p>
          <a:p>
            <a:pPr algn="ctr"/>
            <a:r>
              <a:rPr lang="en-GB" sz="1400" dirty="0">
                <a:latin typeface="Arial Black"/>
              </a:rPr>
              <a:t>Breakfast</a:t>
            </a:r>
          </a:p>
          <a:p>
            <a:pPr algn="ctr"/>
            <a:endParaRPr lang="en-GB" sz="1400" dirty="0">
              <a:latin typeface="Arial Black"/>
            </a:endParaRPr>
          </a:p>
          <a:p>
            <a:pPr algn="ctr"/>
            <a:r>
              <a:rPr lang="en-GB" sz="1400">
                <a:latin typeface="Arial Black"/>
                <a:cs typeface="Arial"/>
              </a:rPr>
              <a:t>Desayuno Inglés</a:t>
            </a:r>
            <a:endParaRPr lang="en-GB" sz="1400">
              <a:ea typeface="+mn-lt"/>
              <a:cs typeface="+mn-lt"/>
            </a:endParaRPr>
          </a:p>
          <a:p>
            <a:pPr algn="ctr"/>
            <a:r>
              <a:rPr lang="es" sz="1400" b="1" i="1">
                <a:latin typeface="Arial"/>
                <a:cs typeface="Arial"/>
              </a:rPr>
              <a:t>Cereales con leche</a:t>
            </a:r>
            <a:r>
              <a:rPr lang="en-GB" sz="1400" b="1" i="1" dirty="0">
                <a:latin typeface="Arial"/>
                <a:cs typeface="Arial"/>
              </a:rPr>
              <a:t> </a:t>
            </a:r>
            <a:endParaRPr lang="en-GB" sz="1400" dirty="0">
              <a:ea typeface="+mn-lt"/>
              <a:cs typeface="+mn-lt"/>
            </a:endParaRPr>
          </a:p>
          <a:p>
            <a:pPr algn="ctr"/>
            <a:r>
              <a:rPr lang="en-US" sz="1400" b="1" i="1">
                <a:solidFill>
                  <a:schemeClr val="tx2"/>
                </a:solidFill>
                <a:latin typeface="Arial"/>
                <a:cs typeface="Arial"/>
              </a:rPr>
              <a:t>No residente precio  3.50€</a:t>
            </a:r>
            <a:endParaRPr lang="en-GB">
              <a:solidFill>
                <a:schemeClr val="tx2"/>
              </a:solidFill>
            </a:endParaRPr>
          </a:p>
          <a:p>
            <a:pPr algn="ctr"/>
            <a:r>
              <a:rPr lang="en-GB" sz="1400" b="1">
                <a:latin typeface="Arial Black"/>
                <a:cs typeface="Arial"/>
              </a:rPr>
              <a:t>English Breakfast</a:t>
            </a:r>
            <a:endParaRPr lang="en-US" sz="1400">
              <a:ea typeface="+mn-lt"/>
              <a:cs typeface="+mn-lt"/>
            </a:endParaRPr>
          </a:p>
          <a:p>
            <a:pPr algn="ctr"/>
            <a:r>
              <a:rPr lang="en-GB" sz="1400" b="1" i="1">
                <a:latin typeface="Arial"/>
                <a:cs typeface="Arial"/>
              </a:rPr>
              <a:t>Cereals with milk</a:t>
            </a:r>
            <a:endParaRPr lang="en-GB"/>
          </a:p>
          <a:p>
            <a:pPr algn="ctr"/>
            <a:r>
              <a:rPr lang="en-US" sz="1400" b="1" i="1">
                <a:solidFill>
                  <a:schemeClr val="tx2"/>
                </a:solidFill>
                <a:latin typeface="Arial"/>
                <a:cs typeface="Arial"/>
              </a:rPr>
              <a:t>Non-resident price 3.50€</a:t>
            </a:r>
            <a:endParaRPr lang="en-GB">
              <a:solidFill>
                <a:schemeClr val="tx2"/>
              </a:solidFill>
            </a:endParaRPr>
          </a:p>
          <a:p>
            <a:endParaRPr lang="en-GB" sz="1400" b="1" i="1" dirty="0">
              <a:latin typeface="Arial"/>
              <a:cs typeface="Arial"/>
            </a:endParaRPr>
          </a:p>
        </p:txBody>
      </p:sp>
      <p:pic>
        <p:nvPicPr>
          <p:cNvPr id="14" name="Picture 15" descr="Diagram&#10;&#10;Description automatically generated">
            <a:extLst>
              <a:ext uri="{FF2B5EF4-FFF2-40B4-BE49-F238E27FC236}">
                <a16:creationId xmlns:a16="http://schemas.microsoft.com/office/drawing/2014/main" id="{07EEC13A-FF26-42FF-A83C-91EF1FD38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8893" y="623887"/>
            <a:ext cx="1584111" cy="11502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94C5F9-720C-4CC5-AA3C-98AEEA5A9550}"/>
              </a:ext>
            </a:extLst>
          </p:cNvPr>
          <p:cNvSpPr txBox="1"/>
          <p:nvPr/>
        </p:nvSpPr>
        <p:spPr>
          <a:xfrm>
            <a:off x="3889331" y="5016673"/>
            <a:ext cx="326511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Arial"/>
                <a:ea typeface="+mn-lt"/>
                <a:cs typeface="+mn-lt"/>
              </a:rPr>
              <a:t>Direccion/ Address: Las </a:t>
            </a:r>
            <a:r>
              <a:rPr lang="en-GB" sz="1200" b="1">
                <a:latin typeface="Arial"/>
                <a:ea typeface="+mn-lt"/>
                <a:cs typeface="+mn-lt"/>
              </a:rPr>
              <a:t>Bonitas, 43211, C. El </a:t>
            </a:r>
            <a:r>
              <a:rPr lang="en-GB" sz="1200" b="1" dirty="0">
                <a:latin typeface="Arial"/>
                <a:ea typeface="+mn-lt"/>
                <a:cs typeface="+mn-lt"/>
              </a:rPr>
              <a:t>Diablo, España</a:t>
            </a:r>
          </a:p>
          <a:p>
            <a:r>
              <a:rPr lang="en-GB" sz="1200" b="1">
                <a:latin typeface="Arial"/>
                <a:ea typeface="+mn-lt"/>
                <a:cs typeface="+mn-lt"/>
              </a:rPr>
              <a:t>Email: ViktoriyaNikolaeva@Trinityhotel.com</a:t>
            </a:r>
            <a:endParaRPr lang="en-GB" sz="1200" b="1" u="sng">
              <a:latin typeface="Arial"/>
              <a:ea typeface="+mn-lt"/>
              <a:cs typeface="+mn-lt"/>
            </a:endParaRPr>
          </a:p>
          <a:p>
            <a:r>
              <a:rPr lang="en-GB" sz="1200" b="1" dirty="0">
                <a:latin typeface="Arial"/>
                <a:ea typeface="+mn-lt"/>
                <a:cs typeface="+mn-lt"/>
              </a:rPr>
              <a:t>Telefono de contacto/ Contact </a:t>
            </a:r>
            <a:r>
              <a:rPr lang="en-GB" sz="1200" b="1">
                <a:latin typeface="Arial"/>
                <a:ea typeface="+mn-lt"/>
                <a:cs typeface="+mn-lt"/>
              </a:rPr>
              <a:t>number: +34 978 13 31 01</a:t>
            </a:r>
          </a:p>
          <a:p>
            <a:pPr algn="l"/>
            <a:endParaRPr lang="en-GB" sz="12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4B95D74-8474-4521-A2B6-567C42038D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3886478"/>
              </p:ext>
            </p:extLst>
          </p:nvPr>
        </p:nvGraphicFramePr>
        <p:xfrm>
          <a:off x="8851726" y="657616"/>
          <a:ext cx="2700153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0153">
                  <a:extLst>
                    <a:ext uri="{9D8B030D-6E8A-4147-A177-3AD203B41FA5}">
                      <a16:colId xmlns:a16="http://schemas.microsoft.com/office/drawing/2014/main" val="3482546278"/>
                    </a:ext>
                  </a:extLst>
                </a:gridCol>
              </a:tblGrid>
              <a:tr h="107814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1" i="0" u="none" strike="noStrike" noProof="0" dirty="0" err="1">
                          <a:solidFill>
                            <a:srgbClr val="C00000"/>
                          </a:solidFill>
                          <a:latin typeface="Century Gothic"/>
                        </a:rPr>
                        <a:t>Horario</a:t>
                      </a:r>
                      <a:r>
                        <a:rPr lang="en-GB" sz="1400" b="1" i="0" u="none" strike="noStrike" noProof="0" dirty="0">
                          <a:solidFill>
                            <a:srgbClr val="C00000"/>
                          </a:solidFill>
                          <a:latin typeface="Century Gothic"/>
                        </a:rPr>
                        <a:t> de </a:t>
                      </a:r>
                      <a:r>
                        <a:rPr lang="en-GB" sz="1400" b="1" i="0" u="none" strike="noStrike" noProof="0" dirty="0" err="1">
                          <a:solidFill>
                            <a:srgbClr val="C00000"/>
                          </a:solidFill>
                          <a:latin typeface="Century Gothic"/>
                        </a:rPr>
                        <a:t>desayuno</a:t>
                      </a:r>
                      <a:endParaRPr lang="en-US" sz="1400" b="1" i="0" u="none" strike="noStrike" noProof="0" dirty="0" err="1">
                        <a:solidFill>
                          <a:srgbClr val="C00000"/>
                        </a:solidFill>
                        <a:latin typeface="Century Gothic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C00000"/>
                          </a:solidFill>
                          <a:latin typeface="Century Gothic"/>
                        </a:rPr>
                        <a:t>De Lunes a Domingo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C00000"/>
                          </a:solidFill>
                          <a:latin typeface="Century Gothic"/>
                        </a:rPr>
                        <a:t>De 7 a 11 de la </a:t>
                      </a:r>
                      <a:r>
                        <a:rPr lang="en-GB" sz="1400" b="1" i="0" u="none" strike="noStrike" noProof="0" dirty="0" err="1">
                          <a:solidFill>
                            <a:srgbClr val="C00000"/>
                          </a:solidFill>
                          <a:latin typeface="Century Gothic"/>
                        </a:rPr>
                        <a:t>mañana</a:t>
                      </a:r>
                      <a:endParaRPr lang="en-GB" sz="1400" b="1" i="0" u="none" strike="noStrike" noProof="0">
                        <a:solidFill>
                          <a:srgbClr val="C00000"/>
                        </a:solidFill>
                        <a:latin typeface="Century Gothic"/>
                      </a:endParaRPr>
                    </a:p>
                    <a:p>
                      <a:pPr lvl="0" algn="ctr">
                        <a:buNone/>
                      </a:pPr>
                      <a:endParaRPr lang="en-GB" sz="1400" b="1" i="0" u="none" strike="noStrike" noProof="0" dirty="0">
                        <a:solidFill>
                          <a:srgbClr val="C00000"/>
                        </a:solidFill>
                        <a:latin typeface="Century Gothic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C00000"/>
                          </a:solidFill>
                        </a:rPr>
                        <a:t>Breakfast hours</a:t>
                      </a:r>
                      <a:endParaRPr lang="en-US" sz="1400" b="1" i="0" u="none" strike="noStrike" noProof="0" dirty="0"/>
                    </a:p>
                    <a:p>
                      <a:pPr lvl="0" algn="ctr"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C00000"/>
                          </a:solidFill>
                        </a:rPr>
                        <a:t>Monday to Sunday</a:t>
                      </a:r>
                      <a:endParaRPr lang="en-US" sz="1400" b="1" i="0" u="none" strike="noStrike" noProof="0" dirty="0"/>
                    </a:p>
                    <a:p>
                      <a:pPr lvl="0" algn="ctr"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C00000"/>
                          </a:solidFill>
                        </a:rPr>
                        <a:t>From 7pm to 11 pm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6613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778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</Words>
  <Application>Microsoft Office PowerPoint</Application>
  <PresentationFormat>Widescreen</PresentationFormat>
  <Paragraphs>1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Savon</vt:lpstr>
      <vt:lpstr>Tablero de Desayuno </vt:lpstr>
      <vt:lpstr>Desayuno en el Trinity Hotel *****</vt:lpstr>
      <vt:lpstr>Desayuno en el Trinity Hotel *****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489</cp:revision>
  <dcterms:created xsi:type="dcterms:W3CDTF">2021-11-24T21:57:05Z</dcterms:created>
  <dcterms:modified xsi:type="dcterms:W3CDTF">2021-12-01T20:17:00Z</dcterms:modified>
</cp:coreProperties>
</file>