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 id="2147483931" r:id="rId3"/>
  </p:sldMasterIdLst>
  <p:notesMasterIdLst>
    <p:notesMasterId r:id="rId5"/>
  </p:notesMasterIdLst>
  <p:sldIdLst>
    <p:sldId id="258" r:id="rId4"/>
  </p:sldIdLst>
  <p:sldSz cx="29260800" cy="16459200"/>
  <p:notesSz cx="6858000" cy="9144000"/>
  <p:defaultTextStyle>
    <a:defPPr>
      <a:defRPr lang="en-US"/>
    </a:defPPr>
    <a:lvl1pPr marL="0" algn="l" defTabSz="2611644" rtl="0" eaLnBrk="1" latinLnBrk="0" hangingPunct="1">
      <a:defRPr sz="5150" kern="1200">
        <a:solidFill>
          <a:schemeClr val="tx1"/>
        </a:solidFill>
        <a:latin typeface="+mn-lt"/>
        <a:ea typeface="+mn-ea"/>
        <a:cs typeface="+mn-cs"/>
      </a:defRPr>
    </a:lvl1pPr>
    <a:lvl2pPr marL="1305822" algn="l" defTabSz="2611644" rtl="0" eaLnBrk="1" latinLnBrk="0" hangingPunct="1">
      <a:defRPr sz="5150" kern="1200">
        <a:solidFill>
          <a:schemeClr val="tx1"/>
        </a:solidFill>
        <a:latin typeface="+mn-lt"/>
        <a:ea typeface="+mn-ea"/>
        <a:cs typeface="+mn-cs"/>
      </a:defRPr>
    </a:lvl2pPr>
    <a:lvl3pPr marL="2611644" algn="l" defTabSz="2611644" rtl="0" eaLnBrk="1" latinLnBrk="0" hangingPunct="1">
      <a:defRPr sz="5150" kern="1200">
        <a:solidFill>
          <a:schemeClr val="tx1"/>
        </a:solidFill>
        <a:latin typeface="+mn-lt"/>
        <a:ea typeface="+mn-ea"/>
        <a:cs typeface="+mn-cs"/>
      </a:defRPr>
    </a:lvl3pPr>
    <a:lvl4pPr marL="3917468" algn="l" defTabSz="2611644" rtl="0" eaLnBrk="1" latinLnBrk="0" hangingPunct="1">
      <a:defRPr sz="5150" kern="1200">
        <a:solidFill>
          <a:schemeClr val="tx1"/>
        </a:solidFill>
        <a:latin typeface="+mn-lt"/>
        <a:ea typeface="+mn-ea"/>
        <a:cs typeface="+mn-cs"/>
      </a:defRPr>
    </a:lvl4pPr>
    <a:lvl5pPr marL="5223290" algn="l" defTabSz="2611644" rtl="0" eaLnBrk="1" latinLnBrk="0" hangingPunct="1">
      <a:defRPr sz="5150" kern="1200">
        <a:solidFill>
          <a:schemeClr val="tx1"/>
        </a:solidFill>
        <a:latin typeface="+mn-lt"/>
        <a:ea typeface="+mn-ea"/>
        <a:cs typeface="+mn-cs"/>
      </a:defRPr>
    </a:lvl5pPr>
    <a:lvl6pPr marL="6529112" algn="l" defTabSz="2611644" rtl="0" eaLnBrk="1" latinLnBrk="0" hangingPunct="1">
      <a:defRPr sz="5150" kern="1200">
        <a:solidFill>
          <a:schemeClr val="tx1"/>
        </a:solidFill>
        <a:latin typeface="+mn-lt"/>
        <a:ea typeface="+mn-ea"/>
        <a:cs typeface="+mn-cs"/>
      </a:defRPr>
    </a:lvl6pPr>
    <a:lvl7pPr marL="7834934" algn="l" defTabSz="2611644" rtl="0" eaLnBrk="1" latinLnBrk="0" hangingPunct="1">
      <a:defRPr sz="5150" kern="1200">
        <a:solidFill>
          <a:schemeClr val="tx1"/>
        </a:solidFill>
        <a:latin typeface="+mn-lt"/>
        <a:ea typeface="+mn-ea"/>
        <a:cs typeface="+mn-cs"/>
      </a:defRPr>
    </a:lvl7pPr>
    <a:lvl8pPr marL="9140756" algn="l" defTabSz="2611644" rtl="0" eaLnBrk="1" latinLnBrk="0" hangingPunct="1">
      <a:defRPr sz="5150" kern="1200">
        <a:solidFill>
          <a:schemeClr val="tx1"/>
        </a:solidFill>
        <a:latin typeface="+mn-lt"/>
        <a:ea typeface="+mn-ea"/>
        <a:cs typeface="+mn-cs"/>
      </a:defRPr>
    </a:lvl8pPr>
    <a:lvl9pPr marL="10446580" algn="l" defTabSz="2611644" rtl="0" eaLnBrk="1" latinLnBrk="0" hangingPunct="1">
      <a:defRPr sz="515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userDrawn="1">
          <p15:clr>
            <a:srgbClr val="A4A3A4"/>
          </p15:clr>
        </p15:guide>
        <p15:guide id="2" orient="horz" pos="30" userDrawn="1">
          <p15:clr>
            <a:srgbClr val="A4A3A4"/>
          </p15:clr>
        </p15:guide>
        <p15:guide id="3" pos="18432" userDrawn="1">
          <p15:clr>
            <a:srgbClr val="A4A3A4"/>
          </p15:clr>
        </p15:guide>
        <p15:guide id="4" pos="212"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491" autoAdjust="0"/>
    <p:restoredTop sz="94706" autoAdjust="0"/>
  </p:normalViewPr>
  <p:slideViewPr>
    <p:cSldViewPr snapToGrid="0" snapToObjects="1" showGuides="1">
      <p:cViewPr varScale="1">
        <p:scale>
          <a:sx n="30" d="100"/>
          <a:sy n="30" d="100"/>
        </p:scale>
        <p:origin x="1056" y="108"/>
      </p:cViewPr>
      <p:guideLst>
        <p:guide orient="horz" pos="10368"/>
        <p:guide orient="horz" pos="30"/>
        <p:guide pos="18432"/>
        <p:guide pos="212"/>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27-Mar-24</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4292406559"/>
      </p:ext>
    </p:extLst>
  </p:cSld>
  <p:clrMap bg1="lt1" tx1="dk1" bg2="lt2" tx2="dk2" accent1="accent1" accent2="accent2" accent3="accent3" accent4="accent4" accent5="accent5" accent6="accent6" hlink="hlink" folHlink="folHlink"/>
  <p:notesStyle>
    <a:lvl1pPr marL="0" algn="l" defTabSz="2611644" rtl="0" eaLnBrk="1" latinLnBrk="0" hangingPunct="1">
      <a:defRPr sz="3484" kern="1200">
        <a:solidFill>
          <a:schemeClr val="tx1"/>
        </a:solidFill>
        <a:latin typeface="+mn-lt"/>
        <a:ea typeface="+mn-ea"/>
        <a:cs typeface="+mn-cs"/>
      </a:defRPr>
    </a:lvl1pPr>
    <a:lvl2pPr marL="1305822" algn="l" defTabSz="2611644" rtl="0" eaLnBrk="1" latinLnBrk="0" hangingPunct="1">
      <a:defRPr sz="3484" kern="1200">
        <a:solidFill>
          <a:schemeClr val="tx1"/>
        </a:solidFill>
        <a:latin typeface="+mn-lt"/>
        <a:ea typeface="+mn-ea"/>
        <a:cs typeface="+mn-cs"/>
      </a:defRPr>
    </a:lvl2pPr>
    <a:lvl3pPr marL="2611644" algn="l" defTabSz="2611644" rtl="0" eaLnBrk="1" latinLnBrk="0" hangingPunct="1">
      <a:defRPr sz="3484" kern="1200">
        <a:solidFill>
          <a:schemeClr val="tx1"/>
        </a:solidFill>
        <a:latin typeface="+mn-lt"/>
        <a:ea typeface="+mn-ea"/>
        <a:cs typeface="+mn-cs"/>
      </a:defRPr>
    </a:lvl3pPr>
    <a:lvl4pPr marL="3917468" algn="l" defTabSz="2611644" rtl="0" eaLnBrk="1" latinLnBrk="0" hangingPunct="1">
      <a:defRPr sz="3484" kern="1200">
        <a:solidFill>
          <a:schemeClr val="tx1"/>
        </a:solidFill>
        <a:latin typeface="+mn-lt"/>
        <a:ea typeface="+mn-ea"/>
        <a:cs typeface="+mn-cs"/>
      </a:defRPr>
    </a:lvl4pPr>
    <a:lvl5pPr marL="5223290" algn="l" defTabSz="2611644" rtl="0" eaLnBrk="1" latinLnBrk="0" hangingPunct="1">
      <a:defRPr sz="3484" kern="1200">
        <a:solidFill>
          <a:schemeClr val="tx1"/>
        </a:solidFill>
        <a:latin typeface="+mn-lt"/>
        <a:ea typeface="+mn-ea"/>
        <a:cs typeface="+mn-cs"/>
      </a:defRPr>
    </a:lvl5pPr>
    <a:lvl6pPr marL="6529112" algn="l" defTabSz="2611644" rtl="0" eaLnBrk="1" latinLnBrk="0" hangingPunct="1">
      <a:defRPr sz="3484" kern="1200">
        <a:solidFill>
          <a:schemeClr val="tx1"/>
        </a:solidFill>
        <a:latin typeface="+mn-lt"/>
        <a:ea typeface="+mn-ea"/>
        <a:cs typeface="+mn-cs"/>
      </a:defRPr>
    </a:lvl6pPr>
    <a:lvl7pPr marL="7834934" algn="l" defTabSz="2611644" rtl="0" eaLnBrk="1" latinLnBrk="0" hangingPunct="1">
      <a:defRPr sz="3484" kern="1200">
        <a:solidFill>
          <a:schemeClr val="tx1"/>
        </a:solidFill>
        <a:latin typeface="+mn-lt"/>
        <a:ea typeface="+mn-ea"/>
        <a:cs typeface="+mn-cs"/>
      </a:defRPr>
    </a:lvl7pPr>
    <a:lvl8pPr marL="9140756" algn="l" defTabSz="2611644" rtl="0" eaLnBrk="1" latinLnBrk="0" hangingPunct="1">
      <a:defRPr sz="3484" kern="1200">
        <a:solidFill>
          <a:schemeClr val="tx1"/>
        </a:solidFill>
        <a:latin typeface="+mn-lt"/>
        <a:ea typeface="+mn-ea"/>
        <a:cs typeface="+mn-cs"/>
      </a:defRPr>
    </a:lvl8pPr>
    <a:lvl9pPr marL="10446580" algn="l" defTabSz="2611644" rtl="0" eaLnBrk="1" latinLnBrk="0" hangingPunct="1">
      <a:defRPr sz="3484"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42x90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16443" y="3411053"/>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57" name="Text Placeholder 76"/>
          <p:cNvSpPr>
            <a:spLocks noGrp="1"/>
          </p:cNvSpPr>
          <p:nvPr>
            <p:ph type="body" sz="quarter" idx="161" hasCustomPrompt="1"/>
          </p:nvPr>
        </p:nvSpPr>
        <p:spPr>
          <a:xfrm>
            <a:off x="3724206" y="858032"/>
            <a:ext cx="21823080" cy="415498"/>
          </a:xfrm>
          <a:prstGeom prst="rect">
            <a:avLst/>
          </a:prstGeom>
        </p:spPr>
        <p:txBody>
          <a:bodyPr anchor="t" anchorCtr="0">
            <a:spAutoFit/>
          </a:bodyPr>
          <a:lstStyle>
            <a:lvl1pPr marL="0" indent="0" algn="ctr">
              <a:buFontTx/>
              <a:buNone/>
              <a:defRPr sz="2100">
                <a:solidFill>
                  <a:schemeClr val="bg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authors</a:t>
            </a:r>
          </a:p>
        </p:txBody>
      </p:sp>
      <p:sp>
        <p:nvSpPr>
          <p:cNvPr id="58" name="Text Placeholder 76"/>
          <p:cNvSpPr>
            <a:spLocks noGrp="1"/>
          </p:cNvSpPr>
          <p:nvPr>
            <p:ph type="body" sz="quarter" idx="195" hasCustomPrompt="1"/>
          </p:nvPr>
        </p:nvSpPr>
        <p:spPr>
          <a:xfrm>
            <a:off x="3724206" y="1403376"/>
            <a:ext cx="21823080" cy="338554"/>
          </a:xfrm>
          <a:prstGeom prst="rect">
            <a:avLst/>
          </a:prstGeom>
        </p:spPr>
        <p:txBody>
          <a:bodyPr anchor="t" anchorCtr="0">
            <a:spAutoFit/>
          </a:bodyPr>
          <a:lstStyle>
            <a:lvl1pPr marL="0" indent="0" algn="ctr">
              <a:buFontTx/>
              <a:buNone/>
              <a:defRPr sz="1600">
                <a:solidFill>
                  <a:schemeClr val="bg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affiliations</a:t>
            </a:r>
          </a:p>
        </p:txBody>
      </p:sp>
      <p:sp>
        <p:nvSpPr>
          <p:cNvPr id="59" name="Text Placeholder 76"/>
          <p:cNvSpPr>
            <a:spLocks noGrp="1"/>
          </p:cNvSpPr>
          <p:nvPr>
            <p:ph type="body" sz="quarter" idx="196" hasCustomPrompt="1"/>
          </p:nvPr>
        </p:nvSpPr>
        <p:spPr>
          <a:xfrm>
            <a:off x="3718860" y="154402"/>
            <a:ext cx="21823080" cy="646331"/>
          </a:xfrm>
          <a:prstGeom prst="rect">
            <a:avLst/>
          </a:prstGeom>
        </p:spPr>
        <p:txBody>
          <a:bodyPr anchor="t" anchorCtr="0">
            <a:spAutoFit/>
          </a:bodyPr>
          <a:lstStyle>
            <a:lvl1pPr marL="0" indent="0" algn="ctr">
              <a:buFontTx/>
              <a:buNone/>
              <a:defRPr sz="3600" b="1">
                <a:solidFill>
                  <a:schemeClr val="bg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title</a:t>
            </a:r>
          </a:p>
        </p:txBody>
      </p:sp>
      <p:sp>
        <p:nvSpPr>
          <p:cNvPr id="31" name="Text Placeholder 5">
            <a:extLst>
              <a:ext uri="{FF2B5EF4-FFF2-40B4-BE49-F238E27FC236}">
                <a16:creationId xmlns:a16="http://schemas.microsoft.com/office/drawing/2014/main" id="{122D3CF4-5793-7F19-F3A8-6C7E90C64266}"/>
              </a:ext>
            </a:extLst>
          </p:cNvPr>
          <p:cNvSpPr>
            <a:spLocks noGrp="1"/>
          </p:cNvSpPr>
          <p:nvPr>
            <p:ph type="body" sz="quarter" idx="197" hasCustomPrompt="1"/>
          </p:nvPr>
        </p:nvSpPr>
        <p:spPr>
          <a:xfrm>
            <a:off x="316443" y="2838926"/>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INTRODUCTION or ABSTRACT</a:t>
            </a:r>
          </a:p>
        </p:txBody>
      </p:sp>
      <p:sp>
        <p:nvSpPr>
          <p:cNvPr id="32" name="Text Placeholder 5">
            <a:extLst>
              <a:ext uri="{FF2B5EF4-FFF2-40B4-BE49-F238E27FC236}">
                <a16:creationId xmlns:a16="http://schemas.microsoft.com/office/drawing/2014/main" id="{78C96DC7-B291-C0CB-A8B4-641ED1B682FF}"/>
              </a:ext>
            </a:extLst>
          </p:cNvPr>
          <p:cNvSpPr>
            <a:spLocks noGrp="1"/>
          </p:cNvSpPr>
          <p:nvPr>
            <p:ph type="body" sz="quarter" idx="198" hasCustomPrompt="1"/>
          </p:nvPr>
        </p:nvSpPr>
        <p:spPr>
          <a:xfrm>
            <a:off x="7603987" y="2838926"/>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MATERIALS &amp; METHODS</a:t>
            </a:r>
          </a:p>
        </p:txBody>
      </p:sp>
      <p:sp>
        <p:nvSpPr>
          <p:cNvPr id="33" name="Text Placeholder 5">
            <a:extLst>
              <a:ext uri="{FF2B5EF4-FFF2-40B4-BE49-F238E27FC236}">
                <a16:creationId xmlns:a16="http://schemas.microsoft.com/office/drawing/2014/main" id="{1B422226-217D-DF1E-3DBE-329C2C9F9A7C}"/>
              </a:ext>
            </a:extLst>
          </p:cNvPr>
          <p:cNvSpPr>
            <a:spLocks noGrp="1"/>
          </p:cNvSpPr>
          <p:nvPr>
            <p:ph type="body" sz="quarter" idx="199" hasCustomPrompt="1"/>
          </p:nvPr>
        </p:nvSpPr>
        <p:spPr>
          <a:xfrm>
            <a:off x="14891531" y="2838926"/>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RESULTS</a:t>
            </a:r>
          </a:p>
        </p:txBody>
      </p:sp>
      <p:sp>
        <p:nvSpPr>
          <p:cNvPr id="34" name="Text Placeholder 5">
            <a:extLst>
              <a:ext uri="{FF2B5EF4-FFF2-40B4-BE49-F238E27FC236}">
                <a16:creationId xmlns:a16="http://schemas.microsoft.com/office/drawing/2014/main" id="{D740BF83-FC85-344A-259E-452E9E484687}"/>
              </a:ext>
            </a:extLst>
          </p:cNvPr>
          <p:cNvSpPr>
            <a:spLocks noGrp="1"/>
          </p:cNvSpPr>
          <p:nvPr>
            <p:ph type="body" sz="quarter" idx="200" hasCustomPrompt="1"/>
          </p:nvPr>
        </p:nvSpPr>
        <p:spPr>
          <a:xfrm>
            <a:off x="22179075" y="2838926"/>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CONCLUSIONS</a:t>
            </a:r>
          </a:p>
        </p:txBody>
      </p:sp>
      <p:sp>
        <p:nvSpPr>
          <p:cNvPr id="36" name="Text Placeholder 5">
            <a:extLst>
              <a:ext uri="{FF2B5EF4-FFF2-40B4-BE49-F238E27FC236}">
                <a16:creationId xmlns:a16="http://schemas.microsoft.com/office/drawing/2014/main" id="{FBA11F71-89DF-FF0A-2666-67C55CDA64C4}"/>
              </a:ext>
            </a:extLst>
          </p:cNvPr>
          <p:cNvSpPr>
            <a:spLocks noGrp="1"/>
          </p:cNvSpPr>
          <p:nvPr>
            <p:ph type="body" sz="quarter" idx="201" hasCustomPrompt="1"/>
          </p:nvPr>
        </p:nvSpPr>
        <p:spPr>
          <a:xfrm>
            <a:off x="316443" y="8688204"/>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OBJECTIVES</a:t>
            </a:r>
          </a:p>
        </p:txBody>
      </p:sp>
      <p:sp>
        <p:nvSpPr>
          <p:cNvPr id="37" name="Text Placeholder 5">
            <a:extLst>
              <a:ext uri="{FF2B5EF4-FFF2-40B4-BE49-F238E27FC236}">
                <a16:creationId xmlns:a16="http://schemas.microsoft.com/office/drawing/2014/main" id="{A9C6C4A0-6FDA-E3A4-2784-F7FC950390A4}"/>
              </a:ext>
            </a:extLst>
          </p:cNvPr>
          <p:cNvSpPr>
            <a:spLocks noGrp="1"/>
          </p:cNvSpPr>
          <p:nvPr>
            <p:ph type="body" sz="quarter" idx="202" hasCustomPrompt="1"/>
          </p:nvPr>
        </p:nvSpPr>
        <p:spPr>
          <a:xfrm>
            <a:off x="22179075" y="9655889"/>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REFERENCS</a:t>
            </a:r>
          </a:p>
        </p:txBody>
      </p:sp>
      <p:sp>
        <p:nvSpPr>
          <p:cNvPr id="38" name="Text Placeholder 5">
            <a:extLst>
              <a:ext uri="{FF2B5EF4-FFF2-40B4-BE49-F238E27FC236}">
                <a16:creationId xmlns:a16="http://schemas.microsoft.com/office/drawing/2014/main" id="{757B90B5-1EA3-3C53-FFD9-FD3FB9AE94A6}"/>
              </a:ext>
            </a:extLst>
          </p:cNvPr>
          <p:cNvSpPr>
            <a:spLocks noGrp="1"/>
          </p:cNvSpPr>
          <p:nvPr>
            <p:ph type="body" sz="quarter" idx="203" hasCustomPrompt="1"/>
          </p:nvPr>
        </p:nvSpPr>
        <p:spPr>
          <a:xfrm>
            <a:off x="22179075" y="13918064"/>
            <a:ext cx="6725730" cy="452856"/>
          </a:xfrm>
          <a:prstGeom prst="rect">
            <a:avLst/>
          </a:prstGeom>
          <a:solidFill>
            <a:schemeClr val="accent5">
              <a:lumMod val="50000"/>
            </a:schemeClr>
          </a:solidFill>
        </p:spPr>
        <p:txBody>
          <a:bodyPr wrap="square" lIns="71838" tIns="71838" rIns="71838" bIns="71838" anchor="t" anchorCtr="0">
            <a:spAutoFit/>
          </a:bodyPr>
          <a:lstStyle>
            <a:lvl1pPr marL="0" indent="0" algn="ctr">
              <a:buNone/>
              <a:defRPr sz="2000" b="1" u="none" baseline="0">
                <a:solidFill>
                  <a:schemeClr val="bg1"/>
                </a:solidFill>
                <a:latin typeface="Century Gothic" panose="020B0502020202020204" pitchFamily="34" charset="0"/>
              </a:defRPr>
            </a:lvl1pPr>
          </a:lstStyle>
          <a:p>
            <a:pPr lvl="0"/>
            <a:r>
              <a:rPr lang="en-US" dirty="0"/>
              <a:t>(click to edit)  ACKNOWLEDGEMENTS  or  CONTACT</a:t>
            </a:r>
          </a:p>
        </p:txBody>
      </p:sp>
      <p:sp>
        <p:nvSpPr>
          <p:cNvPr id="39" name="Text Placeholder 3">
            <a:extLst>
              <a:ext uri="{FF2B5EF4-FFF2-40B4-BE49-F238E27FC236}">
                <a16:creationId xmlns:a16="http://schemas.microsoft.com/office/drawing/2014/main" id="{672B03AA-EC0D-75BA-C752-EFE9EEBEB76A}"/>
              </a:ext>
            </a:extLst>
          </p:cNvPr>
          <p:cNvSpPr>
            <a:spLocks noGrp="1"/>
          </p:cNvSpPr>
          <p:nvPr>
            <p:ph type="body" sz="quarter" idx="204" hasCustomPrompt="1"/>
          </p:nvPr>
        </p:nvSpPr>
        <p:spPr>
          <a:xfrm>
            <a:off x="14891531" y="3411053"/>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0" name="Text Placeholder 3">
            <a:extLst>
              <a:ext uri="{FF2B5EF4-FFF2-40B4-BE49-F238E27FC236}">
                <a16:creationId xmlns:a16="http://schemas.microsoft.com/office/drawing/2014/main" id="{D69AD527-DB24-5E48-7C10-69D64583E760}"/>
              </a:ext>
            </a:extLst>
          </p:cNvPr>
          <p:cNvSpPr>
            <a:spLocks noGrp="1"/>
          </p:cNvSpPr>
          <p:nvPr>
            <p:ph type="body" sz="quarter" idx="205" hasCustomPrompt="1"/>
          </p:nvPr>
        </p:nvSpPr>
        <p:spPr>
          <a:xfrm>
            <a:off x="7756387" y="3411053"/>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1" name="Text Placeholder 3">
            <a:extLst>
              <a:ext uri="{FF2B5EF4-FFF2-40B4-BE49-F238E27FC236}">
                <a16:creationId xmlns:a16="http://schemas.microsoft.com/office/drawing/2014/main" id="{7305605C-CEE8-BB7A-9376-121FC337185F}"/>
              </a:ext>
            </a:extLst>
          </p:cNvPr>
          <p:cNvSpPr>
            <a:spLocks noGrp="1"/>
          </p:cNvSpPr>
          <p:nvPr>
            <p:ph type="body" sz="quarter" idx="206" hasCustomPrompt="1"/>
          </p:nvPr>
        </p:nvSpPr>
        <p:spPr>
          <a:xfrm>
            <a:off x="22179075" y="3411053"/>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2" name="Text Placeholder 3">
            <a:extLst>
              <a:ext uri="{FF2B5EF4-FFF2-40B4-BE49-F238E27FC236}">
                <a16:creationId xmlns:a16="http://schemas.microsoft.com/office/drawing/2014/main" id="{F48648C2-4F01-A1F3-CC49-E79F49E4A41C}"/>
              </a:ext>
            </a:extLst>
          </p:cNvPr>
          <p:cNvSpPr>
            <a:spLocks noGrp="1"/>
          </p:cNvSpPr>
          <p:nvPr>
            <p:ph type="body" sz="quarter" idx="207" hasCustomPrompt="1"/>
          </p:nvPr>
        </p:nvSpPr>
        <p:spPr>
          <a:xfrm>
            <a:off x="22179075" y="10209753"/>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3" name="Text Placeholder 3">
            <a:extLst>
              <a:ext uri="{FF2B5EF4-FFF2-40B4-BE49-F238E27FC236}">
                <a16:creationId xmlns:a16="http://schemas.microsoft.com/office/drawing/2014/main" id="{4BD14CFB-2146-301B-0290-46599065007A}"/>
              </a:ext>
            </a:extLst>
          </p:cNvPr>
          <p:cNvSpPr>
            <a:spLocks noGrp="1"/>
          </p:cNvSpPr>
          <p:nvPr>
            <p:ph type="body" sz="quarter" idx="208" hasCustomPrompt="1"/>
          </p:nvPr>
        </p:nvSpPr>
        <p:spPr>
          <a:xfrm>
            <a:off x="316443" y="9263207"/>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4" name="Text Placeholder 3">
            <a:extLst>
              <a:ext uri="{FF2B5EF4-FFF2-40B4-BE49-F238E27FC236}">
                <a16:creationId xmlns:a16="http://schemas.microsoft.com/office/drawing/2014/main" id="{AA2E2CE8-0607-7FE2-CFEB-3332D6304DDF}"/>
              </a:ext>
            </a:extLst>
          </p:cNvPr>
          <p:cNvSpPr>
            <a:spLocks noGrp="1"/>
          </p:cNvSpPr>
          <p:nvPr>
            <p:ph type="body" sz="quarter" idx="209" hasCustomPrompt="1"/>
          </p:nvPr>
        </p:nvSpPr>
        <p:spPr>
          <a:xfrm>
            <a:off x="22179075" y="14471928"/>
            <a:ext cx="6725730" cy="452856"/>
          </a:xfrm>
          <a:prstGeom prst="rect">
            <a:avLst/>
          </a:prstGeom>
        </p:spPr>
        <p:txBody>
          <a:bodyPr wrap="square" lIns="83814" tIns="83814" rIns="83814" bIns="83814" anchor="t" anchorCtr="0">
            <a:spAutoFit/>
          </a:bodyPr>
          <a:lstStyle>
            <a:lvl1pPr marL="0" indent="0">
              <a:buNone/>
              <a:defRPr sz="1800">
                <a:solidFill>
                  <a:schemeClr val="accent5">
                    <a:lumMod val="50000"/>
                  </a:schemeClr>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31" name="Text Placeholder 3">
            <a:extLst>
              <a:ext uri="{FF2B5EF4-FFF2-40B4-BE49-F238E27FC236}">
                <a16:creationId xmlns:a16="http://schemas.microsoft.com/office/drawing/2014/main" id="{A66A711C-DAD4-ECEA-2245-8ED308C89047}"/>
              </a:ext>
            </a:extLst>
          </p:cNvPr>
          <p:cNvSpPr>
            <a:spLocks noGrp="1"/>
          </p:cNvSpPr>
          <p:nvPr>
            <p:ph type="body" sz="quarter" idx="10" hasCustomPrompt="1"/>
          </p:nvPr>
        </p:nvSpPr>
        <p:spPr>
          <a:xfrm>
            <a:off x="316443"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32" name="Text Placeholder 76">
            <a:extLst>
              <a:ext uri="{FF2B5EF4-FFF2-40B4-BE49-F238E27FC236}">
                <a16:creationId xmlns:a16="http://schemas.microsoft.com/office/drawing/2014/main" id="{4EAFBCD2-E619-A1DD-08A3-7F64D0DC6E99}"/>
              </a:ext>
            </a:extLst>
          </p:cNvPr>
          <p:cNvSpPr>
            <a:spLocks noGrp="1"/>
          </p:cNvSpPr>
          <p:nvPr>
            <p:ph type="body" sz="quarter" idx="161" hasCustomPrompt="1"/>
          </p:nvPr>
        </p:nvSpPr>
        <p:spPr>
          <a:xfrm>
            <a:off x="3724206" y="858032"/>
            <a:ext cx="21823080" cy="415498"/>
          </a:xfrm>
          <a:prstGeom prst="rect">
            <a:avLst/>
          </a:prstGeom>
          <a:noFill/>
        </p:spPr>
        <p:txBody>
          <a:bodyPr anchor="t" anchorCtr="0">
            <a:spAutoFit/>
          </a:bodyPr>
          <a:lstStyle>
            <a:lvl1pPr marL="0" indent="0" algn="ctr">
              <a:buFontTx/>
              <a:buNone/>
              <a:defRPr sz="2100">
                <a:solidFill>
                  <a:schemeClr val="tx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authors</a:t>
            </a:r>
          </a:p>
        </p:txBody>
      </p:sp>
      <p:sp>
        <p:nvSpPr>
          <p:cNvPr id="33" name="Text Placeholder 76">
            <a:extLst>
              <a:ext uri="{FF2B5EF4-FFF2-40B4-BE49-F238E27FC236}">
                <a16:creationId xmlns:a16="http://schemas.microsoft.com/office/drawing/2014/main" id="{189C4BEB-83D2-15C1-4341-5B8E530303C3}"/>
              </a:ext>
            </a:extLst>
          </p:cNvPr>
          <p:cNvSpPr>
            <a:spLocks noGrp="1"/>
          </p:cNvSpPr>
          <p:nvPr>
            <p:ph type="body" sz="quarter" idx="195" hasCustomPrompt="1"/>
          </p:nvPr>
        </p:nvSpPr>
        <p:spPr>
          <a:xfrm>
            <a:off x="3724206" y="1403376"/>
            <a:ext cx="21823080" cy="338554"/>
          </a:xfrm>
          <a:prstGeom prst="rect">
            <a:avLst/>
          </a:prstGeom>
          <a:noFill/>
        </p:spPr>
        <p:txBody>
          <a:bodyPr anchor="t" anchorCtr="0">
            <a:spAutoFit/>
          </a:bodyPr>
          <a:lstStyle>
            <a:lvl1pPr marL="0" indent="0" algn="ctr">
              <a:buFontTx/>
              <a:buNone/>
              <a:defRPr sz="1600">
                <a:solidFill>
                  <a:schemeClr val="tx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affiliations</a:t>
            </a:r>
          </a:p>
        </p:txBody>
      </p:sp>
      <p:sp>
        <p:nvSpPr>
          <p:cNvPr id="34" name="Text Placeholder 76">
            <a:extLst>
              <a:ext uri="{FF2B5EF4-FFF2-40B4-BE49-F238E27FC236}">
                <a16:creationId xmlns:a16="http://schemas.microsoft.com/office/drawing/2014/main" id="{A265C16B-DC49-D98E-52F2-F48CDE817177}"/>
              </a:ext>
            </a:extLst>
          </p:cNvPr>
          <p:cNvSpPr>
            <a:spLocks noGrp="1"/>
          </p:cNvSpPr>
          <p:nvPr>
            <p:ph type="body" sz="quarter" idx="196" hasCustomPrompt="1"/>
          </p:nvPr>
        </p:nvSpPr>
        <p:spPr>
          <a:xfrm>
            <a:off x="3718860" y="154402"/>
            <a:ext cx="21823080" cy="646331"/>
          </a:xfrm>
          <a:prstGeom prst="rect">
            <a:avLst/>
          </a:prstGeom>
          <a:noFill/>
        </p:spPr>
        <p:txBody>
          <a:bodyPr anchor="t" anchorCtr="0">
            <a:spAutoFit/>
          </a:bodyPr>
          <a:lstStyle>
            <a:lvl1pPr marL="0" indent="0" algn="ctr">
              <a:buFontTx/>
              <a:buNone/>
              <a:defRPr sz="3600" b="1">
                <a:solidFill>
                  <a:schemeClr val="tx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title</a:t>
            </a:r>
          </a:p>
        </p:txBody>
      </p:sp>
      <p:sp>
        <p:nvSpPr>
          <p:cNvPr id="35" name="Text Placeholder 5">
            <a:extLst>
              <a:ext uri="{FF2B5EF4-FFF2-40B4-BE49-F238E27FC236}">
                <a16:creationId xmlns:a16="http://schemas.microsoft.com/office/drawing/2014/main" id="{C508B8B9-9AF4-3A47-457B-3C0C1836E7E1}"/>
              </a:ext>
            </a:extLst>
          </p:cNvPr>
          <p:cNvSpPr>
            <a:spLocks noGrp="1"/>
          </p:cNvSpPr>
          <p:nvPr>
            <p:ph type="body" sz="quarter" idx="197" hasCustomPrompt="1"/>
          </p:nvPr>
        </p:nvSpPr>
        <p:spPr>
          <a:xfrm>
            <a:off x="316443"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INTRODUCTION or ABSTRACT</a:t>
            </a:r>
          </a:p>
        </p:txBody>
      </p:sp>
      <p:sp>
        <p:nvSpPr>
          <p:cNvPr id="36" name="Text Placeholder 5">
            <a:extLst>
              <a:ext uri="{FF2B5EF4-FFF2-40B4-BE49-F238E27FC236}">
                <a16:creationId xmlns:a16="http://schemas.microsoft.com/office/drawing/2014/main" id="{C0185B69-D4BA-65F4-2B3B-8D01B52913E9}"/>
              </a:ext>
            </a:extLst>
          </p:cNvPr>
          <p:cNvSpPr>
            <a:spLocks noGrp="1"/>
          </p:cNvSpPr>
          <p:nvPr>
            <p:ph type="body" sz="quarter" idx="198" hasCustomPrompt="1"/>
          </p:nvPr>
        </p:nvSpPr>
        <p:spPr>
          <a:xfrm>
            <a:off x="7603987"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MATERIALS &amp; METHODS</a:t>
            </a:r>
          </a:p>
        </p:txBody>
      </p:sp>
      <p:sp>
        <p:nvSpPr>
          <p:cNvPr id="37" name="Text Placeholder 5">
            <a:extLst>
              <a:ext uri="{FF2B5EF4-FFF2-40B4-BE49-F238E27FC236}">
                <a16:creationId xmlns:a16="http://schemas.microsoft.com/office/drawing/2014/main" id="{80B3BDED-81F0-8CC5-3BB2-B72354FF6420}"/>
              </a:ext>
            </a:extLst>
          </p:cNvPr>
          <p:cNvSpPr>
            <a:spLocks noGrp="1"/>
          </p:cNvSpPr>
          <p:nvPr>
            <p:ph type="body" sz="quarter" idx="199" hasCustomPrompt="1"/>
          </p:nvPr>
        </p:nvSpPr>
        <p:spPr>
          <a:xfrm>
            <a:off x="14891531"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RESULTS</a:t>
            </a:r>
          </a:p>
        </p:txBody>
      </p:sp>
      <p:sp>
        <p:nvSpPr>
          <p:cNvPr id="38" name="Text Placeholder 5">
            <a:extLst>
              <a:ext uri="{FF2B5EF4-FFF2-40B4-BE49-F238E27FC236}">
                <a16:creationId xmlns:a16="http://schemas.microsoft.com/office/drawing/2014/main" id="{6B3243A5-2E4C-4A2F-BC3B-42A5D6E64A34}"/>
              </a:ext>
            </a:extLst>
          </p:cNvPr>
          <p:cNvSpPr>
            <a:spLocks noGrp="1"/>
          </p:cNvSpPr>
          <p:nvPr>
            <p:ph type="body" sz="quarter" idx="200" hasCustomPrompt="1"/>
          </p:nvPr>
        </p:nvSpPr>
        <p:spPr>
          <a:xfrm>
            <a:off x="22179075"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CONCLUSIONS</a:t>
            </a:r>
          </a:p>
        </p:txBody>
      </p:sp>
      <p:sp>
        <p:nvSpPr>
          <p:cNvPr id="39" name="Text Placeholder 5">
            <a:extLst>
              <a:ext uri="{FF2B5EF4-FFF2-40B4-BE49-F238E27FC236}">
                <a16:creationId xmlns:a16="http://schemas.microsoft.com/office/drawing/2014/main" id="{899831FB-A876-AEEB-AB84-E331B8F3049B}"/>
              </a:ext>
            </a:extLst>
          </p:cNvPr>
          <p:cNvSpPr>
            <a:spLocks noGrp="1"/>
          </p:cNvSpPr>
          <p:nvPr>
            <p:ph type="body" sz="quarter" idx="201" hasCustomPrompt="1"/>
          </p:nvPr>
        </p:nvSpPr>
        <p:spPr>
          <a:xfrm>
            <a:off x="316443" y="8688204"/>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OBJECTIVES</a:t>
            </a:r>
          </a:p>
        </p:txBody>
      </p:sp>
      <p:sp>
        <p:nvSpPr>
          <p:cNvPr id="40" name="Text Placeholder 5">
            <a:extLst>
              <a:ext uri="{FF2B5EF4-FFF2-40B4-BE49-F238E27FC236}">
                <a16:creationId xmlns:a16="http://schemas.microsoft.com/office/drawing/2014/main" id="{9B8A717C-A042-B768-AB59-F54CDC10A336}"/>
              </a:ext>
            </a:extLst>
          </p:cNvPr>
          <p:cNvSpPr>
            <a:spLocks noGrp="1"/>
          </p:cNvSpPr>
          <p:nvPr>
            <p:ph type="body" sz="quarter" idx="202" hasCustomPrompt="1"/>
          </p:nvPr>
        </p:nvSpPr>
        <p:spPr>
          <a:xfrm>
            <a:off x="22179075" y="9655889"/>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REFERENCS</a:t>
            </a:r>
          </a:p>
        </p:txBody>
      </p:sp>
      <p:sp>
        <p:nvSpPr>
          <p:cNvPr id="41" name="Text Placeholder 5">
            <a:extLst>
              <a:ext uri="{FF2B5EF4-FFF2-40B4-BE49-F238E27FC236}">
                <a16:creationId xmlns:a16="http://schemas.microsoft.com/office/drawing/2014/main" id="{36DCEDA4-7FC0-22C3-FADC-7E9970A0D9E6}"/>
              </a:ext>
            </a:extLst>
          </p:cNvPr>
          <p:cNvSpPr>
            <a:spLocks noGrp="1"/>
          </p:cNvSpPr>
          <p:nvPr>
            <p:ph type="body" sz="quarter" idx="203" hasCustomPrompt="1"/>
          </p:nvPr>
        </p:nvSpPr>
        <p:spPr>
          <a:xfrm>
            <a:off x="22179075" y="13918064"/>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ACKNOWLEDGEMENTS  or  CONTACT</a:t>
            </a:r>
          </a:p>
        </p:txBody>
      </p:sp>
      <p:sp>
        <p:nvSpPr>
          <p:cNvPr id="42" name="Text Placeholder 3">
            <a:extLst>
              <a:ext uri="{FF2B5EF4-FFF2-40B4-BE49-F238E27FC236}">
                <a16:creationId xmlns:a16="http://schemas.microsoft.com/office/drawing/2014/main" id="{6AF67295-B669-8665-F0B5-A1D94AF05766}"/>
              </a:ext>
            </a:extLst>
          </p:cNvPr>
          <p:cNvSpPr>
            <a:spLocks noGrp="1"/>
          </p:cNvSpPr>
          <p:nvPr>
            <p:ph type="body" sz="quarter" idx="204" hasCustomPrompt="1"/>
          </p:nvPr>
        </p:nvSpPr>
        <p:spPr>
          <a:xfrm>
            <a:off x="14891531"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3" name="Text Placeholder 3">
            <a:extLst>
              <a:ext uri="{FF2B5EF4-FFF2-40B4-BE49-F238E27FC236}">
                <a16:creationId xmlns:a16="http://schemas.microsoft.com/office/drawing/2014/main" id="{324AE785-E2DE-38CF-94AD-9B63CFC8526D}"/>
              </a:ext>
            </a:extLst>
          </p:cNvPr>
          <p:cNvSpPr>
            <a:spLocks noGrp="1"/>
          </p:cNvSpPr>
          <p:nvPr>
            <p:ph type="body" sz="quarter" idx="205" hasCustomPrompt="1"/>
          </p:nvPr>
        </p:nvSpPr>
        <p:spPr>
          <a:xfrm>
            <a:off x="7756387"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4" name="Text Placeholder 3">
            <a:extLst>
              <a:ext uri="{FF2B5EF4-FFF2-40B4-BE49-F238E27FC236}">
                <a16:creationId xmlns:a16="http://schemas.microsoft.com/office/drawing/2014/main" id="{7C9BF72B-E92D-451D-0529-07764675C9FC}"/>
              </a:ext>
            </a:extLst>
          </p:cNvPr>
          <p:cNvSpPr>
            <a:spLocks noGrp="1"/>
          </p:cNvSpPr>
          <p:nvPr>
            <p:ph type="body" sz="quarter" idx="206" hasCustomPrompt="1"/>
          </p:nvPr>
        </p:nvSpPr>
        <p:spPr>
          <a:xfrm>
            <a:off x="22179075"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5" name="Text Placeholder 3">
            <a:extLst>
              <a:ext uri="{FF2B5EF4-FFF2-40B4-BE49-F238E27FC236}">
                <a16:creationId xmlns:a16="http://schemas.microsoft.com/office/drawing/2014/main" id="{618369A3-CC78-503D-E2FF-145D22305D7F}"/>
              </a:ext>
            </a:extLst>
          </p:cNvPr>
          <p:cNvSpPr>
            <a:spLocks noGrp="1"/>
          </p:cNvSpPr>
          <p:nvPr>
            <p:ph type="body" sz="quarter" idx="207" hasCustomPrompt="1"/>
          </p:nvPr>
        </p:nvSpPr>
        <p:spPr>
          <a:xfrm>
            <a:off x="22179075" y="102097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6" name="Text Placeholder 3">
            <a:extLst>
              <a:ext uri="{FF2B5EF4-FFF2-40B4-BE49-F238E27FC236}">
                <a16:creationId xmlns:a16="http://schemas.microsoft.com/office/drawing/2014/main" id="{27C2B513-91C5-A0B8-4BA1-D9A4AC4D398B}"/>
              </a:ext>
            </a:extLst>
          </p:cNvPr>
          <p:cNvSpPr>
            <a:spLocks noGrp="1"/>
          </p:cNvSpPr>
          <p:nvPr>
            <p:ph type="body" sz="quarter" idx="208" hasCustomPrompt="1"/>
          </p:nvPr>
        </p:nvSpPr>
        <p:spPr>
          <a:xfrm>
            <a:off x="316443" y="9263207"/>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7" name="Text Placeholder 3">
            <a:extLst>
              <a:ext uri="{FF2B5EF4-FFF2-40B4-BE49-F238E27FC236}">
                <a16:creationId xmlns:a16="http://schemas.microsoft.com/office/drawing/2014/main" id="{0639DE05-4E38-D76E-C24E-DD2A42F6C815}"/>
              </a:ext>
            </a:extLst>
          </p:cNvPr>
          <p:cNvSpPr>
            <a:spLocks noGrp="1"/>
          </p:cNvSpPr>
          <p:nvPr>
            <p:ph type="body" sz="quarter" idx="209" hasCustomPrompt="1"/>
          </p:nvPr>
        </p:nvSpPr>
        <p:spPr>
          <a:xfrm>
            <a:off x="22179075" y="14471928"/>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1862914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28646" y="2693671"/>
            <a:ext cx="21603509" cy="5730240"/>
          </a:xfrm>
        </p:spPr>
        <p:txBody>
          <a:bodyPr anchor="b">
            <a:normAutofit/>
          </a:bodyPr>
          <a:lstStyle>
            <a:lvl1pPr algn="ctr">
              <a:defRPr sz="11520"/>
            </a:lvl1pPr>
          </a:lstStyle>
          <a:p>
            <a:r>
              <a:rPr lang="en-US"/>
              <a:t>Click to edit Master title style</a:t>
            </a:r>
            <a:endParaRPr lang="en-US" dirty="0"/>
          </a:p>
        </p:txBody>
      </p:sp>
      <p:sp>
        <p:nvSpPr>
          <p:cNvPr id="3" name="Subtitle 2"/>
          <p:cNvSpPr>
            <a:spLocks noGrp="1"/>
          </p:cNvSpPr>
          <p:nvPr>
            <p:ph type="subTitle" idx="1"/>
          </p:nvPr>
        </p:nvSpPr>
        <p:spPr>
          <a:xfrm>
            <a:off x="3828646" y="8644891"/>
            <a:ext cx="21603509" cy="3973829"/>
          </a:xfrm>
        </p:spPr>
        <p:txBody>
          <a:bodyPr/>
          <a:lstStyle>
            <a:lvl1pPr marL="0" indent="0" algn="ctr">
              <a:buNone/>
              <a:defRPr sz="5760"/>
            </a:lvl1pPr>
            <a:lvl2pPr marL="1097280" indent="0" algn="ctr">
              <a:buNone/>
              <a:defRPr sz="4800"/>
            </a:lvl2pPr>
            <a:lvl3pPr marL="2194560" indent="0" algn="ctr">
              <a:buNone/>
              <a:defRPr sz="4320"/>
            </a:lvl3pPr>
            <a:lvl4pPr marL="3291840" indent="0" algn="ctr">
              <a:buNone/>
              <a:defRPr sz="3840"/>
            </a:lvl4pPr>
            <a:lvl5pPr marL="4389120" indent="0" algn="ctr">
              <a:buNone/>
              <a:defRPr sz="3840"/>
            </a:lvl5pPr>
            <a:lvl6pPr marL="5486400" indent="0" algn="ctr">
              <a:buNone/>
              <a:defRPr sz="3840"/>
            </a:lvl6pPr>
            <a:lvl7pPr marL="6583680" indent="0" algn="ctr">
              <a:buNone/>
              <a:defRPr sz="3840"/>
            </a:lvl7pPr>
            <a:lvl8pPr marL="7680960" indent="0" algn="ctr">
              <a:buNone/>
              <a:defRPr sz="3840"/>
            </a:lvl8pPr>
            <a:lvl9pPr marL="8778240" indent="0" algn="ctr">
              <a:buNone/>
              <a:defRPr sz="38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53725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21669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50186" y="1577344"/>
            <a:ext cx="23360429" cy="6846569"/>
          </a:xfrm>
        </p:spPr>
        <p:txBody>
          <a:bodyPr anchor="b">
            <a:normAutofit/>
          </a:bodyPr>
          <a:lstStyle>
            <a:lvl1pPr>
              <a:defRPr sz="8160"/>
            </a:lvl1pPr>
          </a:lstStyle>
          <a:p>
            <a:r>
              <a:rPr lang="en-US"/>
              <a:t>Click to edit Master title style</a:t>
            </a:r>
            <a:endParaRPr lang="en-US" dirty="0"/>
          </a:p>
        </p:txBody>
      </p:sp>
      <p:sp>
        <p:nvSpPr>
          <p:cNvPr id="3" name="Text Placeholder 2"/>
          <p:cNvSpPr>
            <a:spLocks noGrp="1"/>
          </p:cNvSpPr>
          <p:nvPr>
            <p:ph type="body" idx="1"/>
          </p:nvPr>
        </p:nvSpPr>
        <p:spPr>
          <a:xfrm>
            <a:off x="2950186" y="8644892"/>
            <a:ext cx="23360429" cy="3600449"/>
          </a:xfrm>
        </p:spPr>
        <p:txBody>
          <a:bodyPr/>
          <a:lstStyle>
            <a:lvl1pPr marL="0" indent="0" algn="ctr">
              <a:buNone/>
              <a:defRPr sz="5760">
                <a:solidFill>
                  <a:schemeClr val="tx1">
                    <a:tint val="75000"/>
                  </a:schemeClr>
                </a:solidFill>
              </a:defRPr>
            </a:lvl1pPr>
            <a:lvl2pPr marL="1097280" indent="0">
              <a:buNone/>
              <a:defRPr sz="4800">
                <a:solidFill>
                  <a:schemeClr val="tx1">
                    <a:tint val="75000"/>
                  </a:schemeClr>
                </a:solidFill>
              </a:defRPr>
            </a:lvl2pPr>
            <a:lvl3pPr marL="2194560" indent="0">
              <a:buNone/>
              <a:defRPr sz="4320">
                <a:solidFill>
                  <a:schemeClr val="tx1">
                    <a:tint val="75000"/>
                  </a:schemeClr>
                </a:solidFill>
              </a:defRPr>
            </a:lvl3pPr>
            <a:lvl4pPr marL="3291840" indent="0">
              <a:buNone/>
              <a:defRPr sz="3840">
                <a:solidFill>
                  <a:schemeClr val="tx1">
                    <a:tint val="75000"/>
                  </a:schemeClr>
                </a:solidFill>
              </a:defRPr>
            </a:lvl4pPr>
            <a:lvl5pPr marL="4389120" indent="0">
              <a:buNone/>
              <a:defRPr sz="3840">
                <a:solidFill>
                  <a:schemeClr val="tx1">
                    <a:tint val="75000"/>
                  </a:schemeClr>
                </a:solidFill>
              </a:defRPr>
            </a:lvl5pPr>
            <a:lvl6pPr marL="5486400" indent="0">
              <a:buNone/>
              <a:defRPr sz="3840">
                <a:solidFill>
                  <a:schemeClr val="tx1">
                    <a:tint val="75000"/>
                  </a:schemeClr>
                </a:solidFill>
              </a:defRPr>
            </a:lvl6pPr>
            <a:lvl7pPr marL="6583680" indent="0">
              <a:buNone/>
              <a:defRPr sz="3840">
                <a:solidFill>
                  <a:schemeClr val="tx1">
                    <a:tint val="75000"/>
                  </a:schemeClr>
                </a:solidFill>
              </a:defRPr>
            </a:lvl7pPr>
            <a:lvl8pPr marL="7680960" indent="0">
              <a:buNone/>
              <a:defRPr sz="3840">
                <a:solidFill>
                  <a:schemeClr val="tx1">
                    <a:tint val="75000"/>
                  </a:schemeClr>
                </a:solidFill>
              </a:defRPr>
            </a:lvl8pPr>
            <a:lvl9pPr marL="8778240" indent="0">
              <a:buNone/>
              <a:defRPr sz="38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53130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93109" y="1463041"/>
            <a:ext cx="24849026" cy="318317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193108" y="5011967"/>
            <a:ext cx="12254410" cy="88869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816167" y="5011967"/>
            <a:ext cx="12225970" cy="88869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2078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3109" y="1463041"/>
            <a:ext cx="24849026" cy="3181351"/>
          </a:xfrm>
        </p:spPr>
        <p:txBody>
          <a:bodyPr/>
          <a:lstStyle/>
          <a:p>
            <a:r>
              <a:rPr lang="en-US"/>
              <a:t>Click to edit Master title style</a:t>
            </a:r>
            <a:endParaRPr lang="en-US" dirty="0"/>
          </a:p>
        </p:txBody>
      </p:sp>
      <p:sp>
        <p:nvSpPr>
          <p:cNvPr id="3" name="Text Placeholder 2"/>
          <p:cNvSpPr>
            <a:spLocks noGrp="1"/>
          </p:cNvSpPr>
          <p:nvPr>
            <p:ph type="body" idx="1"/>
          </p:nvPr>
        </p:nvSpPr>
        <p:spPr>
          <a:xfrm>
            <a:off x="2740331" y="5011968"/>
            <a:ext cx="11710078" cy="1977389"/>
          </a:xfrm>
        </p:spPr>
        <p:txBody>
          <a:bodyPr anchor="b"/>
          <a:lstStyle>
            <a:lvl1pPr marL="0" indent="0">
              <a:lnSpc>
                <a:spcPct val="100000"/>
              </a:lnSpc>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4" name="Content Placeholder 3"/>
          <p:cNvSpPr>
            <a:spLocks noGrp="1"/>
          </p:cNvSpPr>
          <p:nvPr>
            <p:ph sz="half" idx="2"/>
          </p:nvPr>
        </p:nvSpPr>
        <p:spPr>
          <a:xfrm>
            <a:off x="2193108" y="6989357"/>
            <a:ext cx="12257299" cy="69095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64807" y="5011968"/>
            <a:ext cx="11677330" cy="1977389"/>
          </a:xfrm>
        </p:spPr>
        <p:txBody>
          <a:bodyPr anchor="b"/>
          <a:lstStyle>
            <a:lvl1pPr marL="0" indent="0">
              <a:lnSpc>
                <a:spcPct val="100000"/>
              </a:lnSpc>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6" name="Content Placeholder 5"/>
          <p:cNvSpPr>
            <a:spLocks noGrp="1"/>
          </p:cNvSpPr>
          <p:nvPr>
            <p:ph sz="quarter" idx="4"/>
          </p:nvPr>
        </p:nvSpPr>
        <p:spPr>
          <a:xfrm>
            <a:off x="14813281" y="6989357"/>
            <a:ext cx="12228857" cy="69095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539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734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280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01348" y="1463040"/>
            <a:ext cx="9437369" cy="5669280"/>
          </a:xfrm>
        </p:spPr>
        <p:txBody>
          <a:bodyPr anchor="b">
            <a:normAutofit/>
          </a:bodyPr>
          <a:lstStyle>
            <a:lvl1pPr>
              <a:defRPr sz="6720"/>
            </a:lvl1pPr>
          </a:lstStyle>
          <a:p>
            <a:r>
              <a:rPr lang="en-US"/>
              <a:t>Click to edit Master title style</a:t>
            </a:r>
            <a:endParaRPr lang="en-US" dirty="0"/>
          </a:p>
        </p:txBody>
      </p:sp>
      <p:sp>
        <p:nvSpPr>
          <p:cNvPr id="3" name="Content Placeholder 2"/>
          <p:cNvSpPr>
            <a:spLocks noGrp="1"/>
          </p:cNvSpPr>
          <p:nvPr>
            <p:ph idx="1"/>
          </p:nvPr>
        </p:nvSpPr>
        <p:spPr>
          <a:xfrm>
            <a:off x="12187354" y="1463040"/>
            <a:ext cx="14854781" cy="124358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01348" y="7132321"/>
            <a:ext cx="9437369" cy="6766558"/>
          </a:xfrm>
        </p:spPr>
        <p:txBody>
          <a:bodyPr/>
          <a:lstStyle>
            <a:lvl1pPr marL="0" indent="0" algn="ctr">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5657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01346" y="1463040"/>
            <a:ext cx="14231455" cy="5669280"/>
          </a:xfrm>
        </p:spPr>
        <p:txBody>
          <a:bodyPr anchor="b">
            <a:normAutofit/>
          </a:bodyPr>
          <a:lstStyle>
            <a:lvl1pPr>
              <a:defRPr sz="768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19530" y="1821315"/>
            <a:ext cx="7812854" cy="11719291"/>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US"/>
              <a:t>Click icon to add picture</a:t>
            </a:r>
            <a:endParaRPr lang="en-US" dirty="0"/>
          </a:p>
        </p:txBody>
      </p:sp>
      <p:sp>
        <p:nvSpPr>
          <p:cNvPr id="4" name="Text Placeholder 3"/>
          <p:cNvSpPr>
            <a:spLocks noGrp="1"/>
          </p:cNvSpPr>
          <p:nvPr>
            <p:ph type="body" sz="half" idx="2"/>
          </p:nvPr>
        </p:nvSpPr>
        <p:spPr>
          <a:xfrm>
            <a:off x="2193106" y="7132320"/>
            <a:ext cx="14243880" cy="6766560"/>
          </a:xfrm>
        </p:spPr>
        <p:txBody>
          <a:bodyPr>
            <a:normAutofit/>
          </a:bodyPr>
          <a:lstStyle>
            <a:lvl1pPr marL="0" indent="0" algn="ctr">
              <a:buNone/>
              <a:defRPr sz="432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27-Mar-24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4199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134" y="10294494"/>
            <a:ext cx="24882154" cy="1966452"/>
          </a:xfrm>
        </p:spPr>
        <p:txBody>
          <a:bodyPr anchor="b">
            <a:normAutofit/>
          </a:bodyPr>
          <a:lstStyle>
            <a:lvl1pPr>
              <a:defRPr sz="672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93134" y="1491172"/>
            <a:ext cx="24882154" cy="8111364"/>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US"/>
              <a:t>Click icon to add picture</a:t>
            </a:r>
            <a:endParaRPr lang="en-US" dirty="0"/>
          </a:p>
        </p:txBody>
      </p:sp>
      <p:sp>
        <p:nvSpPr>
          <p:cNvPr id="4" name="Text Placeholder 3"/>
          <p:cNvSpPr>
            <a:spLocks noGrp="1"/>
          </p:cNvSpPr>
          <p:nvPr>
            <p:ph type="body" sz="half" idx="2"/>
          </p:nvPr>
        </p:nvSpPr>
        <p:spPr>
          <a:xfrm>
            <a:off x="2193108" y="12260947"/>
            <a:ext cx="24878395" cy="1637933"/>
          </a:xfrm>
        </p:spPr>
        <p:txBody>
          <a:bodyPr>
            <a:normAutofit/>
          </a:bodyPr>
          <a:lstStyle>
            <a:lvl1pPr marL="0" indent="0" algn="ctr">
              <a:buNone/>
              <a:defRPr sz="432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27-Mar-24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72467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108" y="1463041"/>
            <a:ext cx="24849029" cy="8219662"/>
          </a:xfrm>
        </p:spPr>
        <p:txBody>
          <a:bodyPr anchor="ctr"/>
          <a:lstStyle>
            <a:lvl1pPr>
              <a:defRPr sz="7680"/>
            </a:lvl1pPr>
          </a:lstStyle>
          <a:p>
            <a:r>
              <a:rPr lang="en-US"/>
              <a:t>Click to edit Master title style</a:t>
            </a:r>
            <a:endParaRPr lang="en-US" dirty="0"/>
          </a:p>
        </p:txBody>
      </p:sp>
      <p:sp>
        <p:nvSpPr>
          <p:cNvPr id="4" name="Text Placeholder 3"/>
          <p:cNvSpPr>
            <a:spLocks noGrp="1"/>
          </p:cNvSpPr>
          <p:nvPr>
            <p:ph type="body" sz="half" idx="2"/>
          </p:nvPr>
        </p:nvSpPr>
        <p:spPr>
          <a:xfrm>
            <a:off x="2193109" y="10091568"/>
            <a:ext cx="24849026" cy="3821246"/>
          </a:xfrm>
        </p:spPr>
        <p:txBody>
          <a:bodyPr anchor="ctr"/>
          <a:lstStyle>
            <a:lvl1pPr marL="0" indent="0" algn="ctr">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27-Mar-24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24103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70909" y="1463040"/>
            <a:ext cx="22326605" cy="7182970"/>
          </a:xfrm>
        </p:spPr>
        <p:txBody>
          <a:bodyPr anchor="ctr"/>
          <a:lstStyle>
            <a:lvl1pPr>
              <a:defRPr sz="7680"/>
            </a:lvl1pPr>
          </a:lstStyle>
          <a:p>
            <a:r>
              <a:rPr lang="en-US"/>
              <a:t>Click to edit Master title style</a:t>
            </a:r>
            <a:endParaRPr lang="en-US" dirty="0"/>
          </a:p>
        </p:txBody>
      </p:sp>
      <p:sp>
        <p:nvSpPr>
          <p:cNvPr id="12" name="Text Placeholder 3"/>
          <p:cNvSpPr>
            <a:spLocks noGrp="1"/>
          </p:cNvSpPr>
          <p:nvPr>
            <p:ph type="body" sz="half" idx="13"/>
          </p:nvPr>
        </p:nvSpPr>
        <p:spPr>
          <a:xfrm>
            <a:off x="4129547" y="8664077"/>
            <a:ext cx="21005518" cy="1024349"/>
          </a:xfrm>
        </p:spPr>
        <p:txBody>
          <a:bodyPr anchor="t">
            <a:normAutofit/>
          </a:bodyPr>
          <a:lstStyle>
            <a:lvl1pPr marL="0" indent="0" algn="r">
              <a:buNone/>
              <a:defRPr sz="336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4" name="Text Placeholder 3"/>
          <p:cNvSpPr>
            <a:spLocks noGrp="1"/>
          </p:cNvSpPr>
          <p:nvPr>
            <p:ph type="body" sz="half" idx="2"/>
          </p:nvPr>
        </p:nvSpPr>
        <p:spPr>
          <a:xfrm>
            <a:off x="2193106" y="10091570"/>
            <a:ext cx="24849029" cy="3807312"/>
          </a:xfrm>
        </p:spPr>
        <p:txBody>
          <a:bodyPr anchor="ctr">
            <a:normAutofit/>
          </a:bodyPr>
          <a:lstStyle>
            <a:lvl1pPr marL="0" indent="0" algn="ctr">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27-Mar-24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2007869" y="1764579"/>
            <a:ext cx="1463040" cy="1403462"/>
          </a:xfrm>
          <a:prstGeom prst="rect">
            <a:avLst/>
          </a:prstGeom>
        </p:spPr>
        <p:txBody>
          <a:bodyPr vert="horz" lIns="219456" tIns="109728" rIns="219456" bIns="10972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9200" dirty="0">
                <a:solidFill>
                  <a:schemeClr val="tx1"/>
                </a:solidFill>
                <a:effectLst/>
              </a:rPr>
              <a:t>“</a:t>
            </a:r>
          </a:p>
        </p:txBody>
      </p:sp>
      <p:sp>
        <p:nvSpPr>
          <p:cNvPr id="13" name="TextBox 12"/>
          <p:cNvSpPr txBox="1"/>
          <p:nvPr/>
        </p:nvSpPr>
        <p:spPr>
          <a:xfrm>
            <a:off x="25579094" y="7133023"/>
            <a:ext cx="1463040" cy="1403462"/>
          </a:xfrm>
          <a:prstGeom prst="rect">
            <a:avLst/>
          </a:prstGeom>
        </p:spPr>
        <p:txBody>
          <a:bodyPr vert="horz" lIns="219456" tIns="109728" rIns="219456" bIns="10972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9200" dirty="0">
                <a:solidFill>
                  <a:schemeClr val="tx1"/>
                </a:solidFill>
                <a:effectLst/>
              </a:rPr>
              <a:t>”</a:t>
            </a:r>
          </a:p>
        </p:txBody>
      </p:sp>
    </p:spTree>
    <p:extLst>
      <p:ext uri="{BB962C8B-B14F-4D97-AF65-F5344CB8AC3E}">
        <p14:creationId xmlns:p14="http://schemas.microsoft.com/office/powerpoint/2010/main" val="125068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193136" y="5104662"/>
            <a:ext cx="24852785" cy="6028404"/>
          </a:xfrm>
        </p:spPr>
        <p:txBody>
          <a:bodyPr anchor="b"/>
          <a:lstStyle>
            <a:lvl1pPr>
              <a:defRPr sz="7680"/>
            </a:lvl1pPr>
          </a:lstStyle>
          <a:p>
            <a:r>
              <a:rPr lang="en-US"/>
              <a:t>Click to edit Master title style</a:t>
            </a:r>
            <a:endParaRPr lang="en-US" dirty="0"/>
          </a:p>
        </p:txBody>
      </p:sp>
      <p:sp>
        <p:nvSpPr>
          <p:cNvPr id="4" name="Text Placeholder 3"/>
          <p:cNvSpPr>
            <a:spLocks noGrp="1"/>
          </p:cNvSpPr>
          <p:nvPr>
            <p:ph type="body" sz="half" idx="2"/>
          </p:nvPr>
        </p:nvSpPr>
        <p:spPr>
          <a:xfrm>
            <a:off x="2193107" y="11161334"/>
            <a:ext cx="24849031" cy="2737546"/>
          </a:xfrm>
        </p:spPr>
        <p:txBody>
          <a:bodyPr anchor="t"/>
          <a:lstStyle>
            <a:lvl1pPr marL="0" indent="0" algn="ctr">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27-Mar-24</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4069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93106" y="1463041"/>
            <a:ext cx="24849029" cy="3181351"/>
          </a:xfrm>
        </p:spPr>
        <p:txBody>
          <a:bodyPr/>
          <a:lstStyle/>
          <a:p>
            <a:r>
              <a:rPr lang="en-US"/>
              <a:t>Click to edit Master title style</a:t>
            </a:r>
            <a:endParaRPr lang="en-US" dirty="0"/>
          </a:p>
        </p:txBody>
      </p:sp>
      <p:sp>
        <p:nvSpPr>
          <p:cNvPr id="7" name="Text Placeholder 2"/>
          <p:cNvSpPr>
            <a:spLocks noGrp="1"/>
          </p:cNvSpPr>
          <p:nvPr>
            <p:ph type="body" idx="1"/>
          </p:nvPr>
        </p:nvSpPr>
        <p:spPr>
          <a:xfrm>
            <a:off x="2193106" y="5011967"/>
            <a:ext cx="7917494" cy="1975932"/>
          </a:xfrm>
        </p:spPr>
        <p:txBody>
          <a:bodyPr anchor="b">
            <a:noAutofit/>
          </a:bodyPr>
          <a:lstStyle>
            <a:lvl1pPr marL="0" indent="0" algn="ctr">
              <a:lnSpc>
                <a:spcPct val="100000"/>
              </a:lnSpc>
              <a:buNone/>
              <a:defRPr sz="5760" b="0">
                <a:solidFill>
                  <a:schemeClr val="tx1"/>
                </a:solidFill>
              </a:defRPr>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8" name="Text Placeholder 3"/>
          <p:cNvSpPr>
            <a:spLocks noGrp="1"/>
          </p:cNvSpPr>
          <p:nvPr>
            <p:ph type="body" sz="half" idx="15"/>
          </p:nvPr>
        </p:nvSpPr>
        <p:spPr>
          <a:xfrm>
            <a:off x="2193106" y="6987898"/>
            <a:ext cx="7917494" cy="6910982"/>
          </a:xfrm>
        </p:spPr>
        <p:txBody>
          <a:bodyPr anchor="t">
            <a:normAutofit/>
          </a:bodyPr>
          <a:lstStyle>
            <a:lvl1pPr marL="0" indent="0" algn="ctr">
              <a:buNone/>
              <a:defRPr sz="3360"/>
            </a:lvl1pPr>
            <a:lvl2pPr marL="1097280" indent="0">
              <a:buNone/>
              <a:defRPr sz="2880"/>
            </a:lvl2pPr>
            <a:lvl3pPr marL="2194560" indent="0">
              <a:buNone/>
              <a:defRPr sz="2400"/>
            </a:lvl3pPr>
            <a:lvl4pPr marL="3291840" indent="0">
              <a:buNone/>
              <a:defRPr sz="2160"/>
            </a:lvl4pPr>
            <a:lvl5pPr marL="4389120" indent="0">
              <a:buNone/>
              <a:defRPr sz="2160"/>
            </a:lvl5pPr>
            <a:lvl6pPr marL="5486400" indent="0">
              <a:buNone/>
              <a:defRPr sz="2160"/>
            </a:lvl6pPr>
            <a:lvl7pPr marL="6583680" indent="0">
              <a:buNone/>
              <a:defRPr sz="2160"/>
            </a:lvl7pPr>
            <a:lvl8pPr marL="7680960" indent="0">
              <a:buNone/>
              <a:defRPr sz="2160"/>
            </a:lvl8pPr>
            <a:lvl9pPr marL="8778240" indent="0">
              <a:buNone/>
              <a:defRPr sz="2160"/>
            </a:lvl9pPr>
          </a:lstStyle>
          <a:p>
            <a:pPr lvl="0"/>
            <a:r>
              <a:rPr lang="en-US"/>
              <a:t>Click to edit Master text styles</a:t>
            </a:r>
          </a:p>
        </p:txBody>
      </p:sp>
      <p:sp>
        <p:nvSpPr>
          <p:cNvPr id="9" name="Text Placeholder 4"/>
          <p:cNvSpPr>
            <a:spLocks noGrp="1"/>
          </p:cNvSpPr>
          <p:nvPr>
            <p:ph type="body" sz="quarter" idx="3"/>
          </p:nvPr>
        </p:nvSpPr>
        <p:spPr>
          <a:xfrm>
            <a:off x="10667707" y="5011968"/>
            <a:ext cx="7916539" cy="1975930"/>
          </a:xfrm>
        </p:spPr>
        <p:txBody>
          <a:bodyPr anchor="b">
            <a:noAutofit/>
          </a:bodyPr>
          <a:lstStyle>
            <a:lvl1pPr marL="0" indent="0" algn="ctr">
              <a:lnSpc>
                <a:spcPct val="100000"/>
              </a:lnSpc>
              <a:buNone/>
              <a:defRPr sz="5760" b="0">
                <a:solidFill>
                  <a:schemeClr val="tx1"/>
                </a:solidFill>
              </a:defRPr>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10" name="Text Placeholder 3"/>
          <p:cNvSpPr>
            <a:spLocks noGrp="1"/>
          </p:cNvSpPr>
          <p:nvPr>
            <p:ph type="body" sz="half" idx="16"/>
          </p:nvPr>
        </p:nvSpPr>
        <p:spPr>
          <a:xfrm>
            <a:off x="10667709" y="6987898"/>
            <a:ext cx="7919570" cy="6910982"/>
          </a:xfrm>
        </p:spPr>
        <p:txBody>
          <a:bodyPr anchor="t">
            <a:normAutofit/>
          </a:bodyPr>
          <a:lstStyle>
            <a:lvl1pPr marL="0" indent="0" algn="ctr">
              <a:buNone/>
              <a:defRPr sz="3360"/>
            </a:lvl1pPr>
            <a:lvl2pPr marL="1097280" indent="0">
              <a:buNone/>
              <a:defRPr sz="2880"/>
            </a:lvl2pPr>
            <a:lvl3pPr marL="2194560" indent="0">
              <a:buNone/>
              <a:defRPr sz="2400"/>
            </a:lvl3pPr>
            <a:lvl4pPr marL="3291840" indent="0">
              <a:buNone/>
              <a:defRPr sz="2160"/>
            </a:lvl4pPr>
            <a:lvl5pPr marL="4389120" indent="0">
              <a:buNone/>
              <a:defRPr sz="2160"/>
            </a:lvl5pPr>
            <a:lvl6pPr marL="5486400" indent="0">
              <a:buNone/>
              <a:defRPr sz="2160"/>
            </a:lvl6pPr>
            <a:lvl7pPr marL="6583680" indent="0">
              <a:buNone/>
              <a:defRPr sz="2160"/>
            </a:lvl7pPr>
            <a:lvl8pPr marL="7680960" indent="0">
              <a:buNone/>
              <a:defRPr sz="2160"/>
            </a:lvl8pPr>
            <a:lvl9pPr marL="8778240" indent="0">
              <a:buNone/>
              <a:defRPr sz="2160"/>
            </a:lvl9pPr>
          </a:lstStyle>
          <a:p>
            <a:pPr lvl="0"/>
            <a:r>
              <a:rPr lang="en-US"/>
              <a:t>Click to edit Master text styles</a:t>
            </a:r>
          </a:p>
        </p:txBody>
      </p:sp>
      <p:sp>
        <p:nvSpPr>
          <p:cNvPr id="11" name="Text Placeholder 4"/>
          <p:cNvSpPr>
            <a:spLocks noGrp="1"/>
          </p:cNvSpPr>
          <p:nvPr>
            <p:ph type="body" sz="quarter" idx="13"/>
          </p:nvPr>
        </p:nvSpPr>
        <p:spPr>
          <a:xfrm>
            <a:off x="19135917" y="5011968"/>
            <a:ext cx="7898906" cy="1975930"/>
          </a:xfrm>
        </p:spPr>
        <p:txBody>
          <a:bodyPr anchor="b">
            <a:noAutofit/>
          </a:bodyPr>
          <a:lstStyle>
            <a:lvl1pPr marL="0" indent="0" algn="ctr">
              <a:lnSpc>
                <a:spcPct val="100000"/>
              </a:lnSpc>
              <a:buNone/>
              <a:defRPr sz="5760" b="0">
                <a:solidFill>
                  <a:schemeClr val="tx1"/>
                </a:solidFill>
              </a:defRPr>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12" name="Text Placeholder 3"/>
          <p:cNvSpPr>
            <a:spLocks noGrp="1"/>
          </p:cNvSpPr>
          <p:nvPr>
            <p:ph type="body" sz="half" idx="17"/>
          </p:nvPr>
        </p:nvSpPr>
        <p:spPr>
          <a:xfrm>
            <a:off x="19143232" y="6987898"/>
            <a:ext cx="7898906" cy="6910982"/>
          </a:xfrm>
        </p:spPr>
        <p:txBody>
          <a:bodyPr anchor="t">
            <a:normAutofit/>
          </a:bodyPr>
          <a:lstStyle>
            <a:lvl1pPr marL="0" indent="0" algn="ctr">
              <a:buNone/>
              <a:defRPr sz="3360"/>
            </a:lvl1pPr>
            <a:lvl2pPr marL="1097280" indent="0">
              <a:buNone/>
              <a:defRPr sz="2880"/>
            </a:lvl2pPr>
            <a:lvl3pPr marL="2194560" indent="0">
              <a:buNone/>
              <a:defRPr sz="2400"/>
            </a:lvl3pPr>
            <a:lvl4pPr marL="3291840" indent="0">
              <a:buNone/>
              <a:defRPr sz="2160"/>
            </a:lvl4pPr>
            <a:lvl5pPr marL="4389120" indent="0">
              <a:buNone/>
              <a:defRPr sz="2160"/>
            </a:lvl5pPr>
            <a:lvl6pPr marL="5486400" indent="0">
              <a:buNone/>
              <a:defRPr sz="2160"/>
            </a:lvl6pPr>
            <a:lvl7pPr marL="6583680" indent="0">
              <a:buNone/>
              <a:defRPr sz="2160"/>
            </a:lvl7pPr>
            <a:lvl8pPr marL="7680960" indent="0">
              <a:buNone/>
              <a:defRPr sz="2160"/>
            </a:lvl8pPr>
            <a:lvl9pPr marL="8778240" indent="0">
              <a:buNone/>
              <a:defRPr sz="216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27-Mar-24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4255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93108" y="1463041"/>
            <a:ext cx="24849029" cy="3181351"/>
          </a:xfrm>
        </p:spPr>
        <p:txBody>
          <a:bodyPr/>
          <a:lstStyle/>
          <a:p>
            <a:r>
              <a:rPr lang="en-US"/>
              <a:t>Click to edit Master title style</a:t>
            </a:r>
            <a:endParaRPr lang="en-US" dirty="0"/>
          </a:p>
        </p:txBody>
      </p:sp>
      <p:sp>
        <p:nvSpPr>
          <p:cNvPr id="19" name="Text Placeholder 2"/>
          <p:cNvSpPr>
            <a:spLocks noGrp="1"/>
          </p:cNvSpPr>
          <p:nvPr>
            <p:ph type="body" idx="1"/>
          </p:nvPr>
        </p:nvSpPr>
        <p:spPr>
          <a:xfrm>
            <a:off x="2193109" y="10070158"/>
            <a:ext cx="7917492" cy="1383029"/>
          </a:xfrm>
        </p:spPr>
        <p:txBody>
          <a:bodyPr anchor="b">
            <a:noAutofit/>
          </a:bodyPr>
          <a:lstStyle>
            <a:lvl1pPr marL="0" indent="0" algn="ctr">
              <a:lnSpc>
                <a:spcPct val="100000"/>
              </a:lnSpc>
              <a:buNone/>
              <a:defRPr sz="4800" b="0">
                <a:solidFill>
                  <a:schemeClr val="tx1"/>
                </a:solidFill>
              </a:defRPr>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20" name="Picture Placeholder 2"/>
          <p:cNvSpPr>
            <a:spLocks noGrp="1" noChangeAspect="1"/>
          </p:cNvSpPr>
          <p:nvPr>
            <p:ph type="pic" idx="15"/>
          </p:nvPr>
        </p:nvSpPr>
        <p:spPr>
          <a:xfrm>
            <a:off x="2620848" y="5517569"/>
            <a:ext cx="7056120" cy="3657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3840"/>
            </a:lvl1pPr>
            <a:lvl2pPr marL="1097280" indent="0">
              <a:buNone/>
              <a:defRPr sz="3840"/>
            </a:lvl2pPr>
            <a:lvl3pPr marL="2194560" indent="0">
              <a:buNone/>
              <a:defRPr sz="3840"/>
            </a:lvl3pPr>
            <a:lvl4pPr marL="3291840" indent="0">
              <a:buNone/>
              <a:defRPr sz="3840"/>
            </a:lvl4pPr>
            <a:lvl5pPr marL="4389120" indent="0">
              <a:buNone/>
              <a:defRPr sz="3840"/>
            </a:lvl5pPr>
            <a:lvl6pPr marL="5486400" indent="0">
              <a:buNone/>
              <a:defRPr sz="3840"/>
            </a:lvl6pPr>
            <a:lvl7pPr marL="6583680" indent="0">
              <a:buNone/>
              <a:defRPr sz="3840"/>
            </a:lvl7pPr>
            <a:lvl8pPr marL="7680960" indent="0">
              <a:buNone/>
              <a:defRPr sz="3840"/>
            </a:lvl8pPr>
            <a:lvl9pPr marL="8778240" indent="0">
              <a:buNone/>
              <a:defRPr sz="3840"/>
            </a:lvl9pPr>
          </a:lstStyle>
          <a:p>
            <a:r>
              <a:rPr lang="en-US"/>
              <a:t>Click icon to add picture</a:t>
            </a:r>
            <a:endParaRPr lang="en-US" dirty="0"/>
          </a:p>
        </p:txBody>
      </p:sp>
      <p:sp>
        <p:nvSpPr>
          <p:cNvPr id="21" name="Text Placeholder 3"/>
          <p:cNvSpPr>
            <a:spLocks noGrp="1"/>
          </p:cNvSpPr>
          <p:nvPr>
            <p:ph type="body" sz="half" idx="18"/>
          </p:nvPr>
        </p:nvSpPr>
        <p:spPr>
          <a:xfrm>
            <a:off x="2193109" y="11453187"/>
            <a:ext cx="7917492" cy="2445691"/>
          </a:xfrm>
        </p:spPr>
        <p:txBody>
          <a:bodyPr anchor="t">
            <a:normAutofit/>
          </a:bodyPr>
          <a:lstStyle>
            <a:lvl1pPr marL="0" indent="0" algn="ctr">
              <a:buNone/>
              <a:defRPr sz="3360"/>
            </a:lvl1pPr>
            <a:lvl2pPr marL="1097280" indent="0">
              <a:buNone/>
              <a:defRPr sz="2880"/>
            </a:lvl2pPr>
            <a:lvl3pPr marL="2194560" indent="0">
              <a:buNone/>
              <a:defRPr sz="2400"/>
            </a:lvl3pPr>
            <a:lvl4pPr marL="3291840" indent="0">
              <a:buNone/>
              <a:defRPr sz="2160"/>
            </a:lvl4pPr>
            <a:lvl5pPr marL="4389120" indent="0">
              <a:buNone/>
              <a:defRPr sz="2160"/>
            </a:lvl5pPr>
            <a:lvl6pPr marL="5486400" indent="0">
              <a:buNone/>
              <a:defRPr sz="2160"/>
            </a:lvl6pPr>
            <a:lvl7pPr marL="6583680" indent="0">
              <a:buNone/>
              <a:defRPr sz="2160"/>
            </a:lvl7pPr>
            <a:lvl8pPr marL="7680960" indent="0">
              <a:buNone/>
              <a:defRPr sz="2160"/>
            </a:lvl8pPr>
            <a:lvl9pPr marL="8778240" indent="0">
              <a:buNone/>
              <a:defRPr sz="2160"/>
            </a:lvl9pPr>
          </a:lstStyle>
          <a:p>
            <a:pPr lvl="0"/>
            <a:r>
              <a:rPr lang="en-US"/>
              <a:t>Click to edit Master text styles</a:t>
            </a:r>
          </a:p>
        </p:txBody>
      </p:sp>
      <p:sp>
        <p:nvSpPr>
          <p:cNvPr id="22" name="Text Placeholder 4"/>
          <p:cNvSpPr>
            <a:spLocks noGrp="1"/>
          </p:cNvSpPr>
          <p:nvPr>
            <p:ph type="body" sz="quarter" idx="3"/>
          </p:nvPr>
        </p:nvSpPr>
        <p:spPr>
          <a:xfrm>
            <a:off x="10662484" y="10070158"/>
            <a:ext cx="7917559" cy="1383029"/>
          </a:xfrm>
        </p:spPr>
        <p:txBody>
          <a:bodyPr anchor="b">
            <a:noAutofit/>
          </a:bodyPr>
          <a:lstStyle>
            <a:lvl1pPr marL="0" indent="0" algn="ctr">
              <a:lnSpc>
                <a:spcPct val="100000"/>
              </a:lnSpc>
              <a:buNone/>
              <a:defRPr sz="4800" b="0">
                <a:solidFill>
                  <a:schemeClr val="tx1"/>
                </a:solidFill>
              </a:defRPr>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23" name="Picture Placeholder 2"/>
          <p:cNvSpPr>
            <a:spLocks noGrp="1" noChangeAspect="1"/>
          </p:cNvSpPr>
          <p:nvPr>
            <p:ph type="pic" idx="21"/>
          </p:nvPr>
        </p:nvSpPr>
        <p:spPr>
          <a:xfrm>
            <a:off x="10965592" y="5517569"/>
            <a:ext cx="7033260" cy="3657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3840"/>
            </a:lvl1pPr>
            <a:lvl2pPr marL="1097280" indent="0">
              <a:buNone/>
              <a:defRPr sz="3840"/>
            </a:lvl2pPr>
            <a:lvl3pPr marL="2194560" indent="0">
              <a:buNone/>
              <a:defRPr sz="3840"/>
            </a:lvl3pPr>
            <a:lvl4pPr marL="3291840" indent="0">
              <a:buNone/>
              <a:defRPr sz="3840"/>
            </a:lvl4pPr>
            <a:lvl5pPr marL="4389120" indent="0">
              <a:buNone/>
              <a:defRPr sz="3840"/>
            </a:lvl5pPr>
            <a:lvl6pPr marL="5486400" indent="0">
              <a:buNone/>
              <a:defRPr sz="3840"/>
            </a:lvl6pPr>
            <a:lvl7pPr marL="6583680" indent="0">
              <a:buNone/>
              <a:defRPr sz="3840"/>
            </a:lvl7pPr>
            <a:lvl8pPr marL="7680960" indent="0">
              <a:buNone/>
              <a:defRPr sz="3840"/>
            </a:lvl8pPr>
            <a:lvl9pPr marL="8778240" indent="0">
              <a:buNone/>
              <a:defRPr sz="3840"/>
            </a:lvl9pPr>
          </a:lstStyle>
          <a:p>
            <a:r>
              <a:rPr lang="en-US"/>
              <a:t>Click icon to add picture</a:t>
            </a:r>
            <a:endParaRPr lang="en-US" dirty="0"/>
          </a:p>
        </p:txBody>
      </p:sp>
      <p:sp>
        <p:nvSpPr>
          <p:cNvPr id="24" name="Text Placeholder 3"/>
          <p:cNvSpPr>
            <a:spLocks noGrp="1"/>
          </p:cNvSpPr>
          <p:nvPr>
            <p:ph type="body" sz="half" idx="19"/>
          </p:nvPr>
        </p:nvSpPr>
        <p:spPr>
          <a:xfrm>
            <a:off x="10659235" y="11453184"/>
            <a:ext cx="7920806" cy="2445691"/>
          </a:xfrm>
        </p:spPr>
        <p:txBody>
          <a:bodyPr anchor="t">
            <a:normAutofit/>
          </a:bodyPr>
          <a:lstStyle>
            <a:lvl1pPr marL="0" indent="0" algn="ctr">
              <a:buNone/>
              <a:defRPr sz="3360"/>
            </a:lvl1pPr>
            <a:lvl2pPr marL="1097280" indent="0">
              <a:buNone/>
              <a:defRPr sz="2880"/>
            </a:lvl2pPr>
            <a:lvl3pPr marL="2194560" indent="0">
              <a:buNone/>
              <a:defRPr sz="2400"/>
            </a:lvl3pPr>
            <a:lvl4pPr marL="3291840" indent="0">
              <a:buNone/>
              <a:defRPr sz="2160"/>
            </a:lvl4pPr>
            <a:lvl5pPr marL="4389120" indent="0">
              <a:buNone/>
              <a:defRPr sz="2160"/>
            </a:lvl5pPr>
            <a:lvl6pPr marL="5486400" indent="0">
              <a:buNone/>
              <a:defRPr sz="2160"/>
            </a:lvl6pPr>
            <a:lvl7pPr marL="6583680" indent="0">
              <a:buNone/>
              <a:defRPr sz="2160"/>
            </a:lvl7pPr>
            <a:lvl8pPr marL="7680960" indent="0">
              <a:buNone/>
              <a:defRPr sz="2160"/>
            </a:lvl8pPr>
            <a:lvl9pPr marL="8778240" indent="0">
              <a:buNone/>
              <a:defRPr sz="2160"/>
            </a:lvl9pPr>
          </a:lstStyle>
          <a:p>
            <a:pPr lvl="0"/>
            <a:r>
              <a:rPr lang="en-US"/>
              <a:t>Click to edit Master text styles</a:t>
            </a:r>
          </a:p>
        </p:txBody>
      </p:sp>
      <p:sp>
        <p:nvSpPr>
          <p:cNvPr id="25" name="Text Placeholder 4"/>
          <p:cNvSpPr>
            <a:spLocks noGrp="1"/>
          </p:cNvSpPr>
          <p:nvPr>
            <p:ph type="body" sz="quarter" idx="13"/>
          </p:nvPr>
        </p:nvSpPr>
        <p:spPr>
          <a:xfrm>
            <a:off x="19136215" y="10070158"/>
            <a:ext cx="7895760" cy="1383029"/>
          </a:xfrm>
        </p:spPr>
        <p:txBody>
          <a:bodyPr anchor="b">
            <a:noAutofit/>
          </a:bodyPr>
          <a:lstStyle>
            <a:lvl1pPr marL="0" indent="0" algn="ctr">
              <a:lnSpc>
                <a:spcPct val="100000"/>
              </a:lnSpc>
              <a:buNone/>
              <a:defRPr sz="4800" b="0">
                <a:solidFill>
                  <a:schemeClr val="tx1"/>
                </a:solidFill>
              </a:defRPr>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26" name="Picture Placeholder 2"/>
          <p:cNvSpPr>
            <a:spLocks noGrp="1" noChangeAspect="1"/>
          </p:cNvSpPr>
          <p:nvPr>
            <p:ph type="pic" idx="22"/>
          </p:nvPr>
        </p:nvSpPr>
        <p:spPr>
          <a:xfrm>
            <a:off x="19566729" y="5517569"/>
            <a:ext cx="7037071" cy="36576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3840"/>
            </a:lvl1pPr>
            <a:lvl2pPr marL="1097280" indent="0">
              <a:buNone/>
              <a:defRPr sz="3840"/>
            </a:lvl2pPr>
            <a:lvl3pPr marL="2194560" indent="0">
              <a:buNone/>
              <a:defRPr sz="3840"/>
            </a:lvl3pPr>
            <a:lvl4pPr marL="3291840" indent="0">
              <a:buNone/>
              <a:defRPr sz="3840"/>
            </a:lvl4pPr>
            <a:lvl5pPr marL="4389120" indent="0">
              <a:buNone/>
              <a:defRPr sz="3840"/>
            </a:lvl5pPr>
            <a:lvl6pPr marL="5486400" indent="0">
              <a:buNone/>
              <a:defRPr sz="3840"/>
            </a:lvl6pPr>
            <a:lvl7pPr marL="6583680" indent="0">
              <a:buNone/>
              <a:defRPr sz="3840"/>
            </a:lvl7pPr>
            <a:lvl8pPr marL="7680960" indent="0">
              <a:buNone/>
              <a:defRPr sz="3840"/>
            </a:lvl8pPr>
            <a:lvl9pPr marL="8778240" indent="0">
              <a:buNone/>
              <a:defRPr sz="3840"/>
            </a:lvl9pPr>
          </a:lstStyle>
          <a:p>
            <a:r>
              <a:rPr lang="en-US"/>
              <a:t>Click icon to add picture</a:t>
            </a:r>
            <a:endParaRPr lang="en-US" dirty="0"/>
          </a:p>
        </p:txBody>
      </p:sp>
      <p:sp>
        <p:nvSpPr>
          <p:cNvPr id="27" name="Text Placeholder 3"/>
          <p:cNvSpPr>
            <a:spLocks noGrp="1"/>
          </p:cNvSpPr>
          <p:nvPr>
            <p:ph type="body" sz="half" idx="20"/>
          </p:nvPr>
        </p:nvSpPr>
        <p:spPr>
          <a:xfrm>
            <a:off x="19135915" y="11453188"/>
            <a:ext cx="7906219" cy="2445689"/>
          </a:xfrm>
        </p:spPr>
        <p:txBody>
          <a:bodyPr anchor="t">
            <a:normAutofit/>
          </a:bodyPr>
          <a:lstStyle>
            <a:lvl1pPr marL="0" indent="0" algn="ctr">
              <a:buNone/>
              <a:defRPr sz="3360"/>
            </a:lvl1pPr>
            <a:lvl2pPr marL="1097280" indent="0">
              <a:buNone/>
              <a:defRPr sz="2880"/>
            </a:lvl2pPr>
            <a:lvl3pPr marL="2194560" indent="0">
              <a:buNone/>
              <a:defRPr sz="2400"/>
            </a:lvl3pPr>
            <a:lvl4pPr marL="3291840" indent="0">
              <a:buNone/>
              <a:defRPr sz="2160"/>
            </a:lvl4pPr>
            <a:lvl5pPr marL="4389120" indent="0">
              <a:buNone/>
              <a:defRPr sz="2160"/>
            </a:lvl5pPr>
            <a:lvl6pPr marL="5486400" indent="0">
              <a:buNone/>
              <a:defRPr sz="2160"/>
            </a:lvl6pPr>
            <a:lvl7pPr marL="6583680" indent="0">
              <a:buNone/>
              <a:defRPr sz="2160"/>
            </a:lvl7pPr>
            <a:lvl8pPr marL="7680960" indent="0">
              <a:buNone/>
              <a:defRPr sz="2160"/>
            </a:lvl8pPr>
            <a:lvl9pPr marL="8778240" indent="0">
              <a:buNone/>
              <a:defRPr sz="216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27-Mar-24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7715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241817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939761" y="1463039"/>
            <a:ext cx="6102377" cy="12435842"/>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193107" y="1463039"/>
            <a:ext cx="18380892" cy="124358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27-Mar-24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5778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Without guides">
    <p:spTree>
      <p:nvGrpSpPr>
        <p:cNvPr id="1" name=""/>
        <p:cNvGrpSpPr/>
        <p:nvPr/>
      </p:nvGrpSpPr>
      <p:grpSpPr>
        <a:xfrm>
          <a:off x="0" y="0"/>
          <a:ext cx="0" cy="0"/>
          <a:chOff x="0" y="0"/>
          <a:chExt cx="0" cy="0"/>
        </a:xfrm>
      </p:grpSpPr>
      <p:sp>
        <p:nvSpPr>
          <p:cNvPr id="31" name="Text Placeholder 3">
            <a:extLst>
              <a:ext uri="{FF2B5EF4-FFF2-40B4-BE49-F238E27FC236}">
                <a16:creationId xmlns:a16="http://schemas.microsoft.com/office/drawing/2014/main" id="{A66A711C-DAD4-ECEA-2245-8ED308C89047}"/>
              </a:ext>
            </a:extLst>
          </p:cNvPr>
          <p:cNvSpPr>
            <a:spLocks noGrp="1"/>
          </p:cNvSpPr>
          <p:nvPr>
            <p:ph type="body" sz="quarter" idx="10" hasCustomPrompt="1"/>
          </p:nvPr>
        </p:nvSpPr>
        <p:spPr>
          <a:xfrm>
            <a:off x="316443"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32" name="Text Placeholder 76">
            <a:extLst>
              <a:ext uri="{FF2B5EF4-FFF2-40B4-BE49-F238E27FC236}">
                <a16:creationId xmlns:a16="http://schemas.microsoft.com/office/drawing/2014/main" id="{4EAFBCD2-E619-A1DD-08A3-7F64D0DC6E99}"/>
              </a:ext>
            </a:extLst>
          </p:cNvPr>
          <p:cNvSpPr>
            <a:spLocks noGrp="1"/>
          </p:cNvSpPr>
          <p:nvPr>
            <p:ph type="body" sz="quarter" idx="161" hasCustomPrompt="1"/>
          </p:nvPr>
        </p:nvSpPr>
        <p:spPr>
          <a:xfrm>
            <a:off x="3724206" y="858032"/>
            <a:ext cx="21823080" cy="415498"/>
          </a:xfrm>
          <a:prstGeom prst="rect">
            <a:avLst/>
          </a:prstGeom>
          <a:noFill/>
        </p:spPr>
        <p:txBody>
          <a:bodyPr anchor="t" anchorCtr="0">
            <a:spAutoFit/>
          </a:bodyPr>
          <a:lstStyle>
            <a:lvl1pPr marL="0" indent="0" algn="ctr">
              <a:buFontTx/>
              <a:buNone/>
              <a:defRPr sz="2100">
                <a:solidFill>
                  <a:schemeClr val="tx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authors</a:t>
            </a:r>
          </a:p>
        </p:txBody>
      </p:sp>
      <p:sp>
        <p:nvSpPr>
          <p:cNvPr id="33" name="Text Placeholder 76">
            <a:extLst>
              <a:ext uri="{FF2B5EF4-FFF2-40B4-BE49-F238E27FC236}">
                <a16:creationId xmlns:a16="http://schemas.microsoft.com/office/drawing/2014/main" id="{189C4BEB-83D2-15C1-4341-5B8E530303C3}"/>
              </a:ext>
            </a:extLst>
          </p:cNvPr>
          <p:cNvSpPr>
            <a:spLocks noGrp="1"/>
          </p:cNvSpPr>
          <p:nvPr>
            <p:ph type="body" sz="quarter" idx="195" hasCustomPrompt="1"/>
          </p:nvPr>
        </p:nvSpPr>
        <p:spPr>
          <a:xfrm>
            <a:off x="3724206" y="1403376"/>
            <a:ext cx="21823080" cy="338554"/>
          </a:xfrm>
          <a:prstGeom prst="rect">
            <a:avLst/>
          </a:prstGeom>
          <a:noFill/>
        </p:spPr>
        <p:txBody>
          <a:bodyPr anchor="t" anchorCtr="0">
            <a:spAutoFit/>
          </a:bodyPr>
          <a:lstStyle>
            <a:lvl1pPr marL="0" indent="0" algn="ctr">
              <a:buFontTx/>
              <a:buNone/>
              <a:defRPr sz="1600">
                <a:solidFill>
                  <a:schemeClr val="tx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affiliations</a:t>
            </a:r>
          </a:p>
        </p:txBody>
      </p:sp>
      <p:sp>
        <p:nvSpPr>
          <p:cNvPr id="34" name="Text Placeholder 76">
            <a:extLst>
              <a:ext uri="{FF2B5EF4-FFF2-40B4-BE49-F238E27FC236}">
                <a16:creationId xmlns:a16="http://schemas.microsoft.com/office/drawing/2014/main" id="{A265C16B-DC49-D98E-52F2-F48CDE817177}"/>
              </a:ext>
            </a:extLst>
          </p:cNvPr>
          <p:cNvSpPr>
            <a:spLocks noGrp="1"/>
          </p:cNvSpPr>
          <p:nvPr>
            <p:ph type="body" sz="quarter" idx="196" hasCustomPrompt="1"/>
          </p:nvPr>
        </p:nvSpPr>
        <p:spPr>
          <a:xfrm>
            <a:off x="3718860" y="154402"/>
            <a:ext cx="21823080" cy="646331"/>
          </a:xfrm>
          <a:prstGeom prst="rect">
            <a:avLst/>
          </a:prstGeom>
          <a:noFill/>
        </p:spPr>
        <p:txBody>
          <a:bodyPr anchor="t" anchorCtr="0">
            <a:spAutoFit/>
          </a:bodyPr>
          <a:lstStyle>
            <a:lvl1pPr marL="0" indent="0" algn="ctr">
              <a:buFontTx/>
              <a:buNone/>
              <a:defRPr sz="3600" b="1">
                <a:solidFill>
                  <a:schemeClr val="tx1"/>
                </a:solidFill>
                <a:latin typeface="Century Gothic" panose="020B0502020202020204" pitchFamily="34" charset="0"/>
              </a:defRPr>
            </a:lvl1pPr>
            <a:lvl2pPr>
              <a:buFontTx/>
              <a:buNone/>
              <a:defRPr sz="5120"/>
            </a:lvl2pPr>
            <a:lvl3pPr>
              <a:buFontTx/>
              <a:buNone/>
              <a:defRPr sz="5120"/>
            </a:lvl3pPr>
            <a:lvl4pPr>
              <a:buFontTx/>
              <a:buNone/>
              <a:defRPr sz="5120"/>
            </a:lvl4pPr>
            <a:lvl5pPr>
              <a:buFontTx/>
              <a:buNone/>
              <a:defRPr sz="5120"/>
            </a:lvl5pPr>
          </a:lstStyle>
          <a:p>
            <a:pPr lvl="0"/>
            <a:r>
              <a:rPr lang="en-US" dirty="0"/>
              <a:t>Click here to add title</a:t>
            </a:r>
          </a:p>
        </p:txBody>
      </p:sp>
      <p:sp>
        <p:nvSpPr>
          <p:cNvPr id="35" name="Text Placeholder 5">
            <a:extLst>
              <a:ext uri="{FF2B5EF4-FFF2-40B4-BE49-F238E27FC236}">
                <a16:creationId xmlns:a16="http://schemas.microsoft.com/office/drawing/2014/main" id="{C508B8B9-9AF4-3A47-457B-3C0C1836E7E1}"/>
              </a:ext>
            </a:extLst>
          </p:cNvPr>
          <p:cNvSpPr>
            <a:spLocks noGrp="1"/>
          </p:cNvSpPr>
          <p:nvPr>
            <p:ph type="body" sz="quarter" idx="197" hasCustomPrompt="1"/>
          </p:nvPr>
        </p:nvSpPr>
        <p:spPr>
          <a:xfrm>
            <a:off x="316443"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INTRODUCTION or ABSTRACT</a:t>
            </a:r>
          </a:p>
        </p:txBody>
      </p:sp>
      <p:sp>
        <p:nvSpPr>
          <p:cNvPr id="36" name="Text Placeholder 5">
            <a:extLst>
              <a:ext uri="{FF2B5EF4-FFF2-40B4-BE49-F238E27FC236}">
                <a16:creationId xmlns:a16="http://schemas.microsoft.com/office/drawing/2014/main" id="{C0185B69-D4BA-65F4-2B3B-8D01B52913E9}"/>
              </a:ext>
            </a:extLst>
          </p:cNvPr>
          <p:cNvSpPr>
            <a:spLocks noGrp="1"/>
          </p:cNvSpPr>
          <p:nvPr>
            <p:ph type="body" sz="quarter" idx="198" hasCustomPrompt="1"/>
          </p:nvPr>
        </p:nvSpPr>
        <p:spPr>
          <a:xfrm>
            <a:off x="7603987"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MATERIALS &amp; METHODS</a:t>
            </a:r>
          </a:p>
        </p:txBody>
      </p:sp>
      <p:sp>
        <p:nvSpPr>
          <p:cNvPr id="37" name="Text Placeholder 5">
            <a:extLst>
              <a:ext uri="{FF2B5EF4-FFF2-40B4-BE49-F238E27FC236}">
                <a16:creationId xmlns:a16="http://schemas.microsoft.com/office/drawing/2014/main" id="{80B3BDED-81F0-8CC5-3BB2-B72354FF6420}"/>
              </a:ext>
            </a:extLst>
          </p:cNvPr>
          <p:cNvSpPr>
            <a:spLocks noGrp="1"/>
          </p:cNvSpPr>
          <p:nvPr>
            <p:ph type="body" sz="quarter" idx="199" hasCustomPrompt="1"/>
          </p:nvPr>
        </p:nvSpPr>
        <p:spPr>
          <a:xfrm>
            <a:off x="14891531"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RESULTS</a:t>
            </a:r>
          </a:p>
        </p:txBody>
      </p:sp>
      <p:sp>
        <p:nvSpPr>
          <p:cNvPr id="38" name="Text Placeholder 5">
            <a:extLst>
              <a:ext uri="{FF2B5EF4-FFF2-40B4-BE49-F238E27FC236}">
                <a16:creationId xmlns:a16="http://schemas.microsoft.com/office/drawing/2014/main" id="{6B3243A5-2E4C-4A2F-BC3B-42A5D6E64A34}"/>
              </a:ext>
            </a:extLst>
          </p:cNvPr>
          <p:cNvSpPr>
            <a:spLocks noGrp="1"/>
          </p:cNvSpPr>
          <p:nvPr>
            <p:ph type="body" sz="quarter" idx="200" hasCustomPrompt="1"/>
          </p:nvPr>
        </p:nvSpPr>
        <p:spPr>
          <a:xfrm>
            <a:off x="22179075" y="2838926"/>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CONCLUSIONS</a:t>
            </a:r>
          </a:p>
        </p:txBody>
      </p:sp>
      <p:sp>
        <p:nvSpPr>
          <p:cNvPr id="39" name="Text Placeholder 5">
            <a:extLst>
              <a:ext uri="{FF2B5EF4-FFF2-40B4-BE49-F238E27FC236}">
                <a16:creationId xmlns:a16="http://schemas.microsoft.com/office/drawing/2014/main" id="{899831FB-A876-AEEB-AB84-E331B8F3049B}"/>
              </a:ext>
            </a:extLst>
          </p:cNvPr>
          <p:cNvSpPr>
            <a:spLocks noGrp="1"/>
          </p:cNvSpPr>
          <p:nvPr>
            <p:ph type="body" sz="quarter" idx="201" hasCustomPrompt="1"/>
          </p:nvPr>
        </p:nvSpPr>
        <p:spPr>
          <a:xfrm>
            <a:off x="316443" y="8688204"/>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OBJECTIVES</a:t>
            </a:r>
          </a:p>
        </p:txBody>
      </p:sp>
      <p:sp>
        <p:nvSpPr>
          <p:cNvPr id="40" name="Text Placeholder 5">
            <a:extLst>
              <a:ext uri="{FF2B5EF4-FFF2-40B4-BE49-F238E27FC236}">
                <a16:creationId xmlns:a16="http://schemas.microsoft.com/office/drawing/2014/main" id="{9B8A717C-A042-B768-AB59-F54CDC10A336}"/>
              </a:ext>
            </a:extLst>
          </p:cNvPr>
          <p:cNvSpPr>
            <a:spLocks noGrp="1"/>
          </p:cNvSpPr>
          <p:nvPr>
            <p:ph type="body" sz="quarter" idx="202" hasCustomPrompt="1"/>
          </p:nvPr>
        </p:nvSpPr>
        <p:spPr>
          <a:xfrm>
            <a:off x="22179075" y="9655889"/>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REFERENCS</a:t>
            </a:r>
          </a:p>
        </p:txBody>
      </p:sp>
      <p:sp>
        <p:nvSpPr>
          <p:cNvPr id="41" name="Text Placeholder 5">
            <a:extLst>
              <a:ext uri="{FF2B5EF4-FFF2-40B4-BE49-F238E27FC236}">
                <a16:creationId xmlns:a16="http://schemas.microsoft.com/office/drawing/2014/main" id="{36DCEDA4-7FC0-22C3-FADC-7E9970A0D9E6}"/>
              </a:ext>
            </a:extLst>
          </p:cNvPr>
          <p:cNvSpPr>
            <a:spLocks noGrp="1"/>
          </p:cNvSpPr>
          <p:nvPr>
            <p:ph type="body" sz="quarter" idx="203" hasCustomPrompt="1"/>
          </p:nvPr>
        </p:nvSpPr>
        <p:spPr>
          <a:xfrm>
            <a:off x="22179075" y="13918064"/>
            <a:ext cx="6725730" cy="452856"/>
          </a:xfrm>
          <a:prstGeom prst="rect">
            <a:avLst/>
          </a:prstGeom>
          <a:noFill/>
        </p:spPr>
        <p:txBody>
          <a:bodyPr wrap="square" lIns="71838" tIns="71838" rIns="71838" bIns="71838" anchor="t" anchorCtr="0">
            <a:spAutoFit/>
          </a:bodyPr>
          <a:lstStyle>
            <a:lvl1pPr marL="0" indent="0" algn="ctr">
              <a:buNone/>
              <a:defRPr sz="2000" b="1" u="none" baseline="0">
                <a:solidFill>
                  <a:schemeClr val="tx1"/>
                </a:solidFill>
                <a:latin typeface="Century Gothic" panose="020B0502020202020204" pitchFamily="34" charset="0"/>
              </a:defRPr>
            </a:lvl1pPr>
          </a:lstStyle>
          <a:p>
            <a:pPr lvl="0"/>
            <a:r>
              <a:rPr lang="en-US" dirty="0"/>
              <a:t>(click to edit)  ACKNOWLEDGEMENTS  or  CONTACT</a:t>
            </a:r>
          </a:p>
        </p:txBody>
      </p:sp>
      <p:sp>
        <p:nvSpPr>
          <p:cNvPr id="42" name="Text Placeholder 3">
            <a:extLst>
              <a:ext uri="{FF2B5EF4-FFF2-40B4-BE49-F238E27FC236}">
                <a16:creationId xmlns:a16="http://schemas.microsoft.com/office/drawing/2014/main" id="{6AF67295-B669-8665-F0B5-A1D94AF05766}"/>
              </a:ext>
            </a:extLst>
          </p:cNvPr>
          <p:cNvSpPr>
            <a:spLocks noGrp="1"/>
          </p:cNvSpPr>
          <p:nvPr>
            <p:ph type="body" sz="quarter" idx="204" hasCustomPrompt="1"/>
          </p:nvPr>
        </p:nvSpPr>
        <p:spPr>
          <a:xfrm>
            <a:off x="14891531"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3" name="Text Placeholder 3">
            <a:extLst>
              <a:ext uri="{FF2B5EF4-FFF2-40B4-BE49-F238E27FC236}">
                <a16:creationId xmlns:a16="http://schemas.microsoft.com/office/drawing/2014/main" id="{324AE785-E2DE-38CF-94AD-9B63CFC8526D}"/>
              </a:ext>
            </a:extLst>
          </p:cNvPr>
          <p:cNvSpPr>
            <a:spLocks noGrp="1"/>
          </p:cNvSpPr>
          <p:nvPr>
            <p:ph type="body" sz="quarter" idx="205" hasCustomPrompt="1"/>
          </p:nvPr>
        </p:nvSpPr>
        <p:spPr>
          <a:xfrm>
            <a:off x="7756387"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4" name="Text Placeholder 3">
            <a:extLst>
              <a:ext uri="{FF2B5EF4-FFF2-40B4-BE49-F238E27FC236}">
                <a16:creationId xmlns:a16="http://schemas.microsoft.com/office/drawing/2014/main" id="{7C9BF72B-E92D-451D-0529-07764675C9FC}"/>
              </a:ext>
            </a:extLst>
          </p:cNvPr>
          <p:cNvSpPr>
            <a:spLocks noGrp="1"/>
          </p:cNvSpPr>
          <p:nvPr>
            <p:ph type="body" sz="quarter" idx="206" hasCustomPrompt="1"/>
          </p:nvPr>
        </p:nvSpPr>
        <p:spPr>
          <a:xfrm>
            <a:off x="22179075" y="34110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5" name="Text Placeholder 3">
            <a:extLst>
              <a:ext uri="{FF2B5EF4-FFF2-40B4-BE49-F238E27FC236}">
                <a16:creationId xmlns:a16="http://schemas.microsoft.com/office/drawing/2014/main" id="{618369A3-CC78-503D-E2FF-145D22305D7F}"/>
              </a:ext>
            </a:extLst>
          </p:cNvPr>
          <p:cNvSpPr>
            <a:spLocks noGrp="1"/>
          </p:cNvSpPr>
          <p:nvPr>
            <p:ph type="body" sz="quarter" idx="207" hasCustomPrompt="1"/>
          </p:nvPr>
        </p:nvSpPr>
        <p:spPr>
          <a:xfrm>
            <a:off x="22179075" y="10209753"/>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6" name="Text Placeholder 3">
            <a:extLst>
              <a:ext uri="{FF2B5EF4-FFF2-40B4-BE49-F238E27FC236}">
                <a16:creationId xmlns:a16="http://schemas.microsoft.com/office/drawing/2014/main" id="{27C2B513-91C5-A0B8-4BA1-D9A4AC4D398B}"/>
              </a:ext>
            </a:extLst>
          </p:cNvPr>
          <p:cNvSpPr>
            <a:spLocks noGrp="1"/>
          </p:cNvSpPr>
          <p:nvPr>
            <p:ph type="body" sz="quarter" idx="208" hasCustomPrompt="1"/>
          </p:nvPr>
        </p:nvSpPr>
        <p:spPr>
          <a:xfrm>
            <a:off x="316443" y="9263207"/>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
        <p:nvSpPr>
          <p:cNvPr id="47" name="Text Placeholder 3">
            <a:extLst>
              <a:ext uri="{FF2B5EF4-FFF2-40B4-BE49-F238E27FC236}">
                <a16:creationId xmlns:a16="http://schemas.microsoft.com/office/drawing/2014/main" id="{0639DE05-4E38-D76E-C24E-DD2A42F6C815}"/>
              </a:ext>
            </a:extLst>
          </p:cNvPr>
          <p:cNvSpPr>
            <a:spLocks noGrp="1"/>
          </p:cNvSpPr>
          <p:nvPr>
            <p:ph type="body" sz="quarter" idx="209" hasCustomPrompt="1"/>
          </p:nvPr>
        </p:nvSpPr>
        <p:spPr>
          <a:xfrm>
            <a:off x="22179075" y="14471928"/>
            <a:ext cx="6725730" cy="452856"/>
          </a:xfrm>
          <a:prstGeom prst="rect">
            <a:avLst/>
          </a:prstGeom>
          <a:noFill/>
        </p:spPr>
        <p:txBody>
          <a:bodyPr wrap="square" lIns="83814" tIns="83814" rIns="83814" bIns="83814" anchor="t" anchorCtr="0">
            <a:spAutoFit/>
          </a:bodyPr>
          <a:lstStyle>
            <a:lvl1pPr marL="0" indent="0">
              <a:buNone/>
              <a:defRPr sz="1800">
                <a:solidFill>
                  <a:schemeClr val="tx1"/>
                </a:solidFill>
                <a:latin typeface="Century Gothic" panose="020B0502020202020204" pitchFamily="34" charset="0"/>
                <a:cs typeface="Times New Roman" panose="02020603050405020304" pitchFamily="18" charset="0"/>
              </a:defRPr>
            </a:lvl1pPr>
            <a:lvl2pPr marL="830220" indent="-319316">
              <a:defRPr sz="1352">
                <a:latin typeface="Trebuchet MS" pitchFamily="34" charset="0"/>
              </a:defRPr>
            </a:lvl2pPr>
            <a:lvl3pPr marL="1149534" indent="-319316">
              <a:defRPr sz="1352">
                <a:latin typeface="Trebuchet MS" pitchFamily="34" charset="0"/>
              </a:defRPr>
            </a:lvl3pPr>
            <a:lvl4pPr marL="1500780" indent="-351248">
              <a:defRPr sz="1352">
                <a:latin typeface="Trebuchet MS" pitchFamily="34" charset="0"/>
              </a:defRPr>
            </a:lvl4pPr>
            <a:lvl5pPr marL="1756234" indent="-255452">
              <a:defRPr sz="1352">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3652071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12" Type="http://schemas.openxmlformats.org/officeDocument/2006/relationships/image" Target="../media/image8.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hyperlink" Target="https://www.posterpresentations.com/research" TargetMode="External"/><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theme" Target="../theme/theme3.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5EA2629-DF51-23AA-F334-654ABF7203C2}"/>
              </a:ext>
            </a:extLst>
          </p:cNvPr>
          <p:cNvSpPr/>
          <p:nvPr userDrawn="1"/>
        </p:nvSpPr>
        <p:spPr>
          <a:xfrm>
            <a:off x="0" y="15964188"/>
            <a:ext cx="29260800" cy="495012"/>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32"/>
          </a:p>
        </p:txBody>
      </p:sp>
      <p:sp>
        <p:nvSpPr>
          <p:cNvPr id="10" name="Text Box 14"/>
          <p:cNvSpPr txBox="1">
            <a:spLocks noChangeArrowheads="1"/>
          </p:cNvSpPr>
          <p:nvPr/>
        </p:nvSpPr>
        <p:spPr bwMode="auto">
          <a:xfrm>
            <a:off x="528990" y="16095676"/>
            <a:ext cx="1676400" cy="189977"/>
          </a:xfrm>
          <a:prstGeom prst="rect">
            <a:avLst/>
          </a:prstGeom>
          <a:noFill/>
          <a:ln w="9525">
            <a:noFill/>
            <a:miter lim="800000"/>
            <a:headEnd/>
            <a:tailEnd/>
          </a:ln>
          <a:effectLst/>
        </p:spPr>
        <p:txBody>
          <a:bodyPr lIns="50988" tIns="25490" rIns="50988" bIns="25490">
            <a:spAutoFit/>
          </a:bodyPr>
          <a:lstStyle/>
          <a:p>
            <a:pPr eaLnBrk="0" hangingPunct="0">
              <a:lnSpc>
                <a:spcPct val="65000"/>
              </a:lnSpc>
              <a:spcBef>
                <a:spcPct val="50000"/>
              </a:spcBef>
              <a:defRPr/>
            </a:pPr>
            <a:r>
              <a:rPr lang="en-US" sz="356"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568"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CF2D708B-C818-F936-6550-4748066DE855}"/>
              </a:ext>
            </a:extLst>
          </p:cNvPr>
          <p:cNvGrpSpPr/>
          <p:nvPr userDrawn="1"/>
        </p:nvGrpSpPr>
        <p:grpSpPr>
          <a:xfrm>
            <a:off x="0" y="1"/>
            <a:ext cx="29260800" cy="2495694"/>
            <a:chOff x="0" y="-1"/>
            <a:chExt cx="12192000" cy="1219223"/>
          </a:xfrm>
        </p:grpSpPr>
        <p:sp>
          <p:nvSpPr>
            <p:cNvPr id="7" name="Document 6">
              <a:extLst>
                <a:ext uri="{FF2B5EF4-FFF2-40B4-BE49-F238E27FC236}">
                  <a16:creationId xmlns:a16="http://schemas.microsoft.com/office/drawing/2014/main" id="{124C27CE-4560-7DBF-4D63-75189B3A7AC6}"/>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32"/>
            </a:p>
          </p:txBody>
        </p:sp>
        <p:sp>
          <p:nvSpPr>
            <p:cNvPr id="8" name="Document 7">
              <a:extLst>
                <a:ext uri="{FF2B5EF4-FFF2-40B4-BE49-F238E27FC236}">
                  <a16:creationId xmlns:a16="http://schemas.microsoft.com/office/drawing/2014/main" id="{5AF89930-557D-10C3-BF7B-139152BC76C9}"/>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32" dirty="0"/>
            </a:p>
          </p:txBody>
        </p:sp>
      </p:grpSp>
      <p:graphicFrame>
        <p:nvGraphicFramePr>
          <p:cNvPr id="12" name="Table 11">
            <a:extLst>
              <a:ext uri="{FF2B5EF4-FFF2-40B4-BE49-F238E27FC236}">
                <a16:creationId xmlns:a16="http://schemas.microsoft.com/office/drawing/2014/main" id="{B325ED9F-0B3C-538D-0CC6-293E88BDDE0A}"/>
              </a:ext>
            </a:extLst>
          </p:cNvPr>
          <p:cNvGraphicFramePr>
            <a:graphicFrameLocks noGrp="1"/>
          </p:cNvGraphicFramePr>
          <p:nvPr userDrawn="1">
            <p:extLst>
              <p:ext uri="{D42A27DB-BD31-4B8C-83A1-F6EECF244321}">
                <p14:modId xmlns:p14="http://schemas.microsoft.com/office/powerpoint/2010/main" val="225360316"/>
              </p:ext>
            </p:extLst>
          </p:nvPr>
        </p:nvGraphicFramePr>
        <p:xfrm>
          <a:off x="-5980711" y="48126"/>
          <a:ext cx="5621803" cy="16470768"/>
        </p:xfrm>
        <a:graphic>
          <a:graphicData uri="http://schemas.openxmlformats.org/drawingml/2006/table">
            <a:tbl>
              <a:tblPr firstRow="1" bandRow="1">
                <a:tableStyleId>{5C22544A-7EE6-4342-B048-85BDC9FD1C3A}</a:tableStyleId>
              </a:tblPr>
              <a:tblGrid>
                <a:gridCol w="2410585">
                  <a:extLst>
                    <a:ext uri="{9D8B030D-6E8A-4147-A177-3AD203B41FA5}">
                      <a16:colId xmlns:a16="http://schemas.microsoft.com/office/drawing/2014/main" val="20000"/>
                    </a:ext>
                  </a:extLst>
                </a:gridCol>
                <a:gridCol w="3211218">
                  <a:extLst>
                    <a:ext uri="{9D8B030D-6E8A-4147-A177-3AD203B41FA5}">
                      <a16:colId xmlns:a16="http://schemas.microsoft.com/office/drawing/2014/main" val="20001"/>
                    </a:ext>
                  </a:extLst>
                </a:gridCol>
              </a:tblGrid>
              <a:tr h="66872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900" b="0" spc="600" dirty="0">
                          <a:solidFill>
                            <a:srgbClr val="1F3A4E"/>
                          </a:solidFill>
                          <a:latin typeface="Arial Black" panose="020B0A04020102020204" pitchFamily="34" charset="0"/>
                        </a:rPr>
                        <a:t>QUICK START GUIDE</a:t>
                      </a:r>
                      <a:br>
                        <a:rPr lang="en-US" sz="19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NOT PRINT)</a:t>
                      </a:r>
                      <a:endParaRPr lang="en-US" sz="1900" b="1" spc="600" dirty="0">
                        <a:solidFill>
                          <a:schemeClr val="bg1"/>
                        </a:solidFill>
                        <a:latin typeface="Trebuchet MS" pitchFamily="34" charset="0"/>
                      </a:endParaRPr>
                    </a:p>
                  </a:txBody>
                  <a:tcPr marL="71080" marR="71080" marT="35540" marB="3554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116496">
                <a:tc gridSpan="2">
                  <a:txBody>
                    <a:bodyPr/>
                    <a:lstStyle/>
                    <a:p>
                      <a:pPr defTabSz="3765639"/>
                      <a:r>
                        <a:rPr lang="en-US" sz="1000" i="0" dirty="0">
                          <a:solidFill>
                            <a:srgbClr val="D9D9D9"/>
                          </a:solidFill>
                          <a:latin typeface="Arial"/>
                          <a:cs typeface="Arial"/>
                        </a:rPr>
                        <a:t>This PowerPoint template produces a </a:t>
                      </a:r>
                      <a:r>
                        <a:rPr lang="en-US" sz="1200" i="0" dirty="0">
                          <a:solidFill>
                            <a:srgbClr val="FFC000"/>
                          </a:solidFill>
                          <a:latin typeface="Arial"/>
                          <a:cs typeface="Arial"/>
                        </a:rPr>
                        <a:t>wide screen size (16:9 Ratio) virtual </a:t>
                      </a:r>
                      <a:r>
                        <a:rPr lang="en-US" sz="1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000" i="0" dirty="0">
                        <a:solidFill>
                          <a:srgbClr val="D9D9D9"/>
                        </a:solidFill>
                        <a:latin typeface="Arial"/>
                        <a:cs typeface="Arial"/>
                      </a:endParaRPr>
                    </a:p>
                    <a:p>
                      <a:pPr defTabSz="3765639"/>
                      <a:r>
                        <a:rPr lang="en-US" sz="1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000" i="0" dirty="0" err="1">
                          <a:solidFill>
                            <a:srgbClr val="FFC000"/>
                          </a:solidFill>
                          <a:latin typeface="Arial"/>
                          <a:cs typeface="Arial"/>
                        </a:rPr>
                        <a:t>PosterPresentations.com</a:t>
                      </a:r>
                      <a:r>
                        <a:rPr lang="en-US" sz="1000" i="0" dirty="0">
                          <a:solidFill>
                            <a:srgbClr val="D9D9D9"/>
                          </a:solidFill>
                          <a:latin typeface="Arial"/>
                          <a:cs typeface="Arial"/>
                        </a:rPr>
                        <a:t> and click on the  </a:t>
                      </a:r>
                      <a:r>
                        <a:rPr lang="en-US" sz="1000" i="0" dirty="0">
                          <a:solidFill>
                            <a:srgbClr val="FFC000"/>
                          </a:solidFill>
                          <a:latin typeface="Arial"/>
                          <a:cs typeface="Arial"/>
                        </a:rPr>
                        <a:t>HELP DESK</a:t>
                      </a:r>
                      <a:r>
                        <a:rPr lang="en-US" sz="1000" i="0" baseline="0" dirty="0">
                          <a:solidFill>
                            <a:srgbClr val="D9D9D9"/>
                          </a:solidFill>
                          <a:latin typeface="Arial"/>
                          <a:cs typeface="Arial"/>
                        </a:rPr>
                        <a:t> </a:t>
                      </a:r>
                      <a:r>
                        <a:rPr lang="en-US" sz="1000" i="0" dirty="0">
                          <a:solidFill>
                            <a:srgbClr val="D9D9D9"/>
                          </a:solidFill>
                          <a:latin typeface="Arial"/>
                          <a:cs typeface="Arial"/>
                        </a:rPr>
                        <a:t>tab.</a:t>
                      </a:r>
                    </a:p>
                    <a:p>
                      <a:pPr defTabSz="3765639"/>
                      <a:endParaRPr lang="en-US" sz="1000" i="0" dirty="0">
                        <a:solidFill>
                          <a:srgbClr val="D9D9D9"/>
                        </a:solidFill>
                        <a:latin typeface="Arial"/>
                        <a:cs typeface="Arial"/>
                      </a:endParaRPr>
                    </a:p>
                    <a:p>
                      <a:pPr defTabSz="3765639"/>
                      <a:r>
                        <a:rPr lang="en-US" sz="1000" i="0" dirty="0">
                          <a:solidFill>
                            <a:srgbClr val="D9D9D9"/>
                          </a:solidFill>
                          <a:latin typeface="Arial"/>
                          <a:cs typeface="Arial"/>
                        </a:rPr>
                        <a:t>To print your poster using our same-day professional printing service, go online to </a:t>
                      </a:r>
                      <a:r>
                        <a:rPr lang="en-US" sz="1000" i="0" dirty="0" err="1">
                          <a:solidFill>
                            <a:srgbClr val="FFC000"/>
                          </a:solidFill>
                          <a:latin typeface="Arial"/>
                          <a:cs typeface="Arial"/>
                        </a:rPr>
                        <a:t>PosterPresentations.com</a:t>
                      </a:r>
                      <a:r>
                        <a:rPr lang="en-US" sz="1000" i="0" dirty="0">
                          <a:solidFill>
                            <a:srgbClr val="D9D9D9"/>
                          </a:solidFill>
                          <a:latin typeface="Arial"/>
                          <a:cs typeface="Arial"/>
                        </a:rPr>
                        <a:t> and click on "</a:t>
                      </a:r>
                      <a:r>
                        <a:rPr lang="en-US" sz="1000" i="0" dirty="0">
                          <a:solidFill>
                            <a:srgbClr val="FFC000"/>
                          </a:solidFill>
                          <a:latin typeface="Arial"/>
                          <a:cs typeface="Arial"/>
                        </a:rPr>
                        <a:t>Order your poster</a:t>
                      </a:r>
                      <a:r>
                        <a:rPr lang="en-US" sz="1000" i="0" dirty="0">
                          <a:solidFill>
                            <a:srgbClr val="D9D9D9"/>
                          </a:solidFill>
                          <a:latin typeface="Arial"/>
                          <a:cs typeface="Arial"/>
                        </a:rPr>
                        <a:t>".</a:t>
                      </a:r>
                      <a:endParaRPr lang="en-US" sz="1000" b="1" dirty="0">
                        <a:solidFill>
                          <a:srgbClr val="D9D9D9"/>
                        </a:solidFill>
                        <a:latin typeface="Arial"/>
                        <a:cs typeface="Arial"/>
                      </a:endParaRPr>
                    </a:p>
                  </a:txBody>
                  <a:tcPr marL="71080" marR="71080" marT="35540" marB="3554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2300540">
                <a:tc>
                  <a:txBody>
                    <a:bodyPr/>
                    <a:lstStyle/>
                    <a:p>
                      <a:pPr algn="ctr"/>
                      <a:endParaRPr lang="en-US" sz="1200" dirty="0">
                        <a:solidFill>
                          <a:srgbClr val="1F3A4E"/>
                        </a:solidFill>
                      </a:endParaRPr>
                    </a:p>
                    <a:p>
                      <a:pPr marL="0" marR="0" indent="0" algn="ctr" defTabSz="5015886"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panose="020B0604020202020204" pitchFamily="34" charset="0"/>
                          <a:cs typeface="Arial" panose="020B0604020202020204" pitchFamily="34" charset="0"/>
                        </a:rPr>
                        <a:t>This is a template for a </a:t>
                      </a:r>
                    </a:p>
                    <a:p>
                      <a:pPr algn="ctr"/>
                      <a:r>
                        <a:rPr lang="en-US" sz="1200" dirty="0">
                          <a:solidFill>
                            <a:schemeClr val="bg1"/>
                          </a:solidFill>
                          <a:latin typeface="Arial" panose="020B0604020202020204" pitchFamily="34" charset="0"/>
                          <a:cs typeface="Arial" panose="020B0604020202020204" pitchFamily="34" charset="0"/>
                        </a:rPr>
                        <a:t>presentation poster</a:t>
                      </a:r>
                      <a:br>
                        <a:rPr lang="en-US" sz="1200" dirty="0">
                          <a:solidFill>
                            <a:schemeClr val="bg1"/>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Virtual</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Wide Screen</a:t>
                      </a:r>
                      <a:br>
                        <a:rPr lang="en-US" sz="2000" b="1" dirty="0">
                          <a:solidFill>
                            <a:srgbClr val="FFC000"/>
                          </a:solidFill>
                          <a:latin typeface="Arial" panose="020B0604020202020204" pitchFamily="34" charset="0"/>
                          <a:cs typeface="Arial" panose="020B0604020202020204" pitchFamily="34" charset="0"/>
                        </a:rPr>
                      </a:br>
                      <a:r>
                        <a:rPr lang="en-US" sz="2000" b="1" dirty="0">
                          <a:solidFill>
                            <a:srgbClr val="FFC000"/>
                          </a:solidFill>
                          <a:latin typeface="Arial" panose="020B0604020202020204" pitchFamily="34" charset="0"/>
                          <a:cs typeface="Arial" panose="020B0604020202020204" pitchFamily="34" charset="0"/>
                        </a:rPr>
                        <a:t>(16:9 Ratio)</a:t>
                      </a:r>
                      <a:br>
                        <a:rPr lang="en-US" sz="1200" dirty="0">
                          <a:solidFill>
                            <a:schemeClr val="bg1"/>
                          </a:solidFill>
                          <a:latin typeface="Arial" panose="020B0604020202020204" pitchFamily="34" charset="0"/>
                          <a:cs typeface="Arial" panose="020B0604020202020204" pitchFamily="34" charset="0"/>
                        </a:rPr>
                      </a:br>
                      <a:endParaRPr lang="en-US" sz="1200" dirty="0">
                        <a:solidFill>
                          <a:srgbClr val="1F3A4E"/>
                        </a:solidFill>
                      </a:endParaRPr>
                    </a:p>
                  </a:txBody>
                  <a:tcPr marL="52579" marR="52579" marT="23003" marB="23003">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27 tall x 48 wide</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36 tall x 64 wide</a:t>
                      </a:r>
                    </a:p>
                    <a:p>
                      <a:pPr marL="0" marR="0" indent="0" algn="l" defTabSz="4388900" rtl="0" eaLnBrk="1" fontAlgn="auto" latinLnBrk="0" hangingPunct="1">
                        <a:lnSpc>
                          <a:spcPct val="100000"/>
                        </a:lnSpc>
                        <a:spcBef>
                          <a:spcPts val="0"/>
                        </a:spcBef>
                        <a:spcAft>
                          <a:spcPts val="0"/>
                        </a:spcAft>
                        <a:buClrTx/>
                        <a:buSzTx/>
                        <a:buFontTx/>
                        <a:buNone/>
                        <a:tabLst/>
                        <a:defRPr/>
                      </a:pPr>
                      <a:r>
                        <a:rPr lang="en-US" sz="1000" b="0" baseline="0" dirty="0">
                          <a:solidFill>
                            <a:srgbClr val="FFC000"/>
                          </a:solidFill>
                          <a:latin typeface="Arial" panose="020B0604020202020204" pitchFamily="34" charset="0"/>
                          <a:cs typeface="Arial" panose="020B0604020202020204" pitchFamily="34" charset="0"/>
                        </a:rPr>
                        <a:t>45 tall x 80 wide</a:t>
                      </a:r>
                    </a:p>
                  </a:txBody>
                  <a:tcPr marL="105158" marR="52579" marT="69009" marB="23003">
                    <a:solidFill>
                      <a:srgbClr val="010101"/>
                    </a:solidFill>
                  </a:tcPr>
                </a:tc>
                <a:extLst>
                  <a:ext uri="{0D108BD9-81ED-4DB2-BD59-A6C34878D82A}">
                    <a16:rowId xmlns:a16="http://schemas.microsoft.com/office/drawing/2014/main" val="10008"/>
                  </a:ext>
                </a:extLst>
              </a:tr>
              <a:tr h="2157787">
                <a:tc>
                  <a:txBody>
                    <a:bodyPr/>
                    <a:lstStyle/>
                    <a:p>
                      <a:endParaRPr lang="en-US" sz="1000" dirty="0">
                        <a:solidFill>
                          <a:srgbClr val="1F3A4E"/>
                        </a:solidFill>
                      </a:endParaRPr>
                    </a:p>
                  </a:txBody>
                  <a:tcPr marL="52579" marR="52579" marT="23003" marB="23003">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90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1. </a:t>
                      </a:r>
                      <a:r>
                        <a:rPr lang="en-US" sz="1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000" b="0" baseline="0" dirty="0">
                          <a:solidFill>
                            <a:srgbClr val="D9D9D9"/>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2. </a:t>
                      </a:r>
                      <a:r>
                        <a:rPr lang="en-US" sz="1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05158" marR="52579" marT="69009" marB="23003">
                    <a:solidFill>
                      <a:srgbClr val="010101"/>
                    </a:solidFill>
                  </a:tcPr>
                </a:tc>
                <a:extLst>
                  <a:ext uri="{0D108BD9-81ED-4DB2-BD59-A6C34878D82A}">
                    <a16:rowId xmlns:a16="http://schemas.microsoft.com/office/drawing/2014/main" val="10001"/>
                  </a:ext>
                </a:extLst>
              </a:tr>
              <a:tr h="91073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br>
                        <a:rPr lang="en-US" sz="1000" b="0" baseline="0" dirty="0">
                          <a:solidFill>
                            <a:srgbClr val="FFC000"/>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142161" marR="71080" marT="106621" marB="35540">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924157">
                <a:tc>
                  <a:txBody>
                    <a:bodyPr/>
                    <a:lstStyle/>
                    <a:p>
                      <a:endParaRPr lang="en-US" sz="1000" dirty="0">
                        <a:solidFill>
                          <a:srgbClr val="1F3A4E"/>
                        </a:solidFill>
                      </a:endParaRPr>
                    </a:p>
                  </a:txBody>
                  <a:tcPr marL="52579" marR="52579" marT="23003" marB="23003">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000" b="0" baseline="0" dirty="0">
                          <a:solidFill>
                            <a:schemeClr val="bg1"/>
                          </a:solidFill>
                          <a:latin typeface="Arial" panose="020B0604020202020204" pitchFamily="34" charset="0"/>
                          <a:cs typeface="Arial" panose="020B0604020202020204" pitchFamily="34" charset="0"/>
                        </a:rPr>
                      </a:br>
                      <a:r>
                        <a:rPr lang="en-US" sz="1000" b="0" baseline="0" dirty="0">
                          <a:solidFill>
                            <a:srgbClr val="FFC000"/>
                          </a:solidFill>
                          <a:latin typeface="Arial" panose="020B0604020202020204" pitchFamily="34" charset="0"/>
                          <a:cs typeface="Arial" panose="020B0604020202020204" pitchFamily="34" charset="0"/>
                        </a:rPr>
                        <a:t>-</a:t>
                      </a:r>
                      <a:r>
                        <a:rPr lang="en-US" sz="1000" b="0" baseline="0" dirty="0">
                          <a:solidFill>
                            <a:schemeClr val="bg1"/>
                          </a:solidFill>
                          <a:latin typeface="Arial" panose="020B0604020202020204" pitchFamily="34" charset="0"/>
                          <a:cs typeface="Arial" panose="020B0604020202020204" pitchFamily="34" charset="0"/>
                        </a:rPr>
                        <a:t> </a:t>
                      </a:r>
                      <a:r>
                        <a:rPr lang="en-US" sz="1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05158" marR="52579" marT="69009" marB="23003">
                    <a:solidFill>
                      <a:srgbClr val="010101"/>
                    </a:solidFill>
                  </a:tcPr>
                </a:tc>
                <a:extLst>
                  <a:ext uri="{0D108BD9-81ED-4DB2-BD59-A6C34878D82A}">
                    <a16:rowId xmlns:a16="http://schemas.microsoft.com/office/drawing/2014/main" val="10003"/>
                  </a:ext>
                </a:extLst>
              </a:tr>
              <a:tr h="1770596">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000" dirty="0">
                        <a:solidFill>
                          <a:srgbClr val="D9D9D9"/>
                        </a:solidFill>
                        <a:latin typeface="Arial" panose="020B0604020202020204" pitchFamily="34" charset="0"/>
                        <a:cs typeface="Arial" panose="020B0604020202020204" pitchFamily="34" charset="0"/>
                      </a:endParaRPr>
                    </a:p>
                  </a:txBody>
                  <a:tcPr marL="142161" marR="71080" marT="106621" marB="35540">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19628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71080" marR="71080" marT="35540" marB="3554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153772">
                <a:tc gridSpan="2">
                  <a:txBody>
                    <a:bodyPr/>
                    <a:lstStyle/>
                    <a:p>
                      <a:endParaRPr lang="en-US" sz="1000" dirty="0">
                        <a:solidFill>
                          <a:schemeClr val="bg1"/>
                        </a:solidFill>
                        <a:latin typeface="Arial" panose="020B0604020202020204" pitchFamily="34" charset="0"/>
                        <a:cs typeface="Arial" panose="020B0604020202020204" pitchFamily="34" charset="0"/>
                      </a:endParaRPr>
                    </a:p>
                  </a:txBody>
                  <a:tcPr marL="71080" marR="71080" marT="35540" marB="3554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64415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000" noProof="0" dirty="0">
                          <a:solidFill>
                            <a:srgbClr val="D9D9D9"/>
                          </a:solidFill>
                          <a:latin typeface="Arial"/>
                          <a:cs typeface="Arial"/>
                        </a:rPr>
                        <a:t>Zoom in and look at your images at 100%-200% magnification. If they look clear, they will print well. </a:t>
                      </a:r>
                    </a:p>
                  </a:txBody>
                  <a:tcPr marL="71080" marR="71080" marT="35540" marB="3554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6036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000" noProof="0" dirty="0">
                        <a:solidFill>
                          <a:schemeClr val="bg1"/>
                        </a:solidFill>
                        <a:latin typeface="Arial"/>
                        <a:cs typeface="Arial"/>
                      </a:endParaRPr>
                    </a:p>
                  </a:txBody>
                  <a:tcPr marL="71080" marR="71080" marT="35540" marB="3554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3" name="Table 12">
            <a:extLst>
              <a:ext uri="{FF2B5EF4-FFF2-40B4-BE49-F238E27FC236}">
                <a16:creationId xmlns:a16="http://schemas.microsoft.com/office/drawing/2014/main" id="{093CE184-7490-77EB-CA9E-2A801282DA82}"/>
              </a:ext>
            </a:extLst>
          </p:cNvPr>
          <p:cNvGraphicFramePr>
            <a:graphicFrameLocks noGrp="1"/>
          </p:cNvGraphicFramePr>
          <p:nvPr userDrawn="1">
            <p:extLst>
              <p:ext uri="{D42A27DB-BD31-4B8C-83A1-F6EECF244321}">
                <p14:modId xmlns:p14="http://schemas.microsoft.com/office/powerpoint/2010/main" val="2986731329"/>
              </p:ext>
            </p:extLst>
          </p:nvPr>
        </p:nvGraphicFramePr>
        <p:xfrm>
          <a:off x="29619709" y="0"/>
          <a:ext cx="5621803" cy="16467402"/>
        </p:xfrm>
        <a:graphic>
          <a:graphicData uri="http://schemas.openxmlformats.org/drawingml/2006/table">
            <a:tbl>
              <a:tblPr firstRow="1" bandRow="1">
                <a:tableStyleId>{5C22544A-7EE6-4342-B048-85BDC9FD1C3A}</a:tableStyleId>
              </a:tblPr>
              <a:tblGrid>
                <a:gridCol w="2095685">
                  <a:extLst>
                    <a:ext uri="{9D8B030D-6E8A-4147-A177-3AD203B41FA5}">
                      <a16:colId xmlns:a16="http://schemas.microsoft.com/office/drawing/2014/main" val="20000"/>
                    </a:ext>
                  </a:extLst>
                </a:gridCol>
                <a:gridCol w="681713">
                  <a:extLst>
                    <a:ext uri="{9D8B030D-6E8A-4147-A177-3AD203B41FA5}">
                      <a16:colId xmlns:a16="http://schemas.microsoft.com/office/drawing/2014/main" val="997673227"/>
                    </a:ext>
                  </a:extLst>
                </a:gridCol>
                <a:gridCol w="2844405">
                  <a:extLst>
                    <a:ext uri="{9D8B030D-6E8A-4147-A177-3AD203B41FA5}">
                      <a16:colId xmlns:a16="http://schemas.microsoft.com/office/drawing/2014/main" val="3407509820"/>
                    </a:ext>
                  </a:extLst>
                </a:gridCol>
              </a:tblGrid>
              <a:tr h="6468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100" b="0" spc="600" dirty="0">
                          <a:solidFill>
                            <a:srgbClr val="1F3A4E"/>
                          </a:solidFill>
                          <a:latin typeface="Arial Black" panose="020B0A04020102020204" pitchFamily="34" charset="0"/>
                        </a:rPr>
                        <a:t>QUICK START GUIDE</a:t>
                      </a:r>
                      <a:br>
                        <a:rPr lang="en-US" sz="2100" b="0" spc="600" dirty="0">
                          <a:solidFill>
                            <a:srgbClr val="1F3A4E"/>
                          </a:solidFill>
                          <a:latin typeface="Arial Black" panose="020B0A04020102020204" pitchFamily="34" charset="0"/>
                        </a:rPr>
                      </a:br>
                      <a:r>
                        <a:rPr lang="en-US" sz="1700" b="1" spc="0" dirty="0">
                          <a:solidFill>
                            <a:srgbClr val="FF0000"/>
                          </a:solidFill>
                          <a:latin typeface="Trebuchet MS" pitchFamily="34" charset="0"/>
                        </a:rPr>
                        <a:t>(THIS SIDEBAR WILL NOT PRINT)</a:t>
                      </a:r>
                      <a:endParaRPr lang="en-US" sz="2100" b="1" spc="600" dirty="0">
                        <a:solidFill>
                          <a:schemeClr val="bg1"/>
                        </a:solidFill>
                        <a:latin typeface="Trebuchet MS" pitchFamily="34" charset="0"/>
                      </a:endParaRPr>
                    </a:p>
                  </a:txBody>
                  <a:tcPr marL="95264" marR="95264" marT="47632" marB="47632">
                    <a:solidFill>
                      <a:srgbClr val="FFC000"/>
                    </a:solidFill>
                  </a:tcPr>
                </a:tc>
                <a:tc hMerge="1">
                  <a:txBody>
                    <a:bodyPr/>
                    <a:lstStyle/>
                    <a:p>
                      <a:endParaRPr lang="en-US"/>
                    </a:p>
                  </a:txBody>
                  <a:tcPr/>
                </a:tc>
                <a:tc hMerge="1">
                  <a:txBody>
                    <a:bodyPr/>
                    <a:lstStyle/>
                    <a:p>
                      <a:pPr marL="0" marR="0" indent="0" algn="ctr" defTabSz="4388900" rtl="0" eaLnBrk="1" fontAlgn="auto" latinLnBrk="0" hangingPunct="1">
                        <a:lnSpc>
                          <a:spcPct val="100000"/>
                        </a:lnSpc>
                        <a:spcBef>
                          <a:spcPts val="0"/>
                        </a:spcBef>
                        <a:spcAft>
                          <a:spcPts val="0"/>
                        </a:spcAft>
                        <a:buClrTx/>
                        <a:buSzTx/>
                        <a:buFontTx/>
                        <a:buNone/>
                        <a:tabLst/>
                        <a:defRPr/>
                      </a:pPr>
                      <a:endParaRPr lang="en-US" sz="2100" b="1" spc="600" dirty="0">
                        <a:solidFill>
                          <a:schemeClr val="bg1"/>
                        </a:solidFill>
                        <a:latin typeface="Trebuchet MS" pitchFamily="34" charset="0"/>
                      </a:endParaRPr>
                    </a:p>
                  </a:txBody>
                  <a:tcPr marL="95264" marR="95264" marT="47632" marB="47632">
                    <a:solidFill>
                      <a:srgbClr val="FFC000"/>
                    </a:solidFill>
                  </a:tcPr>
                </a:tc>
                <a:extLst>
                  <a:ext uri="{0D108BD9-81ED-4DB2-BD59-A6C34878D82A}">
                    <a16:rowId xmlns:a16="http://schemas.microsoft.com/office/drawing/2014/main" val="10000"/>
                  </a:ext>
                </a:extLst>
              </a:tr>
              <a:tr h="2580081">
                <a:tc gridSpan="3">
                  <a:txBody>
                    <a:bodyPr/>
                    <a:lstStyle/>
                    <a:p>
                      <a:pPr algn="l"/>
                      <a:r>
                        <a:rPr lang="en-US" sz="15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3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3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300" dirty="0">
                        <a:solidFill>
                          <a:srgbClr val="FFC000"/>
                        </a:solidFill>
                      </a:endParaRPr>
                    </a:p>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3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3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95264" marR="95264" marT="47632" marB="47632">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pPr marL="0" indent="0" algn="l" defTabSz="114300"/>
                      <a:endParaRPr lang="en-US" sz="1300" b="0" baseline="0" dirty="0">
                        <a:solidFill>
                          <a:srgbClr val="D9D9D9"/>
                        </a:solidFill>
                        <a:latin typeface="Arial" panose="020B0604020202020204" pitchFamily="34" charset="0"/>
                        <a:cs typeface="Arial" panose="020B0604020202020204" pitchFamily="34" charset="0"/>
                      </a:endParaRPr>
                    </a:p>
                  </a:txBody>
                  <a:tcPr marL="95264" marR="95264" marT="47632" marB="47632">
                    <a:solidFill>
                      <a:schemeClr val="tx1"/>
                    </a:solidFill>
                  </a:tcPr>
                </a:tc>
                <a:extLst>
                  <a:ext uri="{0D108BD9-81ED-4DB2-BD59-A6C34878D82A}">
                    <a16:rowId xmlns:a16="http://schemas.microsoft.com/office/drawing/2014/main" val="10001"/>
                  </a:ext>
                </a:extLst>
              </a:tr>
              <a:tr h="1352261">
                <a:tc gridSpan="3">
                  <a:txBody>
                    <a:bodyPr/>
                    <a:lstStyle/>
                    <a:p>
                      <a:r>
                        <a:rPr lang="en-US" sz="1500" b="1" dirty="0">
                          <a:solidFill>
                            <a:srgbClr val="FFC000"/>
                          </a:solidFill>
                          <a:latin typeface="Arial" panose="020B0604020202020204" pitchFamily="34" charset="0"/>
                          <a:cs typeface="Arial" panose="020B0604020202020204" pitchFamily="34" charset="0"/>
                        </a:rPr>
                        <a:t>How to change the column layout configuration</a:t>
                      </a:r>
                    </a:p>
                    <a:p>
                      <a:r>
                        <a:rPr lang="en-US" sz="13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300" dirty="0">
                          <a:solidFill>
                            <a:srgbClr val="D9D9D9"/>
                          </a:solidFill>
                          <a:latin typeface="Arial" panose="020B0604020202020204" pitchFamily="34" charset="0"/>
                          <a:cs typeface="Arial" panose="020B0604020202020204" pitchFamily="34" charset="0"/>
                        </a:rPr>
                        <a:t>You can see a tutorial here: </a:t>
                      </a:r>
                      <a:r>
                        <a:rPr lang="en-US" sz="1300" u="sng" dirty="0">
                          <a:solidFill>
                            <a:srgbClr val="FFC000"/>
                          </a:solidFill>
                          <a:latin typeface="Arial" panose="020B0604020202020204" pitchFamily="34" charset="0"/>
                          <a:cs typeface="Arial" panose="020B0604020202020204" pitchFamily="34" charset="0"/>
                        </a:rPr>
                        <a:t>https://</a:t>
                      </a:r>
                      <a:r>
                        <a:rPr lang="en-US" sz="1300" u="sng" dirty="0" err="1">
                          <a:solidFill>
                            <a:srgbClr val="FFC000"/>
                          </a:solidFill>
                          <a:latin typeface="Arial" panose="020B0604020202020204" pitchFamily="34" charset="0"/>
                          <a:cs typeface="Arial" panose="020B0604020202020204" pitchFamily="34" charset="0"/>
                        </a:rPr>
                        <a:t>www.posterpresentations.com</a:t>
                      </a:r>
                      <a:r>
                        <a:rPr lang="en-US" sz="1300" u="sng" dirty="0">
                          <a:solidFill>
                            <a:srgbClr val="FFC000"/>
                          </a:solidFill>
                          <a:latin typeface="Arial" panose="020B0604020202020204" pitchFamily="34" charset="0"/>
                          <a:cs typeface="Arial" panose="020B0604020202020204" pitchFamily="34" charset="0"/>
                        </a:rPr>
                        <a:t>/how-to-change-the-column-</a:t>
                      </a:r>
                      <a:r>
                        <a:rPr lang="en-US" sz="1300" u="sng" dirty="0" err="1">
                          <a:solidFill>
                            <a:srgbClr val="FFC000"/>
                          </a:solidFill>
                          <a:latin typeface="Arial" panose="020B0604020202020204" pitchFamily="34" charset="0"/>
                          <a:cs typeface="Arial" panose="020B0604020202020204" pitchFamily="34" charset="0"/>
                        </a:rPr>
                        <a:t>configuration.html</a:t>
                      </a:r>
                      <a:endParaRPr lang="en-US" sz="4400" u="sng" dirty="0">
                        <a:solidFill>
                          <a:srgbClr val="FFC000"/>
                        </a:solidFill>
                      </a:endParaRPr>
                    </a:p>
                  </a:txBody>
                  <a:tcPr marL="190527" marR="95264" marT="142896" marB="47632">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pPr marL="0" marR="0" indent="0" algn="l" defTabSz="3765366" rtl="0" eaLnBrk="1" fontAlgn="auto" latinLnBrk="0" hangingPunct="1">
                        <a:lnSpc>
                          <a:spcPct val="100000"/>
                        </a:lnSpc>
                        <a:spcBef>
                          <a:spcPts val="0"/>
                        </a:spcBef>
                        <a:spcAft>
                          <a:spcPts val="0"/>
                        </a:spcAft>
                        <a:buClrTx/>
                        <a:buSzTx/>
                        <a:buFontTx/>
                        <a:buNone/>
                        <a:tabLst/>
                        <a:defRPr/>
                      </a:pPr>
                      <a:endParaRPr lang="en-US" sz="4400" u="sng" dirty="0">
                        <a:solidFill>
                          <a:srgbClr val="FFC000"/>
                        </a:solidFill>
                      </a:endParaRPr>
                    </a:p>
                  </a:txBody>
                  <a:tcPr marL="190527" marR="95264" marT="142896" marB="47632">
                    <a:solidFill>
                      <a:schemeClr val="tx1"/>
                    </a:solidFill>
                  </a:tcPr>
                </a:tc>
                <a:extLst>
                  <a:ext uri="{0D108BD9-81ED-4DB2-BD59-A6C34878D82A}">
                    <a16:rowId xmlns:a16="http://schemas.microsoft.com/office/drawing/2014/main" val="10004"/>
                  </a:ext>
                </a:extLst>
              </a:tr>
              <a:tr h="158722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a:solidFill>
                            <a:srgbClr val="D9D9D9"/>
                          </a:solidFill>
                          <a:latin typeface="Arial" panose="020B0604020202020204" pitchFamily="34" charset="0"/>
                          <a:cs typeface="Arial" panose="020B0604020202020204" pitchFamily="34" charset="0"/>
                        </a:rPr>
                        <a:t>The Quick Start</a:t>
                      </a:r>
                      <a:r>
                        <a:rPr lang="en-US" sz="1300" baseline="0" noProof="0">
                          <a:solidFill>
                            <a:srgbClr val="D9D9D9"/>
                          </a:solidFill>
                          <a:latin typeface="Arial" panose="020B0604020202020204" pitchFamily="34" charset="0"/>
                          <a:cs typeface="Arial" panose="020B0604020202020204" pitchFamily="34" charset="0"/>
                        </a:rPr>
                        <a:t> Guides</a:t>
                      </a:r>
                      <a:r>
                        <a:rPr lang="en-US" sz="1300" noProof="0">
                          <a:solidFill>
                            <a:srgbClr val="D9D9D9"/>
                          </a:solidFill>
                          <a:latin typeface="Arial" panose="020B0604020202020204" pitchFamily="34" charset="0"/>
                          <a:cs typeface="Arial" panose="020B0604020202020204" pitchFamily="34" charset="0"/>
                        </a:rPr>
                        <a:t> </a:t>
                      </a:r>
                      <a:r>
                        <a:rPr lang="en-US" sz="1300" u="sng" noProof="0">
                          <a:solidFill>
                            <a:srgbClr val="D9D9D9"/>
                          </a:solidFill>
                          <a:latin typeface="Arial" panose="020B0604020202020204" pitchFamily="34" charset="0"/>
                          <a:cs typeface="Arial" panose="020B0604020202020204" pitchFamily="34" charset="0"/>
                        </a:rPr>
                        <a:t>are outside the template’s printable area</a:t>
                      </a:r>
                      <a:r>
                        <a:rPr lang="en-US" sz="1300" noProof="0">
                          <a:solidFill>
                            <a:srgbClr val="D9D9D9"/>
                          </a:solidFill>
                          <a:latin typeface="Arial" panose="020B0604020202020204" pitchFamily="34" charset="0"/>
                          <a:cs typeface="Arial" panose="020B0604020202020204" pitchFamily="34" charset="0"/>
                        </a:rPr>
                        <a:t> and they will not be on the printed poster</a:t>
                      </a:r>
                      <a:r>
                        <a:rPr lang="en-US" sz="13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a:solidFill>
                            <a:srgbClr val="D9D9D9"/>
                          </a:solidFill>
                          <a:latin typeface="Arial" panose="020B0604020202020204" pitchFamily="34" charset="0"/>
                          <a:cs typeface="Arial" panose="020B0604020202020204" pitchFamily="34" charset="0"/>
                        </a:rPr>
                        <a:t>To hide the guides click on the </a:t>
                      </a:r>
                      <a:r>
                        <a:rPr lang="en-US" sz="1300" b="1" baseline="0" noProof="0">
                          <a:solidFill>
                            <a:srgbClr val="D9D9D9"/>
                          </a:solidFill>
                          <a:latin typeface="Arial" panose="020B0604020202020204" pitchFamily="34" charset="0"/>
                          <a:cs typeface="Arial" panose="020B0604020202020204" pitchFamily="34" charset="0"/>
                        </a:rPr>
                        <a:t>Home</a:t>
                      </a:r>
                      <a:r>
                        <a:rPr lang="en-US" sz="1300" baseline="0" noProof="0">
                          <a:solidFill>
                            <a:srgbClr val="D9D9D9"/>
                          </a:solidFill>
                          <a:latin typeface="Arial" panose="020B0604020202020204" pitchFamily="34" charset="0"/>
                          <a:cs typeface="Arial" panose="020B0604020202020204" pitchFamily="34" charset="0"/>
                        </a:rPr>
                        <a:t> tab (top of the screen) and then click on the </a:t>
                      </a:r>
                      <a:r>
                        <a:rPr lang="en-US" sz="1300" b="1" baseline="0" noProof="0">
                          <a:solidFill>
                            <a:srgbClr val="D9D9D9"/>
                          </a:solidFill>
                          <a:latin typeface="Arial" panose="020B0604020202020204" pitchFamily="34" charset="0"/>
                          <a:cs typeface="Arial" panose="020B0604020202020204" pitchFamily="34" charset="0"/>
                        </a:rPr>
                        <a:t>Layout</a:t>
                      </a:r>
                      <a:r>
                        <a:rPr lang="en-US" sz="13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1300" b="1" baseline="0" noProof="0">
                          <a:solidFill>
                            <a:srgbClr val="D9D9D9"/>
                          </a:solidFill>
                          <a:latin typeface="Arial" panose="020B0604020202020204" pitchFamily="34" charset="0"/>
                          <a:cs typeface="Arial" panose="020B0604020202020204" pitchFamily="34" charset="0"/>
                        </a:rPr>
                        <a:t>Without Guides </a:t>
                      </a:r>
                      <a:r>
                        <a:rPr lang="en-US" sz="1300" b="0" baseline="0" noProof="0">
                          <a:solidFill>
                            <a:srgbClr val="D9D9D9"/>
                          </a:solidFill>
                          <a:latin typeface="Arial" panose="020B0604020202020204" pitchFamily="34" charset="0"/>
                          <a:cs typeface="Arial" panose="020B0604020202020204" pitchFamily="34" charset="0"/>
                        </a:rPr>
                        <a:t>layout</a:t>
                      </a:r>
                      <a:r>
                        <a:rPr lang="en-US" sz="1300" baseline="0" noProof="0">
                          <a:solidFill>
                            <a:srgbClr val="D9D9D9"/>
                          </a:solidFill>
                          <a:latin typeface="Arial" panose="020B0604020202020204" pitchFamily="34" charset="0"/>
                          <a:cs typeface="Arial" panose="020B0604020202020204" pitchFamily="34" charset="0"/>
                        </a:rPr>
                        <a:t>.</a:t>
                      </a: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dirty="0">
                          <a:solidFill>
                            <a:srgbClr val="D9D9D9"/>
                          </a:solidFill>
                          <a:latin typeface="Arial" panose="020B0604020202020204" pitchFamily="34" charset="0"/>
                          <a:cs typeface="Arial" panose="020B0604020202020204" pitchFamily="34" charset="0"/>
                        </a:rPr>
                        <a:t>The Quick Start</a:t>
                      </a:r>
                      <a:r>
                        <a:rPr lang="en-US" sz="1300" baseline="0" noProof="0" dirty="0">
                          <a:solidFill>
                            <a:srgbClr val="D9D9D9"/>
                          </a:solidFill>
                          <a:latin typeface="Arial" panose="020B0604020202020204" pitchFamily="34" charset="0"/>
                          <a:cs typeface="Arial" panose="020B0604020202020204" pitchFamily="34" charset="0"/>
                        </a:rPr>
                        <a:t> Guides</a:t>
                      </a:r>
                      <a:r>
                        <a:rPr lang="en-US" sz="1300" noProof="0" dirty="0">
                          <a:solidFill>
                            <a:srgbClr val="D9D9D9"/>
                          </a:solidFill>
                          <a:latin typeface="Arial" panose="020B0604020202020204" pitchFamily="34" charset="0"/>
                          <a:cs typeface="Arial" panose="020B0604020202020204" pitchFamily="34" charset="0"/>
                        </a:rPr>
                        <a:t> </a:t>
                      </a:r>
                      <a:r>
                        <a:rPr lang="en-US" sz="1300" u="sng" noProof="0" dirty="0">
                          <a:solidFill>
                            <a:srgbClr val="D9D9D9"/>
                          </a:solidFill>
                          <a:latin typeface="Arial" panose="020B0604020202020204" pitchFamily="34" charset="0"/>
                          <a:cs typeface="Arial" panose="020B0604020202020204" pitchFamily="34" charset="0"/>
                        </a:rPr>
                        <a:t>are outside the template’s printable area</a:t>
                      </a:r>
                      <a:r>
                        <a:rPr lang="en-US" sz="1300" noProof="0" dirty="0">
                          <a:solidFill>
                            <a:srgbClr val="D9D9D9"/>
                          </a:solidFill>
                          <a:latin typeface="Arial" panose="020B0604020202020204" pitchFamily="34" charset="0"/>
                          <a:cs typeface="Arial" panose="020B0604020202020204" pitchFamily="34" charset="0"/>
                        </a:rPr>
                        <a:t> and they will not be on the printed poster</a:t>
                      </a:r>
                      <a:r>
                        <a:rPr lang="en-US" sz="13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extLst>
                  <a:ext uri="{0D108BD9-81ED-4DB2-BD59-A6C34878D82A}">
                    <a16:rowId xmlns:a16="http://schemas.microsoft.com/office/drawing/2014/main" val="10005"/>
                  </a:ext>
                </a:extLst>
              </a:tr>
              <a:tr h="165320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baseline="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r>
                        <a:rPr lang="en-US" sz="1300" baseline="0" noProof="0" dirty="0">
                          <a:solidFill>
                            <a:srgbClr val="D9D9D9"/>
                          </a:solidFill>
                          <a:latin typeface="Arial" panose="020B0604020202020204" pitchFamily="34" charset="0"/>
                          <a:cs typeface="Arial" panose="020B0604020202020204" pitchFamily="34" charset="0"/>
                        </a:rPr>
                        <a:t>To hide the guides click on the </a:t>
                      </a:r>
                      <a:r>
                        <a:rPr lang="en-US" sz="1300" b="1" baseline="0" noProof="0" dirty="0">
                          <a:solidFill>
                            <a:srgbClr val="D9D9D9"/>
                          </a:solidFill>
                          <a:latin typeface="Arial" panose="020B0604020202020204" pitchFamily="34" charset="0"/>
                          <a:cs typeface="Arial" panose="020B0604020202020204" pitchFamily="34" charset="0"/>
                        </a:rPr>
                        <a:t>Home</a:t>
                      </a:r>
                      <a:r>
                        <a:rPr lang="en-US" sz="13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300" b="1" baseline="0" noProof="0" dirty="0">
                          <a:solidFill>
                            <a:srgbClr val="D9D9D9"/>
                          </a:solidFill>
                          <a:latin typeface="Arial" panose="020B0604020202020204" pitchFamily="34" charset="0"/>
                          <a:cs typeface="Arial" panose="020B0604020202020204" pitchFamily="34" charset="0"/>
                        </a:rPr>
                        <a:t>Layout</a:t>
                      </a:r>
                      <a:r>
                        <a:rPr lang="en-US" sz="13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300" b="1" baseline="0" noProof="0" dirty="0">
                          <a:solidFill>
                            <a:srgbClr val="D9D9D9"/>
                          </a:solidFill>
                          <a:latin typeface="Arial" panose="020B0604020202020204" pitchFamily="34" charset="0"/>
                          <a:cs typeface="Arial" panose="020B0604020202020204" pitchFamily="34" charset="0"/>
                        </a:rPr>
                        <a:t>Without Guides </a:t>
                      </a:r>
                      <a:r>
                        <a:rPr lang="en-US" sz="1300" b="0" baseline="0" noProof="0" dirty="0">
                          <a:solidFill>
                            <a:srgbClr val="D9D9D9"/>
                          </a:solidFill>
                          <a:latin typeface="Arial" panose="020B0604020202020204" pitchFamily="34" charset="0"/>
                          <a:cs typeface="Arial" panose="020B0604020202020204" pitchFamily="34" charset="0"/>
                        </a:rPr>
                        <a:t>layout</a:t>
                      </a:r>
                      <a:r>
                        <a:rPr lang="en-US" sz="1300" baseline="0" noProof="0" dirty="0">
                          <a:solidFill>
                            <a:srgbClr val="D9D9D9"/>
                          </a:solidFill>
                          <a:latin typeface="Arial" panose="020B0604020202020204" pitchFamily="34" charset="0"/>
                          <a:cs typeface="Arial" panose="020B0604020202020204" pitchFamily="34" charset="0"/>
                        </a:rPr>
                        <a:t>.</a:t>
                      </a:r>
                      <a:endParaRPr lang="en-US" sz="1300" noProof="0" dirty="0">
                        <a:solidFill>
                          <a:srgbClr val="D9D9D9"/>
                        </a:solidFill>
                        <a:latin typeface="Arial" panose="020B0604020202020204" pitchFamily="34" charset="0"/>
                        <a:cs typeface="Arial" panose="020B0604020202020204" pitchFamily="34" charset="0"/>
                      </a:endParaRPr>
                    </a:p>
                    <a:p>
                      <a:pPr marL="0" marR="0" lvl="0" indent="0" algn="l" defTabSz="1518341"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panose="020B0604020202020204" pitchFamily="34" charset="0"/>
                        <a:cs typeface="Arial" panose="020B0604020202020204" pitchFamily="34" charset="0"/>
                      </a:endParaRPr>
                    </a:p>
                  </a:txBody>
                  <a:tcPr marL="95264" marR="95264" marT="47632" marB="47632">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670206">
                <a:tc gridSpan="2">
                  <a:txBody>
                    <a:bodyPr/>
                    <a:lstStyle/>
                    <a:p>
                      <a:r>
                        <a:rPr lang="en-US" sz="1500" b="1" dirty="0">
                          <a:solidFill>
                            <a:srgbClr val="FFC000"/>
                          </a:solidFill>
                          <a:latin typeface="Arial" panose="020B0604020202020204" pitchFamily="34" charset="0"/>
                          <a:cs typeface="Arial" panose="020B0604020202020204" pitchFamily="34" charset="0"/>
                        </a:rPr>
                        <a:t>How to</a:t>
                      </a:r>
                      <a:r>
                        <a:rPr lang="en-US" sz="1500" b="1" baseline="0" dirty="0">
                          <a:solidFill>
                            <a:srgbClr val="FFC000"/>
                          </a:solidFill>
                          <a:latin typeface="Arial" panose="020B0604020202020204" pitchFamily="34" charset="0"/>
                          <a:cs typeface="Arial" panose="020B0604020202020204" pitchFamily="34" charset="0"/>
                        </a:rPr>
                        <a:t> preview your poster prior to presenting</a:t>
                      </a:r>
                      <a:endParaRPr lang="en-US" sz="1500" b="1" dirty="0">
                        <a:solidFill>
                          <a:srgbClr val="FFC000"/>
                        </a:solidFill>
                        <a:latin typeface="Arial" panose="020B0604020202020204" pitchFamily="34" charset="0"/>
                        <a:cs typeface="Arial" panose="020B0604020202020204" pitchFamily="34" charset="0"/>
                      </a:endParaRPr>
                    </a:p>
                    <a:p>
                      <a:r>
                        <a:rPr lang="en-US" sz="1300" dirty="0">
                          <a:solidFill>
                            <a:srgbClr val="D9D9D9"/>
                          </a:solidFill>
                          <a:latin typeface="Arial" panose="020B0604020202020204" pitchFamily="34" charset="0"/>
                          <a:cs typeface="Arial" panose="020B0604020202020204" pitchFamily="34" charset="0"/>
                        </a:rPr>
                        <a:t>You can preview your poster at any time by pressing the </a:t>
                      </a:r>
                      <a:r>
                        <a:rPr lang="en-US" sz="1300" dirty="0">
                          <a:solidFill>
                            <a:srgbClr val="FFC000"/>
                          </a:solidFill>
                          <a:latin typeface="Arial" panose="020B0604020202020204" pitchFamily="34" charset="0"/>
                          <a:cs typeface="Arial" panose="020B0604020202020204" pitchFamily="34" charset="0"/>
                        </a:rPr>
                        <a:t>F5 key</a:t>
                      </a:r>
                      <a:r>
                        <a:rPr lang="en-US" sz="13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300" dirty="0">
                          <a:solidFill>
                            <a:srgbClr val="FFC000"/>
                          </a:solidFill>
                          <a:latin typeface="Arial" panose="020B0604020202020204" pitchFamily="34" charset="0"/>
                          <a:cs typeface="Arial" panose="020B0604020202020204" pitchFamily="34" charset="0"/>
                        </a:rPr>
                        <a:t>ESC key </a:t>
                      </a:r>
                      <a:r>
                        <a:rPr lang="en-US" sz="1300" dirty="0">
                          <a:solidFill>
                            <a:srgbClr val="D9D9D9"/>
                          </a:solidFill>
                          <a:latin typeface="Arial" panose="020B0604020202020204" pitchFamily="34" charset="0"/>
                          <a:cs typeface="Arial" panose="020B0604020202020204" pitchFamily="34" charset="0"/>
                        </a:rPr>
                        <a:t>to exit Preview.</a:t>
                      </a:r>
                    </a:p>
                  </a:txBody>
                  <a:tcPr marL="95264" marR="95264" marT="47632" marB="47632">
                    <a:solidFill>
                      <a:srgbClr val="010101"/>
                    </a:solidFill>
                  </a:tcPr>
                </a:tc>
                <a:tc hMerge="1">
                  <a:txBody>
                    <a:bodyPr/>
                    <a:lstStyle/>
                    <a:p>
                      <a:r>
                        <a:rPr lang="en-US" sz="5900" b="1" dirty="0">
                          <a:solidFill>
                            <a:srgbClr val="D9D9D9"/>
                          </a:solidFill>
                          <a:latin typeface="Arial" panose="020B0604020202020204" pitchFamily="34" charset="0"/>
                          <a:cs typeface="Arial" panose="020B0604020202020204" pitchFamily="34" charset="0"/>
                        </a:rPr>
                        <a:t>F5</a:t>
                      </a:r>
                      <a:r>
                        <a:rPr lang="en-US" sz="1300" baseline="0" dirty="0">
                          <a:solidFill>
                            <a:srgbClr val="D9D9D9"/>
                          </a:solidFill>
                          <a:latin typeface="Arial" panose="020B0604020202020204" pitchFamily="34" charset="0"/>
                          <a:cs typeface="Arial" panose="020B0604020202020204" pitchFamily="34" charset="0"/>
                        </a:rPr>
                        <a:t> </a:t>
                      </a:r>
                      <a:endParaRPr lang="en-US" dirty="0"/>
                    </a:p>
                  </a:txBody>
                  <a:tcPr marL="106881" marR="53440" marT="70140" marB="23380" anchor="ctr">
                    <a:solidFill>
                      <a:schemeClr val="tx1">
                        <a:lumMod val="95000"/>
                        <a:lumOff val="5000"/>
                      </a:schemeClr>
                    </a:solidFill>
                  </a:tcPr>
                </a:tc>
                <a:tc>
                  <a:txBody>
                    <a:bodyPr/>
                    <a:lstStyle/>
                    <a:p>
                      <a:r>
                        <a:rPr lang="en-US" sz="5900" b="1" dirty="0">
                          <a:solidFill>
                            <a:srgbClr val="D9D9D9"/>
                          </a:solidFill>
                          <a:latin typeface="Arial" panose="020B0604020202020204" pitchFamily="34" charset="0"/>
                          <a:cs typeface="Arial" panose="020B0604020202020204" pitchFamily="34" charset="0"/>
                        </a:rPr>
                        <a:t>F5</a:t>
                      </a:r>
                      <a:r>
                        <a:rPr lang="en-US" sz="1300" baseline="0" dirty="0">
                          <a:solidFill>
                            <a:srgbClr val="D9D9D9"/>
                          </a:solidFill>
                          <a:latin typeface="Arial" panose="020B0604020202020204" pitchFamily="34" charset="0"/>
                          <a:cs typeface="Arial" panose="020B0604020202020204" pitchFamily="34" charset="0"/>
                        </a:rPr>
                        <a:t> </a:t>
                      </a:r>
                      <a:endParaRPr lang="en-US" dirty="0"/>
                    </a:p>
                  </a:txBody>
                  <a:tcPr marL="106881" marR="53440" marT="70140" marB="23380" anchor="ctr">
                    <a:solidFill>
                      <a:schemeClr val="tx1">
                        <a:lumMod val="95000"/>
                        <a:lumOff val="5000"/>
                      </a:schemeClr>
                    </a:solidFill>
                  </a:tcPr>
                </a:tc>
                <a:extLst>
                  <a:ext uri="{0D108BD9-81ED-4DB2-BD59-A6C34878D82A}">
                    <a16:rowId xmlns:a16="http://schemas.microsoft.com/office/drawing/2014/main" val="10006"/>
                  </a:ext>
                </a:extLst>
              </a:tr>
              <a:tr h="880793">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500" b="1" noProof="0" dirty="0">
                          <a:solidFill>
                            <a:srgbClr val="FFC000"/>
                          </a:solidFill>
                          <a:latin typeface="Arial"/>
                          <a:cs typeface="Arial"/>
                        </a:rPr>
                        <a:t>How to present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300" noProof="0" dirty="0">
                          <a:solidFill>
                            <a:srgbClr val="D9D9D9"/>
                          </a:solidFill>
                          <a:latin typeface="Arial"/>
                          <a:cs typeface="Arial"/>
                        </a:rPr>
                        <a:t>When you finish designing your poster and are ready to virtually present it, follow the conference organizers' instructions.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a:cs typeface="Arial"/>
                      </a:endParaRPr>
                    </a:p>
                  </a:txBody>
                  <a:tcPr marL="95264" marR="95264" marT="47632" marB="47632">
                    <a:solidFill>
                      <a:srgbClr val="010101"/>
                    </a:solidFill>
                  </a:tcPr>
                </a:tc>
                <a:tc hMerge="1">
                  <a:txBody>
                    <a:bodyPr/>
                    <a:lstStyle/>
                    <a:p>
                      <a:endParaRPr lang="en-US"/>
                    </a:p>
                  </a:txBody>
                  <a:tcPr/>
                </a:tc>
                <a:tc h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1300" noProof="0" dirty="0">
                        <a:solidFill>
                          <a:srgbClr val="D9D9D9"/>
                        </a:solidFill>
                        <a:latin typeface="Arial"/>
                        <a:cs typeface="Arial"/>
                      </a:endParaRPr>
                    </a:p>
                  </a:txBody>
                  <a:tcPr marL="95264" marR="95264" marT="47632" marB="47632">
                    <a:solidFill>
                      <a:srgbClr val="010101"/>
                    </a:solidFill>
                  </a:tcPr>
                </a:tc>
                <a:extLst>
                  <a:ext uri="{0D108BD9-81ED-4DB2-BD59-A6C34878D82A}">
                    <a16:rowId xmlns:a16="http://schemas.microsoft.com/office/drawing/2014/main" val="10007"/>
                  </a:ext>
                </a:extLst>
              </a:tr>
              <a:tr h="4224920">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Publish, present virtually, share, and discuss!</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D9D9D9"/>
                          </a:solidFill>
                          <a:latin typeface="Arial"/>
                          <a:cs typeface="Arial"/>
                        </a:rPr>
                        <a:t>Submit your poster and add it to the Research Poster Virtual Library.</a:t>
                      </a:r>
                      <a:br>
                        <a:rPr lang="en-US" sz="1400" b="1" noProof="0" dirty="0">
                          <a:solidFill>
                            <a:srgbClr val="D9D9D9"/>
                          </a:solidFill>
                          <a:latin typeface="Arial"/>
                          <a:cs typeface="Arial"/>
                        </a:rPr>
                      </a:br>
                      <a:br>
                        <a:rPr lang="en-US" sz="1400" b="1" noProof="0" dirty="0">
                          <a:solidFill>
                            <a:srgbClr val="D9D9D9"/>
                          </a:solidFill>
                          <a:latin typeface="Arial"/>
                          <a:cs typeface="Arial"/>
                        </a:rPr>
                      </a:br>
                      <a:r>
                        <a:rPr lang="en-US" sz="1400" b="1" noProof="0" dirty="0">
                          <a:solidFill>
                            <a:schemeClr val="accent4"/>
                          </a:solidFill>
                          <a:latin typeface="Arial"/>
                          <a:cs typeface="Arial"/>
                        </a:rPr>
                        <a:t>Continuous</a:t>
                      </a:r>
                      <a:r>
                        <a:rPr lang="en-US" sz="1400" b="1" noProof="0" dirty="0">
                          <a:solidFill>
                            <a:srgbClr val="D9D9D9"/>
                          </a:solidFill>
                          <a:latin typeface="Arial"/>
                          <a:cs typeface="Arial"/>
                        </a:rPr>
                        <a:t> </a:t>
                      </a:r>
                      <a:r>
                        <a:rPr lang="en-US" sz="1400" b="1" noProof="0" dirty="0">
                          <a:solidFill>
                            <a:srgbClr val="FFC000"/>
                          </a:solidFill>
                          <a:latin typeface="Arial"/>
                          <a:cs typeface="Arial"/>
                        </a:rPr>
                        <a:t>global reach</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Share your research with thousands of students, educators, scientists, and researchers from all over the United States and the World.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Full-featured poster showcase included</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Present your poster on a  professional full-featured and customizable web page that includes full screen functions, social sharing, your own discussion board, private contact form, narration and more.</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Convenience for presenter groups and conference coordinators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400" b="0" noProof="0" dirty="0">
                          <a:solidFill>
                            <a:srgbClr val="D9D9D9"/>
                          </a:solidFill>
                          <a:latin typeface="Arial"/>
                          <a:cs typeface="Arial"/>
                        </a:rPr>
                        <a:t>Published posters can easily be presented at virtual conferences. Perfect solution for organizers of meetings and conferences.</a:t>
                      </a:r>
                      <a:br>
                        <a:rPr lang="en-US" sz="1400" b="1" noProof="0" dirty="0">
                          <a:solidFill>
                            <a:srgbClr val="D9D9D9"/>
                          </a:solidFill>
                          <a:latin typeface="Arial"/>
                          <a:cs typeface="Arial"/>
                        </a:rPr>
                      </a:br>
                      <a:endParaRPr lang="en-US" sz="1400" b="1" noProof="0" dirty="0">
                        <a:solidFill>
                          <a:srgbClr val="D9D9D9"/>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hlinkClick r:id="rId11">
                            <a:extLst>
                              <a:ext uri="{A12FA001-AC4F-418D-AE19-62706E023703}">
                                <ahyp:hlinkClr xmlns:ahyp="http://schemas.microsoft.com/office/drawing/2018/hyperlinkcolor" val="tx"/>
                              </a:ext>
                            </a:extLst>
                          </a:hlinkClick>
                        </a:rPr>
                        <a:t>https://www.PosterPresentations.com/</a:t>
                      </a:r>
                      <a:r>
                        <a:rPr lang="en-US" sz="1600" b="1" u="sng" noProof="0" dirty="0">
                          <a:solidFill>
                            <a:srgbClr val="FFC000"/>
                          </a:solidFill>
                          <a:latin typeface="Arial"/>
                          <a:cs typeface="Arial"/>
                          <a:hlinkClick r:id="rId11">
                            <a:extLst>
                              <a:ext uri="{A12FA001-AC4F-418D-AE19-62706E023703}">
                                <ahyp:hlinkClr xmlns:ahyp="http://schemas.microsoft.com/office/drawing/2018/hyperlinkcolor" val="tx"/>
                              </a:ext>
                            </a:extLst>
                          </a:hlinkClick>
                        </a:rPr>
                        <a:t>research</a:t>
                      </a:r>
                      <a:endParaRPr lang="en-US" sz="1600" b="1" u="sng" noProof="0" dirty="0">
                        <a:solidFill>
                          <a:srgbClr val="FFC000"/>
                        </a:solidFill>
                        <a:latin typeface="Arial"/>
                        <a:cs typeface="Arial"/>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txBody>
                  <a:tcPr marL="95264" marR="95264" marT="47632" marB="47632">
                    <a:solidFill>
                      <a:srgbClr val="003366"/>
                    </a:solidFill>
                  </a:tcPr>
                </a:tc>
                <a:tc hMerge="1">
                  <a:txBody>
                    <a:bodyPr/>
                    <a:lstStyle/>
                    <a:p>
                      <a:endParaRPr lang="en-US"/>
                    </a:p>
                  </a:txBody>
                  <a:tcPr/>
                </a:tc>
                <a:tc hMerge="1">
                  <a:txBody>
                    <a:bodyPr/>
                    <a:lstStyle/>
                    <a:p>
                      <a:pPr marL="0" marR="0" lvl="0" indent="0" algn="l" defTabSz="114300" rtl="0" eaLnBrk="1" fontAlgn="auto" latinLnBrk="0" hangingPunct="1">
                        <a:lnSpc>
                          <a:spcPct val="100000"/>
                        </a:lnSpc>
                        <a:spcBef>
                          <a:spcPts val="0"/>
                        </a:spcBef>
                        <a:spcAft>
                          <a:spcPts val="0"/>
                        </a:spcAft>
                        <a:buClrTx/>
                        <a:buSzTx/>
                        <a:buFontTx/>
                        <a:buNone/>
                        <a:tabLst/>
                        <a:defRPr/>
                      </a:pPr>
                      <a:endParaRPr lang="en-US" sz="1400" b="1" noProof="0" dirty="0">
                        <a:solidFill>
                          <a:srgbClr val="D9D9D9"/>
                        </a:solidFill>
                        <a:latin typeface="Arial"/>
                        <a:cs typeface="Arial"/>
                      </a:endParaRPr>
                    </a:p>
                  </a:txBody>
                  <a:tcPr marL="95264" marR="95264" marT="47632" marB="47632">
                    <a:solidFill>
                      <a:schemeClr val="accent5">
                        <a:lumMod val="50000"/>
                      </a:schemeClr>
                    </a:solidFill>
                  </a:tcPr>
                </a:tc>
                <a:extLst>
                  <a:ext uri="{0D108BD9-81ED-4DB2-BD59-A6C34878D82A}">
                    <a16:rowId xmlns:a16="http://schemas.microsoft.com/office/drawing/2014/main" val="2448051497"/>
                  </a:ext>
                </a:extLst>
              </a:tr>
              <a:tr h="770816">
                <a:tc gridSpan="3">
                  <a:txBody>
                    <a:bodyPr/>
                    <a:lstStyle/>
                    <a:p>
                      <a:endParaRPr lang="en-US" sz="1300" dirty="0">
                        <a:solidFill>
                          <a:srgbClr val="1F3A4E"/>
                        </a:solidFill>
                      </a:endParaRPr>
                    </a:p>
                  </a:txBody>
                  <a:tcPr marL="95264" marR="95264" marT="47632" marB="47632">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sz="1300" dirty="0">
                        <a:solidFill>
                          <a:srgbClr val="1F3A4E"/>
                        </a:solidFill>
                      </a:endParaRPr>
                    </a:p>
                  </a:txBody>
                  <a:tcPr marL="95264" marR="95264" marT="47632" marB="47632">
                    <a:blipFill dpi="0" rotWithShape="1">
                      <a:blip r:embed="rId12">
                        <a:extLst>
                          <a:ext uri="{28A0092B-C50C-407E-A947-70E740481C1C}">
                            <a14:useLocalDpi xmlns:a14="http://schemas.microsoft.com/office/drawing/2010/main" val="0"/>
                          </a:ext>
                        </a:extLst>
                      </a:blip>
                      <a:srcRect/>
                      <a:stretch>
                        <a:fillRect/>
                      </a:stretch>
                    </a:blipFill>
                  </a:tcPr>
                </a:tc>
                <a:extLst>
                  <a:ext uri="{0D108BD9-81ED-4DB2-BD59-A6C34878D82A}">
                    <a16:rowId xmlns:a16="http://schemas.microsoft.com/office/drawing/2014/main" val="10008"/>
                  </a:ext>
                </a:extLst>
              </a:tr>
              <a:tr h="560893">
                <a:tc>
                  <a:txBody>
                    <a:bodyPr/>
                    <a:lstStyle/>
                    <a:p>
                      <a:pPr>
                        <a:lnSpc>
                          <a:spcPct val="100000"/>
                        </a:lnSpc>
                      </a:pPr>
                      <a:r>
                        <a:rPr lang="en-US" sz="1000" dirty="0">
                          <a:solidFill>
                            <a:schemeClr val="bg1">
                              <a:lumMod val="85000"/>
                            </a:schemeClr>
                          </a:solidFill>
                          <a:latin typeface="Arial"/>
                          <a:cs typeface="Arial"/>
                        </a:rPr>
                        <a:t>© 2020</a:t>
                      </a:r>
                      <a:r>
                        <a:rPr lang="en-US" sz="1000" baseline="0" dirty="0">
                          <a:solidFill>
                            <a:schemeClr val="bg1">
                              <a:lumMod val="85000"/>
                            </a:schemeClr>
                          </a:solidFill>
                          <a:latin typeface="Arial"/>
                          <a:cs typeface="Arial"/>
                        </a:rPr>
                        <a:t> </a:t>
                      </a:r>
                      <a:r>
                        <a:rPr lang="en-US" sz="1000" dirty="0" err="1">
                          <a:solidFill>
                            <a:schemeClr val="bg1">
                              <a:lumMod val="85000"/>
                            </a:schemeClr>
                          </a:solidFill>
                          <a:latin typeface="Arial"/>
                          <a:cs typeface="Arial"/>
                        </a:rPr>
                        <a:t>PosterPresentations.com</a:t>
                      </a:r>
                      <a:br>
                        <a:rPr lang="en-US" sz="1000" dirty="0">
                          <a:solidFill>
                            <a:schemeClr val="bg1">
                              <a:lumMod val="85000"/>
                            </a:schemeClr>
                          </a:solidFill>
                          <a:latin typeface="Arial"/>
                          <a:cs typeface="Arial"/>
                        </a:rPr>
                      </a:br>
                      <a:r>
                        <a:rPr lang="en-US" sz="1000" dirty="0">
                          <a:solidFill>
                            <a:schemeClr val="bg1">
                              <a:lumMod val="85000"/>
                            </a:schemeClr>
                          </a:solidFill>
                          <a:latin typeface="Arial"/>
                          <a:cs typeface="Arial"/>
                        </a:rPr>
                        <a:t>2117 Fourth Street ,</a:t>
                      </a:r>
                      <a:r>
                        <a:rPr lang="en-US" sz="1000" baseline="0" dirty="0">
                          <a:solidFill>
                            <a:schemeClr val="bg1">
                              <a:lumMod val="85000"/>
                            </a:schemeClr>
                          </a:solidFill>
                          <a:latin typeface="Arial"/>
                          <a:cs typeface="Arial"/>
                        </a:rPr>
                        <a:t> STE C        </a:t>
                      </a:r>
                    </a:p>
                    <a:p>
                      <a:pPr>
                        <a:lnSpc>
                          <a:spcPct val="100000"/>
                        </a:lnSpc>
                      </a:pPr>
                      <a:r>
                        <a:rPr lang="en-US" sz="1000" baseline="0" dirty="0">
                          <a:solidFill>
                            <a:schemeClr val="bg1">
                              <a:lumMod val="85000"/>
                            </a:schemeClr>
                          </a:solidFill>
                          <a:latin typeface="Arial"/>
                          <a:cs typeface="Arial"/>
                        </a:rPr>
                        <a:t>Berkeley CA 94710 USA</a:t>
                      </a:r>
                      <a:endParaRPr lang="en-US" sz="1000" dirty="0">
                        <a:solidFill>
                          <a:schemeClr val="bg1">
                            <a:lumMod val="85000"/>
                          </a:schemeClr>
                        </a:solidFill>
                        <a:latin typeface="Arial"/>
                        <a:cs typeface="Arial"/>
                      </a:endParaRPr>
                    </a:p>
                  </a:txBody>
                  <a:tcPr marL="106881" marR="53440" marT="70140" marB="2338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300" b="1" dirty="0">
                          <a:solidFill>
                            <a:srgbClr val="D0D0D0"/>
                          </a:solidFill>
                          <a:latin typeface="Arial"/>
                          <a:cs typeface="Arial"/>
                        </a:rPr>
                        <a:t>For poster-making tutorials</a:t>
                      </a:r>
                      <a:r>
                        <a:rPr lang="en-US" sz="13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900" b="1" dirty="0">
                          <a:solidFill>
                            <a:srgbClr val="FFC000"/>
                          </a:solidFill>
                          <a:latin typeface="Arial"/>
                          <a:cs typeface="Arial"/>
                        </a:rPr>
                        <a:t>https://</a:t>
                      </a:r>
                      <a:r>
                        <a:rPr lang="en-US" sz="900" b="1" dirty="0" err="1">
                          <a:solidFill>
                            <a:srgbClr val="FFC000"/>
                          </a:solidFill>
                          <a:latin typeface="Arial"/>
                          <a:cs typeface="Arial"/>
                        </a:rPr>
                        <a:t>www.posterpresentations.com</a:t>
                      </a:r>
                      <a:r>
                        <a:rPr lang="en-US" sz="900" b="1" dirty="0">
                          <a:solidFill>
                            <a:srgbClr val="FFC000"/>
                          </a:solidFill>
                          <a:latin typeface="Arial"/>
                          <a:cs typeface="Arial"/>
                        </a:rPr>
                        <a:t>/</a:t>
                      </a:r>
                      <a:r>
                        <a:rPr lang="en-US" sz="900" b="1" dirty="0" err="1">
                          <a:solidFill>
                            <a:srgbClr val="FFC000"/>
                          </a:solidFill>
                          <a:latin typeface="Arial"/>
                          <a:cs typeface="Arial"/>
                        </a:rPr>
                        <a:t>helpdesk.html</a:t>
                      </a:r>
                      <a:endParaRPr lang="en-US" sz="900" dirty="0">
                        <a:solidFill>
                          <a:schemeClr val="bg1">
                            <a:lumMod val="85000"/>
                          </a:schemeClr>
                        </a:solidFill>
                        <a:latin typeface="Arial"/>
                        <a:cs typeface="Arial"/>
                      </a:endParaRPr>
                    </a:p>
                  </a:txBody>
                  <a:tcPr marL="95264" marR="95264" marT="47632" marB="47632">
                    <a:solidFill>
                      <a:srgbClr val="010101"/>
                    </a:solidFill>
                  </a:tcPr>
                </a:tc>
                <a:tc hMerge="1">
                  <a:txBody>
                    <a:bodyPr/>
                    <a:lstStyle/>
                    <a:p>
                      <a:pPr marL="0" marR="0" indent="0" algn="l" defTabSz="4388900" rtl="0" eaLnBrk="1" fontAlgn="auto" latinLnBrk="0" hangingPunct="1">
                        <a:lnSpc>
                          <a:spcPct val="100000"/>
                        </a:lnSpc>
                        <a:spcBef>
                          <a:spcPts val="0"/>
                        </a:spcBef>
                        <a:spcAft>
                          <a:spcPts val="0"/>
                        </a:spcAft>
                        <a:buClrTx/>
                        <a:buSzTx/>
                        <a:buFontTx/>
                        <a:buNone/>
                        <a:tabLst/>
                        <a:defRPr/>
                      </a:pPr>
                      <a:endParaRPr lang="en-US" sz="900" dirty="0">
                        <a:solidFill>
                          <a:schemeClr val="bg1">
                            <a:lumMod val="85000"/>
                          </a:schemeClr>
                        </a:solidFill>
                        <a:latin typeface="Arial"/>
                        <a:cs typeface="Arial"/>
                      </a:endParaRPr>
                    </a:p>
                  </a:txBody>
                  <a:tcPr marL="95264" marR="95264" marT="47632" marB="47632">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452340" rtl="0" eaLnBrk="1" latinLnBrk="0" hangingPunct="1">
        <a:spcBef>
          <a:spcPct val="0"/>
        </a:spcBef>
        <a:buNone/>
        <a:defRPr sz="4908" kern="1200">
          <a:solidFill>
            <a:schemeClr val="bg1"/>
          </a:solidFill>
          <a:latin typeface="Trebuchet MS" pitchFamily="34" charset="0"/>
          <a:ea typeface="+mj-ea"/>
          <a:cs typeface="+mj-cs"/>
        </a:defRPr>
      </a:lvl1pPr>
    </p:titleStyle>
    <p:bodyStyle>
      <a:lvl1pPr marL="919628" indent="-919628" algn="l" defTabSz="2452340" rtl="0" eaLnBrk="1" latinLnBrk="0" hangingPunct="1">
        <a:spcBef>
          <a:spcPct val="20000"/>
        </a:spcBef>
        <a:buFont typeface="Arial" pitchFamily="34" charset="0"/>
        <a:buChar char="•"/>
        <a:defRPr sz="8606" kern="1200">
          <a:solidFill>
            <a:schemeClr val="tx1"/>
          </a:solidFill>
          <a:latin typeface="+mn-lt"/>
          <a:ea typeface="+mn-ea"/>
          <a:cs typeface="+mn-cs"/>
        </a:defRPr>
      </a:lvl1pPr>
      <a:lvl2pPr marL="1992526" indent="-766356" algn="l" defTabSz="2452340" rtl="0" eaLnBrk="1" latinLnBrk="0" hangingPunct="1">
        <a:spcBef>
          <a:spcPct val="20000"/>
        </a:spcBef>
        <a:buFont typeface="Arial" pitchFamily="34" charset="0"/>
        <a:buChar char="–"/>
        <a:defRPr sz="7538" kern="1200">
          <a:solidFill>
            <a:schemeClr val="tx1"/>
          </a:solidFill>
          <a:latin typeface="+mn-lt"/>
          <a:ea typeface="+mn-ea"/>
          <a:cs typeface="+mn-cs"/>
        </a:defRPr>
      </a:lvl2pPr>
      <a:lvl3pPr marL="3065424" indent="-613084" algn="l" defTabSz="2452340" rtl="0" eaLnBrk="1" latinLnBrk="0" hangingPunct="1">
        <a:spcBef>
          <a:spcPct val="20000"/>
        </a:spcBef>
        <a:buFont typeface="Arial" pitchFamily="34" charset="0"/>
        <a:buChar char="•"/>
        <a:defRPr sz="6472" kern="1200">
          <a:solidFill>
            <a:schemeClr val="tx1"/>
          </a:solidFill>
          <a:latin typeface="+mn-lt"/>
          <a:ea typeface="+mn-ea"/>
          <a:cs typeface="+mn-cs"/>
        </a:defRPr>
      </a:lvl3pPr>
      <a:lvl4pPr marL="4291594"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4pPr>
      <a:lvl5pPr marL="5517764"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5pPr>
      <a:lvl6pPr marL="6743934"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6pPr>
      <a:lvl7pPr marL="7970102"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7pPr>
      <a:lvl8pPr marL="9196272"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8pPr>
      <a:lvl9pPr marL="10422442"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9pPr>
    </p:bodyStyle>
    <p:otherStyle>
      <a:defPPr>
        <a:defRPr lang="en-US"/>
      </a:defPPr>
      <a:lvl1pPr marL="0" algn="l" defTabSz="2452340" rtl="0" eaLnBrk="1" latinLnBrk="0" hangingPunct="1">
        <a:defRPr sz="4836" kern="1200">
          <a:solidFill>
            <a:schemeClr val="tx1"/>
          </a:solidFill>
          <a:latin typeface="+mn-lt"/>
          <a:ea typeface="+mn-ea"/>
          <a:cs typeface="+mn-cs"/>
        </a:defRPr>
      </a:lvl1pPr>
      <a:lvl2pPr marL="1226170" algn="l" defTabSz="2452340" rtl="0" eaLnBrk="1" latinLnBrk="0" hangingPunct="1">
        <a:defRPr sz="4836" kern="1200">
          <a:solidFill>
            <a:schemeClr val="tx1"/>
          </a:solidFill>
          <a:latin typeface="+mn-lt"/>
          <a:ea typeface="+mn-ea"/>
          <a:cs typeface="+mn-cs"/>
        </a:defRPr>
      </a:lvl2pPr>
      <a:lvl3pPr marL="2452340" algn="l" defTabSz="2452340" rtl="0" eaLnBrk="1" latinLnBrk="0" hangingPunct="1">
        <a:defRPr sz="4836" kern="1200">
          <a:solidFill>
            <a:schemeClr val="tx1"/>
          </a:solidFill>
          <a:latin typeface="+mn-lt"/>
          <a:ea typeface="+mn-ea"/>
          <a:cs typeface="+mn-cs"/>
        </a:defRPr>
      </a:lvl3pPr>
      <a:lvl4pPr marL="3678510" algn="l" defTabSz="2452340" rtl="0" eaLnBrk="1" latinLnBrk="0" hangingPunct="1">
        <a:defRPr sz="4836" kern="1200">
          <a:solidFill>
            <a:schemeClr val="tx1"/>
          </a:solidFill>
          <a:latin typeface="+mn-lt"/>
          <a:ea typeface="+mn-ea"/>
          <a:cs typeface="+mn-cs"/>
        </a:defRPr>
      </a:lvl4pPr>
      <a:lvl5pPr marL="4904678" algn="l" defTabSz="2452340" rtl="0" eaLnBrk="1" latinLnBrk="0" hangingPunct="1">
        <a:defRPr sz="4836" kern="1200">
          <a:solidFill>
            <a:schemeClr val="tx1"/>
          </a:solidFill>
          <a:latin typeface="+mn-lt"/>
          <a:ea typeface="+mn-ea"/>
          <a:cs typeface="+mn-cs"/>
        </a:defRPr>
      </a:lvl5pPr>
      <a:lvl6pPr marL="6130848" algn="l" defTabSz="2452340" rtl="0" eaLnBrk="1" latinLnBrk="0" hangingPunct="1">
        <a:defRPr sz="4836" kern="1200">
          <a:solidFill>
            <a:schemeClr val="tx1"/>
          </a:solidFill>
          <a:latin typeface="+mn-lt"/>
          <a:ea typeface="+mn-ea"/>
          <a:cs typeface="+mn-cs"/>
        </a:defRPr>
      </a:lvl6pPr>
      <a:lvl7pPr marL="7357018" algn="l" defTabSz="2452340" rtl="0" eaLnBrk="1" latinLnBrk="0" hangingPunct="1">
        <a:defRPr sz="4836" kern="1200">
          <a:solidFill>
            <a:schemeClr val="tx1"/>
          </a:solidFill>
          <a:latin typeface="+mn-lt"/>
          <a:ea typeface="+mn-ea"/>
          <a:cs typeface="+mn-cs"/>
        </a:defRPr>
      </a:lvl7pPr>
      <a:lvl8pPr marL="8583188" algn="l" defTabSz="2452340" rtl="0" eaLnBrk="1" latinLnBrk="0" hangingPunct="1">
        <a:defRPr sz="4836" kern="1200">
          <a:solidFill>
            <a:schemeClr val="tx1"/>
          </a:solidFill>
          <a:latin typeface="+mn-lt"/>
          <a:ea typeface="+mn-ea"/>
          <a:cs typeface="+mn-cs"/>
        </a:defRPr>
      </a:lvl8pPr>
      <a:lvl9pPr marL="9809358" algn="l" defTabSz="2452340" rtl="0" eaLnBrk="1" latinLnBrk="0" hangingPunct="1">
        <a:defRPr sz="4836"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546102" y="16116300"/>
            <a:ext cx="1676400" cy="189977"/>
          </a:xfrm>
          <a:prstGeom prst="rect">
            <a:avLst/>
          </a:prstGeom>
          <a:noFill/>
          <a:ln w="9525">
            <a:noFill/>
            <a:miter lim="800000"/>
            <a:headEnd/>
            <a:tailEnd/>
          </a:ln>
          <a:effectLst/>
        </p:spPr>
        <p:txBody>
          <a:bodyPr lIns="50988" tIns="25490" rIns="50988" bIns="25490">
            <a:spAutoFit/>
          </a:bodyPr>
          <a:lstStyle/>
          <a:p>
            <a:pPr eaLnBrk="0" hangingPunct="0">
              <a:lnSpc>
                <a:spcPct val="65000"/>
              </a:lnSpc>
              <a:spcBef>
                <a:spcPct val="50000"/>
              </a:spcBef>
              <a:defRPr/>
            </a:pPr>
            <a:r>
              <a:rPr lang="en-US" sz="356" b="1" dirty="0">
                <a:solidFill>
                  <a:schemeClr val="bg1">
                    <a:lumMod val="75000"/>
                  </a:schemeClr>
                </a:solidFill>
                <a:latin typeface="Arial" charset="0"/>
              </a:rPr>
              <a:t>RESEARCH POSTER PRESENTATION DESIGN © 2022</a:t>
            </a:r>
          </a:p>
          <a:p>
            <a:pPr eaLnBrk="0" hangingPunct="0">
              <a:lnSpc>
                <a:spcPct val="65000"/>
              </a:lnSpc>
              <a:spcBef>
                <a:spcPct val="50000"/>
              </a:spcBef>
              <a:defRPr/>
            </a:pPr>
            <a:r>
              <a:rPr lang="en-US" sz="568"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3530178520"/>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452340" rtl="0" eaLnBrk="1" latinLnBrk="0" hangingPunct="1">
        <a:spcBef>
          <a:spcPct val="0"/>
        </a:spcBef>
        <a:buNone/>
        <a:defRPr sz="4908" kern="1200">
          <a:solidFill>
            <a:schemeClr val="bg1"/>
          </a:solidFill>
          <a:latin typeface="Trebuchet MS" pitchFamily="34" charset="0"/>
          <a:ea typeface="+mj-ea"/>
          <a:cs typeface="+mj-cs"/>
        </a:defRPr>
      </a:lvl1pPr>
    </p:titleStyle>
    <p:bodyStyle>
      <a:lvl1pPr marL="919628" indent="-919628" algn="l" defTabSz="2452340" rtl="0" eaLnBrk="1" latinLnBrk="0" hangingPunct="1">
        <a:spcBef>
          <a:spcPct val="20000"/>
        </a:spcBef>
        <a:buFont typeface="Arial" pitchFamily="34" charset="0"/>
        <a:buChar char="•"/>
        <a:defRPr sz="8606" kern="1200">
          <a:solidFill>
            <a:schemeClr val="tx1"/>
          </a:solidFill>
          <a:latin typeface="+mn-lt"/>
          <a:ea typeface="+mn-ea"/>
          <a:cs typeface="+mn-cs"/>
        </a:defRPr>
      </a:lvl1pPr>
      <a:lvl2pPr marL="1992526" indent="-766356" algn="l" defTabSz="2452340" rtl="0" eaLnBrk="1" latinLnBrk="0" hangingPunct="1">
        <a:spcBef>
          <a:spcPct val="20000"/>
        </a:spcBef>
        <a:buFont typeface="Arial" pitchFamily="34" charset="0"/>
        <a:buChar char="–"/>
        <a:defRPr sz="7538" kern="1200">
          <a:solidFill>
            <a:schemeClr val="tx1"/>
          </a:solidFill>
          <a:latin typeface="+mn-lt"/>
          <a:ea typeface="+mn-ea"/>
          <a:cs typeface="+mn-cs"/>
        </a:defRPr>
      </a:lvl2pPr>
      <a:lvl3pPr marL="3065424" indent="-613084" algn="l" defTabSz="2452340" rtl="0" eaLnBrk="1" latinLnBrk="0" hangingPunct="1">
        <a:spcBef>
          <a:spcPct val="20000"/>
        </a:spcBef>
        <a:buFont typeface="Arial" pitchFamily="34" charset="0"/>
        <a:buChar char="•"/>
        <a:defRPr sz="6472" kern="1200">
          <a:solidFill>
            <a:schemeClr val="tx1"/>
          </a:solidFill>
          <a:latin typeface="+mn-lt"/>
          <a:ea typeface="+mn-ea"/>
          <a:cs typeface="+mn-cs"/>
        </a:defRPr>
      </a:lvl3pPr>
      <a:lvl4pPr marL="4291594"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4pPr>
      <a:lvl5pPr marL="5517764"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5pPr>
      <a:lvl6pPr marL="6743934"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6pPr>
      <a:lvl7pPr marL="7970102"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7pPr>
      <a:lvl8pPr marL="9196272"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8pPr>
      <a:lvl9pPr marL="10422442" indent="-613084" algn="l" defTabSz="2452340" rtl="0" eaLnBrk="1" latinLnBrk="0" hangingPunct="1">
        <a:spcBef>
          <a:spcPct val="20000"/>
        </a:spcBef>
        <a:buFont typeface="Arial" pitchFamily="34" charset="0"/>
        <a:buChar char="•"/>
        <a:defRPr sz="5406" kern="1200">
          <a:solidFill>
            <a:schemeClr val="tx1"/>
          </a:solidFill>
          <a:latin typeface="+mn-lt"/>
          <a:ea typeface="+mn-ea"/>
          <a:cs typeface="+mn-cs"/>
        </a:defRPr>
      </a:lvl9pPr>
    </p:bodyStyle>
    <p:otherStyle>
      <a:defPPr>
        <a:defRPr lang="en-US"/>
      </a:defPPr>
      <a:lvl1pPr marL="0" algn="l" defTabSz="2452340" rtl="0" eaLnBrk="1" latinLnBrk="0" hangingPunct="1">
        <a:defRPr sz="4836" kern="1200">
          <a:solidFill>
            <a:schemeClr val="tx1"/>
          </a:solidFill>
          <a:latin typeface="+mn-lt"/>
          <a:ea typeface="+mn-ea"/>
          <a:cs typeface="+mn-cs"/>
        </a:defRPr>
      </a:lvl1pPr>
      <a:lvl2pPr marL="1226170" algn="l" defTabSz="2452340" rtl="0" eaLnBrk="1" latinLnBrk="0" hangingPunct="1">
        <a:defRPr sz="4836" kern="1200">
          <a:solidFill>
            <a:schemeClr val="tx1"/>
          </a:solidFill>
          <a:latin typeface="+mn-lt"/>
          <a:ea typeface="+mn-ea"/>
          <a:cs typeface="+mn-cs"/>
        </a:defRPr>
      </a:lvl2pPr>
      <a:lvl3pPr marL="2452340" algn="l" defTabSz="2452340" rtl="0" eaLnBrk="1" latinLnBrk="0" hangingPunct="1">
        <a:defRPr sz="4836" kern="1200">
          <a:solidFill>
            <a:schemeClr val="tx1"/>
          </a:solidFill>
          <a:latin typeface="+mn-lt"/>
          <a:ea typeface="+mn-ea"/>
          <a:cs typeface="+mn-cs"/>
        </a:defRPr>
      </a:lvl3pPr>
      <a:lvl4pPr marL="3678510" algn="l" defTabSz="2452340" rtl="0" eaLnBrk="1" latinLnBrk="0" hangingPunct="1">
        <a:defRPr sz="4836" kern="1200">
          <a:solidFill>
            <a:schemeClr val="tx1"/>
          </a:solidFill>
          <a:latin typeface="+mn-lt"/>
          <a:ea typeface="+mn-ea"/>
          <a:cs typeface="+mn-cs"/>
        </a:defRPr>
      </a:lvl4pPr>
      <a:lvl5pPr marL="4904678" algn="l" defTabSz="2452340" rtl="0" eaLnBrk="1" latinLnBrk="0" hangingPunct="1">
        <a:defRPr sz="4836" kern="1200">
          <a:solidFill>
            <a:schemeClr val="tx1"/>
          </a:solidFill>
          <a:latin typeface="+mn-lt"/>
          <a:ea typeface="+mn-ea"/>
          <a:cs typeface="+mn-cs"/>
        </a:defRPr>
      </a:lvl5pPr>
      <a:lvl6pPr marL="6130848" algn="l" defTabSz="2452340" rtl="0" eaLnBrk="1" latinLnBrk="0" hangingPunct="1">
        <a:defRPr sz="4836" kern="1200">
          <a:solidFill>
            <a:schemeClr val="tx1"/>
          </a:solidFill>
          <a:latin typeface="+mn-lt"/>
          <a:ea typeface="+mn-ea"/>
          <a:cs typeface="+mn-cs"/>
        </a:defRPr>
      </a:lvl6pPr>
      <a:lvl7pPr marL="7357018" algn="l" defTabSz="2452340" rtl="0" eaLnBrk="1" latinLnBrk="0" hangingPunct="1">
        <a:defRPr sz="4836" kern="1200">
          <a:solidFill>
            <a:schemeClr val="tx1"/>
          </a:solidFill>
          <a:latin typeface="+mn-lt"/>
          <a:ea typeface="+mn-ea"/>
          <a:cs typeface="+mn-cs"/>
        </a:defRPr>
      </a:lvl7pPr>
      <a:lvl8pPr marL="8583188" algn="l" defTabSz="2452340" rtl="0" eaLnBrk="1" latinLnBrk="0" hangingPunct="1">
        <a:defRPr sz="4836" kern="1200">
          <a:solidFill>
            <a:schemeClr val="tx1"/>
          </a:solidFill>
          <a:latin typeface="+mn-lt"/>
          <a:ea typeface="+mn-ea"/>
          <a:cs typeface="+mn-cs"/>
        </a:defRPr>
      </a:lvl8pPr>
      <a:lvl9pPr marL="9809358" algn="l" defTabSz="2452340" rtl="0" eaLnBrk="1" latinLnBrk="0" hangingPunct="1">
        <a:defRPr sz="4836"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3109" y="1463041"/>
            <a:ext cx="24849026" cy="318317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93108" y="5030554"/>
            <a:ext cx="24849029" cy="88683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428966" y="14119861"/>
            <a:ext cx="6583680" cy="876300"/>
          </a:xfrm>
          <a:prstGeom prst="rect">
            <a:avLst/>
          </a:prstGeom>
        </p:spPr>
        <p:txBody>
          <a:bodyPr vert="horz" lIns="91440" tIns="45720" rIns="91440" bIns="45720" rtlCol="0" anchor="ctr"/>
          <a:lstStyle>
            <a:lvl1pPr algn="r">
              <a:defRPr sz="2400">
                <a:solidFill>
                  <a:schemeClr val="tx1">
                    <a:tint val="75000"/>
                  </a:schemeClr>
                </a:solidFill>
              </a:defRPr>
            </a:lvl1pPr>
          </a:lstStyle>
          <a:p>
            <a:fld id="{48A87A34-81AB-432B-8DAE-1953F412C126}" type="datetimeFigureOut">
              <a:rPr lang="en-US" dirty="0"/>
              <a:pPr/>
              <a:t>27-Mar-24</a:t>
            </a:fld>
            <a:endParaRPr lang="en-US" dirty="0"/>
          </a:p>
        </p:txBody>
      </p:sp>
      <p:sp>
        <p:nvSpPr>
          <p:cNvPr id="5" name="Footer Placeholder 4"/>
          <p:cNvSpPr>
            <a:spLocks noGrp="1"/>
          </p:cNvSpPr>
          <p:nvPr>
            <p:ph type="ftr" sz="quarter" idx="3"/>
          </p:nvPr>
        </p:nvSpPr>
        <p:spPr>
          <a:xfrm>
            <a:off x="2193107" y="14119861"/>
            <a:ext cx="16014876" cy="876300"/>
          </a:xfrm>
          <a:prstGeom prst="rect">
            <a:avLst/>
          </a:prstGeom>
        </p:spPr>
        <p:txBody>
          <a:bodyPr vert="horz" lIns="91440" tIns="45720" rIns="91440" bIns="45720" rtlCol="0" anchor="ctr"/>
          <a:lstStyle>
            <a:lvl1pPr algn="l">
              <a:defRPr sz="24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5233628" y="14119861"/>
            <a:ext cx="1808508" cy="876300"/>
          </a:xfrm>
          <a:prstGeom prst="rect">
            <a:avLst/>
          </a:prstGeom>
        </p:spPr>
        <p:txBody>
          <a:bodyPr vert="horz" lIns="91440" tIns="45720" rIns="91440" bIns="45720" rtlCol="0" anchor="ctr"/>
          <a:lstStyle>
            <a:lvl1pPr algn="r">
              <a:defRPr sz="24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651545234"/>
      </p:ext>
    </p:extLst>
  </p:cSld>
  <p:clrMap bg1="dk1" tx1="lt1" bg2="dk2" tx2="lt2" accent1="accent1" accent2="accent2" accent3="accent3" accent4="accent4" accent5="accent5" accent6="accent6" hlink="hlink" folHlink="folHlink"/>
  <p:sldLayoutIdLst>
    <p:sldLayoutId id="2147483932" r:id="rId1"/>
    <p:sldLayoutId id="2147483933"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 id="2147483943" r:id="rId12"/>
    <p:sldLayoutId id="2147483944" r:id="rId13"/>
    <p:sldLayoutId id="2147483945" r:id="rId14"/>
    <p:sldLayoutId id="2147483946" r:id="rId15"/>
    <p:sldLayoutId id="2147483947" r:id="rId16"/>
    <p:sldLayoutId id="2147483948" r:id="rId17"/>
    <p:sldLayoutId id="2147483949" r:id="rId18"/>
  </p:sldLayoutIdLst>
  <p:txStyles>
    <p:titleStyle>
      <a:lvl1pPr algn="ctr" defTabSz="2194560" rtl="0" eaLnBrk="1" latinLnBrk="0" hangingPunct="1">
        <a:lnSpc>
          <a:spcPct val="90000"/>
        </a:lnSpc>
        <a:spcBef>
          <a:spcPct val="0"/>
        </a:spcBef>
        <a:buNone/>
        <a:defRPr sz="816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548640" indent="-548640" algn="l" defTabSz="2194560" rtl="0" eaLnBrk="1" latinLnBrk="0" hangingPunct="1">
        <a:lnSpc>
          <a:spcPct val="120000"/>
        </a:lnSpc>
        <a:spcBef>
          <a:spcPts val="2400"/>
        </a:spcBef>
        <a:buFont typeface="Arial" panose="020B0604020202020204" pitchFamily="34" charset="0"/>
        <a:buChar char="•"/>
        <a:defRPr sz="4800" kern="1200">
          <a:solidFill>
            <a:schemeClr val="tx1"/>
          </a:solidFill>
          <a:effectLst>
            <a:outerShdw blurRad="50800" dist="38100" dir="2700000" algn="tl" rotWithShape="0">
              <a:srgbClr val="000000">
                <a:alpha val="48000"/>
              </a:srgbClr>
            </a:outerShdw>
          </a:effectLst>
          <a:latin typeface="+mn-lt"/>
          <a:ea typeface="+mn-ea"/>
          <a:cs typeface="+mn-cs"/>
        </a:defRPr>
      </a:lvl1pPr>
      <a:lvl2pPr marL="1645920" indent="-548640" algn="l" defTabSz="2194560" rtl="0" eaLnBrk="1" latinLnBrk="0" hangingPunct="1">
        <a:lnSpc>
          <a:spcPct val="120000"/>
        </a:lnSpc>
        <a:spcBef>
          <a:spcPts val="1200"/>
        </a:spcBef>
        <a:buFont typeface="Arial" panose="020B0604020202020204" pitchFamily="34" charset="0"/>
        <a:buChar char="•"/>
        <a:defRPr sz="4320" kern="1200">
          <a:solidFill>
            <a:schemeClr val="tx1"/>
          </a:solidFill>
          <a:effectLst>
            <a:outerShdw blurRad="50800" dist="38100" dir="2700000" algn="tl" rotWithShape="0">
              <a:srgbClr val="000000">
                <a:alpha val="48000"/>
              </a:srgbClr>
            </a:outerShdw>
          </a:effectLst>
          <a:latin typeface="+mn-lt"/>
          <a:ea typeface="+mn-ea"/>
          <a:cs typeface="+mn-cs"/>
        </a:defRPr>
      </a:lvl2pPr>
      <a:lvl3pPr marL="2743200" indent="-548640" algn="l" defTabSz="2194560" rtl="0" eaLnBrk="1" latinLnBrk="0" hangingPunct="1">
        <a:lnSpc>
          <a:spcPct val="120000"/>
        </a:lnSpc>
        <a:spcBef>
          <a:spcPts val="1200"/>
        </a:spcBef>
        <a:buFont typeface="Arial" panose="020B0604020202020204" pitchFamily="34" charset="0"/>
        <a:buChar char="•"/>
        <a:defRPr sz="3840" kern="1200">
          <a:solidFill>
            <a:schemeClr val="tx1"/>
          </a:solidFill>
          <a:effectLst>
            <a:outerShdw blurRad="50800" dist="38100" dir="2700000" algn="tl" rotWithShape="0">
              <a:srgbClr val="000000">
                <a:alpha val="48000"/>
              </a:srgbClr>
            </a:outerShdw>
          </a:effectLst>
          <a:latin typeface="+mn-lt"/>
          <a:ea typeface="+mn-ea"/>
          <a:cs typeface="+mn-cs"/>
        </a:defRPr>
      </a:lvl3pPr>
      <a:lvl4pPr marL="3840480" indent="-548640" algn="l" defTabSz="2194560" rtl="0" eaLnBrk="1" latinLnBrk="0" hangingPunct="1">
        <a:lnSpc>
          <a:spcPct val="120000"/>
        </a:lnSpc>
        <a:spcBef>
          <a:spcPts val="1200"/>
        </a:spcBef>
        <a:buFont typeface="Arial" panose="020B0604020202020204" pitchFamily="34" charset="0"/>
        <a:buChar char="•"/>
        <a:defRPr sz="3360" kern="1200">
          <a:solidFill>
            <a:schemeClr val="tx1"/>
          </a:solidFill>
          <a:effectLst>
            <a:outerShdw blurRad="50800" dist="38100" dir="2700000" algn="tl" rotWithShape="0">
              <a:srgbClr val="000000">
                <a:alpha val="48000"/>
              </a:srgbClr>
            </a:outerShdw>
          </a:effectLst>
          <a:latin typeface="+mn-lt"/>
          <a:ea typeface="+mn-ea"/>
          <a:cs typeface="+mn-cs"/>
        </a:defRPr>
      </a:lvl4pPr>
      <a:lvl5pPr marL="4937760" indent="-548640" algn="l" defTabSz="2194560" rtl="0" eaLnBrk="1" latinLnBrk="0" hangingPunct="1">
        <a:lnSpc>
          <a:spcPct val="120000"/>
        </a:lnSpc>
        <a:spcBef>
          <a:spcPts val="1200"/>
        </a:spcBef>
        <a:buFont typeface="Arial" panose="020B0604020202020204" pitchFamily="34" charset="0"/>
        <a:buChar char="•"/>
        <a:defRPr sz="2880" kern="1200">
          <a:solidFill>
            <a:schemeClr val="tx1"/>
          </a:solidFill>
          <a:effectLst>
            <a:outerShdw blurRad="50800" dist="38100" dir="2700000" algn="tl" rotWithShape="0">
              <a:srgbClr val="000000">
                <a:alpha val="48000"/>
              </a:srgbClr>
            </a:outerShdw>
          </a:effectLst>
          <a:latin typeface="+mn-lt"/>
          <a:ea typeface="+mn-ea"/>
          <a:cs typeface="+mn-cs"/>
        </a:defRPr>
      </a:lvl5pPr>
      <a:lvl6pPr marL="6035040" indent="-548640" algn="l" defTabSz="2194560" rtl="0" eaLnBrk="1" latinLnBrk="0" hangingPunct="1">
        <a:lnSpc>
          <a:spcPct val="120000"/>
        </a:lnSpc>
        <a:spcBef>
          <a:spcPts val="1200"/>
        </a:spcBef>
        <a:buFont typeface="Arial" panose="020B0604020202020204" pitchFamily="34" charset="0"/>
        <a:buChar char="•"/>
        <a:defRPr sz="2880" kern="1200">
          <a:solidFill>
            <a:schemeClr val="tx1"/>
          </a:solidFill>
          <a:effectLst>
            <a:outerShdw blurRad="50800" dist="38100" dir="2700000" algn="tl" rotWithShape="0">
              <a:srgbClr val="000000">
                <a:alpha val="48000"/>
              </a:srgbClr>
            </a:outerShdw>
          </a:effectLst>
          <a:latin typeface="+mn-lt"/>
          <a:ea typeface="+mn-ea"/>
          <a:cs typeface="+mn-cs"/>
        </a:defRPr>
      </a:lvl6pPr>
      <a:lvl7pPr marL="7132320" indent="-548640" algn="l" defTabSz="2194560" rtl="0" eaLnBrk="1" latinLnBrk="0" hangingPunct="1">
        <a:lnSpc>
          <a:spcPct val="120000"/>
        </a:lnSpc>
        <a:spcBef>
          <a:spcPts val="1200"/>
        </a:spcBef>
        <a:buFont typeface="Arial" panose="020B0604020202020204" pitchFamily="34" charset="0"/>
        <a:buChar char="•"/>
        <a:defRPr sz="2880" kern="1200">
          <a:solidFill>
            <a:schemeClr val="tx1"/>
          </a:solidFill>
          <a:effectLst>
            <a:outerShdw blurRad="50800" dist="38100" dir="2700000" algn="tl" rotWithShape="0">
              <a:srgbClr val="000000">
                <a:alpha val="48000"/>
              </a:srgbClr>
            </a:outerShdw>
          </a:effectLst>
          <a:latin typeface="+mn-lt"/>
          <a:ea typeface="+mn-ea"/>
          <a:cs typeface="+mn-cs"/>
        </a:defRPr>
      </a:lvl7pPr>
      <a:lvl8pPr marL="8229600" indent="-548640" algn="l" defTabSz="2194560" rtl="0" eaLnBrk="1" latinLnBrk="0" hangingPunct="1">
        <a:lnSpc>
          <a:spcPct val="120000"/>
        </a:lnSpc>
        <a:spcBef>
          <a:spcPts val="1200"/>
        </a:spcBef>
        <a:buFont typeface="Arial" panose="020B0604020202020204" pitchFamily="34" charset="0"/>
        <a:buChar char="•"/>
        <a:defRPr sz="2880" kern="1200">
          <a:solidFill>
            <a:schemeClr val="tx1"/>
          </a:solidFill>
          <a:effectLst>
            <a:outerShdw blurRad="50800" dist="38100" dir="2700000" algn="tl" rotWithShape="0">
              <a:srgbClr val="000000">
                <a:alpha val="48000"/>
              </a:srgbClr>
            </a:outerShdw>
          </a:effectLst>
          <a:latin typeface="+mn-lt"/>
          <a:ea typeface="+mn-ea"/>
          <a:cs typeface="+mn-cs"/>
        </a:defRPr>
      </a:lvl8pPr>
      <a:lvl9pPr marL="9326880" indent="-548640" algn="l" defTabSz="2194560" rtl="0" eaLnBrk="1" latinLnBrk="0" hangingPunct="1">
        <a:lnSpc>
          <a:spcPct val="120000"/>
        </a:lnSpc>
        <a:spcBef>
          <a:spcPts val="1200"/>
        </a:spcBef>
        <a:buFont typeface="Arial" panose="020B0604020202020204" pitchFamily="34" charset="0"/>
        <a:buChar char="•"/>
        <a:defRPr sz="288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2.com/categories/antivirus/small-business" TargetMode="External"/><Relationship Id="rId1" Type="http://schemas.openxmlformats.org/officeDocument/2006/relationships/slideLayout" Target="../slideLayouts/slideLayout20.xml"/><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81B2646C-1D8F-4CA3-8510-16BDA0C77165}"/>
              </a:ext>
            </a:extLst>
          </p:cNvPr>
          <p:cNvSpPr>
            <a:spLocks noGrp="1"/>
          </p:cNvSpPr>
          <p:nvPr>
            <p:ph type="body" sz="quarter" idx="10"/>
          </p:nvPr>
        </p:nvSpPr>
        <p:spPr>
          <a:xfrm>
            <a:off x="167088" y="2286142"/>
            <a:ext cx="9100310" cy="2194955"/>
          </a:xfrm>
        </p:spPr>
        <p:txBody>
          <a:bodyPr/>
          <a:lstStyle/>
          <a:p>
            <a:pPr algn="just">
              <a:lnSpc>
                <a:spcPct val="100000"/>
              </a:lnSpc>
            </a:pPr>
            <a:r>
              <a:rPr lang="en-GB" sz="2400" dirty="0">
                <a:effectLst/>
                <a:latin typeface="Times New Roman" panose="02020603050405020304" pitchFamily="18" charset="0"/>
                <a:ea typeface="Times New Roman" panose="02020603050405020304" pitchFamily="18" charset="0"/>
              </a:rPr>
              <a:t>The basic digital safety is to protect the online or digital presence of identity, assets, and data.  This study will provide an overview of basic digital safety and will discuss the importance of this basic digital safety. This study will analyse the steps for ensuring this basic digital safety at the workplace.</a:t>
            </a:r>
            <a:endParaRPr lang="en-US" sz="2400" dirty="0">
              <a:effectLst/>
              <a:latin typeface="Times New Roman" panose="02020603050405020304" pitchFamily="18" charset="0"/>
              <a:ea typeface="Arial" panose="020B0604020202020204" pitchFamily="34" charset="0"/>
            </a:endParaRPr>
          </a:p>
          <a:p>
            <a:pPr algn="just">
              <a:lnSpc>
                <a:spcPct val="100000"/>
              </a:lnSpc>
            </a:pPr>
            <a:endParaRPr lang="en-US" sz="2000" dirty="0">
              <a:latin typeface="Times New Roman" panose="02020603050405020304" pitchFamily="18" charset="0"/>
            </a:endParaRPr>
          </a:p>
        </p:txBody>
      </p:sp>
      <p:sp>
        <p:nvSpPr>
          <p:cNvPr id="22" name="Text Placeholder 21">
            <a:extLst>
              <a:ext uri="{FF2B5EF4-FFF2-40B4-BE49-F238E27FC236}">
                <a16:creationId xmlns:a16="http://schemas.microsoft.com/office/drawing/2014/main" id="{A2706A4B-E3E3-4364-8565-FACF3107678A}"/>
              </a:ext>
            </a:extLst>
          </p:cNvPr>
          <p:cNvSpPr>
            <a:spLocks noGrp="1"/>
          </p:cNvSpPr>
          <p:nvPr>
            <p:ph type="body" sz="quarter" idx="196"/>
          </p:nvPr>
        </p:nvSpPr>
        <p:spPr>
          <a:xfrm>
            <a:off x="8530234" y="153659"/>
            <a:ext cx="11756824" cy="1202124"/>
          </a:xfrm>
        </p:spPr>
        <p:txBody>
          <a:bodyPr/>
          <a:lstStyle/>
          <a:p>
            <a:r>
              <a:rPr lang="en-GB" sz="6600" b="1" dirty="0">
                <a:effectLst/>
                <a:latin typeface="Times New Roman" panose="02020603050405020304" pitchFamily="18" charset="0"/>
                <a:ea typeface="Times New Roman" panose="02020603050405020304" pitchFamily="18" charset="0"/>
              </a:rPr>
              <a:t>BASIC DIGITAL SAFETY</a:t>
            </a:r>
            <a:endParaRPr lang="en-US" sz="11500" dirty="0"/>
          </a:p>
        </p:txBody>
      </p:sp>
      <p:sp>
        <p:nvSpPr>
          <p:cNvPr id="23" name="Text Placeholder 22">
            <a:extLst>
              <a:ext uri="{FF2B5EF4-FFF2-40B4-BE49-F238E27FC236}">
                <a16:creationId xmlns:a16="http://schemas.microsoft.com/office/drawing/2014/main" id="{B860AD06-4EAF-4AC0-B267-71781DBC7D5A}"/>
              </a:ext>
            </a:extLst>
          </p:cNvPr>
          <p:cNvSpPr>
            <a:spLocks noGrp="1"/>
          </p:cNvSpPr>
          <p:nvPr>
            <p:ph type="body" sz="quarter" idx="197"/>
          </p:nvPr>
        </p:nvSpPr>
        <p:spPr>
          <a:xfrm>
            <a:off x="815718" y="1273056"/>
            <a:ext cx="6725730" cy="1038337"/>
          </a:xfrm>
        </p:spPr>
        <p:txBody>
          <a:bodyPr/>
          <a:lstStyle/>
          <a:p>
            <a:pPr marL="0" marR="0">
              <a:lnSpc>
                <a:spcPct val="150000"/>
              </a:lnSpc>
              <a:spcBef>
                <a:spcPts val="0"/>
              </a:spcBef>
              <a:spcAft>
                <a:spcPts val="0"/>
              </a:spcAft>
            </a:pPr>
            <a:r>
              <a:rPr lang="en-GB" sz="4400" b="1" dirty="0">
                <a:effectLst/>
                <a:latin typeface="Times New Roman" panose="02020603050405020304" pitchFamily="18" charset="0"/>
                <a:ea typeface="Times New Roman" panose="02020603050405020304" pitchFamily="18" charset="0"/>
              </a:rPr>
              <a:t>Introduction </a:t>
            </a:r>
            <a:endParaRPr lang="en-US" sz="4400" dirty="0">
              <a:effectLst/>
              <a:latin typeface="Arial" panose="020B0604020202020204" pitchFamily="34" charset="0"/>
              <a:ea typeface="Arial" panose="020B0604020202020204" pitchFamily="34" charset="0"/>
            </a:endParaRPr>
          </a:p>
        </p:txBody>
      </p:sp>
      <p:sp>
        <p:nvSpPr>
          <p:cNvPr id="24" name="Text Placeholder 23">
            <a:extLst>
              <a:ext uri="{FF2B5EF4-FFF2-40B4-BE49-F238E27FC236}">
                <a16:creationId xmlns:a16="http://schemas.microsoft.com/office/drawing/2014/main" id="{FC2F2FB9-F117-461E-A40C-32095627FD98}"/>
              </a:ext>
            </a:extLst>
          </p:cNvPr>
          <p:cNvSpPr>
            <a:spLocks noGrp="1"/>
          </p:cNvSpPr>
          <p:nvPr>
            <p:ph type="body" sz="quarter" idx="198"/>
          </p:nvPr>
        </p:nvSpPr>
        <p:spPr>
          <a:xfrm>
            <a:off x="274280" y="9535974"/>
            <a:ext cx="7890828" cy="6376682"/>
          </a:xfrm>
        </p:spPr>
        <p:txBody>
          <a:bodyPr/>
          <a:lstStyle/>
          <a:p>
            <a:pPr marL="0" marR="0" algn="just">
              <a:lnSpc>
                <a:spcPct val="100000"/>
              </a:lnSpc>
              <a:spcBef>
                <a:spcPts val="0"/>
              </a:spcBef>
              <a:spcAft>
                <a:spcPts val="0"/>
              </a:spcAft>
            </a:pPr>
            <a:r>
              <a:rPr lang="en-GB" sz="2400" b="0" dirty="0">
                <a:effectLst/>
                <a:latin typeface="Times New Roman" panose="02020603050405020304" pitchFamily="18" charset="0"/>
                <a:ea typeface="Times New Roman" panose="02020603050405020304" pitchFamily="18" charset="0"/>
              </a:rPr>
              <a:t>As opined by Trask and </a:t>
            </a:r>
            <a:r>
              <a:rPr lang="en-GB" sz="2400" b="0" dirty="0" err="1">
                <a:effectLst/>
                <a:latin typeface="Times New Roman" panose="02020603050405020304" pitchFamily="18" charset="0"/>
                <a:ea typeface="Times New Roman" panose="02020603050405020304" pitchFamily="18" charset="0"/>
              </a:rPr>
              <a:t>Linderoth</a:t>
            </a:r>
            <a:r>
              <a:rPr lang="en-GB" sz="2400" b="0" dirty="0">
                <a:effectLst/>
                <a:latin typeface="Times New Roman" panose="02020603050405020304" pitchFamily="18" charset="0"/>
                <a:ea typeface="Times New Roman" panose="02020603050405020304" pitchFamily="18" charset="0"/>
              </a:rPr>
              <a:t> (2023), this digital safety at the workplace can help in cost reduction and can enhance productivity. This can attract the right talents in the workplace by this online safety. The workers morale can be boosted using this basic digital safety. The workplace image is also improved through this method. This can enhance communication and collaboration among workers in the workplace. This results in an increased revenue. The customer experience gets better through this digital safety. The flexibility in workplace schedules gets increased by this digital safety. This gives protection to the employees and customers to get access to illegal, or inappropriate contents at the workplace.</a:t>
            </a:r>
            <a:endParaRPr lang="en-US" sz="2400" b="0" dirty="0">
              <a:effectLst/>
              <a:latin typeface="Arial" panose="020B0604020202020204" pitchFamily="34" charset="0"/>
              <a:ea typeface="Arial" panose="020B0604020202020204" pitchFamily="34" charset="0"/>
            </a:endParaRPr>
          </a:p>
        </p:txBody>
      </p:sp>
      <p:sp>
        <p:nvSpPr>
          <p:cNvPr id="25" name="Text Placeholder 24">
            <a:extLst>
              <a:ext uri="{FF2B5EF4-FFF2-40B4-BE49-F238E27FC236}">
                <a16:creationId xmlns:a16="http://schemas.microsoft.com/office/drawing/2014/main" id="{E1786440-18F9-45DC-BA05-747445377993}"/>
              </a:ext>
            </a:extLst>
          </p:cNvPr>
          <p:cNvSpPr>
            <a:spLocks noGrp="1"/>
          </p:cNvSpPr>
          <p:nvPr>
            <p:ph type="body" sz="quarter" idx="199"/>
          </p:nvPr>
        </p:nvSpPr>
        <p:spPr>
          <a:xfrm>
            <a:off x="9267398" y="1615044"/>
            <a:ext cx="12309851" cy="1698518"/>
          </a:xfrm>
        </p:spPr>
        <p:txBody>
          <a:bodyPr/>
          <a:lstStyle/>
          <a:p>
            <a:r>
              <a:rPr lang="en-GB" sz="4400" b="1" dirty="0">
                <a:effectLst/>
                <a:latin typeface="Times New Roman" panose="02020603050405020304" pitchFamily="18" charset="0"/>
                <a:ea typeface="Times New Roman" panose="02020603050405020304" pitchFamily="18" charset="0"/>
              </a:rPr>
              <a:t>Steps to ensure Basic Digital Safety at the workplace </a:t>
            </a:r>
            <a:endParaRPr lang="en-US" sz="4400" dirty="0">
              <a:effectLst/>
              <a:latin typeface="Arial" panose="020B0604020202020204" pitchFamily="34" charset="0"/>
              <a:ea typeface="Arial" panose="020B0604020202020204" pitchFamily="34" charset="0"/>
            </a:endParaRPr>
          </a:p>
        </p:txBody>
      </p:sp>
      <p:sp>
        <p:nvSpPr>
          <p:cNvPr id="27" name="Text Placeholder 26">
            <a:extLst>
              <a:ext uri="{FF2B5EF4-FFF2-40B4-BE49-F238E27FC236}">
                <a16:creationId xmlns:a16="http://schemas.microsoft.com/office/drawing/2014/main" id="{12CE6C71-BB2A-486B-8F1E-4F05C3F59A23}"/>
              </a:ext>
            </a:extLst>
          </p:cNvPr>
          <p:cNvSpPr>
            <a:spLocks noGrp="1"/>
          </p:cNvSpPr>
          <p:nvPr>
            <p:ph type="body" sz="quarter" idx="201"/>
          </p:nvPr>
        </p:nvSpPr>
        <p:spPr>
          <a:xfrm>
            <a:off x="403781" y="4399203"/>
            <a:ext cx="6725730" cy="750373"/>
          </a:xfrm>
        </p:spPr>
        <p:txBody>
          <a:bodyPr/>
          <a:lstStyle/>
          <a:p>
            <a:r>
              <a:rPr lang="en-GB" sz="3600" b="1" dirty="0">
                <a:effectLst/>
                <a:latin typeface="Times New Roman" panose="02020603050405020304" pitchFamily="18" charset="0"/>
                <a:ea typeface="Times New Roman" panose="02020603050405020304" pitchFamily="18" charset="0"/>
              </a:rPr>
              <a:t>Overview Of Basic Digital Safety </a:t>
            </a:r>
            <a:endParaRPr lang="en-US" sz="4000" dirty="0"/>
          </a:p>
        </p:txBody>
      </p:sp>
      <p:sp>
        <p:nvSpPr>
          <p:cNvPr id="28" name="Text Placeholder 27">
            <a:extLst>
              <a:ext uri="{FF2B5EF4-FFF2-40B4-BE49-F238E27FC236}">
                <a16:creationId xmlns:a16="http://schemas.microsoft.com/office/drawing/2014/main" id="{86AED2EF-6241-44E1-B61F-848007DF2901}"/>
              </a:ext>
            </a:extLst>
          </p:cNvPr>
          <p:cNvSpPr>
            <a:spLocks noGrp="1"/>
          </p:cNvSpPr>
          <p:nvPr>
            <p:ph type="body" sz="quarter" idx="202"/>
          </p:nvPr>
        </p:nvSpPr>
        <p:spPr>
          <a:xfrm>
            <a:off x="21782428" y="5537220"/>
            <a:ext cx="6725730" cy="818661"/>
          </a:xfrm>
        </p:spPr>
        <p:txBody>
          <a:bodyPr/>
          <a:lstStyle/>
          <a:p>
            <a:r>
              <a:rPr lang="en-GB" sz="4000" b="1" dirty="0">
                <a:effectLst/>
                <a:latin typeface="Times New Roman" panose="02020603050405020304" pitchFamily="18" charset="0"/>
                <a:ea typeface="Times New Roman" panose="02020603050405020304" pitchFamily="18" charset="0"/>
              </a:rPr>
              <a:t>Conclusion </a:t>
            </a:r>
            <a:endParaRPr lang="en-US" sz="4000" dirty="0">
              <a:effectLst/>
              <a:latin typeface="Arial" panose="020B0604020202020204" pitchFamily="34" charset="0"/>
              <a:ea typeface="Arial" panose="020B0604020202020204" pitchFamily="34" charset="0"/>
            </a:endParaRPr>
          </a:p>
        </p:txBody>
      </p:sp>
      <p:sp>
        <p:nvSpPr>
          <p:cNvPr id="30" name="Text Placeholder 29">
            <a:extLst>
              <a:ext uri="{FF2B5EF4-FFF2-40B4-BE49-F238E27FC236}">
                <a16:creationId xmlns:a16="http://schemas.microsoft.com/office/drawing/2014/main" id="{51B28F3F-604A-458F-B814-1868517E1CA4}"/>
              </a:ext>
            </a:extLst>
          </p:cNvPr>
          <p:cNvSpPr>
            <a:spLocks noGrp="1"/>
          </p:cNvSpPr>
          <p:nvPr>
            <p:ph type="body" sz="quarter" idx="204"/>
          </p:nvPr>
        </p:nvSpPr>
        <p:spPr>
          <a:xfrm>
            <a:off x="9582889" y="3313562"/>
            <a:ext cx="10832188" cy="5186023"/>
          </a:xfrm>
        </p:spPr>
        <p:txBody>
          <a:bodyPr/>
          <a:lstStyle/>
          <a:p>
            <a:pPr algn="just">
              <a:lnSpc>
                <a:spcPct val="100000"/>
              </a:lnSpc>
            </a:pPr>
            <a:r>
              <a:rPr lang="en-GB" sz="2400" dirty="0">
                <a:effectLst/>
                <a:latin typeface="Times New Roman" panose="02020603050405020304" pitchFamily="18" charset="0"/>
                <a:ea typeface="Times New Roman" panose="02020603050405020304" pitchFamily="18" charset="0"/>
              </a:rPr>
              <a:t>As opined by Zhou, Zhao and </a:t>
            </a:r>
            <a:r>
              <a:rPr lang="en-GB" sz="2400" dirty="0" err="1">
                <a:effectLst/>
                <a:latin typeface="Times New Roman" panose="02020603050405020304" pitchFamily="18" charset="0"/>
                <a:ea typeface="Times New Roman" panose="02020603050405020304" pitchFamily="18" charset="0"/>
              </a:rPr>
              <a:t>Nie</a:t>
            </a:r>
            <a:r>
              <a:rPr lang="en-GB" sz="2400" dirty="0">
                <a:effectLst/>
                <a:latin typeface="Times New Roman" panose="02020603050405020304" pitchFamily="18" charset="0"/>
                <a:ea typeface="Times New Roman" panose="02020603050405020304" pitchFamily="18" charset="0"/>
              </a:rPr>
              <a:t> (2021), the first step for a business to ensure basic digital safety is to make investments in the latest security systems like CCTV, ADT, Fire detection systems so that it can protect all relevant information of employees and customers. The business must invest in a </a:t>
            </a:r>
            <a:r>
              <a:rPr lang="en-GB" sz="2400" strike="noStrike"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reliable antivirus and malware software</a:t>
            </a:r>
            <a:r>
              <a:rPr lang="en-GB" sz="2400" dirty="0">
                <a:effectLst/>
                <a:latin typeface="Times New Roman" panose="02020603050405020304" pitchFamily="18" charset="0"/>
                <a:ea typeface="Times New Roman" panose="02020603050405020304" pitchFamily="18" charset="0"/>
              </a:rPr>
              <a:t> which will prevent any unauthorised login attempts. The regular updates and backups at the workplace are to be endured in the third step. The stronger password must be used to reduce data breach and privacy in the workplace (Park</a:t>
            </a:r>
            <a:r>
              <a:rPr lang="en-GB" sz="2400" i="1" dirty="0">
                <a:effectLst/>
                <a:latin typeface="Times New Roman" panose="02020603050405020304" pitchFamily="18" charset="0"/>
                <a:ea typeface="Times New Roman" panose="02020603050405020304" pitchFamily="18" charset="0"/>
              </a:rPr>
              <a:t> et al., </a:t>
            </a:r>
            <a:r>
              <a:rPr lang="en-GB" sz="2400" dirty="0">
                <a:effectLst/>
                <a:latin typeface="Times New Roman" panose="02020603050405020304" pitchFamily="18" charset="0"/>
                <a:ea typeface="Times New Roman" panose="02020603050405020304" pitchFamily="18" charset="0"/>
              </a:rPr>
              <a:t>2023).  The employee training must be provided to identify any sort of phishing and scamming of the employees. This is also to ensure and recognise any suspicious link which hackers send to collect personal information at the workplace. The data access must be limited at the workplace to enable safety of protecting personal data and assets. A two-factor authentication code must be set up in the workplace to enable digital safety of data. </a:t>
            </a:r>
            <a:endParaRPr lang="en-US" sz="2400" dirty="0">
              <a:effectLst/>
              <a:latin typeface="Arial" panose="020B0604020202020204" pitchFamily="34" charset="0"/>
              <a:ea typeface="Arial" panose="020B0604020202020204" pitchFamily="34" charset="0"/>
            </a:endParaRPr>
          </a:p>
          <a:p>
            <a:pPr algn="just">
              <a:lnSpc>
                <a:spcPct val="100000"/>
              </a:lnSpc>
            </a:pPr>
            <a:endParaRPr lang="en-US" dirty="0"/>
          </a:p>
        </p:txBody>
      </p:sp>
      <p:sp>
        <p:nvSpPr>
          <p:cNvPr id="31" name="Text Placeholder 30">
            <a:extLst>
              <a:ext uri="{FF2B5EF4-FFF2-40B4-BE49-F238E27FC236}">
                <a16:creationId xmlns:a16="http://schemas.microsoft.com/office/drawing/2014/main" id="{A079BF8B-EC27-4B48-80A9-566B687A38A8}"/>
              </a:ext>
            </a:extLst>
          </p:cNvPr>
          <p:cNvSpPr>
            <a:spLocks noGrp="1"/>
          </p:cNvSpPr>
          <p:nvPr>
            <p:ph type="body" sz="quarter" idx="205"/>
          </p:nvPr>
        </p:nvSpPr>
        <p:spPr>
          <a:xfrm>
            <a:off x="0" y="8607270"/>
            <a:ext cx="8137791" cy="695093"/>
          </a:xfrm>
        </p:spPr>
        <p:txBody>
          <a:bodyPr/>
          <a:lstStyle/>
          <a:p>
            <a:pPr algn="ctr"/>
            <a:r>
              <a:rPr lang="en-GB" sz="3600" b="1" dirty="0">
                <a:effectLst/>
                <a:latin typeface="Times New Roman" panose="02020603050405020304" pitchFamily="18" charset="0"/>
                <a:ea typeface="Times New Roman" panose="02020603050405020304" pitchFamily="18" charset="0"/>
              </a:rPr>
              <a:t>Importance of Basic Digital Safety</a:t>
            </a:r>
            <a:endParaRPr lang="en-US" sz="3600" dirty="0">
              <a:effectLst/>
              <a:latin typeface="Arial" panose="020B0604020202020204" pitchFamily="34" charset="0"/>
              <a:ea typeface="Arial" panose="020B0604020202020204" pitchFamily="34" charset="0"/>
            </a:endParaRPr>
          </a:p>
        </p:txBody>
      </p:sp>
      <p:sp>
        <p:nvSpPr>
          <p:cNvPr id="33" name="Text Placeholder 32">
            <a:extLst>
              <a:ext uri="{FF2B5EF4-FFF2-40B4-BE49-F238E27FC236}">
                <a16:creationId xmlns:a16="http://schemas.microsoft.com/office/drawing/2014/main" id="{7BBFFC8C-0FDB-4E22-8D60-9C21A855E754}"/>
              </a:ext>
            </a:extLst>
          </p:cNvPr>
          <p:cNvSpPr>
            <a:spLocks noGrp="1"/>
          </p:cNvSpPr>
          <p:nvPr>
            <p:ph type="body" sz="quarter" idx="207"/>
          </p:nvPr>
        </p:nvSpPr>
        <p:spPr>
          <a:xfrm>
            <a:off x="21046059" y="6315513"/>
            <a:ext cx="7865128" cy="4014892"/>
          </a:xfrm>
        </p:spPr>
        <p:txBody>
          <a:bodyPr/>
          <a:lstStyle/>
          <a:p>
            <a:pPr algn="just">
              <a:lnSpc>
                <a:spcPct val="100000"/>
              </a:lnSpc>
            </a:pPr>
            <a:r>
              <a:rPr lang="en-GB" sz="2400" dirty="0">
                <a:effectLst/>
                <a:latin typeface="Times New Roman" panose="02020603050405020304" pitchFamily="18" charset="0"/>
                <a:ea typeface="Times New Roman" panose="02020603050405020304" pitchFamily="18" charset="0"/>
              </a:rPr>
              <a:t>Hence, it can be concluded from this above study that the basic digital safety can protect customer and employees’ assets, data, and personal information. So, for that, using strong password, two factor authentication, data backup, employee training, regular updates and limited data access are steps to ensure this basic digital safety in the workplace. This will in turn improve productivity, brand image, reduce costs, and enhance communication process. </a:t>
            </a:r>
            <a:endParaRPr lang="en-US" sz="2400" dirty="0"/>
          </a:p>
        </p:txBody>
      </p:sp>
      <p:sp>
        <p:nvSpPr>
          <p:cNvPr id="34" name="Text Placeholder 33">
            <a:extLst>
              <a:ext uri="{FF2B5EF4-FFF2-40B4-BE49-F238E27FC236}">
                <a16:creationId xmlns:a16="http://schemas.microsoft.com/office/drawing/2014/main" id="{2111894D-D810-47B2-AE03-0A38C92D0AB8}"/>
              </a:ext>
            </a:extLst>
          </p:cNvPr>
          <p:cNvSpPr>
            <a:spLocks noGrp="1"/>
          </p:cNvSpPr>
          <p:nvPr>
            <p:ph type="body" sz="quarter" idx="208"/>
          </p:nvPr>
        </p:nvSpPr>
        <p:spPr>
          <a:xfrm>
            <a:off x="229168" y="5226810"/>
            <a:ext cx="8334766" cy="3493252"/>
          </a:xfrm>
        </p:spPr>
        <p:txBody>
          <a:bodyPr/>
          <a:lstStyle/>
          <a:p>
            <a:pPr algn="just">
              <a:lnSpc>
                <a:spcPct val="100000"/>
              </a:lnSpc>
            </a:pPr>
            <a:r>
              <a:rPr lang="en-GB" sz="2400" dirty="0">
                <a:effectLst/>
                <a:latin typeface="Times New Roman" panose="02020603050405020304" pitchFamily="18" charset="0"/>
                <a:ea typeface="Times New Roman" panose="02020603050405020304" pitchFamily="18" charset="0"/>
              </a:rPr>
              <a:t>The basic digital safety is keeping all sorts of personal information safe and secured online. The privacy settings must be kept on with a choice of stronger password for ensuring this basic digital safety. This can help in preventing data scanning and data breaching. The online purchasing of items must be from a safe site to enable this digital safety. In a workplace, the customer information is protected using this digital safety (</a:t>
            </a:r>
            <a:r>
              <a:rPr lang="en-GB" sz="2400" dirty="0" err="1">
                <a:effectLst/>
                <a:latin typeface="Times New Roman" panose="02020603050405020304" pitchFamily="18" charset="0"/>
                <a:ea typeface="Times New Roman" panose="02020603050405020304" pitchFamily="18" charset="0"/>
              </a:rPr>
              <a:t>Tomczyk</a:t>
            </a:r>
            <a:r>
              <a:rPr lang="en-GB" sz="2400" dirty="0">
                <a:effectLst/>
                <a:latin typeface="Times New Roman" panose="02020603050405020304" pitchFamily="18" charset="0"/>
                <a:ea typeface="Times New Roman" panose="02020603050405020304" pitchFamily="18" charset="0"/>
              </a:rPr>
              <a:t>, 2020). </a:t>
            </a:r>
            <a:endParaRPr lang="en-US" sz="2400" dirty="0">
              <a:effectLst/>
              <a:latin typeface="Arial" panose="020B0604020202020204" pitchFamily="34" charset="0"/>
              <a:ea typeface="Arial" panose="020B0604020202020204" pitchFamily="34" charset="0"/>
            </a:endParaRPr>
          </a:p>
          <a:p>
            <a:pPr algn="just">
              <a:lnSpc>
                <a:spcPct val="100000"/>
              </a:lnSpc>
            </a:pPr>
            <a:endParaRPr lang="en-US" sz="2800" dirty="0"/>
          </a:p>
        </p:txBody>
      </p:sp>
      <p:sp>
        <p:nvSpPr>
          <p:cNvPr id="35" name="Text Placeholder 34">
            <a:extLst>
              <a:ext uri="{FF2B5EF4-FFF2-40B4-BE49-F238E27FC236}">
                <a16:creationId xmlns:a16="http://schemas.microsoft.com/office/drawing/2014/main" id="{53B95D75-4FA4-4A9A-9FBC-E5987674610D}"/>
              </a:ext>
            </a:extLst>
          </p:cNvPr>
          <p:cNvSpPr>
            <a:spLocks noGrp="1"/>
          </p:cNvSpPr>
          <p:nvPr>
            <p:ph type="body" sz="quarter" idx="209"/>
          </p:nvPr>
        </p:nvSpPr>
        <p:spPr>
          <a:xfrm>
            <a:off x="20840084" y="10216861"/>
            <a:ext cx="8357426" cy="5817924"/>
          </a:xfrm>
        </p:spPr>
        <p:txBody>
          <a:bodyPr/>
          <a:lstStyle/>
          <a:p>
            <a:pPr marL="0" marR="0" algn="just">
              <a:lnSpc>
                <a:spcPct val="150000"/>
              </a:lnSpc>
              <a:spcBef>
                <a:spcPts val="0"/>
              </a:spcBef>
              <a:spcAft>
                <a:spcPts val="0"/>
              </a:spcAft>
            </a:pPr>
            <a:r>
              <a:rPr lang="en-GB" sz="2000" dirty="0">
                <a:effectLst/>
                <a:latin typeface="Times New Roman" panose="02020603050405020304" pitchFamily="18" charset="0"/>
                <a:ea typeface="Times New Roman" panose="02020603050405020304" pitchFamily="18" charset="0"/>
              </a:rPr>
              <a:t>Park, J.S., Lee, D.G., Jimenez, J.A., Lee, S.J. and Kim, J.W., (2023). Human-focused digital twin applications for occupational safety and health in workplaces: a brief survey and research directions. </a:t>
            </a:r>
            <a:r>
              <a:rPr lang="en-GB" sz="2000" i="1" dirty="0">
                <a:effectLst/>
                <a:latin typeface="Times New Roman" panose="02020603050405020304" pitchFamily="18" charset="0"/>
                <a:ea typeface="Times New Roman" panose="02020603050405020304" pitchFamily="18" charset="0"/>
              </a:rPr>
              <a:t>Applied Sciences</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13</a:t>
            </a:r>
            <a:r>
              <a:rPr lang="en-GB" sz="2000" dirty="0">
                <a:effectLst/>
                <a:latin typeface="Times New Roman" panose="02020603050405020304" pitchFamily="18" charset="0"/>
                <a:ea typeface="Times New Roman" panose="02020603050405020304" pitchFamily="18" charset="0"/>
              </a:rPr>
              <a:t>(7), p.4598.</a:t>
            </a:r>
            <a:endParaRPr lang="en-US" sz="20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2000" dirty="0" err="1">
                <a:effectLst/>
                <a:latin typeface="Times New Roman" panose="02020603050405020304" pitchFamily="18" charset="0"/>
                <a:ea typeface="Times New Roman" panose="02020603050405020304" pitchFamily="18" charset="0"/>
              </a:rPr>
              <a:t>Tomczyk</a:t>
            </a:r>
            <a:r>
              <a:rPr lang="en-GB" sz="2000" dirty="0">
                <a:effectLst/>
                <a:latin typeface="Times New Roman" panose="02020603050405020304" pitchFamily="18" charset="0"/>
                <a:ea typeface="Times New Roman" panose="02020603050405020304" pitchFamily="18" charset="0"/>
              </a:rPr>
              <a:t>, Ł., (2020). Skills in the area of digital safety as a key component of digital literacy among teachers. </a:t>
            </a:r>
            <a:r>
              <a:rPr lang="en-GB" sz="2000" i="1" dirty="0">
                <a:effectLst/>
                <a:latin typeface="Times New Roman" panose="02020603050405020304" pitchFamily="18" charset="0"/>
                <a:ea typeface="Times New Roman" panose="02020603050405020304" pitchFamily="18" charset="0"/>
              </a:rPr>
              <a:t>Education and Information Technologies</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25</a:t>
            </a:r>
            <a:r>
              <a:rPr lang="en-GB" sz="2000" dirty="0">
                <a:effectLst/>
                <a:latin typeface="Times New Roman" panose="02020603050405020304" pitchFamily="18" charset="0"/>
                <a:ea typeface="Times New Roman" panose="02020603050405020304" pitchFamily="18" charset="0"/>
              </a:rPr>
              <a:t>(1), pp.471-486.</a:t>
            </a:r>
            <a:endParaRPr lang="en-US" sz="20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2000" dirty="0">
                <a:effectLst/>
                <a:latin typeface="Times New Roman" panose="02020603050405020304" pitchFamily="18" charset="0"/>
                <a:ea typeface="Times New Roman" panose="02020603050405020304" pitchFamily="18" charset="0"/>
              </a:rPr>
              <a:t>Trask, C. and </a:t>
            </a:r>
            <a:r>
              <a:rPr lang="en-GB" sz="2000" dirty="0" err="1">
                <a:effectLst/>
                <a:latin typeface="Times New Roman" panose="02020603050405020304" pitchFamily="18" charset="0"/>
                <a:ea typeface="Times New Roman" panose="02020603050405020304" pitchFamily="18" charset="0"/>
              </a:rPr>
              <a:t>Linderoth</a:t>
            </a:r>
            <a:r>
              <a:rPr lang="en-GB" sz="2000" dirty="0">
                <a:effectLst/>
                <a:latin typeface="Times New Roman" panose="02020603050405020304" pitchFamily="18" charset="0"/>
                <a:ea typeface="Times New Roman" panose="02020603050405020304" pitchFamily="18" charset="0"/>
              </a:rPr>
              <a:t>, H.C., (2023). Digital technologies in construction: A systematic mapping review of evidence for improved occupational health and safety. </a:t>
            </a:r>
            <a:r>
              <a:rPr lang="en-GB" sz="2000" i="1" dirty="0">
                <a:effectLst/>
                <a:latin typeface="Times New Roman" panose="02020603050405020304" pitchFamily="18" charset="0"/>
                <a:ea typeface="Times New Roman" panose="02020603050405020304" pitchFamily="18" charset="0"/>
              </a:rPr>
              <a:t>Journal of Building Engineering</a:t>
            </a:r>
            <a:r>
              <a:rPr lang="en-GB" sz="2000" dirty="0">
                <a:effectLst/>
                <a:latin typeface="Times New Roman" panose="02020603050405020304" pitchFamily="18" charset="0"/>
                <a:ea typeface="Times New Roman" panose="02020603050405020304" pitchFamily="18" charset="0"/>
              </a:rPr>
              <a:t>, p.108082.</a:t>
            </a:r>
            <a:endParaRPr lang="en-US" sz="20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2000" dirty="0">
                <a:effectLst/>
                <a:latin typeface="Times New Roman" panose="02020603050405020304" pitchFamily="18" charset="0"/>
                <a:ea typeface="Times New Roman" panose="02020603050405020304" pitchFamily="18" charset="0"/>
              </a:rPr>
              <a:t>Zhou, F., Zhao, H. and </a:t>
            </a:r>
            <a:r>
              <a:rPr lang="en-GB" sz="2000" dirty="0" err="1">
                <a:effectLst/>
                <a:latin typeface="Times New Roman" panose="02020603050405020304" pitchFamily="18" charset="0"/>
                <a:ea typeface="Times New Roman" panose="02020603050405020304" pitchFamily="18" charset="0"/>
              </a:rPr>
              <a:t>Nie</a:t>
            </a:r>
            <a:r>
              <a:rPr lang="en-GB" sz="2000" dirty="0">
                <a:effectLst/>
                <a:latin typeface="Times New Roman" panose="02020603050405020304" pitchFamily="18" charset="0"/>
                <a:ea typeface="Times New Roman" panose="02020603050405020304" pitchFamily="18" charset="0"/>
              </a:rPr>
              <a:t>, Z., (2021), January. Safety helmet detection based on YOLOv5. In </a:t>
            </a:r>
            <a:r>
              <a:rPr lang="en-GB" sz="2000" i="1" dirty="0">
                <a:effectLst/>
                <a:latin typeface="Times New Roman" panose="02020603050405020304" pitchFamily="18" charset="0"/>
                <a:ea typeface="Times New Roman" panose="02020603050405020304" pitchFamily="18" charset="0"/>
              </a:rPr>
              <a:t>(2021) IEEE International conference on power electronics, computer applications (ICPECA)</a:t>
            </a:r>
            <a:r>
              <a:rPr lang="en-GB" sz="2000" dirty="0">
                <a:effectLst/>
                <a:latin typeface="Times New Roman" panose="02020603050405020304" pitchFamily="18" charset="0"/>
                <a:ea typeface="Times New Roman" panose="02020603050405020304" pitchFamily="18" charset="0"/>
              </a:rPr>
              <a:t> (pp. 6-11). IEEE.</a:t>
            </a:r>
            <a:endParaRPr lang="en-US" sz="20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600" dirty="0">
                <a:effectLst/>
                <a:latin typeface="Times New Roman" panose="02020603050405020304" pitchFamily="18" charset="0"/>
                <a:ea typeface="Times New Roman" panose="02020603050405020304" pitchFamily="18" charset="0"/>
              </a:rPr>
              <a:t> </a:t>
            </a:r>
            <a:endParaRPr lang="en-US" sz="1600" dirty="0">
              <a:effectLst/>
              <a:latin typeface="Arial" panose="020B0604020202020204" pitchFamily="34" charset="0"/>
              <a:ea typeface="Arial" panose="020B0604020202020204" pitchFamily="34" charset="0"/>
            </a:endParaRPr>
          </a:p>
          <a:p>
            <a:endParaRPr lang="en-US" dirty="0"/>
          </a:p>
        </p:txBody>
      </p:sp>
      <p:sp>
        <p:nvSpPr>
          <p:cNvPr id="38" name="Text Placeholder 37">
            <a:extLst>
              <a:ext uri="{FF2B5EF4-FFF2-40B4-BE49-F238E27FC236}">
                <a16:creationId xmlns:a16="http://schemas.microsoft.com/office/drawing/2014/main" id="{03B492FC-DF31-4C81-906F-A274E5960353}"/>
              </a:ext>
            </a:extLst>
          </p:cNvPr>
          <p:cNvSpPr>
            <a:spLocks noGrp="1"/>
          </p:cNvSpPr>
          <p:nvPr>
            <p:ph type="body" sz="quarter" idx="203"/>
          </p:nvPr>
        </p:nvSpPr>
        <p:spPr>
          <a:xfrm>
            <a:off x="22305902" y="9379793"/>
            <a:ext cx="6725730" cy="1074757"/>
          </a:xfrm>
        </p:spPr>
        <p:txBody>
          <a:bodyPr/>
          <a:lstStyle/>
          <a:p>
            <a:r>
              <a:rPr lang="en-US" sz="4400" dirty="0">
                <a:latin typeface="Times New Roman" panose="02020603050405020304" pitchFamily="18" charset="0"/>
                <a:cs typeface="Times New Roman" panose="02020603050405020304" pitchFamily="18" charset="0"/>
              </a:rPr>
              <a:t>References</a:t>
            </a:r>
          </a:p>
        </p:txBody>
      </p:sp>
      <p:pic>
        <p:nvPicPr>
          <p:cNvPr id="40" name="Picture 39">
            <a:extLst>
              <a:ext uri="{FF2B5EF4-FFF2-40B4-BE49-F238E27FC236}">
                <a16:creationId xmlns:a16="http://schemas.microsoft.com/office/drawing/2014/main" id="{0C55062A-B8E1-43F0-9FB7-68290C9A8EAB}"/>
              </a:ext>
            </a:extLst>
          </p:cNvPr>
          <p:cNvPicPr>
            <a:picLocks noChangeAspect="1"/>
          </p:cNvPicPr>
          <p:nvPr/>
        </p:nvPicPr>
        <p:blipFill rotWithShape="1">
          <a:blip r:embed="rId3"/>
          <a:srcRect t="-9034" b="9034"/>
          <a:stretch/>
        </p:blipFill>
        <p:spPr>
          <a:xfrm>
            <a:off x="20730567" y="0"/>
            <a:ext cx="8392738" cy="5572019"/>
          </a:xfrm>
          <a:prstGeom prst="rect">
            <a:avLst/>
          </a:prstGeom>
        </p:spPr>
      </p:pic>
      <p:pic>
        <p:nvPicPr>
          <p:cNvPr id="1028" name="Picture 4" descr="Digital workplace services | Digital workspace - Wipro">
            <a:extLst>
              <a:ext uri="{FF2B5EF4-FFF2-40B4-BE49-F238E27FC236}">
                <a16:creationId xmlns:a16="http://schemas.microsoft.com/office/drawing/2014/main" id="{70C99352-B3C6-470B-A401-B846F462F5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3934" y="8184451"/>
            <a:ext cx="12166634" cy="374729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igital Transformation of Workplace Health and Safety - Xybion Blog">
            <a:extLst>
              <a:ext uri="{FF2B5EF4-FFF2-40B4-BE49-F238E27FC236}">
                <a16:creationId xmlns:a16="http://schemas.microsoft.com/office/drawing/2014/main" id="{A09FF9FE-22CE-45B6-B7D8-890264CF129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7" r="53379"/>
          <a:stretch/>
        </p:blipFill>
        <p:spPr bwMode="auto">
          <a:xfrm>
            <a:off x="8420716" y="12202939"/>
            <a:ext cx="12309851" cy="3747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8915697"/>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9.jpeg"/></Relationships>
</file>

<file path=ppt/theme/theme1.xml><?xml version="1.0" encoding="utf-8"?>
<a:theme xmlns:a="http://schemas.openxmlformats.org/drawingml/2006/main" name="42x90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8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8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PosterPresentations.com-42x90-Template</Template>
  <TotalTime>415</TotalTime>
  <Words>744</Words>
  <PresentationFormat>Custom</PresentationFormat>
  <Paragraphs>17</Paragraphs>
  <Slides>1</Slides>
  <Notes>0</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vt:i4>
      </vt:variant>
    </vt:vector>
  </HeadingPairs>
  <TitlesOfParts>
    <vt:vector size="12" baseType="lpstr">
      <vt:lpstr>Arial</vt:lpstr>
      <vt:lpstr>Arial Black</vt:lpstr>
      <vt:lpstr>Bookman Old Style</vt:lpstr>
      <vt:lpstr>Calibri</vt:lpstr>
      <vt:lpstr>Century Gothic</vt:lpstr>
      <vt:lpstr>Rockwell</vt:lpstr>
      <vt:lpstr>Times New Roman</vt:lpstr>
      <vt:lpstr>Trebuchet MS</vt:lpstr>
      <vt:lpstr>42x90 Template</vt:lpstr>
      <vt:lpstr>Without guides</vt:lpstr>
      <vt:lpstr>Damask</vt:lpstr>
      <vt:lpstr>PowerPoint Presentation</vt:lpstr>
    </vt:vector>
  </TitlesOfParts>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2012-02-07T00:57:20Z</dcterms:created>
  <dcterms:modified xsi:type="dcterms:W3CDTF">2024-03-27T10:29:38Z</dcterms:modified>
</cp:coreProperties>
</file>