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media/image10.jpg" ContentType="image/png"/>
  <Override PartName="/ppt/media/image11.jpg" ContentType="image/png"/>
  <Override PartName="/ppt/media/image12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3" r:id="rId1"/>
  </p:sldMasterIdLst>
  <p:sldIdLst>
    <p:sldId id="256" r:id="rId2"/>
    <p:sldId id="264" r:id="rId3"/>
    <p:sldId id="260" r:id="rId4"/>
    <p:sldId id="257" r:id="rId5"/>
    <p:sldId id="259" r:id="rId6"/>
    <p:sldId id="262" r:id="rId7"/>
    <p:sldId id="261" r:id="rId8"/>
    <p:sldId id="263" r:id="rId9"/>
    <p:sldId id="258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ablo Elipe (1702973)" initials="PE(" lastIdx="0" clrIdx="0">
    <p:extLst>
      <p:ext uri="{19B8F6BF-5375-455C-9EA6-DF929625EA0E}">
        <p15:presenceInfo xmlns:p15="http://schemas.microsoft.com/office/powerpoint/2012/main" userId="S-1-5-21-809251214-2178901256-4152538893-3823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539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570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8339E-48A1-40E6-9F2A-54C6E6AFFD18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9990-5B95-4B08-BDD6-D9160F650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983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8339E-48A1-40E6-9F2A-54C6E6AFFD18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9990-5B95-4B08-BDD6-D9160F650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5262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8339E-48A1-40E6-9F2A-54C6E6AFFD18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9990-5B95-4B08-BDD6-D9160F650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691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8339E-48A1-40E6-9F2A-54C6E6AFFD18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9990-5B95-4B08-BDD6-D9160F650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715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8339E-48A1-40E6-9F2A-54C6E6AFFD18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9990-5B95-4B08-BDD6-D9160F650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30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8339E-48A1-40E6-9F2A-54C6E6AFFD18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9990-5B95-4B08-BDD6-D9160F650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187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8339E-48A1-40E6-9F2A-54C6E6AFFD18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9990-5B95-4B08-BDD6-D9160F650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901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8339E-48A1-40E6-9F2A-54C6E6AFFD18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9990-5B95-4B08-BDD6-D9160F650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291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6E68339E-48A1-40E6-9F2A-54C6E6AFFD18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A9159990-5B95-4B08-BDD6-D9160F650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300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8339E-48A1-40E6-9F2A-54C6E6AFFD18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9990-5B95-4B08-BDD6-D9160F650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704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8339E-48A1-40E6-9F2A-54C6E6AFFD18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9990-5B95-4B08-BDD6-D9160F650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2084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8339E-48A1-40E6-9F2A-54C6E6AFFD18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9990-5B95-4B08-BDD6-D9160F650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2317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8339E-48A1-40E6-9F2A-54C6E6AFFD18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9990-5B95-4B08-BDD6-D9160F650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7666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8339E-48A1-40E6-9F2A-54C6E6AFFD18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9990-5B95-4B08-BDD6-D9160F650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71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E68339E-48A1-40E6-9F2A-54C6E6AFFD18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A9159990-5B95-4B08-BDD6-D9160F650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806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34" r:id="rId1"/>
    <p:sldLayoutId id="2147484035" r:id="rId2"/>
    <p:sldLayoutId id="2147484036" r:id="rId3"/>
    <p:sldLayoutId id="2147484037" r:id="rId4"/>
    <p:sldLayoutId id="2147484038" r:id="rId5"/>
    <p:sldLayoutId id="2147484039" r:id="rId6"/>
    <p:sldLayoutId id="2147484040" r:id="rId7"/>
    <p:sldLayoutId id="2147484041" r:id="rId8"/>
    <p:sldLayoutId id="2147484042" r:id="rId9"/>
    <p:sldLayoutId id="2147484043" r:id="rId10"/>
    <p:sldLayoutId id="2147484044" r:id="rId11"/>
    <p:sldLayoutId id="2147484045" r:id="rId12"/>
    <p:sldLayoutId id="2147484046" r:id="rId13"/>
    <p:sldLayoutId id="2147484047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portingopportunities.com/gb/Trip/Details/sports-management-internship-st-lucia-castries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46736" y="982422"/>
            <a:ext cx="8103103" cy="233172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2019 Sports industry Placement</a:t>
            </a: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1" y="3756237"/>
            <a:ext cx="6506297" cy="2113587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5501" y="4813030"/>
            <a:ext cx="8310266" cy="1588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90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327" y="0"/>
            <a:ext cx="7539441" cy="1507067"/>
          </a:xfrm>
        </p:spPr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336" y="3612648"/>
            <a:ext cx="7963593" cy="4292755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How am I planning my placement? </a:t>
            </a:r>
            <a:r>
              <a:rPr lang="en-GB" sz="1100" dirty="0" smtClean="0"/>
              <a:t>(Haag</a:t>
            </a:r>
            <a:r>
              <a:rPr lang="en-GB" sz="1100" dirty="0" smtClean="0"/>
              <a:t>, 2008)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1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Orientation.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Self analysis.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Market analysis.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Applying for a placement.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326" y="3971062"/>
            <a:ext cx="3935282" cy="2155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682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077" y="286120"/>
            <a:ext cx="8534400" cy="1507067"/>
          </a:xfrm>
        </p:spPr>
        <p:txBody>
          <a:bodyPr>
            <a:normAutofit/>
          </a:bodyPr>
          <a:lstStyle/>
          <a:p>
            <a:r>
              <a:rPr lang="en-GB" dirty="0"/>
              <a:t>Analysis and evaluation of placement </a:t>
            </a:r>
            <a:r>
              <a:rPr lang="en-GB" dirty="0" smtClean="0"/>
              <a:t>opportunities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456" y="3308526"/>
            <a:ext cx="8534400" cy="3615267"/>
          </a:xfrm>
        </p:spPr>
        <p:txBody>
          <a:bodyPr/>
          <a:lstStyle/>
          <a:p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Challenger</a:t>
            </a:r>
          </a:p>
          <a:p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Sporting Opportunities</a:t>
            </a:r>
          </a:p>
          <a:p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Rockley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1866" y="2721693"/>
            <a:ext cx="1729909" cy="4518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1867" y="5116160"/>
            <a:ext cx="1729908" cy="61151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2277" y="3895362"/>
            <a:ext cx="1729909" cy="633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099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9274" y="-184421"/>
            <a:ext cx="7597630" cy="1507067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Benefits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826" y="2545599"/>
            <a:ext cx="8534400" cy="4520219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Gaining Experience.</a:t>
            </a:r>
          </a:p>
          <a:p>
            <a:endParaRPr lang="en-GB" sz="1100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Advantage in the job market.</a:t>
            </a:r>
          </a:p>
          <a:p>
            <a:endParaRPr lang="en-GB" sz="1100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Learn to work independently in a different culture.</a:t>
            </a:r>
          </a:p>
          <a:p>
            <a:endParaRPr lang="en-GB" sz="1100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Create an international network.</a:t>
            </a:r>
          </a:p>
          <a:p>
            <a:endParaRPr lang="en-GB" sz="1100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International Experience to my CV.</a:t>
            </a:r>
            <a:endParaRPr lang="en-GB" sz="1100" dirty="0" smtClean="0">
              <a:solidFill>
                <a:schemeClr val="tx1"/>
              </a:solidFill>
            </a:endParaRPr>
          </a:p>
          <a:p>
            <a:endParaRPr lang="en-GB" sz="1100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Placement learning outcomes.</a:t>
            </a:r>
            <a:endParaRPr lang="en-GB" sz="1100" dirty="0" smtClean="0"/>
          </a:p>
          <a:p>
            <a:endParaRPr lang="en-GB" sz="1100" dirty="0"/>
          </a:p>
          <a:p>
            <a:endParaRPr lang="en-GB" sz="1100" dirty="0" smtClean="0"/>
          </a:p>
          <a:p>
            <a:pPr marL="0" indent="0">
              <a:buNone/>
            </a:pPr>
            <a:r>
              <a:rPr lang="en-GB" sz="1100" dirty="0" smtClean="0"/>
              <a:t>             (</a:t>
            </a:r>
            <a:r>
              <a:rPr lang="en-GB" sz="1100" dirty="0"/>
              <a:t>Stephen and Gwen, 2008</a:t>
            </a:r>
            <a:r>
              <a:rPr lang="en-GB" sz="1100" dirty="0" smtClean="0"/>
              <a:t>), </a:t>
            </a:r>
            <a:r>
              <a:rPr lang="en-GB" sz="1100" dirty="0" smtClean="0"/>
              <a:t>(Haag</a:t>
            </a:r>
            <a:r>
              <a:rPr lang="en-GB" sz="1100" dirty="0"/>
              <a:t>, </a:t>
            </a:r>
            <a:r>
              <a:rPr lang="en-GB" sz="1100" dirty="0" smtClean="0"/>
              <a:t>2008)</a:t>
            </a:r>
            <a:endParaRPr lang="en-GB" sz="1100" dirty="0"/>
          </a:p>
          <a:p>
            <a:endParaRPr lang="en-GB" sz="1100" dirty="0">
              <a:solidFill>
                <a:schemeClr val="tx1"/>
              </a:solidFill>
            </a:endParaRPr>
          </a:p>
          <a:p>
            <a:endParaRPr lang="en-GB" sz="1100" dirty="0">
              <a:solidFill>
                <a:schemeClr val="tx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303" y="3546899"/>
            <a:ext cx="6061847" cy="3211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285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0000" y="-154074"/>
            <a:ext cx="8534400" cy="1507067"/>
          </a:xfrm>
        </p:spPr>
        <p:txBody>
          <a:bodyPr/>
          <a:lstStyle/>
          <a:p>
            <a:r>
              <a:rPr lang="en-GB" sz="11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(Challenger sports, 2016)</a:t>
            </a:r>
            <a:endParaRPr lang="en-GB" sz="11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513" y="2825477"/>
            <a:ext cx="8534400" cy="3615267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U.S.A. or Canada. </a:t>
            </a:r>
          </a:p>
          <a:p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 smtClean="0"/>
              <a:t>Work coaching an average of 30 hours per week.</a:t>
            </a:r>
          </a:p>
          <a:p>
            <a:endParaRPr lang="en-GB" dirty="0" smtClean="0"/>
          </a:p>
          <a:p>
            <a:r>
              <a:rPr lang="en-GB" dirty="0" smtClean="0"/>
              <a:t>Different coaching groups each week.</a:t>
            </a:r>
          </a:p>
          <a:p>
            <a:endParaRPr lang="en-GB" dirty="0" smtClean="0"/>
          </a:p>
          <a:p>
            <a:r>
              <a:rPr lang="en-GB" dirty="0" smtClean="0"/>
              <a:t>Accommodation with local families.</a:t>
            </a:r>
          </a:p>
          <a:p>
            <a:endParaRPr lang="en-GB" dirty="0" smtClean="0"/>
          </a:p>
          <a:p>
            <a:r>
              <a:rPr lang="en-GB" dirty="0" smtClean="0"/>
              <a:t>Coaching cultural experience.</a:t>
            </a:r>
          </a:p>
          <a:p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079" y="397470"/>
            <a:ext cx="3611086" cy="9432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6641" y="2299824"/>
            <a:ext cx="3973484" cy="193135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6640" y="4514693"/>
            <a:ext cx="3973485" cy="1926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09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8644" y="63810"/>
            <a:ext cx="8534400" cy="1469847"/>
          </a:xfrm>
        </p:spPr>
        <p:txBody>
          <a:bodyPr/>
          <a:lstStyle/>
          <a:p>
            <a:r>
              <a:rPr lang="en-GB" sz="1100" dirty="0" smtClean="0"/>
              <a:t>(Sporting opportunities, 2018)</a:t>
            </a:r>
            <a:endParaRPr lang="en-GB" sz="11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79604" y="2024107"/>
            <a:ext cx="8534400" cy="4110944"/>
          </a:xfrm>
        </p:spPr>
        <p:txBody>
          <a:bodyPr/>
          <a:lstStyle/>
          <a:p>
            <a:r>
              <a:rPr lang="en-GB" dirty="0" smtClean="0"/>
              <a:t>Volunteer in South Africa.</a:t>
            </a:r>
          </a:p>
          <a:p>
            <a:r>
              <a:rPr lang="en-GB" dirty="0"/>
              <a:t>E</a:t>
            </a:r>
            <a:r>
              <a:rPr lang="en-GB" dirty="0" smtClean="0"/>
              <a:t>vents </a:t>
            </a:r>
            <a:r>
              <a:rPr lang="en-GB" dirty="0"/>
              <a:t>or management based </a:t>
            </a:r>
            <a:r>
              <a:rPr lang="en-GB" dirty="0" smtClean="0"/>
              <a:t>roles.</a:t>
            </a:r>
          </a:p>
          <a:p>
            <a:r>
              <a:rPr lang="en-GB" dirty="0"/>
              <a:t>Volunteer sports coaching induction and coordination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Gaining understanding </a:t>
            </a:r>
            <a:r>
              <a:rPr lang="en-GB" dirty="0"/>
              <a:t>of how the organisation works and its current objectives</a:t>
            </a:r>
            <a:r>
              <a:rPr lang="en-GB" dirty="0" smtClean="0"/>
              <a:t>.</a:t>
            </a:r>
          </a:p>
          <a:p>
            <a:r>
              <a:rPr lang="en-GB" dirty="0"/>
              <a:t> </a:t>
            </a:r>
            <a:r>
              <a:rPr lang="en-GB" dirty="0" smtClean="0"/>
              <a:t>Impact </a:t>
            </a:r>
            <a:r>
              <a:rPr lang="en-GB" dirty="0"/>
              <a:t>on the development of sport in the local community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368" y="428757"/>
            <a:ext cx="3169930" cy="11049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300" y="5394960"/>
            <a:ext cx="3481740" cy="124690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3960811" y="5394960"/>
            <a:ext cx="3711552" cy="126202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2591" y="4621876"/>
            <a:ext cx="3462738" cy="2035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41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3100" y="-101292"/>
            <a:ext cx="8534400" cy="1507067"/>
          </a:xfrm>
        </p:spPr>
        <p:txBody>
          <a:bodyPr/>
          <a:lstStyle/>
          <a:p>
            <a:r>
              <a:rPr lang="en-GB" sz="11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(</a:t>
            </a:r>
            <a:r>
              <a:rPr lang="en-GB" sz="11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Rockley, 2018)</a:t>
            </a:r>
            <a:endParaRPr lang="en-GB" sz="11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072" y="4240261"/>
            <a:ext cx="8534400" cy="3615267"/>
          </a:xfrm>
        </p:spPr>
        <p:txBody>
          <a:bodyPr/>
          <a:lstStyle/>
          <a:p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France.</a:t>
            </a:r>
          </a:p>
          <a:p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Living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, working and </a:t>
            </a:r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socialising.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</a:t>
            </a:r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ulti-activity water sport residential 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adventures to schools and </a:t>
            </a:r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groups.</a:t>
            </a:r>
          </a:p>
          <a:p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Gain new skills.</a:t>
            </a:r>
          </a:p>
          <a:p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Personal and professional development.</a:t>
            </a:r>
          </a:p>
          <a:p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299" y="405784"/>
            <a:ext cx="3572174" cy="11907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072" y="4971011"/>
            <a:ext cx="5212081" cy="172692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613" y="4971011"/>
            <a:ext cx="5045827" cy="1726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49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332" y="-75120"/>
            <a:ext cx="8534400" cy="1507067"/>
          </a:xfrm>
        </p:spPr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8329" y="2654105"/>
            <a:ext cx="8534400" cy="3615267"/>
          </a:xfrm>
        </p:spPr>
        <p:txBody>
          <a:bodyPr/>
          <a:lstStyle/>
          <a:p>
            <a:r>
              <a:rPr lang="en-GB" dirty="0" smtClean="0"/>
              <a:t>Apply to all companies.</a:t>
            </a:r>
          </a:p>
          <a:p>
            <a:endParaRPr lang="en-GB" dirty="0" smtClean="0"/>
          </a:p>
          <a:p>
            <a:r>
              <a:rPr lang="en-GB" dirty="0" smtClean="0"/>
              <a:t>Future economic situation.</a:t>
            </a:r>
          </a:p>
          <a:p>
            <a:endParaRPr lang="en-GB" dirty="0" smtClean="0"/>
          </a:p>
          <a:p>
            <a:r>
              <a:rPr lang="en-GB" dirty="0" smtClean="0"/>
              <a:t>Best learning option. </a:t>
            </a:r>
          </a:p>
          <a:p>
            <a:endParaRPr lang="en-GB" dirty="0" smtClean="0"/>
          </a:p>
          <a:p>
            <a:r>
              <a:rPr lang="en-GB" dirty="0" smtClean="0"/>
              <a:t>Finally look forward to prepare the interview and do the placement.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6488" y="678413"/>
            <a:ext cx="7173884" cy="5380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12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2772" y="-92982"/>
            <a:ext cx="8534400" cy="1507067"/>
          </a:xfrm>
        </p:spPr>
        <p:txBody>
          <a:bodyPr/>
          <a:lstStyle/>
          <a:p>
            <a:r>
              <a:rPr lang="en-GB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Bibliography</a:t>
            </a: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0837" y="2406533"/>
            <a:ext cx="10970232" cy="4260274"/>
          </a:xfrm>
        </p:spPr>
        <p:txBody>
          <a:bodyPr>
            <a:normAutofit/>
          </a:bodyPr>
          <a:lstStyle/>
          <a:p>
            <a:r>
              <a:rPr lang="en-GB" dirty="0" smtClean="0"/>
              <a:t>Haag, E. (2013) Internship guide –</a:t>
            </a:r>
            <a:r>
              <a:rPr lang="en-GB" dirty="0"/>
              <a:t> </a:t>
            </a:r>
            <a:r>
              <a:rPr lang="en-GB" dirty="0" smtClean="0"/>
              <a:t>work placements step by step. Eleven: international publishing.</a:t>
            </a:r>
          </a:p>
          <a:p>
            <a:r>
              <a:rPr lang="en-GB" dirty="0" smtClean="0"/>
              <a:t>Stephen. B and Gwen. K (2008) Benefits of the business college internship: a research view. Journal of employment counselling </a:t>
            </a:r>
          </a:p>
          <a:p>
            <a:r>
              <a:rPr lang="en-GB" dirty="0" smtClean="0"/>
              <a:t>Challenger sports (2016)</a:t>
            </a:r>
            <a:r>
              <a:rPr lang="en-GB" dirty="0"/>
              <a:t> </a:t>
            </a:r>
            <a:r>
              <a:rPr lang="en-GB" dirty="0" err="1"/>
              <a:t>challengersportsrecruitment</a:t>
            </a:r>
            <a:r>
              <a:rPr lang="en-GB" dirty="0"/>
              <a:t> is a trademark of Challenger </a:t>
            </a:r>
            <a:r>
              <a:rPr lang="en-GB" dirty="0" smtClean="0"/>
              <a:t>Sports [online] challenger sport. [viewed 13 November 2018].Available from: https</a:t>
            </a:r>
            <a:r>
              <a:rPr lang="en-GB" dirty="0"/>
              <a:t>://www.challengersportsrecruitment.com/british-soccer</a:t>
            </a:r>
            <a:endParaRPr lang="en-GB" dirty="0" smtClean="0"/>
          </a:p>
          <a:p>
            <a:r>
              <a:rPr lang="en-GB" dirty="0" smtClean="0"/>
              <a:t>Sporting opportunities (2018). sports management internship [online]. Sporting opportunities. [viewed 13 November 2018] Available </a:t>
            </a:r>
            <a:r>
              <a:rPr lang="en-GB" dirty="0"/>
              <a:t>from: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www.sportingopportunities.com/gb/Trip/Details/sports-management-internship-st-lucia-castries</a:t>
            </a:r>
            <a:endParaRPr lang="en-GB" dirty="0" smtClean="0"/>
          </a:p>
          <a:p>
            <a:r>
              <a:rPr lang="en-GB" dirty="0" smtClean="0"/>
              <a:t>Rockley (2018). Work for Rockley [online]. Rockley </a:t>
            </a:r>
            <a:r>
              <a:rPr lang="en-GB" dirty="0" err="1" smtClean="0"/>
              <a:t>watersports</a:t>
            </a:r>
            <a:r>
              <a:rPr lang="en-GB" dirty="0" smtClean="0"/>
              <a:t>. [viewed 14 November 2018]. Available </a:t>
            </a:r>
            <a:r>
              <a:rPr lang="en-GB" dirty="0"/>
              <a:t>from : https://www.rockley.org/about/join-the-team</a:t>
            </a:r>
          </a:p>
        </p:txBody>
      </p:sp>
    </p:spTree>
    <p:extLst>
      <p:ext uri="{BB962C8B-B14F-4D97-AF65-F5344CB8AC3E}">
        <p14:creationId xmlns:p14="http://schemas.microsoft.com/office/powerpoint/2010/main" val="294292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1110" y="-184580"/>
            <a:ext cx="6858000" cy="6858000"/>
          </a:xfrm>
          <a:prstGeom prst="rect">
            <a:avLst/>
          </a:prstGeom>
        </p:spPr>
      </p:pic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6728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7AF46513-5B0D-4B03-9323-32F3F0BFC9D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837</TotalTime>
  <Words>348</Words>
  <Application>Microsoft Office PowerPoint</Application>
  <PresentationFormat>Widescreen</PresentationFormat>
  <Paragraphs>90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Century Gothic</vt:lpstr>
      <vt:lpstr>Wingdings</vt:lpstr>
      <vt:lpstr>Wingdings 2</vt:lpstr>
      <vt:lpstr>Quotable</vt:lpstr>
      <vt:lpstr>2019 Sports industry Placement</vt:lpstr>
      <vt:lpstr>introduction</vt:lpstr>
      <vt:lpstr>Analysis and evaluation of placement opportunities</vt:lpstr>
      <vt:lpstr>Benefits</vt:lpstr>
      <vt:lpstr>(Challenger sports, 2016)</vt:lpstr>
      <vt:lpstr>(Sporting opportunities, 2018)</vt:lpstr>
      <vt:lpstr>(Rockley, 2018)</vt:lpstr>
      <vt:lpstr>Conclusion</vt:lpstr>
      <vt:lpstr>Bibliography</vt:lpstr>
      <vt:lpstr>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2019 sports industry Placement</dc:title>
  <dc:creator>Pablo Elipe (1702973)</dc:creator>
  <cp:lastModifiedBy>Pablo Elipe (1702973)</cp:lastModifiedBy>
  <cp:revision>60</cp:revision>
  <dcterms:created xsi:type="dcterms:W3CDTF">2018-11-13T12:18:07Z</dcterms:created>
  <dcterms:modified xsi:type="dcterms:W3CDTF">2018-11-16T10:45:28Z</dcterms:modified>
</cp:coreProperties>
</file>