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3" r:id="rId1"/>
  </p:sldMasterIdLst>
  <p:notesMasterIdLst>
    <p:notesMasterId r:id="rId39"/>
  </p:notesMasterIdLst>
  <p:handoutMasterIdLst>
    <p:handoutMasterId r:id="rId40"/>
  </p:handoutMasterIdLst>
  <p:sldIdLst>
    <p:sldId id="256" r:id="rId2"/>
    <p:sldId id="354" r:id="rId3"/>
    <p:sldId id="450" r:id="rId4"/>
    <p:sldId id="451" r:id="rId5"/>
    <p:sldId id="302" r:id="rId6"/>
    <p:sldId id="316" r:id="rId7"/>
    <p:sldId id="259" r:id="rId8"/>
    <p:sldId id="308" r:id="rId9"/>
    <p:sldId id="312" r:id="rId10"/>
    <p:sldId id="267" r:id="rId11"/>
    <p:sldId id="271" r:id="rId12"/>
    <p:sldId id="275" r:id="rId13"/>
    <p:sldId id="280" r:id="rId14"/>
    <p:sldId id="355" r:id="rId15"/>
    <p:sldId id="489" r:id="rId16"/>
    <p:sldId id="505" r:id="rId17"/>
    <p:sldId id="506" r:id="rId18"/>
    <p:sldId id="431" r:id="rId19"/>
    <p:sldId id="432" r:id="rId20"/>
    <p:sldId id="433" r:id="rId21"/>
    <p:sldId id="285" r:id="rId22"/>
    <p:sldId id="471" r:id="rId23"/>
    <p:sldId id="476" r:id="rId24"/>
    <p:sldId id="301" r:id="rId25"/>
    <p:sldId id="453" r:id="rId26"/>
    <p:sldId id="454" r:id="rId27"/>
    <p:sldId id="457" r:id="rId28"/>
    <p:sldId id="455" r:id="rId29"/>
    <p:sldId id="478" r:id="rId30"/>
    <p:sldId id="456" r:id="rId31"/>
    <p:sldId id="542" r:id="rId32"/>
    <p:sldId id="289" r:id="rId33"/>
    <p:sldId id="459" r:id="rId34"/>
    <p:sldId id="466" r:id="rId35"/>
    <p:sldId id="458" r:id="rId36"/>
    <p:sldId id="467" r:id="rId37"/>
    <p:sldId id="544" r:id="rId3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80E27B-A039-70EC-AB4C-667D1B2CF619}" v="250" dt="2020-02-03T14:28:40.342"/>
    <p1510:client id="{6B7CAD87-874F-C7DF-E17E-63B55FE61914}" v="3" dt="2019-12-19T15:07:53.295"/>
    <p1510:client id="{7360F18E-65F0-9B0B-1C0B-1B3A5608B6EF}" v="82" dt="2020-02-05T15:33:26.335"/>
    <p1510:client id="{93EBA979-81C0-3EB0-C04E-D9C61504F977}" v="6" dt="2020-01-30T12:08:02.493"/>
    <p1510:client id="{BABFD051-3497-8D22-F9F8-5F97F66942AC}" v="39" dt="2020-02-05T15:37:07.347"/>
    <p1510:client id="{C39BC338-B928-C456-9AE8-213789CF21D3}" v="127" dt="2020-02-06T13:45:38.142"/>
    <p1510:client id="{ED5F1C53-6B78-71DA-11A2-5BC553F70554}" v="9" dt="2020-02-06T09:50:26.603"/>
    <p1510:client id="{FA785A41-2361-1E91-90EF-A2480C3D70FB}" v="40" dt="2020-02-04T12:02:38.7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39DC31B2-3A29-ED32-13D6-874CA93A070A}"/>
    <pc:docChg chg="modSld addMainMaster delMainMaster modMainMaster">
      <pc:chgData name="Peter Doyle" userId="S::p.doyle@uwtsd.ac.uk::9eb13c6d-8f51-46c9-bcaf-0558aa31b953" providerId="AD" clId="Web-{39DC31B2-3A29-ED32-13D6-874CA93A070A}" dt="2019-08-29T10:47:33.498" v="10" actId="20577"/>
      <pc:docMkLst>
        <pc:docMk/>
      </pc:docMkLst>
      <pc:sldChg chg="addSp delSp modSp mod setBg modClrScheme delDesignElem chgLayout">
        <pc:chgData name="Peter Doyle" userId="S::p.doyle@uwtsd.ac.uk::9eb13c6d-8f51-46c9-bcaf-0558aa31b953" providerId="AD" clId="Web-{39DC31B2-3A29-ED32-13D6-874CA93A070A}" dt="2019-08-29T10:46:48.357" v="7"/>
        <pc:sldMkLst>
          <pc:docMk/>
          <pc:sldMk cId="3868964657" sldId="256"/>
        </pc:sldMkLst>
        <pc:spChg chg="mod ord">
          <ac:chgData name="Peter Doyle" userId="S::p.doyle@uwtsd.ac.uk::9eb13c6d-8f51-46c9-bcaf-0558aa31b953" providerId="AD" clId="Web-{39DC31B2-3A29-ED32-13D6-874CA93A070A}" dt="2019-08-29T10:46:35.420" v="5"/>
          <ac:spMkLst>
            <pc:docMk/>
            <pc:sldMk cId="3868964657" sldId="256"/>
            <ac:spMk id="2" creationId="{00000000-0000-0000-0000-000000000000}"/>
          </ac:spMkLst>
        </pc:spChg>
        <pc:spChg chg="mod ord">
          <ac:chgData name="Peter Doyle" userId="S::p.doyle@uwtsd.ac.uk::9eb13c6d-8f51-46c9-bcaf-0558aa31b953" providerId="AD" clId="Web-{39DC31B2-3A29-ED32-13D6-874CA93A070A}" dt="2019-08-29T10:46:39.467" v="6"/>
          <ac:spMkLst>
            <pc:docMk/>
            <pc:sldMk cId="3868964657" sldId="256"/>
            <ac:spMk id="3" creationId="{00000000-0000-0000-0000-000000000000}"/>
          </ac:spMkLst>
        </pc:spChg>
        <pc:spChg chg="add">
          <ac:chgData name="Peter Doyle" userId="S::p.doyle@uwtsd.ac.uk::9eb13c6d-8f51-46c9-bcaf-0558aa31b953" providerId="AD" clId="Web-{39DC31B2-3A29-ED32-13D6-874CA93A070A}" dt="2019-08-29T10:46:39.467" v="6"/>
          <ac:spMkLst>
            <pc:docMk/>
            <pc:sldMk cId="3868964657" sldId="256"/>
            <ac:spMk id="5" creationId="{23962611-DFD5-4092-AAFD-559E3DFCE2C9}"/>
          </ac:spMkLst>
        </pc:spChg>
        <pc:spChg chg="add del">
          <ac:chgData name="Peter Doyle" userId="S::p.doyle@uwtsd.ac.uk::9eb13c6d-8f51-46c9-bcaf-0558aa31b953" providerId="AD" clId="Web-{39DC31B2-3A29-ED32-13D6-874CA93A070A}" dt="2019-08-29T10:46:35.420" v="5"/>
          <ac:spMkLst>
            <pc:docMk/>
            <pc:sldMk cId="3868964657" sldId="256"/>
            <ac:spMk id="8" creationId="{23962611-DFD5-4092-AAFD-559E3DFCE2C9}"/>
          </ac:spMkLst>
        </pc:spChg>
        <pc:picChg chg="add">
          <ac:chgData name="Peter Doyle" userId="S::p.doyle@uwtsd.ac.uk::9eb13c6d-8f51-46c9-bcaf-0558aa31b953" providerId="AD" clId="Web-{39DC31B2-3A29-ED32-13D6-874CA93A070A}" dt="2019-08-29T10:46:39.467" v="6"/>
          <ac:picMkLst>
            <pc:docMk/>
            <pc:sldMk cId="3868964657" sldId="256"/>
            <ac:picMk id="6" creationId="{2270F1FA-0425-408F-9861-80BF5AFB276D}"/>
          </ac:picMkLst>
        </pc:picChg>
        <pc:picChg chg="add del">
          <ac:chgData name="Peter Doyle" userId="S::p.doyle@uwtsd.ac.uk::9eb13c6d-8f51-46c9-bcaf-0558aa31b953" providerId="AD" clId="Web-{39DC31B2-3A29-ED32-13D6-874CA93A070A}" dt="2019-08-29T10:46:35.420" v="5"/>
          <ac:picMkLst>
            <pc:docMk/>
            <pc:sldMk cId="3868964657" sldId="256"/>
            <ac:picMk id="10" creationId="{2270F1FA-0425-408F-9861-80BF5AFB276D}"/>
          </ac:picMkLst>
        </pc:picChg>
      </pc:sldChg>
      <pc:sldChg chg="modSp mod modClrScheme chgLayout">
        <pc:chgData name="Peter Doyle" userId="S::p.doyle@uwtsd.ac.uk::9eb13c6d-8f51-46c9-bcaf-0558aa31b953" providerId="AD" clId="Web-{39DC31B2-3A29-ED32-13D6-874CA93A070A}" dt="2019-08-29T10:47:26.763" v="9" actId="20577"/>
        <pc:sldMkLst>
          <pc:docMk/>
          <pc:sldMk cId="2049926500" sldId="257"/>
        </pc:sldMkLst>
        <pc:spChg chg="mod ord">
          <ac:chgData name="Peter Doyle" userId="S::p.doyle@uwtsd.ac.uk::9eb13c6d-8f51-46c9-bcaf-0558aa31b953" providerId="AD" clId="Web-{39DC31B2-3A29-ED32-13D6-874CA93A070A}" dt="2019-08-29T10:46:35.420" v="5"/>
          <ac:spMkLst>
            <pc:docMk/>
            <pc:sldMk cId="2049926500" sldId="257"/>
            <ac:spMk id="2" creationId="{00000000-0000-0000-0000-000000000000}"/>
          </ac:spMkLst>
        </pc:spChg>
        <pc:spChg chg="mod ord">
          <ac:chgData name="Peter Doyle" userId="S::p.doyle@uwtsd.ac.uk::9eb13c6d-8f51-46c9-bcaf-0558aa31b953" providerId="AD" clId="Web-{39DC31B2-3A29-ED32-13D6-874CA93A070A}" dt="2019-08-29T10:47:26.763" v="9" actId="20577"/>
          <ac:spMkLst>
            <pc:docMk/>
            <pc:sldMk cId="2049926500" sldId="257"/>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720549363" sldId="259"/>
        </pc:sldMkLst>
        <pc:spChg chg="mod ord">
          <ac:chgData name="Peter Doyle" userId="S::p.doyle@uwtsd.ac.uk::9eb13c6d-8f51-46c9-bcaf-0558aa31b953" providerId="AD" clId="Web-{39DC31B2-3A29-ED32-13D6-874CA93A070A}" dt="2019-08-29T10:46:35.420" v="5"/>
          <ac:spMkLst>
            <pc:docMk/>
            <pc:sldMk cId="2720549363" sldId="259"/>
            <ac:spMk id="2" creationId="{00000000-0000-0000-0000-000000000000}"/>
          </ac:spMkLst>
        </pc:spChg>
        <pc:spChg chg="mod ord">
          <ac:chgData name="Peter Doyle" userId="S::p.doyle@uwtsd.ac.uk::9eb13c6d-8f51-46c9-bcaf-0558aa31b953" providerId="AD" clId="Web-{39DC31B2-3A29-ED32-13D6-874CA93A070A}" dt="2019-08-29T10:46:35.420" v="5"/>
          <ac:spMkLst>
            <pc:docMk/>
            <pc:sldMk cId="2720549363" sldId="259"/>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804116352" sldId="267"/>
        </pc:sldMkLst>
        <pc:spChg chg="mod ord">
          <ac:chgData name="Peter Doyle" userId="S::p.doyle@uwtsd.ac.uk::9eb13c6d-8f51-46c9-bcaf-0558aa31b953" providerId="AD" clId="Web-{39DC31B2-3A29-ED32-13D6-874CA93A070A}" dt="2019-08-29T10:46:35.420" v="5"/>
          <ac:spMkLst>
            <pc:docMk/>
            <pc:sldMk cId="2804116352" sldId="267"/>
            <ac:spMk id="2" creationId="{00000000-0000-0000-0000-000000000000}"/>
          </ac:spMkLst>
        </pc:spChg>
        <pc:spChg chg="mod ord">
          <ac:chgData name="Peter Doyle" userId="S::p.doyle@uwtsd.ac.uk::9eb13c6d-8f51-46c9-bcaf-0558aa31b953" providerId="AD" clId="Web-{39DC31B2-3A29-ED32-13D6-874CA93A070A}" dt="2019-08-29T10:46:35.420" v="5"/>
          <ac:spMkLst>
            <pc:docMk/>
            <pc:sldMk cId="2804116352" sldId="267"/>
            <ac:spMk id="4"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448412351" sldId="271"/>
        </pc:sldMkLst>
        <pc:spChg chg="mod ord">
          <ac:chgData name="Peter Doyle" userId="S::p.doyle@uwtsd.ac.uk::9eb13c6d-8f51-46c9-bcaf-0558aa31b953" providerId="AD" clId="Web-{39DC31B2-3A29-ED32-13D6-874CA93A070A}" dt="2019-08-29T10:46:35.420" v="5"/>
          <ac:spMkLst>
            <pc:docMk/>
            <pc:sldMk cId="448412351" sldId="271"/>
            <ac:spMk id="2" creationId="{00000000-0000-0000-0000-000000000000}"/>
          </ac:spMkLst>
        </pc:spChg>
        <pc:spChg chg="mod ord">
          <ac:chgData name="Peter Doyle" userId="S::p.doyle@uwtsd.ac.uk::9eb13c6d-8f51-46c9-bcaf-0558aa31b953" providerId="AD" clId="Web-{39DC31B2-3A29-ED32-13D6-874CA93A070A}" dt="2019-08-29T10:46:35.420" v="5"/>
          <ac:spMkLst>
            <pc:docMk/>
            <pc:sldMk cId="448412351" sldId="271"/>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1268034337" sldId="275"/>
        </pc:sldMkLst>
        <pc:spChg chg="mod ord">
          <ac:chgData name="Peter Doyle" userId="S::p.doyle@uwtsd.ac.uk::9eb13c6d-8f51-46c9-bcaf-0558aa31b953" providerId="AD" clId="Web-{39DC31B2-3A29-ED32-13D6-874CA93A070A}" dt="2019-08-29T10:46:35.420" v="5"/>
          <ac:spMkLst>
            <pc:docMk/>
            <pc:sldMk cId="1268034337" sldId="275"/>
            <ac:spMk id="2" creationId="{00000000-0000-0000-0000-000000000000}"/>
          </ac:spMkLst>
        </pc:spChg>
        <pc:spChg chg="mod ord">
          <ac:chgData name="Peter Doyle" userId="S::p.doyle@uwtsd.ac.uk::9eb13c6d-8f51-46c9-bcaf-0558aa31b953" providerId="AD" clId="Web-{39DC31B2-3A29-ED32-13D6-874CA93A070A}" dt="2019-08-29T10:46:35.420" v="5"/>
          <ac:spMkLst>
            <pc:docMk/>
            <pc:sldMk cId="1268034337" sldId="275"/>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55936850" sldId="280"/>
        </pc:sldMkLst>
        <pc:spChg chg="mod ord">
          <ac:chgData name="Peter Doyle" userId="S::p.doyle@uwtsd.ac.uk::9eb13c6d-8f51-46c9-bcaf-0558aa31b953" providerId="AD" clId="Web-{39DC31B2-3A29-ED32-13D6-874CA93A070A}" dt="2019-08-29T10:46:35.420" v="5"/>
          <ac:spMkLst>
            <pc:docMk/>
            <pc:sldMk cId="255936850" sldId="280"/>
            <ac:spMk id="2" creationId="{00000000-0000-0000-0000-000000000000}"/>
          </ac:spMkLst>
        </pc:spChg>
        <pc:spChg chg="mod ord">
          <ac:chgData name="Peter Doyle" userId="S::p.doyle@uwtsd.ac.uk::9eb13c6d-8f51-46c9-bcaf-0558aa31b953" providerId="AD" clId="Web-{39DC31B2-3A29-ED32-13D6-874CA93A070A}" dt="2019-08-29T10:46:35.420" v="5"/>
          <ac:spMkLst>
            <pc:docMk/>
            <pc:sldMk cId="255936850" sldId="280"/>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3553994218" sldId="284"/>
        </pc:sldMkLst>
        <pc:spChg chg="mod ord">
          <ac:chgData name="Peter Doyle" userId="S::p.doyle@uwtsd.ac.uk::9eb13c6d-8f51-46c9-bcaf-0558aa31b953" providerId="AD" clId="Web-{39DC31B2-3A29-ED32-13D6-874CA93A070A}" dt="2019-08-29T10:46:35.420" v="5"/>
          <ac:spMkLst>
            <pc:docMk/>
            <pc:sldMk cId="3553994218" sldId="284"/>
            <ac:spMk id="3" creationId="{00000000-0000-0000-0000-000000000000}"/>
          </ac:spMkLst>
        </pc:spChg>
        <pc:spChg chg="mod ord">
          <ac:chgData name="Peter Doyle" userId="S::p.doyle@uwtsd.ac.uk::9eb13c6d-8f51-46c9-bcaf-0558aa31b953" providerId="AD" clId="Web-{39DC31B2-3A29-ED32-13D6-874CA93A070A}" dt="2019-08-29T10:46:35.420" v="5"/>
          <ac:spMkLst>
            <pc:docMk/>
            <pc:sldMk cId="3553994218" sldId="284"/>
            <ac:spMk id="5" creationId="{00000000-0000-0000-0000-000000000000}"/>
          </ac:spMkLst>
        </pc:spChg>
        <pc:picChg chg="mod ord">
          <ac:chgData name="Peter Doyle" userId="S::p.doyle@uwtsd.ac.uk::9eb13c6d-8f51-46c9-bcaf-0558aa31b953" providerId="AD" clId="Web-{39DC31B2-3A29-ED32-13D6-874CA93A070A}" dt="2019-08-29T10:46:35.420" v="5"/>
          <ac:picMkLst>
            <pc:docMk/>
            <pc:sldMk cId="3553994218" sldId="284"/>
            <ac:picMk id="6" creationId="{5B685610-15E0-4005-82EF-332E5B7639E1}"/>
          </ac:picMkLst>
        </pc:picChg>
      </pc:sldChg>
      <pc:sldChg chg="modSp mod modClrScheme chgLayout">
        <pc:chgData name="Peter Doyle" userId="S::p.doyle@uwtsd.ac.uk::9eb13c6d-8f51-46c9-bcaf-0558aa31b953" providerId="AD" clId="Web-{39DC31B2-3A29-ED32-13D6-874CA93A070A}" dt="2019-08-29T10:46:48.357" v="7"/>
        <pc:sldMkLst>
          <pc:docMk/>
          <pc:sldMk cId="2660605740" sldId="285"/>
        </pc:sldMkLst>
        <pc:spChg chg="mod ord">
          <ac:chgData name="Peter Doyle" userId="S::p.doyle@uwtsd.ac.uk::9eb13c6d-8f51-46c9-bcaf-0558aa31b953" providerId="AD" clId="Web-{39DC31B2-3A29-ED32-13D6-874CA93A070A}" dt="2019-08-29T10:46:35.420" v="5"/>
          <ac:spMkLst>
            <pc:docMk/>
            <pc:sldMk cId="2660605740" sldId="285"/>
            <ac:spMk id="3" creationId="{00000000-0000-0000-0000-000000000000}"/>
          </ac:spMkLst>
        </pc:spChg>
        <pc:spChg chg="mod ord">
          <ac:chgData name="Peter Doyle" userId="S::p.doyle@uwtsd.ac.uk::9eb13c6d-8f51-46c9-bcaf-0558aa31b953" providerId="AD" clId="Web-{39DC31B2-3A29-ED32-13D6-874CA93A070A}" dt="2019-08-29T10:46:35.420" v="5"/>
          <ac:spMkLst>
            <pc:docMk/>
            <pc:sldMk cId="2660605740" sldId="285"/>
            <ac:spMk id="7" creationId="{00000000-0000-0000-0000-000000000000}"/>
          </ac:spMkLst>
        </pc:spChg>
        <pc:picChg chg="mod ord">
          <ac:chgData name="Peter Doyle" userId="S::p.doyle@uwtsd.ac.uk::9eb13c6d-8f51-46c9-bcaf-0558aa31b953" providerId="AD" clId="Web-{39DC31B2-3A29-ED32-13D6-874CA93A070A}" dt="2019-08-29T10:46:35.420" v="5"/>
          <ac:picMkLst>
            <pc:docMk/>
            <pc:sldMk cId="2660605740" sldId="285"/>
            <ac:picMk id="4" creationId="{00000000-0000-0000-0000-000000000000}"/>
          </ac:picMkLst>
        </pc:picChg>
      </pc:sldChg>
      <pc:sldChg chg="modSp mod modClrScheme chgLayout">
        <pc:chgData name="Peter Doyle" userId="S::p.doyle@uwtsd.ac.uk::9eb13c6d-8f51-46c9-bcaf-0558aa31b953" providerId="AD" clId="Web-{39DC31B2-3A29-ED32-13D6-874CA93A070A}" dt="2019-08-29T10:46:48.357" v="7"/>
        <pc:sldMkLst>
          <pc:docMk/>
          <pc:sldMk cId="602611830" sldId="289"/>
        </pc:sldMkLst>
        <pc:spChg chg="mod ord">
          <ac:chgData name="Peter Doyle" userId="S::p.doyle@uwtsd.ac.uk::9eb13c6d-8f51-46c9-bcaf-0558aa31b953" providerId="AD" clId="Web-{39DC31B2-3A29-ED32-13D6-874CA93A070A}" dt="2019-08-29T10:46:35.420" v="5"/>
          <ac:spMkLst>
            <pc:docMk/>
            <pc:sldMk cId="602611830" sldId="289"/>
            <ac:spMk id="2" creationId="{00000000-0000-0000-0000-000000000000}"/>
          </ac:spMkLst>
        </pc:spChg>
        <pc:spChg chg="mod ord">
          <ac:chgData name="Peter Doyle" userId="S::p.doyle@uwtsd.ac.uk::9eb13c6d-8f51-46c9-bcaf-0558aa31b953" providerId="AD" clId="Web-{39DC31B2-3A29-ED32-13D6-874CA93A070A}" dt="2019-08-29T10:46:35.420" v="5"/>
          <ac:spMkLst>
            <pc:docMk/>
            <pc:sldMk cId="602611830" sldId="289"/>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1170453189" sldId="301"/>
        </pc:sldMkLst>
        <pc:spChg chg="mod ord">
          <ac:chgData name="Peter Doyle" userId="S::p.doyle@uwtsd.ac.uk::9eb13c6d-8f51-46c9-bcaf-0558aa31b953" providerId="AD" clId="Web-{39DC31B2-3A29-ED32-13D6-874CA93A070A}" dt="2019-08-29T10:46:35.420" v="5"/>
          <ac:spMkLst>
            <pc:docMk/>
            <pc:sldMk cId="1170453189" sldId="301"/>
            <ac:spMk id="2" creationId="{00000000-0000-0000-0000-000000000000}"/>
          </ac:spMkLst>
        </pc:spChg>
        <pc:spChg chg="mod ord">
          <ac:chgData name="Peter Doyle" userId="S::p.doyle@uwtsd.ac.uk::9eb13c6d-8f51-46c9-bcaf-0558aa31b953" providerId="AD" clId="Web-{39DC31B2-3A29-ED32-13D6-874CA93A070A}" dt="2019-08-29T10:46:35.420" v="5"/>
          <ac:spMkLst>
            <pc:docMk/>
            <pc:sldMk cId="1170453189" sldId="301"/>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734182260" sldId="302"/>
        </pc:sldMkLst>
        <pc:spChg chg="mod ord">
          <ac:chgData name="Peter Doyle" userId="S::p.doyle@uwtsd.ac.uk::9eb13c6d-8f51-46c9-bcaf-0558aa31b953" providerId="AD" clId="Web-{39DC31B2-3A29-ED32-13D6-874CA93A070A}" dt="2019-08-29T10:46:35.420" v="5"/>
          <ac:spMkLst>
            <pc:docMk/>
            <pc:sldMk cId="734182260" sldId="302"/>
            <ac:spMk id="2" creationId="{00000000-0000-0000-0000-000000000000}"/>
          </ac:spMkLst>
        </pc:spChg>
        <pc:spChg chg="mod ord">
          <ac:chgData name="Peter Doyle" userId="S::p.doyle@uwtsd.ac.uk::9eb13c6d-8f51-46c9-bcaf-0558aa31b953" providerId="AD" clId="Web-{39DC31B2-3A29-ED32-13D6-874CA93A070A}" dt="2019-08-29T10:46:35.420" v="5"/>
          <ac:spMkLst>
            <pc:docMk/>
            <pc:sldMk cId="734182260" sldId="302"/>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1601434478" sldId="308"/>
        </pc:sldMkLst>
        <pc:spChg chg="mod ord">
          <ac:chgData name="Peter Doyle" userId="S::p.doyle@uwtsd.ac.uk::9eb13c6d-8f51-46c9-bcaf-0558aa31b953" providerId="AD" clId="Web-{39DC31B2-3A29-ED32-13D6-874CA93A070A}" dt="2019-08-29T10:46:35.420" v="5"/>
          <ac:spMkLst>
            <pc:docMk/>
            <pc:sldMk cId="1601434478" sldId="308"/>
            <ac:spMk id="2" creationId="{00000000-0000-0000-0000-000000000000}"/>
          </ac:spMkLst>
        </pc:spChg>
        <pc:spChg chg="mod ord">
          <ac:chgData name="Peter Doyle" userId="S::p.doyle@uwtsd.ac.uk::9eb13c6d-8f51-46c9-bcaf-0558aa31b953" providerId="AD" clId="Web-{39DC31B2-3A29-ED32-13D6-874CA93A070A}" dt="2019-08-29T10:46:35.420" v="5"/>
          <ac:spMkLst>
            <pc:docMk/>
            <pc:sldMk cId="1601434478" sldId="308"/>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232932433" sldId="312"/>
        </pc:sldMkLst>
        <pc:spChg chg="mod ord">
          <ac:chgData name="Peter Doyle" userId="S::p.doyle@uwtsd.ac.uk::9eb13c6d-8f51-46c9-bcaf-0558aa31b953" providerId="AD" clId="Web-{39DC31B2-3A29-ED32-13D6-874CA93A070A}" dt="2019-08-29T10:46:35.420" v="5"/>
          <ac:spMkLst>
            <pc:docMk/>
            <pc:sldMk cId="2232932433" sldId="312"/>
            <ac:spMk id="2" creationId="{00000000-0000-0000-0000-000000000000}"/>
          </ac:spMkLst>
        </pc:spChg>
        <pc:spChg chg="mod ord">
          <ac:chgData name="Peter Doyle" userId="S::p.doyle@uwtsd.ac.uk::9eb13c6d-8f51-46c9-bcaf-0558aa31b953" providerId="AD" clId="Web-{39DC31B2-3A29-ED32-13D6-874CA93A070A}" dt="2019-08-29T10:46:35.420" v="5"/>
          <ac:spMkLst>
            <pc:docMk/>
            <pc:sldMk cId="2232932433" sldId="312"/>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3514391679" sldId="316"/>
        </pc:sldMkLst>
        <pc:spChg chg="mod ord">
          <ac:chgData name="Peter Doyle" userId="S::p.doyle@uwtsd.ac.uk::9eb13c6d-8f51-46c9-bcaf-0558aa31b953" providerId="AD" clId="Web-{39DC31B2-3A29-ED32-13D6-874CA93A070A}" dt="2019-08-29T10:46:35.420" v="5"/>
          <ac:spMkLst>
            <pc:docMk/>
            <pc:sldMk cId="3514391679" sldId="316"/>
            <ac:spMk id="2" creationId="{00000000-0000-0000-0000-000000000000}"/>
          </ac:spMkLst>
        </pc:spChg>
        <pc:spChg chg="mod ord">
          <ac:chgData name="Peter Doyle" userId="S::p.doyle@uwtsd.ac.uk::9eb13c6d-8f51-46c9-bcaf-0558aa31b953" providerId="AD" clId="Web-{39DC31B2-3A29-ED32-13D6-874CA93A070A}" dt="2019-08-29T10:46:35.420" v="5"/>
          <ac:spMkLst>
            <pc:docMk/>
            <pc:sldMk cId="3514391679" sldId="316"/>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1884994939" sldId="322"/>
        </pc:sldMkLst>
        <pc:spChg chg="mod ord">
          <ac:chgData name="Peter Doyle" userId="S::p.doyle@uwtsd.ac.uk::9eb13c6d-8f51-46c9-bcaf-0558aa31b953" providerId="AD" clId="Web-{39DC31B2-3A29-ED32-13D6-874CA93A070A}" dt="2019-08-29T10:46:35.420" v="5"/>
          <ac:spMkLst>
            <pc:docMk/>
            <pc:sldMk cId="1884994939" sldId="322"/>
            <ac:spMk id="2" creationId="{00000000-0000-0000-0000-000000000000}"/>
          </ac:spMkLst>
        </pc:spChg>
        <pc:spChg chg="mod ord">
          <ac:chgData name="Peter Doyle" userId="S::p.doyle@uwtsd.ac.uk::9eb13c6d-8f51-46c9-bcaf-0558aa31b953" providerId="AD" clId="Web-{39DC31B2-3A29-ED32-13D6-874CA93A070A}" dt="2019-08-29T10:46:35.420" v="5"/>
          <ac:spMkLst>
            <pc:docMk/>
            <pc:sldMk cId="1884994939" sldId="322"/>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623824573" sldId="323"/>
        </pc:sldMkLst>
        <pc:spChg chg="mod ord">
          <ac:chgData name="Peter Doyle" userId="S::p.doyle@uwtsd.ac.uk::9eb13c6d-8f51-46c9-bcaf-0558aa31b953" providerId="AD" clId="Web-{39DC31B2-3A29-ED32-13D6-874CA93A070A}" dt="2019-08-29T10:46:35.420" v="5"/>
          <ac:spMkLst>
            <pc:docMk/>
            <pc:sldMk cId="2623824573" sldId="323"/>
            <ac:spMk id="2" creationId="{00000000-0000-0000-0000-000000000000}"/>
          </ac:spMkLst>
        </pc:spChg>
        <pc:spChg chg="mod ord">
          <ac:chgData name="Peter Doyle" userId="S::p.doyle@uwtsd.ac.uk::9eb13c6d-8f51-46c9-bcaf-0558aa31b953" providerId="AD" clId="Web-{39DC31B2-3A29-ED32-13D6-874CA93A070A}" dt="2019-08-29T10:46:35.420" v="5"/>
          <ac:spMkLst>
            <pc:docMk/>
            <pc:sldMk cId="2623824573" sldId="323"/>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4210831430" sldId="324"/>
        </pc:sldMkLst>
        <pc:spChg chg="mod ord">
          <ac:chgData name="Peter Doyle" userId="S::p.doyle@uwtsd.ac.uk::9eb13c6d-8f51-46c9-bcaf-0558aa31b953" providerId="AD" clId="Web-{39DC31B2-3A29-ED32-13D6-874CA93A070A}" dt="2019-08-29T10:46:35.420" v="5"/>
          <ac:spMkLst>
            <pc:docMk/>
            <pc:sldMk cId="4210831430" sldId="324"/>
            <ac:spMk id="2" creationId="{00000000-0000-0000-0000-000000000000}"/>
          </ac:spMkLst>
        </pc:spChg>
        <pc:spChg chg="mod ord">
          <ac:chgData name="Peter Doyle" userId="S::p.doyle@uwtsd.ac.uk::9eb13c6d-8f51-46c9-bcaf-0558aa31b953" providerId="AD" clId="Web-{39DC31B2-3A29-ED32-13D6-874CA93A070A}" dt="2019-08-29T10:46:35.420" v="5"/>
          <ac:spMkLst>
            <pc:docMk/>
            <pc:sldMk cId="4210831430" sldId="324"/>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4096077516" sldId="325"/>
        </pc:sldMkLst>
        <pc:spChg chg="mod ord">
          <ac:chgData name="Peter Doyle" userId="S::p.doyle@uwtsd.ac.uk::9eb13c6d-8f51-46c9-bcaf-0558aa31b953" providerId="AD" clId="Web-{39DC31B2-3A29-ED32-13D6-874CA93A070A}" dt="2019-08-29T10:46:35.420" v="5"/>
          <ac:spMkLst>
            <pc:docMk/>
            <pc:sldMk cId="4096077516" sldId="325"/>
            <ac:spMk id="2" creationId="{00000000-0000-0000-0000-000000000000}"/>
          </ac:spMkLst>
        </pc:spChg>
        <pc:spChg chg="mod ord">
          <ac:chgData name="Peter Doyle" userId="S::p.doyle@uwtsd.ac.uk::9eb13c6d-8f51-46c9-bcaf-0558aa31b953" providerId="AD" clId="Web-{39DC31B2-3A29-ED32-13D6-874CA93A070A}" dt="2019-08-29T10:46:35.420" v="5"/>
          <ac:spMkLst>
            <pc:docMk/>
            <pc:sldMk cId="4096077516" sldId="325"/>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632179275" sldId="329"/>
        </pc:sldMkLst>
        <pc:spChg chg="mod ord">
          <ac:chgData name="Peter Doyle" userId="S::p.doyle@uwtsd.ac.uk::9eb13c6d-8f51-46c9-bcaf-0558aa31b953" providerId="AD" clId="Web-{39DC31B2-3A29-ED32-13D6-874CA93A070A}" dt="2019-08-29T10:46:35.420" v="5"/>
          <ac:spMkLst>
            <pc:docMk/>
            <pc:sldMk cId="2632179275" sldId="329"/>
            <ac:spMk id="2" creationId="{00000000-0000-0000-0000-000000000000}"/>
          </ac:spMkLst>
        </pc:spChg>
        <pc:spChg chg="mod ord">
          <ac:chgData name="Peter Doyle" userId="S::p.doyle@uwtsd.ac.uk::9eb13c6d-8f51-46c9-bcaf-0558aa31b953" providerId="AD" clId="Web-{39DC31B2-3A29-ED32-13D6-874CA93A070A}" dt="2019-08-29T10:46:35.420" v="5"/>
          <ac:spMkLst>
            <pc:docMk/>
            <pc:sldMk cId="2632179275" sldId="329"/>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1186445493" sldId="335"/>
        </pc:sldMkLst>
        <pc:spChg chg="mod ord">
          <ac:chgData name="Peter Doyle" userId="S::p.doyle@uwtsd.ac.uk::9eb13c6d-8f51-46c9-bcaf-0558aa31b953" providerId="AD" clId="Web-{39DC31B2-3A29-ED32-13D6-874CA93A070A}" dt="2019-08-29T10:46:35.420" v="5"/>
          <ac:spMkLst>
            <pc:docMk/>
            <pc:sldMk cId="1186445493" sldId="335"/>
            <ac:spMk id="2" creationId="{00000000-0000-0000-0000-000000000000}"/>
          </ac:spMkLst>
        </pc:spChg>
        <pc:spChg chg="mod ord">
          <ac:chgData name="Peter Doyle" userId="S::p.doyle@uwtsd.ac.uk::9eb13c6d-8f51-46c9-bcaf-0558aa31b953" providerId="AD" clId="Web-{39DC31B2-3A29-ED32-13D6-874CA93A070A}" dt="2019-08-29T10:46:35.420" v="5"/>
          <ac:spMkLst>
            <pc:docMk/>
            <pc:sldMk cId="1186445493" sldId="335"/>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906697375" sldId="336"/>
        </pc:sldMkLst>
        <pc:spChg chg="mod ord">
          <ac:chgData name="Peter Doyle" userId="S::p.doyle@uwtsd.ac.uk::9eb13c6d-8f51-46c9-bcaf-0558aa31b953" providerId="AD" clId="Web-{39DC31B2-3A29-ED32-13D6-874CA93A070A}" dt="2019-08-29T10:46:35.420" v="5"/>
          <ac:spMkLst>
            <pc:docMk/>
            <pc:sldMk cId="2906697375" sldId="336"/>
            <ac:spMk id="2" creationId="{00000000-0000-0000-0000-000000000000}"/>
          </ac:spMkLst>
        </pc:spChg>
        <pc:spChg chg="mod ord">
          <ac:chgData name="Peter Doyle" userId="S::p.doyle@uwtsd.ac.uk::9eb13c6d-8f51-46c9-bcaf-0558aa31b953" providerId="AD" clId="Web-{39DC31B2-3A29-ED32-13D6-874CA93A070A}" dt="2019-08-29T10:46:35.420" v="5"/>
          <ac:spMkLst>
            <pc:docMk/>
            <pc:sldMk cId="2906697375" sldId="336"/>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147102786" sldId="354"/>
        </pc:sldMkLst>
        <pc:spChg chg="mod ord">
          <ac:chgData name="Peter Doyle" userId="S::p.doyle@uwtsd.ac.uk::9eb13c6d-8f51-46c9-bcaf-0558aa31b953" providerId="AD" clId="Web-{39DC31B2-3A29-ED32-13D6-874CA93A070A}" dt="2019-08-29T10:46:35.420" v="5"/>
          <ac:spMkLst>
            <pc:docMk/>
            <pc:sldMk cId="147102786" sldId="354"/>
            <ac:spMk id="2" creationId="{00000000-0000-0000-0000-000000000000}"/>
          </ac:spMkLst>
        </pc:spChg>
        <pc:spChg chg="mod ord">
          <ac:chgData name="Peter Doyle" userId="S::p.doyle@uwtsd.ac.uk::9eb13c6d-8f51-46c9-bcaf-0558aa31b953" providerId="AD" clId="Web-{39DC31B2-3A29-ED32-13D6-874CA93A070A}" dt="2019-08-29T10:46:35.420" v="5"/>
          <ac:spMkLst>
            <pc:docMk/>
            <pc:sldMk cId="147102786" sldId="354"/>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0" sldId="355"/>
        </pc:sldMkLst>
        <pc:spChg chg="mod ord">
          <ac:chgData name="Peter Doyle" userId="S::p.doyle@uwtsd.ac.uk::9eb13c6d-8f51-46c9-bcaf-0558aa31b953" providerId="AD" clId="Web-{39DC31B2-3A29-ED32-13D6-874CA93A070A}" dt="2019-08-29T10:46:35.420" v="5"/>
          <ac:spMkLst>
            <pc:docMk/>
            <pc:sldMk cId="0" sldId="355"/>
            <ac:spMk id="2" creationId="{00000000-0000-0000-0000-000000000000}"/>
          </ac:spMkLst>
        </pc:spChg>
        <pc:spChg chg="mod ord">
          <ac:chgData name="Peter Doyle" userId="S::p.doyle@uwtsd.ac.uk::9eb13c6d-8f51-46c9-bcaf-0558aa31b953" providerId="AD" clId="Web-{39DC31B2-3A29-ED32-13D6-874CA93A070A}" dt="2019-08-29T10:46:35.420" v="5"/>
          <ac:spMkLst>
            <pc:docMk/>
            <pc:sldMk cId="0" sldId="355"/>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743566102" sldId="408"/>
        </pc:sldMkLst>
        <pc:spChg chg="mod ord">
          <ac:chgData name="Peter Doyle" userId="S::p.doyle@uwtsd.ac.uk::9eb13c6d-8f51-46c9-bcaf-0558aa31b953" providerId="AD" clId="Web-{39DC31B2-3A29-ED32-13D6-874CA93A070A}" dt="2019-08-29T10:46:35.420" v="5"/>
          <ac:spMkLst>
            <pc:docMk/>
            <pc:sldMk cId="743566102" sldId="408"/>
            <ac:spMk id="3" creationId="{00000000-0000-0000-0000-000000000000}"/>
          </ac:spMkLst>
        </pc:spChg>
        <pc:spChg chg="mod ord">
          <ac:chgData name="Peter Doyle" userId="S::p.doyle@uwtsd.ac.uk::9eb13c6d-8f51-46c9-bcaf-0558aa31b953" providerId="AD" clId="Web-{39DC31B2-3A29-ED32-13D6-874CA93A070A}" dt="2019-08-29T10:46:35.420" v="5"/>
          <ac:spMkLst>
            <pc:docMk/>
            <pc:sldMk cId="743566102" sldId="408"/>
            <ac:spMk id="71682"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282004198" sldId="431"/>
        </pc:sldMkLst>
        <pc:spChg chg="mod ord">
          <ac:chgData name="Peter Doyle" userId="S::p.doyle@uwtsd.ac.uk::9eb13c6d-8f51-46c9-bcaf-0558aa31b953" providerId="AD" clId="Web-{39DC31B2-3A29-ED32-13D6-874CA93A070A}" dt="2019-08-29T10:46:35.420" v="5"/>
          <ac:spMkLst>
            <pc:docMk/>
            <pc:sldMk cId="2282004198" sldId="431"/>
            <ac:spMk id="3" creationId="{00000000-0000-0000-0000-000000000000}"/>
          </ac:spMkLst>
        </pc:spChg>
        <pc:spChg chg="mod ord">
          <ac:chgData name="Peter Doyle" userId="S::p.doyle@uwtsd.ac.uk::9eb13c6d-8f51-46c9-bcaf-0558aa31b953" providerId="AD" clId="Web-{39DC31B2-3A29-ED32-13D6-874CA93A070A}" dt="2019-08-29T10:46:35.420" v="5"/>
          <ac:spMkLst>
            <pc:docMk/>
            <pc:sldMk cId="2282004198" sldId="431"/>
            <ac:spMk id="8"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1168021932" sldId="432"/>
        </pc:sldMkLst>
        <pc:spChg chg="mod ord">
          <ac:chgData name="Peter Doyle" userId="S::p.doyle@uwtsd.ac.uk::9eb13c6d-8f51-46c9-bcaf-0558aa31b953" providerId="AD" clId="Web-{39DC31B2-3A29-ED32-13D6-874CA93A070A}" dt="2019-08-29T10:46:35.420" v="5"/>
          <ac:spMkLst>
            <pc:docMk/>
            <pc:sldMk cId="1168021932" sldId="432"/>
            <ac:spMk id="3" creationId="{00000000-0000-0000-0000-000000000000}"/>
          </ac:spMkLst>
        </pc:spChg>
        <pc:spChg chg="mod ord">
          <ac:chgData name="Peter Doyle" userId="S::p.doyle@uwtsd.ac.uk::9eb13c6d-8f51-46c9-bcaf-0558aa31b953" providerId="AD" clId="Web-{39DC31B2-3A29-ED32-13D6-874CA93A070A}" dt="2019-08-29T10:46:35.420" v="5"/>
          <ac:spMkLst>
            <pc:docMk/>
            <pc:sldMk cId="1168021932" sldId="432"/>
            <ac:spMk id="7" creationId="{00000000-0000-0000-0000-000000000000}"/>
          </ac:spMkLst>
        </pc:spChg>
        <pc:picChg chg="mod ord">
          <ac:chgData name="Peter Doyle" userId="S::p.doyle@uwtsd.ac.uk::9eb13c6d-8f51-46c9-bcaf-0558aa31b953" providerId="AD" clId="Web-{39DC31B2-3A29-ED32-13D6-874CA93A070A}" dt="2019-08-29T10:46:35.420" v="5"/>
          <ac:picMkLst>
            <pc:docMk/>
            <pc:sldMk cId="1168021932" sldId="432"/>
            <ac:picMk id="6" creationId="{00000000-0000-0000-0000-000000000000}"/>
          </ac:picMkLst>
        </pc:picChg>
      </pc:sldChg>
      <pc:sldChg chg="modSp mod modClrScheme chgLayout">
        <pc:chgData name="Peter Doyle" userId="S::p.doyle@uwtsd.ac.uk::9eb13c6d-8f51-46c9-bcaf-0558aa31b953" providerId="AD" clId="Web-{39DC31B2-3A29-ED32-13D6-874CA93A070A}" dt="2019-08-29T10:46:48.357" v="7"/>
        <pc:sldMkLst>
          <pc:docMk/>
          <pc:sldMk cId="2589379463" sldId="433"/>
        </pc:sldMkLst>
        <pc:spChg chg="mod ord">
          <ac:chgData name="Peter Doyle" userId="S::p.doyle@uwtsd.ac.uk::9eb13c6d-8f51-46c9-bcaf-0558aa31b953" providerId="AD" clId="Web-{39DC31B2-3A29-ED32-13D6-874CA93A070A}" dt="2019-08-29T10:46:35.420" v="5"/>
          <ac:spMkLst>
            <pc:docMk/>
            <pc:sldMk cId="2589379463" sldId="433"/>
            <ac:spMk id="2" creationId="{00000000-0000-0000-0000-000000000000}"/>
          </ac:spMkLst>
        </pc:spChg>
        <pc:spChg chg="mod ord">
          <ac:chgData name="Peter Doyle" userId="S::p.doyle@uwtsd.ac.uk::9eb13c6d-8f51-46c9-bcaf-0558aa31b953" providerId="AD" clId="Web-{39DC31B2-3A29-ED32-13D6-874CA93A070A}" dt="2019-08-29T10:46:35.420" v="5"/>
          <ac:spMkLst>
            <pc:docMk/>
            <pc:sldMk cId="2589379463" sldId="433"/>
            <ac:spMk id="3" creationId="{00000000-0000-0000-0000-000000000000}"/>
          </ac:spMkLst>
        </pc:spChg>
        <pc:picChg chg="mod ord">
          <ac:chgData name="Peter Doyle" userId="S::p.doyle@uwtsd.ac.uk::9eb13c6d-8f51-46c9-bcaf-0558aa31b953" providerId="AD" clId="Web-{39DC31B2-3A29-ED32-13D6-874CA93A070A}" dt="2019-08-29T10:46:35.420" v="5"/>
          <ac:picMkLst>
            <pc:docMk/>
            <pc:sldMk cId="2589379463" sldId="433"/>
            <ac:picMk id="4" creationId="{00000000-0000-0000-0000-000000000000}"/>
          </ac:picMkLst>
        </pc:picChg>
      </pc:sldChg>
      <pc:sldChg chg="modSp mod modClrScheme chgLayout">
        <pc:chgData name="Peter Doyle" userId="S::p.doyle@uwtsd.ac.uk::9eb13c6d-8f51-46c9-bcaf-0558aa31b953" providerId="AD" clId="Web-{39DC31B2-3A29-ED32-13D6-874CA93A070A}" dt="2019-08-29T10:46:48.357" v="7"/>
        <pc:sldMkLst>
          <pc:docMk/>
          <pc:sldMk cId="1663283919" sldId="450"/>
        </pc:sldMkLst>
        <pc:spChg chg="mod ord">
          <ac:chgData name="Peter Doyle" userId="S::p.doyle@uwtsd.ac.uk::9eb13c6d-8f51-46c9-bcaf-0558aa31b953" providerId="AD" clId="Web-{39DC31B2-3A29-ED32-13D6-874CA93A070A}" dt="2019-08-29T10:46:35.420" v="5"/>
          <ac:spMkLst>
            <pc:docMk/>
            <pc:sldMk cId="1663283919" sldId="450"/>
            <ac:spMk id="2" creationId="{00000000-0000-0000-0000-000000000000}"/>
          </ac:spMkLst>
        </pc:spChg>
        <pc:spChg chg="mod ord">
          <ac:chgData name="Peter Doyle" userId="S::p.doyle@uwtsd.ac.uk::9eb13c6d-8f51-46c9-bcaf-0558aa31b953" providerId="AD" clId="Web-{39DC31B2-3A29-ED32-13D6-874CA93A070A}" dt="2019-08-29T10:46:35.420" v="5"/>
          <ac:spMkLst>
            <pc:docMk/>
            <pc:sldMk cId="1663283919" sldId="450"/>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87069791" sldId="451"/>
        </pc:sldMkLst>
        <pc:spChg chg="mod ord">
          <ac:chgData name="Peter Doyle" userId="S::p.doyle@uwtsd.ac.uk::9eb13c6d-8f51-46c9-bcaf-0558aa31b953" providerId="AD" clId="Web-{39DC31B2-3A29-ED32-13D6-874CA93A070A}" dt="2019-08-29T10:46:35.420" v="5"/>
          <ac:spMkLst>
            <pc:docMk/>
            <pc:sldMk cId="287069791" sldId="451"/>
            <ac:spMk id="2" creationId="{7A14CA83-FF60-44AF-BA22-445ADFB8E574}"/>
          </ac:spMkLst>
        </pc:spChg>
        <pc:spChg chg="mod ord">
          <ac:chgData name="Peter Doyle" userId="S::p.doyle@uwtsd.ac.uk::9eb13c6d-8f51-46c9-bcaf-0558aa31b953" providerId="AD" clId="Web-{39DC31B2-3A29-ED32-13D6-874CA93A070A}" dt="2019-08-29T10:46:35.420" v="5"/>
          <ac:spMkLst>
            <pc:docMk/>
            <pc:sldMk cId="287069791" sldId="451"/>
            <ac:spMk id="3" creationId="{F8CC6288-55F7-4C29-B874-8F0390210A40}"/>
          </ac:spMkLst>
        </pc:spChg>
      </pc:sldChg>
      <pc:sldChg chg="delSp modSp mod modClrScheme delDesignElem chgLayout">
        <pc:chgData name="Peter Doyle" userId="S::p.doyle@uwtsd.ac.uk::9eb13c6d-8f51-46c9-bcaf-0558aa31b953" providerId="AD" clId="Web-{39DC31B2-3A29-ED32-13D6-874CA93A070A}" dt="2019-08-29T10:46:48.357" v="7"/>
        <pc:sldMkLst>
          <pc:docMk/>
          <pc:sldMk cId="4169758164" sldId="452"/>
        </pc:sldMkLst>
        <pc:spChg chg="mod ord">
          <ac:chgData name="Peter Doyle" userId="S::p.doyle@uwtsd.ac.uk::9eb13c6d-8f51-46c9-bcaf-0558aa31b953" providerId="AD" clId="Web-{39DC31B2-3A29-ED32-13D6-874CA93A070A}" dt="2019-08-29T10:46:35.420" v="5"/>
          <ac:spMkLst>
            <pc:docMk/>
            <pc:sldMk cId="4169758164" sldId="452"/>
            <ac:spMk id="2" creationId="{3C3F90EC-6292-466D-B4BD-0A4D4838470B}"/>
          </ac:spMkLst>
        </pc:spChg>
        <pc:spChg chg="del">
          <ac:chgData name="Peter Doyle" userId="S::p.doyle@uwtsd.ac.uk::9eb13c6d-8f51-46c9-bcaf-0558aa31b953" providerId="AD" clId="Web-{39DC31B2-3A29-ED32-13D6-874CA93A070A}" dt="2019-08-29T10:45:29.654" v="0"/>
          <ac:spMkLst>
            <pc:docMk/>
            <pc:sldMk cId="4169758164" sldId="452"/>
            <ac:spMk id="8" creationId="{3BFBA67F-0D4D-4C2E-A1D7-82D080A4B3AD}"/>
          </ac:spMkLst>
        </pc:spChg>
        <pc:spChg chg="del">
          <ac:chgData name="Peter Doyle" userId="S::p.doyle@uwtsd.ac.uk::9eb13c6d-8f51-46c9-bcaf-0558aa31b953" providerId="AD" clId="Web-{39DC31B2-3A29-ED32-13D6-874CA93A070A}" dt="2019-08-29T10:45:29.654" v="0"/>
          <ac:spMkLst>
            <pc:docMk/>
            <pc:sldMk cId="4169758164" sldId="452"/>
            <ac:spMk id="17" creationId="{EFA2AC96-1E47-421C-A03F-F98E354EB4E6}"/>
          </ac:spMkLst>
        </pc:spChg>
        <pc:spChg chg="mod ord">
          <ac:chgData name="Peter Doyle" userId="S::p.doyle@uwtsd.ac.uk::9eb13c6d-8f51-46c9-bcaf-0558aa31b953" providerId="AD" clId="Web-{39DC31B2-3A29-ED32-13D6-874CA93A070A}" dt="2019-08-29T10:46:35.420" v="5"/>
          <ac:spMkLst>
            <pc:docMk/>
            <pc:sldMk cId="4169758164" sldId="452"/>
            <ac:spMk id="18" creationId="{766723EA-85C4-4818-840F-31369DD688C3}"/>
          </ac:spMkLst>
        </pc:spChg>
      </pc:sldChg>
      <pc:sldChg chg="modSp mod modClrScheme chgLayout">
        <pc:chgData name="Peter Doyle" userId="S::p.doyle@uwtsd.ac.uk::9eb13c6d-8f51-46c9-bcaf-0558aa31b953" providerId="AD" clId="Web-{39DC31B2-3A29-ED32-13D6-874CA93A070A}" dt="2019-08-29T10:46:48.357" v="7"/>
        <pc:sldMkLst>
          <pc:docMk/>
          <pc:sldMk cId="3689640197" sldId="453"/>
        </pc:sldMkLst>
        <pc:spChg chg="mod ord">
          <ac:chgData name="Peter Doyle" userId="S::p.doyle@uwtsd.ac.uk::9eb13c6d-8f51-46c9-bcaf-0558aa31b953" providerId="AD" clId="Web-{39DC31B2-3A29-ED32-13D6-874CA93A070A}" dt="2019-08-29T10:46:35.420" v="5"/>
          <ac:spMkLst>
            <pc:docMk/>
            <pc:sldMk cId="3689640197" sldId="453"/>
            <ac:spMk id="2" creationId="{B741E2C4-09CA-4333-8732-32F91877E739}"/>
          </ac:spMkLst>
        </pc:spChg>
        <pc:spChg chg="mod ord">
          <ac:chgData name="Peter Doyle" userId="S::p.doyle@uwtsd.ac.uk::9eb13c6d-8f51-46c9-bcaf-0558aa31b953" providerId="AD" clId="Web-{39DC31B2-3A29-ED32-13D6-874CA93A070A}" dt="2019-08-29T10:46:35.420" v="5"/>
          <ac:spMkLst>
            <pc:docMk/>
            <pc:sldMk cId="3689640197" sldId="453"/>
            <ac:spMk id="3" creationId="{11711304-D900-4ECB-BC3E-B09429EA1C57}"/>
          </ac:spMkLst>
        </pc:spChg>
      </pc:sldChg>
      <pc:sldChg chg="modSp mod modClrScheme chgLayout">
        <pc:chgData name="Peter Doyle" userId="S::p.doyle@uwtsd.ac.uk::9eb13c6d-8f51-46c9-bcaf-0558aa31b953" providerId="AD" clId="Web-{39DC31B2-3A29-ED32-13D6-874CA93A070A}" dt="2019-08-29T10:46:48.357" v="7"/>
        <pc:sldMkLst>
          <pc:docMk/>
          <pc:sldMk cId="2210197727" sldId="454"/>
        </pc:sldMkLst>
        <pc:spChg chg="mod ord">
          <ac:chgData name="Peter Doyle" userId="S::p.doyle@uwtsd.ac.uk::9eb13c6d-8f51-46c9-bcaf-0558aa31b953" providerId="AD" clId="Web-{39DC31B2-3A29-ED32-13D6-874CA93A070A}" dt="2019-08-29T10:46:35.420" v="5"/>
          <ac:spMkLst>
            <pc:docMk/>
            <pc:sldMk cId="2210197727" sldId="454"/>
            <ac:spMk id="2" creationId="{3E47963E-1A4E-4A59-B0A1-581AD97A3030}"/>
          </ac:spMkLst>
        </pc:spChg>
        <pc:spChg chg="mod ord">
          <ac:chgData name="Peter Doyle" userId="S::p.doyle@uwtsd.ac.uk::9eb13c6d-8f51-46c9-bcaf-0558aa31b953" providerId="AD" clId="Web-{39DC31B2-3A29-ED32-13D6-874CA93A070A}" dt="2019-08-29T10:46:35.420" v="5"/>
          <ac:spMkLst>
            <pc:docMk/>
            <pc:sldMk cId="2210197727" sldId="454"/>
            <ac:spMk id="3" creationId="{047CEB1B-FF67-41E4-A6C7-2778B7E7A140}"/>
          </ac:spMkLst>
        </pc:spChg>
      </pc:sldChg>
      <pc:sldChg chg="modSp mod modClrScheme chgLayout">
        <pc:chgData name="Peter Doyle" userId="S::p.doyle@uwtsd.ac.uk::9eb13c6d-8f51-46c9-bcaf-0558aa31b953" providerId="AD" clId="Web-{39DC31B2-3A29-ED32-13D6-874CA93A070A}" dt="2019-08-29T10:46:48.357" v="7"/>
        <pc:sldMkLst>
          <pc:docMk/>
          <pc:sldMk cId="436257530" sldId="455"/>
        </pc:sldMkLst>
        <pc:spChg chg="mod ord">
          <ac:chgData name="Peter Doyle" userId="S::p.doyle@uwtsd.ac.uk::9eb13c6d-8f51-46c9-bcaf-0558aa31b953" providerId="AD" clId="Web-{39DC31B2-3A29-ED32-13D6-874CA93A070A}" dt="2019-08-29T10:46:35.420" v="5"/>
          <ac:spMkLst>
            <pc:docMk/>
            <pc:sldMk cId="436257530" sldId="455"/>
            <ac:spMk id="2" creationId="{A2E8D3B9-CED6-43C8-AD1F-373898825859}"/>
          </ac:spMkLst>
        </pc:spChg>
        <pc:spChg chg="mod ord">
          <ac:chgData name="Peter Doyle" userId="S::p.doyle@uwtsd.ac.uk::9eb13c6d-8f51-46c9-bcaf-0558aa31b953" providerId="AD" clId="Web-{39DC31B2-3A29-ED32-13D6-874CA93A070A}" dt="2019-08-29T10:46:35.420" v="5"/>
          <ac:spMkLst>
            <pc:docMk/>
            <pc:sldMk cId="436257530" sldId="455"/>
            <ac:spMk id="3" creationId="{3EE28CAC-23ED-4D7B-BFA4-1784C1BD0D85}"/>
          </ac:spMkLst>
        </pc:spChg>
      </pc:sldChg>
      <pc:sldChg chg="modSp mod modClrScheme chgLayout">
        <pc:chgData name="Peter Doyle" userId="S::p.doyle@uwtsd.ac.uk::9eb13c6d-8f51-46c9-bcaf-0558aa31b953" providerId="AD" clId="Web-{39DC31B2-3A29-ED32-13D6-874CA93A070A}" dt="2019-08-29T10:46:48.357" v="7"/>
        <pc:sldMkLst>
          <pc:docMk/>
          <pc:sldMk cId="2323487146" sldId="456"/>
        </pc:sldMkLst>
        <pc:spChg chg="mod ord">
          <ac:chgData name="Peter Doyle" userId="S::p.doyle@uwtsd.ac.uk::9eb13c6d-8f51-46c9-bcaf-0558aa31b953" providerId="AD" clId="Web-{39DC31B2-3A29-ED32-13D6-874CA93A070A}" dt="2019-08-29T10:46:35.420" v="5"/>
          <ac:spMkLst>
            <pc:docMk/>
            <pc:sldMk cId="2323487146" sldId="456"/>
            <ac:spMk id="2" creationId="{0D509E1D-1EF1-4BF2-B51D-4618E95F6376}"/>
          </ac:spMkLst>
        </pc:spChg>
        <pc:spChg chg="mod ord">
          <ac:chgData name="Peter Doyle" userId="S::p.doyle@uwtsd.ac.uk::9eb13c6d-8f51-46c9-bcaf-0558aa31b953" providerId="AD" clId="Web-{39DC31B2-3A29-ED32-13D6-874CA93A070A}" dt="2019-08-29T10:46:35.420" v="5"/>
          <ac:spMkLst>
            <pc:docMk/>
            <pc:sldMk cId="2323487146" sldId="456"/>
            <ac:spMk id="3" creationId="{459868D8-04DB-4060-811E-8D26B4EBB723}"/>
          </ac:spMkLst>
        </pc:spChg>
      </pc:sldChg>
      <pc:sldChg chg="modSp mod modClrScheme chgLayout">
        <pc:chgData name="Peter Doyle" userId="S::p.doyle@uwtsd.ac.uk::9eb13c6d-8f51-46c9-bcaf-0558aa31b953" providerId="AD" clId="Web-{39DC31B2-3A29-ED32-13D6-874CA93A070A}" dt="2019-08-29T10:46:48.357" v="7"/>
        <pc:sldMkLst>
          <pc:docMk/>
          <pc:sldMk cId="2143871813" sldId="457"/>
        </pc:sldMkLst>
        <pc:spChg chg="mod ord">
          <ac:chgData name="Peter Doyle" userId="S::p.doyle@uwtsd.ac.uk::9eb13c6d-8f51-46c9-bcaf-0558aa31b953" providerId="AD" clId="Web-{39DC31B2-3A29-ED32-13D6-874CA93A070A}" dt="2019-08-29T10:46:35.420" v="5"/>
          <ac:spMkLst>
            <pc:docMk/>
            <pc:sldMk cId="2143871813" sldId="457"/>
            <ac:spMk id="2" creationId="{597FA10C-E8A0-4FB8-813B-1AA81E6163D0}"/>
          </ac:spMkLst>
        </pc:spChg>
        <pc:spChg chg="mod ord">
          <ac:chgData name="Peter Doyle" userId="S::p.doyle@uwtsd.ac.uk::9eb13c6d-8f51-46c9-bcaf-0558aa31b953" providerId="AD" clId="Web-{39DC31B2-3A29-ED32-13D6-874CA93A070A}" dt="2019-08-29T10:46:35.420" v="5"/>
          <ac:spMkLst>
            <pc:docMk/>
            <pc:sldMk cId="2143871813" sldId="457"/>
            <ac:spMk id="3" creationId="{320B5352-B7EA-4298-A20F-3B3A45CDDC80}"/>
          </ac:spMkLst>
        </pc:spChg>
      </pc:sldChg>
      <pc:sldChg chg="modSp mod modClrScheme chgLayout">
        <pc:chgData name="Peter Doyle" userId="S::p.doyle@uwtsd.ac.uk::9eb13c6d-8f51-46c9-bcaf-0558aa31b953" providerId="AD" clId="Web-{39DC31B2-3A29-ED32-13D6-874CA93A070A}" dt="2019-08-29T10:46:48.357" v="7"/>
        <pc:sldMkLst>
          <pc:docMk/>
          <pc:sldMk cId="1575610088" sldId="458"/>
        </pc:sldMkLst>
        <pc:spChg chg="mod ord">
          <ac:chgData name="Peter Doyle" userId="S::p.doyle@uwtsd.ac.uk::9eb13c6d-8f51-46c9-bcaf-0558aa31b953" providerId="AD" clId="Web-{39DC31B2-3A29-ED32-13D6-874CA93A070A}" dt="2019-08-29T10:46:35.420" v="5"/>
          <ac:spMkLst>
            <pc:docMk/>
            <pc:sldMk cId="1575610088" sldId="458"/>
            <ac:spMk id="2" creationId="{C8104570-CC45-4537-81A6-A24A5BBC737D}"/>
          </ac:spMkLst>
        </pc:spChg>
        <pc:graphicFrameChg chg="mod ord">
          <ac:chgData name="Peter Doyle" userId="S::p.doyle@uwtsd.ac.uk::9eb13c6d-8f51-46c9-bcaf-0558aa31b953" providerId="AD" clId="Web-{39DC31B2-3A29-ED32-13D6-874CA93A070A}" dt="2019-08-29T10:46:35.420" v="5"/>
          <ac:graphicFrameMkLst>
            <pc:docMk/>
            <pc:sldMk cId="1575610088" sldId="458"/>
            <ac:graphicFrameMk id="4" creationId="{3C9D88CB-C235-4691-9B0B-CCBB2C9DB985}"/>
          </ac:graphicFrameMkLst>
        </pc:graphicFrameChg>
      </pc:sldChg>
      <pc:sldChg chg="modSp mod modClrScheme chgLayout">
        <pc:chgData name="Peter Doyle" userId="S::p.doyle@uwtsd.ac.uk::9eb13c6d-8f51-46c9-bcaf-0558aa31b953" providerId="AD" clId="Web-{39DC31B2-3A29-ED32-13D6-874CA93A070A}" dt="2019-08-29T10:46:48.357" v="7"/>
        <pc:sldMkLst>
          <pc:docMk/>
          <pc:sldMk cId="1401082743" sldId="459"/>
        </pc:sldMkLst>
        <pc:spChg chg="mod ord">
          <ac:chgData name="Peter Doyle" userId="S::p.doyle@uwtsd.ac.uk::9eb13c6d-8f51-46c9-bcaf-0558aa31b953" providerId="AD" clId="Web-{39DC31B2-3A29-ED32-13D6-874CA93A070A}" dt="2019-08-29T10:46:35.420" v="5"/>
          <ac:spMkLst>
            <pc:docMk/>
            <pc:sldMk cId="1401082743" sldId="459"/>
            <ac:spMk id="2" creationId="{482A0860-6B43-4D37-BDC4-8CCD5F85D49D}"/>
          </ac:spMkLst>
        </pc:spChg>
        <pc:spChg chg="mod ord">
          <ac:chgData name="Peter Doyle" userId="S::p.doyle@uwtsd.ac.uk::9eb13c6d-8f51-46c9-bcaf-0558aa31b953" providerId="AD" clId="Web-{39DC31B2-3A29-ED32-13D6-874CA93A070A}" dt="2019-08-29T10:46:35.420" v="5"/>
          <ac:spMkLst>
            <pc:docMk/>
            <pc:sldMk cId="1401082743" sldId="459"/>
            <ac:spMk id="3" creationId="{E287D2B3-393F-49CF-AC4D-93C360EAB60C}"/>
          </ac:spMkLst>
        </pc:spChg>
      </pc:sldChg>
      <pc:sldChg chg="modSp mod modClrScheme chgLayout">
        <pc:chgData name="Peter Doyle" userId="S::p.doyle@uwtsd.ac.uk::9eb13c6d-8f51-46c9-bcaf-0558aa31b953" providerId="AD" clId="Web-{39DC31B2-3A29-ED32-13D6-874CA93A070A}" dt="2019-08-29T10:46:48.357" v="7"/>
        <pc:sldMkLst>
          <pc:docMk/>
          <pc:sldMk cId="3198571362" sldId="460"/>
        </pc:sldMkLst>
        <pc:spChg chg="mod ord">
          <ac:chgData name="Peter Doyle" userId="S::p.doyle@uwtsd.ac.uk::9eb13c6d-8f51-46c9-bcaf-0558aa31b953" providerId="AD" clId="Web-{39DC31B2-3A29-ED32-13D6-874CA93A070A}" dt="2019-08-29T10:46:35.420" v="5"/>
          <ac:spMkLst>
            <pc:docMk/>
            <pc:sldMk cId="3198571362" sldId="460"/>
            <ac:spMk id="2" creationId="{F9BF12F9-F686-4C3D-B593-F26013369A2E}"/>
          </ac:spMkLst>
        </pc:spChg>
        <pc:spChg chg="mod ord">
          <ac:chgData name="Peter Doyle" userId="S::p.doyle@uwtsd.ac.uk::9eb13c6d-8f51-46c9-bcaf-0558aa31b953" providerId="AD" clId="Web-{39DC31B2-3A29-ED32-13D6-874CA93A070A}" dt="2019-08-29T10:46:35.420" v="5"/>
          <ac:spMkLst>
            <pc:docMk/>
            <pc:sldMk cId="3198571362" sldId="460"/>
            <ac:spMk id="3" creationId="{26BC9E6C-8649-4145-B271-50558679D03C}"/>
          </ac:spMkLst>
        </pc:spChg>
      </pc:sldChg>
      <pc:sldChg chg="modSp mod modClrScheme chgLayout">
        <pc:chgData name="Peter Doyle" userId="S::p.doyle@uwtsd.ac.uk::9eb13c6d-8f51-46c9-bcaf-0558aa31b953" providerId="AD" clId="Web-{39DC31B2-3A29-ED32-13D6-874CA93A070A}" dt="2019-08-29T10:46:48.357" v="7"/>
        <pc:sldMkLst>
          <pc:docMk/>
          <pc:sldMk cId="3987711336" sldId="465"/>
        </pc:sldMkLst>
        <pc:spChg chg="mod ord">
          <ac:chgData name="Peter Doyle" userId="S::p.doyle@uwtsd.ac.uk::9eb13c6d-8f51-46c9-bcaf-0558aa31b953" providerId="AD" clId="Web-{39DC31B2-3A29-ED32-13D6-874CA93A070A}" dt="2019-08-29T10:46:35.420" v="5"/>
          <ac:spMkLst>
            <pc:docMk/>
            <pc:sldMk cId="3987711336" sldId="465"/>
            <ac:spMk id="2" creationId="{F9BF12F9-F686-4C3D-B593-F26013369A2E}"/>
          </ac:spMkLst>
        </pc:spChg>
        <pc:spChg chg="mod ord">
          <ac:chgData name="Peter Doyle" userId="S::p.doyle@uwtsd.ac.uk::9eb13c6d-8f51-46c9-bcaf-0558aa31b953" providerId="AD" clId="Web-{39DC31B2-3A29-ED32-13D6-874CA93A070A}" dt="2019-08-29T10:46:35.420" v="5"/>
          <ac:spMkLst>
            <pc:docMk/>
            <pc:sldMk cId="3987711336" sldId="465"/>
            <ac:spMk id="3" creationId="{26BC9E6C-8649-4145-B271-50558679D03C}"/>
          </ac:spMkLst>
        </pc:spChg>
      </pc:sldChg>
      <pc:sldChg chg="modSp mod modClrScheme chgLayout">
        <pc:chgData name="Peter Doyle" userId="S::p.doyle@uwtsd.ac.uk::9eb13c6d-8f51-46c9-bcaf-0558aa31b953" providerId="AD" clId="Web-{39DC31B2-3A29-ED32-13D6-874CA93A070A}" dt="2019-08-29T10:46:48.357" v="7"/>
        <pc:sldMkLst>
          <pc:docMk/>
          <pc:sldMk cId="1282159995" sldId="466"/>
        </pc:sldMkLst>
        <pc:spChg chg="mod ord">
          <ac:chgData name="Peter Doyle" userId="S::p.doyle@uwtsd.ac.uk::9eb13c6d-8f51-46c9-bcaf-0558aa31b953" providerId="AD" clId="Web-{39DC31B2-3A29-ED32-13D6-874CA93A070A}" dt="2019-08-29T10:46:35.420" v="5"/>
          <ac:spMkLst>
            <pc:docMk/>
            <pc:sldMk cId="1282159995" sldId="466"/>
            <ac:spMk id="2" creationId="{F9BF12F9-F686-4C3D-B593-F26013369A2E}"/>
          </ac:spMkLst>
        </pc:spChg>
        <pc:spChg chg="mod ord">
          <ac:chgData name="Peter Doyle" userId="S::p.doyle@uwtsd.ac.uk::9eb13c6d-8f51-46c9-bcaf-0558aa31b953" providerId="AD" clId="Web-{39DC31B2-3A29-ED32-13D6-874CA93A070A}" dt="2019-08-29T10:46:35.420" v="5"/>
          <ac:spMkLst>
            <pc:docMk/>
            <pc:sldMk cId="1282159995" sldId="466"/>
            <ac:spMk id="3" creationId="{26BC9E6C-8649-4145-B271-50558679D03C}"/>
          </ac:spMkLst>
        </pc:spChg>
        <pc:picChg chg="mod ord">
          <ac:chgData name="Peter Doyle" userId="S::p.doyle@uwtsd.ac.uk::9eb13c6d-8f51-46c9-bcaf-0558aa31b953" providerId="AD" clId="Web-{39DC31B2-3A29-ED32-13D6-874CA93A070A}" dt="2019-08-29T10:46:35.420" v="5"/>
          <ac:picMkLst>
            <pc:docMk/>
            <pc:sldMk cId="1282159995" sldId="466"/>
            <ac:picMk id="5" creationId="{DB7D9C54-5A8C-4FA8-AFB7-4FED964266B4}"/>
          </ac:picMkLst>
        </pc:picChg>
      </pc:sldChg>
      <pc:sldChg chg="delSp modSp mod modClrScheme delDesignElem chgLayout">
        <pc:chgData name="Peter Doyle" userId="S::p.doyle@uwtsd.ac.uk::9eb13c6d-8f51-46c9-bcaf-0558aa31b953" providerId="AD" clId="Web-{39DC31B2-3A29-ED32-13D6-874CA93A070A}" dt="2019-08-29T10:46:48.357" v="7"/>
        <pc:sldMkLst>
          <pc:docMk/>
          <pc:sldMk cId="1511635245" sldId="467"/>
        </pc:sldMkLst>
        <pc:spChg chg="mod ord">
          <ac:chgData name="Peter Doyle" userId="S::p.doyle@uwtsd.ac.uk::9eb13c6d-8f51-46c9-bcaf-0558aa31b953" providerId="AD" clId="Web-{39DC31B2-3A29-ED32-13D6-874CA93A070A}" dt="2019-08-29T10:46:35.420" v="5"/>
          <ac:spMkLst>
            <pc:docMk/>
            <pc:sldMk cId="1511635245" sldId="467"/>
            <ac:spMk id="2" creationId="{A885122B-9DDD-44B8-AB6C-837406457277}"/>
          </ac:spMkLst>
        </pc:spChg>
        <pc:spChg chg="mod ord">
          <ac:chgData name="Peter Doyle" userId="S::p.doyle@uwtsd.ac.uk::9eb13c6d-8f51-46c9-bcaf-0558aa31b953" providerId="AD" clId="Web-{39DC31B2-3A29-ED32-13D6-874CA93A070A}" dt="2019-08-29T10:46:35.420" v="5"/>
          <ac:spMkLst>
            <pc:docMk/>
            <pc:sldMk cId="1511635245" sldId="467"/>
            <ac:spMk id="3" creationId="{0CE323D8-59B1-445C-8D14-EB536DAD5EF0}"/>
          </ac:spMkLst>
        </pc:spChg>
        <pc:spChg chg="del">
          <ac:chgData name="Peter Doyle" userId="S::p.doyle@uwtsd.ac.uk::9eb13c6d-8f51-46c9-bcaf-0558aa31b953" providerId="AD" clId="Web-{39DC31B2-3A29-ED32-13D6-874CA93A070A}" dt="2019-08-29T10:45:29.654" v="0"/>
          <ac:spMkLst>
            <pc:docMk/>
            <pc:sldMk cId="1511635245" sldId="467"/>
            <ac:spMk id="13" creationId="{5DE7B202-C50B-4900-B66E-4405273CE0B9}"/>
          </ac:spMkLst>
        </pc:spChg>
        <pc:spChg chg="del">
          <ac:chgData name="Peter Doyle" userId="S::p.doyle@uwtsd.ac.uk::9eb13c6d-8f51-46c9-bcaf-0558aa31b953" providerId="AD" clId="Web-{39DC31B2-3A29-ED32-13D6-874CA93A070A}" dt="2019-08-29T10:45:29.654" v="0"/>
          <ac:spMkLst>
            <pc:docMk/>
            <pc:sldMk cId="1511635245" sldId="467"/>
            <ac:spMk id="15" creationId="{8F7C81A9-037D-4D51-AB3A-FC9786B32661}"/>
          </ac:spMkLst>
        </pc:spChg>
      </pc:sldChg>
      <pc:sldChg chg="modSp mod modClrScheme chgLayout">
        <pc:chgData name="Peter Doyle" userId="S::p.doyle@uwtsd.ac.uk::9eb13c6d-8f51-46c9-bcaf-0558aa31b953" providerId="AD" clId="Web-{39DC31B2-3A29-ED32-13D6-874CA93A070A}" dt="2019-08-29T10:46:48.357" v="7"/>
        <pc:sldMkLst>
          <pc:docMk/>
          <pc:sldMk cId="2546826577" sldId="468"/>
        </pc:sldMkLst>
        <pc:spChg chg="mod ord">
          <ac:chgData name="Peter Doyle" userId="S::p.doyle@uwtsd.ac.uk::9eb13c6d-8f51-46c9-bcaf-0558aa31b953" providerId="AD" clId="Web-{39DC31B2-3A29-ED32-13D6-874CA93A070A}" dt="2019-08-29T10:46:35.420" v="5"/>
          <ac:spMkLst>
            <pc:docMk/>
            <pc:sldMk cId="2546826577" sldId="468"/>
            <ac:spMk id="5" creationId="{A35EABFC-BDFD-4BCF-AE3A-911876A72270}"/>
          </ac:spMkLst>
        </pc:spChg>
        <pc:graphicFrameChg chg="mod ord">
          <ac:chgData name="Peter Doyle" userId="S::p.doyle@uwtsd.ac.uk::9eb13c6d-8f51-46c9-bcaf-0558aa31b953" providerId="AD" clId="Web-{39DC31B2-3A29-ED32-13D6-874CA93A070A}" dt="2019-08-29T10:46:35.420" v="5"/>
          <ac:graphicFrameMkLst>
            <pc:docMk/>
            <pc:sldMk cId="2546826577" sldId="468"/>
            <ac:graphicFrameMk id="8" creationId="{C2C8792B-C7B2-4055-A003-686B3442BB61}"/>
          </ac:graphicFrameMkLst>
        </pc:graphicFrameChg>
      </pc:sldChg>
      <pc:sldChg chg="modSp mod modClrScheme chgLayout">
        <pc:chgData name="Peter Doyle" userId="S::p.doyle@uwtsd.ac.uk::9eb13c6d-8f51-46c9-bcaf-0558aa31b953" providerId="AD" clId="Web-{39DC31B2-3A29-ED32-13D6-874CA93A070A}" dt="2019-08-29T10:46:48.357" v="7"/>
        <pc:sldMkLst>
          <pc:docMk/>
          <pc:sldMk cId="4124261055" sldId="469"/>
        </pc:sldMkLst>
        <pc:spChg chg="mod ord">
          <ac:chgData name="Peter Doyle" userId="S::p.doyle@uwtsd.ac.uk::9eb13c6d-8f51-46c9-bcaf-0558aa31b953" providerId="AD" clId="Web-{39DC31B2-3A29-ED32-13D6-874CA93A070A}" dt="2019-08-29T10:46:35.420" v="5"/>
          <ac:spMkLst>
            <pc:docMk/>
            <pc:sldMk cId="4124261055" sldId="469"/>
            <ac:spMk id="2" creationId="{010EBA5D-5476-4916-A27A-D2EA5DC87CBC}"/>
          </ac:spMkLst>
        </pc:spChg>
        <pc:graphicFrameChg chg="mod ord">
          <ac:chgData name="Peter Doyle" userId="S::p.doyle@uwtsd.ac.uk::9eb13c6d-8f51-46c9-bcaf-0558aa31b953" providerId="AD" clId="Web-{39DC31B2-3A29-ED32-13D6-874CA93A070A}" dt="2019-08-29T10:46:35.420" v="5"/>
          <ac:graphicFrameMkLst>
            <pc:docMk/>
            <pc:sldMk cId="4124261055" sldId="469"/>
            <ac:graphicFrameMk id="7" creationId="{1FB2C9C2-DFC8-43DB-9E3B-DD6E8F442323}"/>
          </ac:graphicFrameMkLst>
        </pc:graphicFrameChg>
      </pc:sldChg>
      <pc:sldChg chg="modSp mod modClrScheme chgLayout">
        <pc:chgData name="Peter Doyle" userId="S::p.doyle@uwtsd.ac.uk::9eb13c6d-8f51-46c9-bcaf-0558aa31b953" providerId="AD" clId="Web-{39DC31B2-3A29-ED32-13D6-874CA93A070A}" dt="2019-08-29T10:46:48.357" v="7"/>
        <pc:sldMkLst>
          <pc:docMk/>
          <pc:sldMk cId="617428019" sldId="471"/>
        </pc:sldMkLst>
        <pc:spChg chg="mod ord">
          <ac:chgData name="Peter Doyle" userId="S::p.doyle@uwtsd.ac.uk::9eb13c6d-8f51-46c9-bcaf-0558aa31b953" providerId="AD" clId="Web-{39DC31B2-3A29-ED32-13D6-874CA93A070A}" dt="2019-08-29T10:46:35.420" v="5"/>
          <ac:spMkLst>
            <pc:docMk/>
            <pc:sldMk cId="617428019" sldId="471"/>
            <ac:spMk id="2" creationId="{B9D81A1D-9B87-4A78-BDC4-33C20DD853E5}"/>
          </ac:spMkLst>
        </pc:spChg>
        <pc:spChg chg="mod ord">
          <ac:chgData name="Peter Doyle" userId="S::p.doyle@uwtsd.ac.uk::9eb13c6d-8f51-46c9-bcaf-0558aa31b953" providerId="AD" clId="Web-{39DC31B2-3A29-ED32-13D6-874CA93A070A}" dt="2019-08-29T10:46:35.420" v="5"/>
          <ac:spMkLst>
            <pc:docMk/>
            <pc:sldMk cId="617428019" sldId="471"/>
            <ac:spMk id="3" creationId="{064B2812-5834-42A3-8A1D-770EF20C2200}"/>
          </ac:spMkLst>
        </pc:spChg>
        <pc:picChg chg="mod ord">
          <ac:chgData name="Peter Doyle" userId="S::p.doyle@uwtsd.ac.uk::9eb13c6d-8f51-46c9-bcaf-0558aa31b953" providerId="AD" clId="Web-{39DC31B2-3A29-ED32-13D6-874CA93A070A}" dt="2019-08-29T10:46:35.420" v="5"/>
          <ac:picMkLst>
            <pc:docMk/>
            <pc:sldMk cId="617428019" sldId="471"/>
            <ac:picMk id="5" creationId="{118C0597-4BB4-4223-A7BB-2F49CD80FB42}"/>
          </ac:picMkLst>
        </pc:picChg>
      </pc:sldChg>
      <pc:sldChg chg="modSp mod modClrScheme chgLayout">
        <pc:chgData name="Peter Doyle" userId="S::p.doyle@uwtsd.ac.uk::9eb13c6d-8f51-46c9-bcaf-0558aa31b953" providerId="AD" clId="Web-{39DC31B2-3A29-ED32-13D6-874CA93A070A}" dt="2019-08-29T10:46:48.357" v="7"/>
        <pc:sldMkLst>
          <pc:docMk/>
          <pc:sldMk cId="956471180" sldId="472"/>
        </pc:sldMkLst>
        <pc:spChg chg="mod ord">
          <ac:chgData name="Peter Doyle" userId="S::p.doyle@uwtsd.ac.uk::9eb13c6d-8f51-46c9-bcaf-0558aa31b953" providerId="AD" clId="Web-{39DC31B2-3A29-ED32-13D6-874CA93A070A}" dt="2019-08-29T10:46:35.420" v="5"/>
          <ac:spMkLst>
            <pc:docMk/>
            <pc:sldMk cId="956471180" sldId="472"/>
            <ac:spMk id="2" creationId="{B9D81A1D-9B87-4A78-BDC4-33C20DD853E5}"/>
          </ac:spMkLst>
        </pc:spChg>
        <pc:spChg chg="mod ord">
          <ac:chgData name="Peter Doyle" userId="S::p.doyle@uwtsd.ac.uk::9eb13c6d-8f51-46c9-bcaf-0558aa31b953" providerId="AD" clId="Web-{39DC31B2-3A29-ED32-13D6-874CA93A070A}" dt="2019-08-29T10:46:35.420" v="5"/>
          <ac:spMkLst>
            <pc:docMk/>
            <pc:sldMk cId="956471180" sldId="472"/>
            <ac:spMk id="3" creationId="{064B2812-5834-42A3-8A1D-770EF20C2200}"/>
          </ac:spMkLst>
        </pc:spChg>
      </pc:sldChg>
      <pc:sldChg chg="modSp mod modClrScheme chgLayout">
        <pc:chgData name="Peter Doyle" userId="S::p.doyle@uwtsd.ac.uk::9eb13c6d-8f51-46c9-bcaf-0558aa31b953" providerId="AD" clId="Web-{39DC31B2-3A29-ED32-13D6-874CA93A070A}" dt="2019-08-29T10:46:48.357" v="7"/>
        <pc:sldMkLst>
          <pc:docMk/>
          <pc:sldMk cId="1336081330" sldId="476"/>
        </pc:sldMkLst>
        <pc:spChg chg="mod ord">
          <ac:chgData name="Peter Doyle" userId="S::p.doyle@uwtsd.ac.uk::9eb13c6d-8f51-46c9-bcaf-0558aa31b953" providerId="AD" clId="Web-{39DC31B2-3A29-ED32-13D6-874CA93A070A}" dt="2019-08-29T10:46:35.420" v="5"/>
          <ac:spMkLst>
            <pc:docMk/>
            <pc:sldMk cId="1336081330" sldId="476"/>
            <ac:spMk id="2" creationId="{00000000-0000-0000-0000-000000000000}"/>
          </ac:spMkLst>
        </pc:spChg>
        <pc:spChg chg="mod ord">
          <ac:chgData name="Peter Doyle" userId="S::p.doyle@uwtsd.ac.uk::9eb13c6d-8f51-46c9-bcaf-0558aa31b953" providerId="AD" clId="Web-{39DC31B2-3A29-ED32-13D6-874CA93A070A}" dt="2019-08-29T10:46:35.420" v="5"/>
          <ac:spMkLst>
            <pc:docMk/>
            <pc:sldMk cId="1336081330" sldId="476"/>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471771132" sldId="478"/>
        </pc:sldMkLst>
        <pc:spChg chg="mod ord">
          <ac:chgData name="Peter Doyle" userId="S::p.doyle@uwtsd.ac.uk::9eb13c6d-8f51-46c9-bcaf-0558aa31b953" providerId="AD" clId="Web-{39DC31B2-3A29-ED32-13D6-874CA93A070A}" dt="2019-08-29T10:46:35.420" v="5"/>
          <ac:spMkLst>
            <pc:docMk/>
            <pc:sldMk cId="471771132" sldId="478"/>
            <ac:spMk id="2" creationId="{00000000-0000-0000-0000-000000000000}"/>
          </ac:spMkLst>
        </pc:spChg>
        <pc:spChg chg="mod ord">
          <ac:chgData name="Peter Doyle" userId="S::p.doyle@uwtsd.ac.uk::9eb13c6d-8f51-46c9-bcaf-0558aa31b953" providerId="AD" clId="Web-{39DC31B2-3A29-ED32-13D6-874CA93A070A}" dt="2019-08-29T10:46:35.420" v="5"/>
          <ac:spMkLst>
            <pc:docMk/>
            <pc:sldMk cId="471771132" sldId="478"/>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629492690" sldId="489"/>
        </pc:sldMkLst>
        <pc:spChg chg="mod ord">
          <ac:chgData name="Peter Doyle" userId="S::p.doyle@uwtsd.ac.uk::9eb13c6d-8f51-46c9-bcaf-0558aa31b953" providerId="AD" clId="Web-{39DC31B2-3A29-ED32-13D6-874CA93A070A}" dt="2019-08-29T10:46:35.420" v="5"/>
          <ac:spMkLst>
            <pc:docMk/>
            <pc:sldMk cId="2629492690" sldId="489"/>
            <ac:spMk id="2" creationId="{AFB2B2C5-1326-4F3F-B58C-B0BD56FF859D}"/>
          </ac:spMkLst>
        </pc:spChg>
        <pc:spChg chg="mod ord">
          <ac:chgData name="Peter Doyle" userId="S::p.doyle@uwtsd.ac.uk::9eb13c6d-8f51-46c9-bcaf-0558aa31b953" providerId="AD" clId="Web-{39DC31B2-3A29-ED32-13D6-874CA93A070A}" dt="2019-08-29T10:46:35.420" v="5"/>
          <ac:spMkLst>
            <pc:docMk/>
            <pc:sldMk cId="2629492690" sldId="489"/>
            <ac:spMk id="3" creationId="{471EF4D4-EF9C-4CF5-BFC0-91C8AE3AB66B}"/>
          </ac:spMkLst>
        </pc:spChg>
      </pc:sldChg>
      <pc:sldChg chg="delSp modSp mod modClrScheme delDesignElem chgLayout">
        <pc:chgData name="Peter Doyle" userId="S::p.doyle@uwtsd.ac.uk::9eb13c6d-8f51-46c9-bcaf-0558aa31b953" providerId="AD" clId="Web-{39DC31B2-3A29-ED32-13D6-874CA93A070A}" dt="2019-08-29T10:46:48.357" v="7"/>
        <pc:sldMkLst>
          <pc:docMk/>
          <pc:sldMk cId="111901062" sldId="490"/>
        </pc:sldMkLst>
        <pc:spChg chg="mod ord">
          <ac:chgData name="Peter Doyle" userId="S::p.doyle@uwtsd.ac.uk::9eb13c6d-8f51-46c9-bcaf-0558aa31b953" providerId="AD" clId="Web-{39DC31B2-3A29-ED32-13D6-874CA93A070A}" dt="2019-08-29T10:46:35.420" v="5"/>
          <ac:spMkLst>
            <pc:docMk/>
            <pc:sldMk cId="111901062" sldId="490"/>
            <ac:spMk id="2" creationId="{A68150FA-69AA-4824-8E50-1CAC8242A437}"/>
          </ac:spMkLst>
        </pc:spChg>
        <pc:spChg chg="mod ord">
          <ac:chgData name="Peter Doyle" userId="S::p.doyle@uwtsd.ac.uk::9eb13c6d-8f51-46c9-bcaf-0558aa31b953" providerId="AD" clId="Web-{39DC31B2-3A29-ED32-13D6-874CA93A070A}" dt="2019-08-29T10:46:35.420" v="5"/>
          <ac:spMkLst>
            <pc:docMk/>
            <pc:sldMk cId="111901062" sldId="490"/>
            <ac:spMk id="5" creationId="{812435F1-B7FA-4037-B14B-0EF9EDB0A5FD}"/>
          </ac:spMkLst>
        </pc:spChg>
        <pc:spChg chg="del">
          <ac:chgData name="Peter Doyle" userId="S::p.doyle@uwtsd.ac.uk::9eb13c6d-8f51-46c9-bcaf-0558aa31b953" providerId="AD" clId="Web-{39DC31B2-3A29-ED32-13D6-874CA93A070A}" dt="2019-08-29T10:45:29.654" v="0"/>
          <ac:spMkLst>
            <pc:docMk/>
            <pc:sldMk cId="111901062" sldId="490"/>
            <ac:spMk id="10" creationId="{BC052280-388E-4151-A1EB-5236D4FCCA28}"/>
          </ac:spMkLst>
        </pc:spChg>
        <pc:cxnChg chg="del">
          <ac:chgData name="Peter Doyle" userId="S::p.doyle@uwtsd.ac.uk::9eb13c6d-8f51-46c9-bcaf-0558aa31b953" providerId="AD" clId="Web-{39DC31B2-3A29-ED32-13D6-874CA93A070A}" dt="2019-08-29T10:45:29.654" v="0"/>
          <ac:cxnSpMkLst>
            <pc:docMk/>
            <pc:sldMk cId="111901062" sldId="490"/>
            <ac:cxnSpMk id="12" creationId="{744251C3-E720-4363-8AF0-20AD319374F0}"/>
          </ac:cxnSpMkLst>
        </pc:cxnChg>
      </pc:sldChg>
      <pc:sldChg chg="modSp mod modClrScheme chgLayout">
        <pc:chgData name="Peter Doyle" userId="S::p.doyle@uwtsd.ac.uk::9eb13c6d-8f51-46c9-bcaf-0558aa31b953" providerId="AD" clId="Web-{39DC31B2-3A29-ED32-13D6-874CA93A070A}" dt="2019-08-29T10:46:48.357" v="7"/>
        <pc:sldMkLst>
          <pc:docMk/>
          <pc:sldMk cId="3487932637" sldId="505"/>
        </pc:sldMkLst>
        <pc:spChg chg="mod ord">
          <ac:chgData name="Peter Doyle" userId="S::p.doyle@uwtsd.ac.uk::9eb13c6d-8f51-46c9-bcaf-0558aa31b953" providerId="AD" clId="Web-{39DC31B2-3A29-ED32-13D6-874CA93A070A}" dt="2019-08-29T10:46:35.420" v="5"/>
          <ac:spMkLst>
            <pc:docMk/>
            <pc:sldMk cId="3487932637" sldId="505"/>
            <ac:spMk id="2" creationId="{B9D81A1D-9B87-4A78-BDC4-33C20DD853E5}"/>
          </ac:spMkLst>
        </pc:spChg>
        <pc:spChg chg="mod ord">
          <ac:chgData name="Peter Doyle" userId="S::p.doyle@uwtsd.ac.uk::9eb13c6d-8f51-46c9-bcaf-0558aa31b953" providerId="AD" clId="Web-{39DC31B2-3A29-ED32-13D6-874CA93A070A}" dt="2019-08-29T10:46:35.420" v="5"/>
          <ac:spMkLst>
            <pc:docMk/>
            <pc:sldMk cId="3487932637" sldId="505"/>
            <ac:spMk id="3" creationId="{064B2812-5834-42A3-8A1D-770EF20C2200}"/>
          </ac:spMkLst>
        </pc:spChg>
      </pc:sldChg>
      <pc:sldChg chg="modSp mod modClrScheme chgLayout">
        <pc:chgData name="Peter Doyle" userId="S::p.doyle@uwtsd.ac.uk::9eb13c6d-8f51-46c9-bcaf-0558aa31b953" providerId="AD" clId="Web-{39DC31B2-3A29-ED32-13D6-874CA93A070A}" dt="2019-08-29T10:46:48.357" v="7"/>
        <pc:sldMkLst>
          <pc:docMk/>
          <pc:sldMk cId="137104310" sldId="506"/>
        </pc:sldMkLst>
        <pc:spChg chg="mod ord">
          <ac:chgData name="Peter Doyle" userId="S::p.doyle@uwtsd.ac.uk::9eb13c6d-8f51-46c9-bcaf-0558aa31b953" providerId="AD" clId="Web-{39DC31B2-3A29-ED32-13D6-874CA93A070A}" dt="2019-08-29T10:46:35.420" v="5"/>
          <ac:spMkLst>
            <pc:docMk/>
            <pc:sldMk cId="137104310" sldId="506"/>
            <ac:spMk id="2" creationId="{03D8B836-146C-4A78-AF25-376F3B98B156}"/>
          </ac:spMkLst>
        </pc:spChg>
        <pc:spChg chg="mod ord">
          <ac:chgData name="Peter Doyle" userId="S::p.doyle@uwtsd.ac.uk::9eb13c6d-8f51-46c9-bcaf-0558aa31b953" providerId="AD" clId="Web-{39DC31B2-3A29-ED32-13D6-874CA93A070A}" dt="2019-08-29T10:46:35.420" v="5"/>
          <ac:spMkLst>
            <pc:docMk/>
            <pc:sldMk cId="137104310" sldId="506"/>
            <ac:spMk id="3" creationId="{60974310-B4D6-4CFA-87EA-FECD425933BC}"/>
          </ac:spMkLst>
        </pc:spChg>
      </pc:sldChg>
      <pc:sldChg chg="modSp mod modClrScheme chgLayout">
        <pc:chgData name="Peter Doyle" userId="S::p.doyle@uwtsd.ac.uk::9eb13c6d-8f51-46c9-bcaf-0558aa31b953" providerId="AD" clId="Web-{39DC31B2-3A29-ED32-13D6-874CA93A070A}" dt="2019-08-29T10:46:48.357" v="7"/>
        <pc:sldMkLst>
          <pc:docMk/>
          <pc:sldMk cId="3553378461" sldId="508"/>
        </pc:sldMkLst>
        <pc:spChg chg="mod ord">
          <ac:chgData name="Peter Doyle" userId="S::p.doyle@uwtsd.ac.uk::9eb13c6d-8f51-46c9-bcaf-0558aa31b953" providerId="AD" clId="Web-{39DC31B2-3A29-ED32-13D6-874CA93A070A}" dt="2019-08-29T10:46:35.420" v="5"/>
          <ac:spMkLst>
            <pc:docMk/>
            <pc:sldMk cId="3553378461" sldId="508"/>
            <ac:spMk id="2" creationId="{B9D81A1D-9B87-4A78-BDC4-33C20DD853E5}"/>
          </ac:spMkLst>
        </pc:spChg>
        <pc:spChg chg="mod ord">
          <ac:chgData name="Peter Doyle" userId="S::p.doyle@uwtsd.ac.uk::9eb13c6d-8f51-46c9-bcaf-0558aa31b953" providerId="AD" clId="Web-{39DC31B2-3A29-ED32-13D6-874CA93A070A}" dt="2019-08-29T10:46:35.420" v="5"/>
          <ac:spMkLst>
            <pc:docMk/>
            <pc:sldMk cId="3553378461" sldId="508"/>
            <ac:spMk id="3" creationId="{064B2812-5834-42A3-8A1D-770EF20C2200}"/>
          </ac:spMkLst>
        </pc:spChg>
      </pc:sldChg>
      <pc:sldChg chg="modSp mod modClrScheme chgLayout">
        <pc:chgData name="Peter Doyle" userId="S::p.doyle@uwtsd.ac.uk::9eb13c6d-8f51-46c9-bcaf-0558aa31b953" providerId="AD" clId="Web-{39DC31B2-3A29-ED32-13D6-874CA93A070A}" dt="2019-08-29T10:46:48.357" v="7"/>
        <pc:sldMkLst>
          <pc:docMk/>
          <pc:sldMk cId="1830443589" sldId="515"/>
        </pc:sldMkLst>
        <pc:spChg chg="mod ord">
          <ac:chgData name="Peter Doyle" userId="S::p.doyle@uwtsd.ac.uk::9eb13c6d-8f51-46c9-bcaf-0558aa31b953" providerId="AD" clId="Web-{39DC31B2-3A29-ED32-13D6-874CA93A070A}" dt="2019-08-29T10:46:35.420" v="5"/>
          <ac:spMkLst>
            <pc:docMk/>
            <pc:sldMk cId="1830443589" sldId="515"/>
            <ac:spMk id="2" creationId="{0DF311CE-D6BC-4CCB-A814-27A4EC21FC64}"/>
          </ac:spMkLst>
        </pc:spChg>
        <pc:picChg chg="mod ord">
          <ac:chgData name="Peter Doyle" userId="S::p.doyle@uwtsd.ac.uk::9eb13c6d-8f51-46c9-bcaf-0558aa31b953" providerId="AD" clId="Web-{39DC31B2-3A29-ED32-13D6-874CA93A070A}" dt="2019-08-29T10:46:35.420" v="5"/>
          <ac:picMkLst>
            <pc:docMk/>
            <pc:sldMk cId="1830443589" sldId="515"/>
            <ac:picMk id="4" creationId="{29537387-17EE-4862-B43F-E59803C66BB1}"/>
          </ac:picMkLst>
        </pc:picChg>
      </pc:sldChg>
      <pc:sldChg chg="modSp mod modClrScheme chgLayout">
        <pc:chgData name="Peter Doyle" userId="S::p.doyle@uwtsd.ac.uk::9eb13c6d-8f51-46c9-bcaf-0558aa31b953" providerId="AD" clId="Web-{39DC31B2-3A29-ED32-13D6-874CA93A070A}" dt="2019-08-29T10:46:48.357" v="7"/>
        <pc:sldMkLst>
          <pc:docMk/>
          <pc:sldMk cId="3733220724" sldId="516"/>
        </pc:sldMkLst>
        <pc:spChg chg="mod ord">
          <ac:chgData name="Peter Doyle" userId="S::p.doyle@uwtsd.ac.uk::9eb13c6d-8f51-46c9-bcaf-0558aa31b953" providerId="AD" clId="Web-{39DC31B2-3A29-ED32-13D6-874CA93A070A}" dt="2019-08-29T10:46:35.420" v="5"/>
          <ac:spMkLst>
            <pc:docMk/>
            <pc:sldMk cId="3733220724" sldId="516"/>
            <ac:spMk id="2" creationId="{E4AEA82E-8AB9-4862-84FE-86E8FCD92890}"/>
          </ac:spMkLst>
        </pc:spChg>
        <pc:picChg chg="mod ord">
          <ac:chgData name="Peter Doyle" userId="S::p.doyle@uwtsd.ac.uk::9eb13c6d-8f51-46c9-bcaf-0558aa31b953" providerId="AD" clId="Web-{39DC31B2-3A29-ED32-13D6-874CA93A070A}" dt="2019-08-29T10:46:35.420" v="5"/>
          <ac:picMkLst>
            <pc:docMk/>
            <pc:sldMk cId="3733220724" sldId="516"/>
            <ac:picMk id="4" creationId="{5E643B7E-25D6-4F3B-96A5-8C82EDFD4706}"/>
          </ac:picMkLst>
        </pc:picChg>
      </pc:sldChg>
      <pc:sldChg chg="modSp mod modClrScheme chgLayout">
        <pc:chgData name="Peter Doyle" userId="S::p.doyle@uwtsd.ac.uk::9eb13c6d-8f51-46c9-bcaf-0558aa31b953" providerId="AD" clId="Web-{39DC31B2-3A29-ED32-13D6-874CA93A070A}" dt="2019-08-29T10:46:48.357" v="7"/>
        <pc:sldMkLst>
          <pc:docMk/>
          <pc:sldMk cId="1922347222" sldId="517"/>
        </pc:sldMkLst>
        <pc:spChg chg="mod ord">
          <ac:chgData name="Peter Doyle" userId="S::p.doyle@uwtsd.ac.uk::9eb13c6d-8f51-46c9-bcaf-0558aa31b953" providerId="AD" clId="Web-{39DC31B2-3A29-ED32-13D6-874CA93A070A}" dt="2019-08-29T10:46:35.420" v="5"/>
          <ac:spMkLst>
            <pc:docMk/>
            <pc:sldMk cId="1922347222" sldId="517"/>
            <ac:spMk id="4" creationId="{00000000-0000-0000-0000-000000000000}"/>
          </ac:spMkLst>
        </pc:spChg>
        <pc:spChg chg="mod ord">
          <ac:chgData name="Peter Doyle" userId="S::p.doyle@uwtsd.ac.uk::9eb13c6d-8f51-46c9-bcaf-0558aa31b953" providerId="AD" clId="Web-{39DC31B2-3A29-ED32-13D6-874CA93A070A}" dt="2019-08-29T10:46:35.420" v="5"/>
          <ac:spMkLst>
            <pc:docMk/>
            <pc:sldMk cId="1922347222" sldId="517"/>
            <ac:spMk id="6"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016353950" sldId="518"/>
        </pc:sldMkLst>
        <pc:spChg chg="mod ord">
          <ac:chgData name="Peter Doyle" userId="S::p.doyle@uwtsd.ac.uk::9eb13c6d-8f51-46c9-bcaf-0558aa31b953" providerId="AD" clId="Web-{39DC31B2-3A29-ED32-13D6-874CA93A070A}" dt="2019-08-29T10:46:35.420" v="5"/>
          <ac:spMkLst>
            <pc:docMk/>
            <pc:sldMk cId="2016353950" sldId="518"/>
            <ac:spMk id="2" creationId="{00000000-0000-0000-0000-000000000000}"/>
          </ac:spMkLst>
        </pc:spChg>
        <pc:spChg chg="mod ord">
          <ac:chgData name="Peter Doyle" userId="S::p.doyle@uwtsd.ac.uk::9eb13c6d-8f51-46c9-bcaf-0558aa31b953" providerId="AD" clId="Web-{39DC31B2-3A29-ED32-13D6-874CA93A070A}" dt="2019-08-29T10:46:35.420" v="5"/>
          <ac:spMkLst>
            <pc:docMk/>
            <pc:sldMk cId="2016353950" sldId="518"/>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42016719" sldId="519"/>
        </pc:sldMkLst>
        <pc:spChg chg="mod ord">
          <ac:chgData name="Peter Doyle" userId="S::p.doyle@uwtsd.ac.uk::9eb13c6d-8f51-46c9-bcaf-0558aa31b953" providerId="AD" clId="Web-{39DC31B2-3A29-ED32-13D6-874CA93A070A}" dt="2019-08-29T10:46:35.420" v="5"/>
          <ac:spMkLst>
            <pc:docMk/>
            <pc:sldMk cId="42016719" sldId="519"/>
            <ac:spMk id="2" creationId="{00000000-0000-0000-0000-000000000000}"/>
          </ac:spMkLst>
        </pc:spChg>
        <pc:spChg chg="mod ord">
          <ac:chgData name="Peter Doyle" userId="S::p.doyle@uwtsd.ac.uk::9eb13c6d-8f51-46c9-bcaf-0558aa31b953" providerId="AD" clId="Web-{39DC31B2-3A29-ED32-13D6-874CA93A070A}" dt="2019-08-29T10:46:35.420" v="5"/>
          <ac:spMkLst>
            <pc:docMk/>
            <pc:sldMk cId="42016719" sldId="519"/>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400098711" sldId="520"/>
        </pc:sldMkLst>
        <pc:spChg chg="mod ord">
          <ac:chgData name="Peter Doyle" userId="S::p.doyle@uwtsd.ac.uk::9eb13c6d-8f51-46c9-bcaf-0558aa31b953" providerId="AD" clId="Web-{39DC31B2-3A29-ED32-13D6-874CA93A070A}" dt="2019-08-29T10:46:35.420" v="5"/>
          <ac:spMkLst>
            <pc:docMk/>
            <pc:sldMk cId="2400098711" sldId="520"/>
            <ac:spMk id="2" creationId="{00000000-0000-0000-0000-000000000000}"/>
          </ac:spMkLst>
        </pc:spChg>
        <pc:spChg chg="mod ord">
          <ac:chgData name="Peter Doyle" userId="S::p.doyle@uwtsd.ac.uk::9eb13c6d-8f51-46c9-bcaf-0558aa31b953" providerId="AD" clId="Web-{39DC31B2-3A29-ED32-13D6-874CA93A070A}" dt="2019-08-29T10:46:35.420" v="5"/>
          <ac:spMkLst>
            <pc:docMk/>
            <pc:sldMk cId="2400098711" sldId="520"/>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3288053226" sldId="521"/>
        </pc:sldMkLst>
        <pc:spChg chg="mod ord">
          <ac:chgData name="Peter Doyle" userId="S::p.doyle@uwtsd.ac.uk::9eb13c6d-8f51-46c9-bcaf-0558aa31b953" providerId="AD" clId="Web-{39DC31B2-3A29-ED32-13D6-874CA93A070A}" dt="2019-08-29T10:46:35.420" v="5"/>
          <ac:spMkLst>
            <pc:docMk/>
            <pc:sldMk cId="3288053226" sldId="521"/>
            <ac:spMk id="2" creationId="{00000000-0000-0000-0000-000000000000}"/>
          </ac:spMkLst>
        </pc:spChg>
        <pc:spChg chg="mod ord">
          <ac:chgData name="Peter Doyle" userId="S::p.doyle@uwtsd.ac.uk::9eb13c6d-8f51-46c9-bcaf-0558aa31b953" providerId="AD" clId="Web-{39DC31B2-3A29-ED32-13D6-874CA93A070A}" dt="2019-08-29T10:46:35.420" v="5"/>
          <ac:spMkLst>
            <pc:docMk/>
            <pc:sldMk cId="3288053226" sldId="521"/>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618782790" sldId="522"/>
        </pc:sldMkLst>
        <pc:spChg chg="mod ord">
          <ac:chgData name="Peter Doyle" userId="S::p.doyle@uwtsd.ac.uk::9eb13c6d-8f51-46c9-bcaf-0558aa31b953" providerId="AD" clId="Web-{39DC31B2-3A29-ED32-13D6-874CA93A070A}" dt="2019-08-29T10:46:35.420" v="5"/>
          <ac:spMkLst>
            <pc:docMk/>
            <pc:sldMk cId="618782790" sldId="522"/>
            <ac:spMk id="2" creationId="{AB29BE21-3D91-4F04-9FD0-1B87A6A525C0}"/>
          </ac:spMkLst>
        </pc:spChg>
        <pc:spChg chg="mod ord">
          <ac:chgData name="Peter Doyle" userId="S::p.doyle@uwtsd.ac.uk::9eb13c6d-8f51-46c9-bcaf-0558aa31b953" providerId="AD" clId="Web-{39DC31B2-3A29-ED32-13D6-874CA93A070A}" dt="2019-08-29T10:46:35.420" v="5"/>
          <ac:spMkLst>
            <pc:docMk/>
            <pc:sldMk cId="618782790" sldId="522"/>
            <ac:spMk id="3" creationId="{C88EE475-5FF8-4A2C-B719-74D2D1D3D11D}"/>
          </ac:spMkLst>
        </pc:spChg>
      </pc:sldChg>
      <pc:sldChg chg="modSp mod modClrScheme chgLayout">
        <pc:chgData name="Peter Doyle" userId="S::p.doyle@uwtsd.ac.uk::9eb13c6d-8f51-46c9-bcaf-0558aa31b953" providerId="AD" clId="Web-{39DC31B2-3A29-ED32-13D6-874CA93A070A}" dt="2019-08-29T10:46:48.357" v="7"/>
        <pc:sldMkLst>
          <pc:docMk/>
          <pc:sldMk cId="125068006" sldId="523"/>
        </pc:sldMkLst>
        <pc:spChg chg="mod ord">
          <ac:chgData name="Peter Doyle" userId="S::p.doyle@uwtsd.ac.uk::9eb13c6d-8f51-46c9-bcaf-0558aa31b953" providerId="AD" clId="Web-{39DC31B2-3A29-ED32-13D6-874CA93A070A}" dt="2019-08-29T10:46:35.420" v="5"/>
          <ac:spMkLst>
            <pc:docMk/>
            <pc:sldMk cId="125068006" sldId="523"/>
            <ac:spMk id="2" creationId="{AB29BE21-3D91-4F04-9FD0-1B87A6A525C0}"/>
          </ac:spMkLst>
        </pc:spChg>
        <pc:spChg chg="mod ord">
          <ac:chgData name="Peter Doyle" userId="S::p.doyle@uwtsd.ac.uk::9eb13c6d-8f51-46c9-bcaf-0558aa31b953" providerId="AD" clId="Web-{39DC31B2-3A29-ED32-13D6-874CA93A070A}" dt="2019-08-29T10:46:35.420" v="5"/>
          <ac:spMkLst>
            <pc:docMk/>
            <pc:sldMk cId="125068006" sldId="523"/>
            <ac:spMk id="3" creationId="{C88EE475-5FF8-4A2C-B719-74D2D1D3D11D}"/>
          </ac:spMkLst>
        </pc:spChg>
      </pc:sldChg>
      <pc:sldChg chg="modSp mod modClrScheme chgLayout">
        <pc:chgData name="Peter Doyle" userId="S::p.doyle@uwtsd.ac.uk::9eb13c6d-8f51-46c9-bcaf-0558aa31b953" providerId="AD" clId="Web-{39DC31B2-3A29-ED32-13D6-874CA93A070A}" dt="2019-08-29T10:46:48.357" v="7"/>
        <pc:sldMkLst>
          <pc:docMk/>
          <pc:sldMk cId="977262632" sldId="524"/>
        </pc:sldMkLst>
        <pc:spChg chg="mod ord">
          <ac:chgData name="Peter Doyle" userId="S::p.doyle@uwtsd.ac.uk::9eb13c6d-8f51-46c9-bcaf-0558aa31b953" providerId="AD" clId="Web-{39DC31B2-3A29-ED32-13D6-874CA93A070A}" dt="2019-08-29T10:46:35.420" v="5"/>
          <ac:spMkLst>
            <pc:docMk/>
            <pc:sldMk cId="977262632" sldId="524"/>
            <ac:spMk id="2" creationId="{00000000-0000-0000-0000-000000000000}"/>
          </ac:spMkLst>
        </pc:spChg>
        <pc:spChg chg="mod ord">
          <ac:chgData name="Peter Doyle" userId="S::p.doyle@uwtsd.ac.uk::9eb13c6d-8f51-46c9-bcaf-0558aa31b953" providerId="AD" clId="Web-{39DC31B2-3A29-ED32-13D6-874CA93A070A}" dt="2019-08-29T10:46:35.420" v="5"/>
          <ac:spMkLst>
            <pc:docMk/>
            <pc:sldMk cId="977262632" sldId="524"/>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495863384" sldId="525"/>
        </pc:sldMkLst>
        <pc:spChg chg="mod ord">
          <ac:chgData name="Peter Doyle" userId="S::p.doyle@uwtsd.ac.uk::9eb13c6d-8f51-46c9-bcaf-0558aa31b953" providerId="AD" clId="Web-{39DC31B2-3A29-ED32-13D6-874CA93A070A}" dt="2019-08-29T10:46:35.420" v="5"/>
          <ac:spMkLst>
            <pc:docMk/>
            <pc:sldMk cId="2495863384" sldId="525"/>
            <ac:spMk id="2" creationId="{7EE444D0-B47C-4D3A-8A83-4AD61E313DF2}"/>
          </ac:spMkLst>
        </pc:spChg>
        <pc:spChg chg="mod ord">
          <ac:chgData name="Peter Doyle" userId="S::p.doyle@uwtsd.ac.uk::9eb13c6d-8f51-46c9-bcaf-0558aa31b953" providerId="AD" clId="Web-{39DC31B2-3A29-ED32-13D6-874CA93A070A}" dt="2019-08-29T10:46:35.420" v="5"/>
          <ac:spMkLst>
            <pc:docMk/>
            <pc:sldMk cId="2495863384" sldId="525"/>
            <ac:spMk id="3" creationId="{EFC61D39-3CF6-4326-88AC-F1C5B13B7FEF}"/>
          </ac:spMkLst>
        </pc:spChg>
      </pc:sldChg>
      <pc:sldChg chg="modSp mod modClrScheme chgLayout">
        <pc:chgData name="Peter Doyle" userId="S::p.doyle@uwtsd.ac.uk::9eb13c6d-8f51-46c9-bcaf-0558aa31b953" providerId="AD" clId="Web-{39DC31B2-3A29-ED32-13D6-874CA93A070A}" dt="2019-08-29T10:46:48.357" v="7"/>
        <pc:sldMkLst>
          <pc:docMk/>
          <pc:sldMk cId="2250261113" sldId="526"/>
        </pc:sldMkLst>
        <pc:spChg chg="mod ord">
          <ac:chgData name="Peter Doyle" userId="S::p.doyle@uwtsd.ac.uk::9eb13c6d-8f51-46c9-bcaf-0558aa31b953" providerId="AD" clId="Web-{39DC31B2-3A29-ED32-13D6-874CA93A070A}" dt="2019-08-29T10:46:35.420" v="5"/>
          <ac:spMkLst>
            <pc:docMk/>
            <pc:sldMk cId="2250261113" sldId="526"/>
            <ac:spMk id="2" creationId="{00000000-0000-0000-0000-000000000000}"/>
          </ac:spMkLst>
        </pc:spChg>
        <pc:spChg chg="mod ord">
          <ac:chgData name="Peter Doyle" userId="S::p.doyle@uwtsd.ac.uk::9eb13c6d-8f51-46c9-bcaf-0558aa31b953" providerId="AD" clId="Web-{39DC31B2-3A29-ED32-13D6-874CA93A070A}" dt="2019-08-29T10:46:35.420" v="5"/>
          <ac:spMkLst>
            <pc:docMk/>
            <pc:sldMk cId="2250261113" sldId="526"/>
            <ac:spMk id="8" creationId="{00000000-0000-0000-0000-000000000000}"/>
          </ac:spMkLst>
        </pc:spChg>
        <pc:spChg chg="mod ord">
          <ac:chgData name="Peter Doyle" userId="S::p.doyle@uwtsd.ac.uk::9eb13c6d-8f51-46c9-bcaf-0558aa31b953" providerId="AD" clId="Web-{39DC31B2-3A29-ED32-13D6-874CA93A070A}" dt="2019-08-29T10:46:35.420" v="5"/>
          <ac:spMkLst>
            <pc:docMk/>
            <pc:sldMk cId="2250261113" sldId="526"/>
            <ac:spMk id="9" creationId="{00000000-0000-0000-0000-000000000000}"/>
          </ac:spMkLst>
        </pc:spChg>
        <pc:spChg chg="mod ord">
          <ac:chgData name="Peter Doyle" userId="S::p.doyle@uwtsd.ac.uk::9eb13c6d-8f51-46c9-bcaf-0558aa31b953" providerId="AD" clId="Web-{39DC31B2-3A29-ED32-13D6-874CA93A070A}" dt="2019-08-29T10:46:35.420" v="5"/>
          <ac:spMkLst>
            <pc:docMk/>
            <pc:sldMk cId="2250261113" sldId="526"/>
            <ac:spMk id="10" creationId="{00000000-0000-0000-0000-000000000000}"/>
          </ac:spMkLst>
        </pc:spChg>
        <pc:spChg chg="mod ord">
          <ac:chgData name="Peter Doyle" userId="S::p.doyle@uwtsd.ac.uk::9eb13c6d-8f51-46c9-bcaf-0558aa31b953" providerId="AD" clId="Web-{39DC31B2-3A29-ED32-13D6-874CA93A070A}" dt="2019-08-29T10:46:35.420" v="5"/>
          <ac:spMkLst>
            <pc:docMk/>
            <pc:sldMk cId="2250261113" sldId="526"/>
            <ac:spMk id="11"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1508761107" sldId="527"/>
        </pc:sldMkLst>
        <pc:spChg chg="mod ord">
          <ac:chgData name="Peter Doyle" userId="S::p.doyle@uwtsd.ac.uk::9eb13c6d-8f51-46c9-bcaf-0558aa31b953" providerId="AD" clId="Web-{39DC31B2-3A29-ED32-13D6-874CA93A070A}" dt="2019-08-29T10:46:35.420" v="5"/>
          <ac:spMkLst>
            <pc:docMk/>
            <pc:sldMk cId="1508761107" sldId="527"/>
            <ac:spMk id="2" creationId="{F3D2F67B-1C23-4A59-9AD4-2A494C56F3C4}"/>
          </ac:spMkLst>
        </pc:spChg>
        <pc:spChg chg="mod ord">
          <ac:chgData name="Peter Doyle" userId="S::p.doyle@uwtsd.ac.uk::9eb13c6d-8f51-46c9-bcaf-0558aa31b953" providerId="AD" clId="Web-{39DC31B2-3A29-ED32-13D6-874CA93A070A}" dt="2019-08-29T10:46:35.420" v="5"/>
          <ac:spMkLst>
            <pc:docMk/>
            <pc:sldMk cId="1508761107" sldId="527"/>
            <ac:spMk id="3" creationId="{873E0F11-F69A-46AC-9A7F-151EDC67631F}"/>
          </ac:spMkLst>
        </pc:spChg>
      </pc:sldChg>
      <pc:sldChg chg="modSp mod modClrScheme chgLayout">
        <pc:chgData name="Peter Doyle" userId="S::p.doyle@uwtsd.ac.uk::9eb13c6d-8f51-46c9-bcaf-0558aa31b953" providerId="AD" clId="Web-{39DC31B2-3A29-ED32-13D6-874CA93A070A}" dt="2019-08-29T10:46:48.357" v="7"/>
        <pc:sldMkLst>
          <pc:docMk/>
          <pc:sldMk cId="3269100882" sldId="528"/>
        </pc:sldMkLst>
        <pc:spChg chg="mod ord">
          <ac:chgData name="Peter Doyle" userId="S::p.doyle@uwtsd.ac.uk::9eb13c6d-8f51-46c9-bcaf-0558aa31b953" providerId="AD" clId="Web-{39DC31B2-3A29-ED32-13D6-874CA93A070A}" dt="2019-08-29T10:46:35.420" v="5"/>
          <ac:spMkLst>
            <pc:docMk/>
            <pc:sldMk cId="3269100882" sldId="528"/>
            <ac:spMk id="2" creationId="{00000000-0000-0000-0000-000000000000}"/>
          </ac:spMkLst>
        </pc:spChg>
        <pc:spChg chg="mod ord">
          <ac:chgData name="Peter Doyle" userId="S::p.doyle@uwtsd.ac.uk::9eb13c6d-8f51-46c9-bcaf-0558aa31b953" providerId="AD" clId="Web-{39DC31B2-3A29-ED32-13D6-874CA93A070A}" dt="2019-08-29T10:46:35.420" v="5"/>
          <ac:spMkLst>
            <pc:docMk/>
            <pc:sldMk cId="3269100882" sldId="528"/>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1373178478" sldId="529"/>
        </pc:sldMkLst>
        <pc:spChg chg="mod ord">
          <ac:chgData name="Peter Doyle" userId="S::p.doyle@uwtsd.ac.uk::9eb13c6d-8f51-46c9-bcaf-0558aa31b953" providerId="AD" clId="Web-{39DC31B2-3A29-ED32-13D6-874CA93A070A}" dt="2019-08-29T10:46:35.420" v="5"/>
          <ac:spMkLst>
            <pc:docMk/>
            <pc:sldMk cId="1373178478" sldId="529"/>
            <ac:spMk id="2" creationId="{00000000-0000-0000-0000-000000000000}"/>
          </ac:spMkLst>
        </pc:spChg>
        <pc:spChg chg="mod ord">
          <ac:chgData name="Peter Doyle" userId="S::p.doyle@uwtsd.ac.uk::9eb13c6d-8f51-46c9-bcaf-0558aa31b953" providerId="AD" clId="Web-{39DC31B2-3A29-ED32-13D6-874CA93A070A}" dt="2019-08-29T10:46:35.420" v="5"/>
          <ac:spMkLst>
            <pc:docMk/>
            <pc:sldMk cId="1373178478" sldId="529"/>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3175321000" sldId="530"/>
        </pc:sldMkLst>
        <pc:spChg chg="mod ord">
          <ac:chgData name="Peter Doyle" userId="S::p.doyle@uwtsd.ac.uk::9eb13c6d-8f51-46c9-bcaf-0558aa31b953" providerId="AD" clId="Web-{39DC31B2-3A29-ED32-13D6-874CA93A070A}" dt="2019-08-29T10:46:35.420" v="5"/>
          <ac:spMkLst>
            <pc:docMk/>
            <pc:sldMk cId="3175321000" sldId="530"/>
            <ac:spMk id="2" creationId="{00000000-0000-0000-0000-000000000000}"/>
          </ac:spMkLst>
        </pc:spChg>
        <pc:spChg chg="mod ord">
          <ac:chgData name="Peter Doyle" userId="S::p.doyle@uwtsd.ac.uk::9eb13c6d-8f51-46c9-bcaf-0558aa31b953" providerId="AD" clId="Web-{39DC31B2-3A29-ED32-13D6-874CA93A070A}" dt="2019-08-29T10:46:35.420" v="5"/>
          <ac:spMkLst>
            <pc:docMk/>
            <pc:sldMk cId="3175321000" sldId="530"/>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710919838" sldId="531"/>
        </pc:sldMkLst>
        <pc:spChg chg="mod ord">
          <ac:chgData name="Peter Doyle" userId="S::p.doyle@uwtsd.ac.uk::9eb13c6d-8f51-46c9-bcaf-0558aa31b953" providerId="AD" clId="Web-{39DC31B2-3A29-ED32-13D6-874CA93A070A}" dt="2019-08-29T10:46:35.420" v="5"/>
          <ac:spMkLst>
            <pc:docMk/>
            <pc:sldMk cId="710919838" sldId="531"/>
            <ac:spMk id="2" creationId="{00000000-0000-0000-0000-000000000000}"/>
          </ac:spMkLst>
        </pc:spChg>
        <pc:spChg chg="mod ord">
          <ac:chgData name="Peter Doyle" userId="S::p.doyle@uwtsd.ac.uk::9eb13c6d-8f51-46c9-bcaf-0558aa31b953" providerId="AD" clId="Web-{39DC31B2-3A29-ED32-13D6-874CA93A070A}" dt="2019-08-29T10:46:35.420" v="5"/>
          <ac:spMkLst>
            <pc:docMk/>
            <pc:sldMk cId="710919838" sldId="531"/>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4122048584" sldId="532"/>
        </pc:sldMkLst>
        <pc:spChg chg="mod ord">
          <ac:chgData name="Peter Doyle" userId="S::p.doyle@uwtsd.ac.uk::9eb13c6d-8f51-46c9-bcaf-0558aa31b953" providerId="AD" clId="Web-{39DC31B2-3A29-ED32-13D6-874CA93A070A}" dt="2019-08-29T10:46:35.420" v="5"/>
          <ac:spMkLst>
            <pc:docMk/>
            <pc:sldMk cId="4122048584" sldId="532"/>
            <ac:spMk id="2" creationId="{A5D676F9-4116-40AB-AE89-CFE8B1030D78}"/>
          </ac:spMkLst>
        </pc:spChg>
        <pc:spChg chg="mod ord">
          <ac:chgData name="Peter Doyle" userId="S::p.doyle@uwtsd.ac.uk::9eb13c6d-8f51-46c9-bcaf-0558aa31b953" providerId="AD" clId="Web-{39DC31B2-3A29-ED32-13D6-874CA93A070A}" dt="2019-08-29T10:46:35.420" v="5"/>
          <ac:spMkLst>
            <pc:docMk/>
            <pc:sldMk cId="4122048584" sldId="532"/>
            <ac:spMk id="3" creationId="{52AA4EFE-31EB-450D-99A1-CFB497C088C5}"/>
          </ac:spMkLst>
        </pc:spChg>
      </pc:sldChg>
      <pc:sldChg chg="modSp mod modClrScheme chgLayout">
        <pc:chgData name="Peter Doyle" userId="S::p.doyle@uwtsd.ac.uk::9eb13c6d-8f51-46c9-bcaf-0558aa31b953" providerId="AD" clId="Web-{39DC31B2-3A29-ED32-13D6-874CA93A070A}" dt="2019-08-29T10:46:48.357" v="7"/>
        <pc:sldMkLst>
          <pc:docMk/>
          <pc:sldMk cId="358310634" sldId="533"/>
        </pc:sldMkLst>
        <pc:spChg chg="mod ord">
          <ac:chgData name="Peter Doyle" userId="S::p.doyle@uwtsd.ac.uk::9eb13c6d-8f51-46c9-bcaf-0558aa31b953" providerId="AD" clId="Web-{39DC31B2-3A29-ED32-13D6-874CA93A070A}" dt="2019-08-29T10:46:35.420" v="5"/>
          <ac:spMkLst>
            <pc:docMk/>
            <pc:sldMk cId="358310634" sldId="533"/>
            <ac:spMk id="2" creationId="{A2E40E0F-B6AF-4B57-A643-8DFBD6444BE9}"/>
          </ac:spMkLst>
        </pc:spChg>
        <pc:spChg chg="mod ord">
          <ac:chgData name="Peter Doyle" userId="S::p.doyle@uwtsd.ac.uk::9eb13c6d-8f51-46c9-bcaf-0558aa31b953" providerId="AD" clId="Web-{39DC31B2-3A29-ED32-13D6-874CA93A070A}" dt="2019-08-29T10:46:35.420" v="5"/>
          <ac:spMkLst>
            <pc:docMk/>
            <pc:sldMk cId="358310634" sldId="533"/>
            <ac:spMk id="3" creationId="{F1A47229-0118-4016-A01F-B48C6CCD0CD2}"/>
          </ac:spMkLst>
        </pc:spChg>
      </pc:sldChg>
      <pc:sldChg chg="modSp mod modClrScheme chgLayout">
        <pc:chgData name="Peter Doyle" userId="S::p.doyle@uwtsd.ac.uk::9eb13c6d-8f51-46c9-bcaf-0558aa31b953" providerId="AD" clId="Web-{39DC31B2-3A29-ED32-13D6-874CA93A070A}" dt="2019-08-29T10:46:48.357" v="7"/>
        <pc:sldMkLst>
          <pc:docMk/>
          <pc:sldMk cId="3555957678" sldId="534"/>
        </pc:sldMkLst>
        <pc:spChg chg="mod ord">
          <ac:chgData name="Peter Doyle" userId="S::p.doyle@uwtsd.ac.uk::9eb13c6d-8f51-46c9-bcaf-0558aa31b953" providerId="AD" clId="Web-{39DC31B2-3A29-ED32-13D6-874CA93A070A}" dt="2019-08-29T10:46:35.420" v="5"/>
          <ac:spMkLst>
            <pc:docMk/>
            <pc:sldMk cId="3555957678" sldId="534"/>
            <ac:spMk id="2" creationId="{00000000-0000-0000-0000-000000000000}"/>
          </ac:spMkLst>
        </pc:spChg>
        <pc:spChg chg="mod ord">
          <ac:chgData name="Peter Doyle" userId="S::p.doyle@uwtsd.ac.uk::9eb13c6d-8f51-46c9-bcaf-0558aa31b953" providerId="AD" clId="Web-{39DC31B2-3A29-ED32-13D6-874CA93A070A}" dt="2019-08-29T10:46:35.420" v="5"/>
          <ac:spMkLst>
            <pc:docMk/>
            <pc:sldMk cId="3555957678" sldId="534"/>
            <ac:spMk id="4" creationId="{F5BA638C-9C9B-433F-8C17-F0AF3C302957}"/>
          </ac:spMkLst>
        </pc:spChg>
      </pc:sldChg>
      <pc:sldChg chg="modSp mod modClrScheme chgLayout">
        <pc:chgData name="Peter Doyle" userId="S::p.doyle@uwtsd.ac.uk::9eb13c6d-8f51-46c9-bcaf-0558aa31b953" providerId="AD" clId="Web-{39DC31B2-3A29-ED32-13D6-874CA93A070A}" dt="2019-08-29T10:46:48.357" v="7"/>
        <pc:sldMkLst>
          <pc:docMk/>
          <pc:sldMk cId="195449770" sldId="535"/>
        </pc:sldMkLst>
        <pc:spChg chg="mod ord">
          <ac:chgData name="Peter Doyle" userId="S::p.doyle@uwtsd.ac.uk::9eb13c6d-8f51-46c9-bcaf-0558aa31b953" providerId="AD" clId="Web-{39DC31B2-3A29-ED32-13D6-874CA93A070A}" dt="2019-08-29T10:46:35.420" v="5"/>
          <ac:spMkLst>
            <pc:docMk/>
            <pc:sldMk cId="195449770" sldId="535"/>
            <ac:spMk id="2" creationId="{00000000-0000-0000-0000-000000000000}"/>
          </ac:spMkLst>
        </pc:spChg>
        <pc:spChg chg="mod ord">
          <ac:chgData name="Peter Doyle" userId="S::p.doyle@uwtsd.ac.uk::9eb13c6d-8f51-46c9-bcaf-0558aa31b953" providerId="AD" clId="Web-{39DC31B2-3A29-ED32-13D6-874CA93A070A}" dt="2019-08-29T10:46:35.420" v="5"/>
          <ac:spMkLst>
            <pc:docMk/>
            <pc:sldMk cId="195449770" sldId="535"/>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1849368854" sldId="536"/>
        </pc:sldMkLst>
        <pc:spChg chg="mod ord">
          <ac:chgData name="Peter Doyle" userId="S::p.doyle@uwtsd.ac.uk::9eb13c6d-8f51-46c9-bcaf-0558aa31b953" providerId="AD" clId="Web-{39DC31B2-3A29-ED32-13D6-874CA93A070A}" dt="2019-08-29T10:46:35.420" v="5"/>
          <ac:spMkLst>
            <pc:docMk/>
            <pc:sldMk cId="1849368854" sldId="536"/>
            <ac:spMk id="2" creationId="{00000000-0000-0000-0000-000000000000}"/>
          </ac:spMkLst>
        </pc:spChg>
        <pc:spChg chg="mod ord">
          <ac:chgData name="Peter Doyle" userId="S::p.doyle@uwtsd.ac.uk::9eb13c6d-8f51-46c9-bcaf-0558aa31b953" providerId="AD" clId="Web-{39DC31B2-3A29-ED32-13D6-874CA93A070A}" dt="2019-08-29T10:46:35.420" v="5"/>
          <ac:spMkLst>
            <pc:docMk/>
            <pc:sldMk cId="1849368854" sldId="536"/>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1281481981" sldId="537"/>
        </pc:sldMkLst>
        <pc:spChg chg="mod ord">
          <ac:chgData name="Peter Doyle" userId="S::p.doyle@uwtsd.ac.uk::9eb13c6d-8f51-46c9-bcaf-0558aa31b953" providerId="AD" clId="Web-{39DC31B2-3A29-ED32-13D6-874CA93A070A}" dt="2019-08-29T10:46:35.420" v="5"/>
          <ac:spMkLst>
            <pc:docMk/>
            <pc:sldMk cId="1281481981" sldId="537"/>
            <ac:spMk id="2" creationId="{00000000-0000-0000-0000-000000000000}"/>
          </ac:spMkLst>
        </pc:spChg>
        <pc:spChg chg="mod ord">
          <ac:chgData name="Peter Doyle" userId="S::p.doyle@uwtsd.ac.uk::9eb13c6d-8f51-46c9-bcaf-0558aa31b953" providerId="AD" clId="Web-{39DC31B2-3A29-ED32-13D6-874CA93A070A}" dt="2019-08-29T10:46:35.420" v="5"/>
          <ac:spMkLst>
            <pc:docMk/>
            <pc:sldMk cId="1281481981" sldId="537"/>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3201053097" sldId="538"/>
        </pc:sldMkLst>
        <pc:spChg chg="mod ord">
          <ac:chgData name="Peter Doyle" userId="S::p.doyle@uwtsd.ac.uk::9eb13c6d-8f51-46c9-bcaf-0558aa31b953" providerId="AD" clId="Web-{39DC31B2-3A29-ED32-13D6-874CA93A070A}" dt="2019-08-29T10:46:35.420" v="5"/>
          <ac:spMkLst>
            <pc:docMk/>
            <pc:sldMk cId="3201053097" sldId="538"/>
            <ac:spMk id="2" creationId="{00000000-0000-0000-0000-000000000000}"/>
          </ac:spMkLst>
        </pc:spChg>
        <pc:spChg chg="mod ord">
          <ac:chgData name="Peter Doyle" userId="S::p.doyle@uwtsd.ac.uk::9eb13c6d-8f51-46c9-bcaf-0558aa31b953" providerId="AD" clId="Web-{39DC31B2-3A29-ED32-13D6-874CA93A070A}" dt="2019-08-29T10:46:35.420" v="5"/>
          <ac:spMkLst>
            <pc:docMk/>
            <pc:sldMk cId="3201053097" sldId="538"/>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252746633" sldId="539"/>
        </pc:sldMkLst>
        <pc:spChg chg="mod ord">
          <ac:chgData name="Peter Doyle" userId="S::p.doyle@uwtsd.ac.uk::9eb13c6d-8f51-46c9-bcaf-0558aa31b953" providerId="AD" clId="Web-{39DC31B2-3A29-ED32-13D6-874CA93A070A}" dt="2019-08-29T10:46:35.420" v="5"/>
          <ac:spMkLst>
            <pc:docMk/>
            <pc:sldMk cId="252746633" sldId="539"/>
            <ac:spMk id="2" creationId="{00000000-0000-0000-0000-000000000000}"/>
          </ac:spMkLst>
        </pc:spChg>
        <pc:spChg chg="mod ord">
          <ac:chgData name="Peter Doyle" userId="S::p.doyle@uwtsd.ac.uk::9eb13c6d-8f51-46c9-bcaf-0558aa31b953" providerId="AD" clId="Web-{39DC31B2-3A29-ED32-13D6-874CA93A070A}" dt="2019-08-29T10:46:35.420" v="5"/>
          <ac:spMkLst>
            <pc:docMk/>
            <pc:sldMk cId="252746633" sldId="539"/>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1333011369" sldId="540"/>
        </pc:sldMkLst>
        <pc:spChg chg="mod ord">
          <ac:chgData name="Peter Doyle" userId="S::p.doyle@uwtsd.ac.uk::9eb13c6d-8f51-46c9-bcaf-0558aa31b953" providerId="AD" clId="Web-{39DC31B2-3A29-ED32-13D6-874CA93A070A}" dt="2019-08-29T10:46:35.420" v="5"/>
          <ac:spMkLst>
            <pc:docMk/>
            <pc:sldMk cId="1333011369" sldId="540"/>
            <ac:spMk id="2" creationId="{00000000-0000-0000-0000-000000000000}"/>
          </ac:spMkLst>
        </pc:spChg>
        <pc:graphicFrameChg chg="mod ord">
          <ac:chgData name="Peter Doyle" userId="S::p.doyle@uwtsd.ac.uk::9eb13c6d-8f51-46c9-bcaf-0558aa31b953" providerId="AD" clId="Web-{39DC31B2-3A29-ED32-13D6-874CA93A070A}" dt="2019-08-29T10:46:35.420" v="5"/>
          <ac:graphicFrameMkLst>
            <pc:docMk/>
            <pc:sldMk cId="1333011369" sldId="540"/>
            <ac:graphicFrameMk id="4" creationId="{00000000-0000-0000-0000-000000000000}"/>
          </ac:graphicFrameMkLst>
        </pc:graphicFrameChg>
      </pc:sldChg>
      <pc:sldChg chg="modSp mod modClrScheme chgLayout">
        <pc:chgData name="Peter Doyle" userId="S::p.doyle@uwtsd.ac.uk::9eb13c6d-8f51-46c9-bcaf-0558aa31b953" providerId="AD" clId="Web-{39DC31B2-3A29-ED32-13D6-874CA93A070A}" dt="2019-08-29T10:46:48.357" v="7"/>
        <pc:sldMkLst>
          <pc:docMk/>
          <pc:sldMk cId="1192941545" sldId="541"/>
        </pc:sldMkLst>
        <pc:spChg chg="mod ord">
          <ac:chgData name="Peter Doyle" userId="S::p.doyle@uwtsd.ac.uk::9eb13c6d-8f51-46c9-bcaf-0558aa31b953" providerId="AD" clId="Web-{39DC31B2-3A29-ED32-13D6-874CA93A070A}" dt="2019-08-29T10:46:35.420" v="5"/>
          <ac:spMkLst>
            <pc:docMk/>
            <pc:sldMk cId="1192941545" sldId="541"/>
            <ac:spMk id="3" creationId="{00000000-0000-0000-0000-000000000000}"/>
          </ac:spMkLst>
        </pc:spChg>
      </pc:sldChg>
      <pc:sldChg chg="modSp mod modClrScheme chgLayout">
        <pc:chgData name="Peter Doyle" userId="S::p.doyle@uwtsd.ac.uk::9eb13c6d-8f51-46c9-bcaf-0558aa31b953" providerId="AD" clId="Web-{39DC31B2-3A29-ED32-13D6-874CA93A070A}" dt="2019-08-29T10:46:48.357" v="7"/>
        <pc:sldMkLst>
          <pc:docMk/>
          <pc:sldMk cId="3177854533" sldId="542"/>
        </pc:sldMkLst>
        <pc:spChg chg="mod ord">
          <ac:chgData name="Peter Doyle" userId="S::p.doyle@uwtsd.ac.uk::9eb13c6d-8f51-46c9-bcaf-0558aa31b953" providerId="AD" clId="Web-{39DC31B2-3A29-ED32-13D6-874CA93A070A}" dt="2019-08-29T10:46:35.420" v="5"/>
          <ac:spMkLst>
            <pc:docMk/>
            <pc:sldMk cId="3177854533" sldId="542"/>
            <ac:spMk id="2" creationId="{0D509E1D-1EF1-4BF2-B51D-4618E95F6376}"/>
          </ac:spMkLst>
        </pc:spChg>
        <pc:spChg chg="mod ord">
          <ac:chgData name="Peter Doyle" userId="S::p.doyle@uwtsd.ac.uk::9eb13c6d-8f51-46c9-bcaf-0558aa31b953" providerId="AD" clId="Web-{39DC31B2-3A29-ED32-13D6-874CA93A070A}" dt="2019-08-29T10:46:35.420" v="5"/>
          <ac:spMkLst>
            <pc:docMk/>
            <pc:sldMk cId="3177854533" sldId="542"/>
            <ac:spMk id="3" creationId="{459868D8-04DB-4060-811E-8D26B4EBB723}"/>
          </ac:spMkLst>
        </pc:spChg>
      </pc:sldChg>
      <pc:sldMasterChg chg="del delSldLayout">
        <pc:chgData name="Peter Doyle" userId="S::p.doyle@uwtsd.ac.uk::9eb13c6d-8f51-46c9-bcaf-0558aa31b953" providerId="AD" clId="Web-{39DC31B2-3A29-ED32-13D6-874CA93A070A}" dt="2019-08-29T10:45:29.654" v="0"/>
        <pc:sldMasterMkLst>
          <pc:docMk/>
          <pc:sldMasterMk cId="1749739862" sldId="2147483744"/>
        </pc:sldMasterMkLst>
        <pc:sldLayoutChg chg="del">
          <pc:chgData name="Peter Doyle" userId="S::p.doyle@uwtsd.ac.uk::9eb13c6d-8f51-46c9-bcaf-0558aa31b953" providerId="AD" clId="Web-{39DC31B2-3A29-ED32-13D6-874CA93A070A}" dt="2019-08-29T10:45:29.654" v="0"/>
          <pc:sldLayoutMkLst>
            <pc:docMk/>
            <pc:sldMasterMk cId="1749739862" sldId="2147483744"/>
            <pc:sldLayoutMk cId="1477130665" sldId="2147483745"/>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2825901182" sldId="2147483746"/>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4269301249" sldId="2147483747"/>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3709747496" sldId="2147483748"/>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3722063649" sldId="2147483749"/>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2695211687" sldId="2147483750"/>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1357398023" sldId="2147483751"/>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985415844" sldId="2147483752"/>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731346234" sldId="2147483753"/>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2394085068" sldId="2147483754"/>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2844216130" sldId="2147483755"/>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992765181" sldId="2147483756"/>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1876964291" sldId="2147483757"/>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2238391172" sldId="2147483758"/>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1583267433" sldId="2147483759"/>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2460094462" sldId="2147483760"/>
          </pc:sldLayoutMkLst>
        </pc:sldLayoutChg>
        <pc:sldLayoutChg chg="del">
          <pc:chgData name="Peter Doyle" userId="S::p.doyle@uwtsd.ac.uk::9eb13c6d-8f51-46c9-bcaf-0558aa31b953" providerId="AD" clId="Web-{39DC31B2-3A29-ED32-13D6-874CA93A070A}" dt="2019-08-29T10:45:29.654" v="0"/>
          <pc:sldLayoutMkLst>
            <pc:docMk/>
            <pc:sldMasterMk cId="1749739862" sldId="2147483744"/>
            <pc:sldLayoutMk cId="2492153262" sldId="2147483761"/>
          </pc:sldLayoutMkLst>
        </pc:sldLayoutChg>
      </pc:sldMasterChg>
      <pc:sldMasterChg chg="del delSldLayout">
        <pc:chgData name="Peter Doyle" userId="S::p.doyle@uwtsd.ac.uk::9eb13c6d-8f51-46c9-bcaf-0558aa31b953" providerId="AD" clId="Web-{39DC31B2-3A29-ED32-13D6-874CA93A070A}" dt="2019-08-29T10:45:29.654" v="0"/>
        <pc:sldMasterMkLst>
          <pc:docMk/>
          <pc:sldMasterMk cId="296128719" sldId="2147483762"/>
        </pc:sldMasterMkLst>
        <pc:sldLayoutChg chg="del">
          <pc:chgData name="Peter Doyle" userId="S::p.doyle@uwtsd.ac.uk::9eb13c6d-8f51-46c9-bcaf-0558aa31b953" providerId="AD" clId="Web-{39DC31B2-3A29-ED32-13D6-874CA93A070A}" dt="2019-08-29T10:45:29.654" v="0"/>
          <pc:sldLayoutMkLst>
            <pc:docMk/>
            <pc:sldMasterMk cId="296128719" sldId="2147483762"/>
            <pc:sldLayoutMk cId="358401491" sldId="2147483763"/>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1915097004" sldId="2147483764"/>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3604723509" sldId="2147483765"/>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1998415481" sldId="2147483766"/>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1022977073" sldId="2147483767"/>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691817007" sldId="2147483768"/>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1317667678" sldId="2147483769"/>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3037639602" sldId="2147483770"/>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975196888" sldId="2147483771"/>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110704113" sldId="2147483772"/>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1784187274" sldId="2147483773"/>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1605441651" sldId="2147483774"/>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353466517" sldId="2147483775"/>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1915082653" sldId="2147483776"/>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2252123045" sldId="2147483777"/>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4178628201" sldId="2147483778"/>
          </pc:sldLayoutMkLst>
        </pc:sldLayoutChg>
        <pc:sldLayoutChg chg="del">
          <pc:chgData name="Peter Doyle" userId="S::p.doyle@uwtsd.ac.uk::9eb13c6d-8f51-46c9-bcaf-0558aa31b953" providerId="AD" clId="Web-{39DC31B2-3A29-ED32-13D6-874CA93A070A}" dt="2019-08-29T10:45:29.654" v="0"/>
          <pc:sldLayoutMkLst>
            <pc:docMk/>
            <pc:sldMasterMk cId="296128719" sldId="2147483762"/>
            <pc:sldLayoutMk cId="1261940403" sldId="2147483779"/>
          </pc:sldLayoutMkLst>
        </pc:sldLayoutChg>
      </pc:sldMasterChg>
      <pc:sldMasterChg chg="add del addSldLayout delSldLayout modSldLayout">
        <pc:chgData name="Peter Doyle" userId="S::p.doyle@uwtsd.ac.uk::9eb13c6d-8f51-46c9-bcaf-0558aa31b953" providerId="AD" clId="Web-{39DC31B2-3A29-ED32-13D6-874CA93A070A}" dt="2019-08-29T10:46:35.420" v="5"/>
        <pc:sldMasterMkLst>
          <pc:docMk/>
          <pc:sldMasterMk cId="3446929172" sldId="2147483780"/>
        </pc:sldMasterMkLst>
        <pc:sldLayoutChg chg="add del mod replId">
          <pc:chgData name="Peter Doyle" userId="S::p.doyle@uwtsd.ac.uk::9eb13c6d-8f51-46c9-bcaf-0558aa31b953" providerId="AD" clId="Web-{39DC31B2-3A29-ED32-13D6-874CA93A070A}" dt="2019-08-29T10:46:35.420" v="5"/>
          <pc:sldLayoutMkLst>
            <pc:docMk/>
            <pc:sldMasterMk cId="3446929172" sldId="2147483780"/>
            <pc:sldLayoutMk cId="2853013171" sldId="2147483781"/>
          </pc:sldLayoutMkLst>
        </pc:sldLayoutChg>
        <pc:sldLayoutChg chg="add del mod replId">
          <pc:chgData name="Peter Doyle" userId="S::p.doyle@uwtsd.ac.uk::9eb13c6d-8f51-46c9-bcaf-0558aa31b953" providerId="AD" clId="Web-{39DC31B2-3A29-ED32-13D6-874CA93A070A}" dt="2019-08-29T10:46:35.420" v="5"/>
          <pc:sldLayoutMkLst>
            <pc:docMk/>
            <pc:sldMasterMk cId="3446929172" sldId="2147483780"/>
            <pc:sldLayoutMk cId="3741168010" sldId="2147483782"/>
          </pc:sldLayoutMkLst>
        </pc:sldLayoutChg>
        <pc:sldLayoutChg chg="add del mod replId">
          <pc:chgData name="Peter Doyle" userId="S::p.doyle@uwtsd.ac.uk::9eb13c6d-8f51-46c9-bcaf-0558aa31b953" providerId="AD" clId="Web-{39DC31B2-3A29-ED32-13D6-874CA93A070A}" dt="2019-08-29T10:46:35.420" v="5"/>
          <pc:sldLayoutMkLst>
            <pc:docMk/>
            <pc:sldMasterMk cId="3446929172" sldId="2147483780"/>
            <pc:sldLayoutMk cId="3064700944" sldId="2147483783"/>
          </pc:sldLayoutMkLst>
        </pc:sldLayoutChg>
        <pc:sldLayoutChg chg="add del mod replId">
          <pc:chgData name="Peter Doyle" userId="S::p.doyle@uwtsd.ac.uk::9eb13c6d-8f51-46c9-bcaf-0558aa31b953" providerId="AD" clId="Web-{39DC31B2-3A29-ED32-13D6-874CA93A070A}" dt="2019-08-29T10:46:35.420" v="5"/>
          <pc:sldLayoutMkLst>
            <pc:docMk/>
            <pc:sldMasterMk cId="3446929172" sldId="2147483780"/>
            <pc:sldLayoutMk cId="2557913954" sldId="2147483784"/>
          </pc:sldLayoutMkLst>
        </pc:sldLayoutChg>
        <pc:sldLayoutChg chg="add del mod replId">
          <pc:chgData name="Peter Doyle" userId="S::p.doyle@uwtsd.ac.uk::9eb13c6d-8f51-46c9-bcaf-0558aa31b953" providerId="AD" clId="Web-{39DC31B2-3A29-ED32-13D6-874CA93A070A}" dt="2019-08-29T10:46:35.420" v="5"/>
          <pc:sldLayoutMkLst>
            <pc:docMk/>
            <pc:sldMasterMk cId="3446929172" sldId="2147483780"/>
            <pc:sldLayoutMk cId="3307713612" sldId="2147483785"/>
          </pc:sldLayoutMkLst>
        </pc:sldLayoutChg>
        <pc:sldLayoutChg chg="add del mod replId">
          <pc:chgData name="Peter Doyle" userId="S::p.doyle@uwtsd.ac.uk::9eb13c6d-8f51-46c9-bcaf-0558aa31b953" providerId="AD" clId="Web-{39DC31B2-3A29-ED32-13D6-874CA93A070A}" dt="2019-08-29T10:46:35.420" v="5"/>
          <pc:sldLayoutMkLst>
            <pc:docMk/>
            <pc:sldMasterMk cId="3446929172" sldId="2147483780"/>
            <pc:sldLayoutMk cId="275466153" sldId="2147483786"/>
          </pc:sldLayoutMkLst>
        </pc:sldLayoutChg>
        <pc:sldLayoutChg chg="add del mod replId">
          <pc:chgData name="Peter Doyle" userId="S::p.doyle@uwtsd.ac.uk::9eb13c6d-8f51-46c9-bcaf-0558aa31b953" providerId="AD" clId="Web-{39DC31B2-3A29-ED32-13D6-874CA93A070A}" dt="2019-08-29T10:46:35.420" v="5"/>
          <pc:sldLayoutMkLst>
            <pc:docMk/>
            <pc:sldMasterMk cId="3446929172" sldId="2147483780"/>
            <pc:sldLayoutMk cId="2026115593" sldId="2147483787"/>
          </pc:sldLayoutMkLst>
        </pc:sldLayoutChg>
        <pc:sldLayoutChg chg="add del mod replId">
          <pc:chgData name="Peter Doyle" userId="S::p.doyle@uwtsd.ac.uk::9eb13c6d-8f51-46c9-bcaf-0558aa31b953" providerId="AD" clId="Web-{39DC31B2-3A29-ED32-13D6-874CA93A070A}" dt="2019-08-29T10:46:35.420" v="5"/>
          <pc:sldLayoutMkLst>
            <pc:docMk/>
            <pc:sldMasterMk cId="3446929172" sldId="2147483780"/>
            <pc:sldLayoutMk cId="4103497070" sldId="2147483788"/>
          </pc:sldLayoutMkLst>
        </pc:sldLayoutChg>
        <pc:sldLayoutChg chg="add del mod replId">
          <pc:chgData name="Peter Doyle" userId="S::p.doyle@uwtsd.ac.uk::9eb13c6d-8f51-46c9-bcaf-0558aa31b953" providerId="AD" clId="Web-{39DC31B2-3A29-ED32-13D6-874CA93A070A}" dt="2019-08-29T10:46:35.420" v="5"/>
          <pc:sldLayoutMkLst>
            <pc:docMk/>
            <pc:sldMasterMk cId="3446929172" sldId="2147483780"/>
            <pc:sldLayoutMk cId="2234218081" sldId="2147483789"/>
          </pc:sldLayoutMkLst>
        </pc:sldLayoutChg>
        <pc:sldLayoutChg chg="add del mod replId">
          <pc:chgData name="Peter Doyle" userId="S::p.doyle@uwtsd.ac.uk::9eb13c6d-8f51-46c9-bcaf-0558aa31b953" providerId="AD" clId="Web-{39DC31B2-3A29-ED32-13D6-874CA93A070A}" dt="2019-08-29T10:46:35.420" v="5"/>
          <pc:sldLayoutMkLst>
            <pc:docMk/>
            <pc:sldMasterMk cId="3446929172" sldId="2147483780"/>
            <pc:sldLayoutMk cId="1207791572" sldId="2147483790"/>
          </pc:sldLayoutMkLst>
        </pc:sldLayoutChg>
        <pc:sldLayoutChg chg="add del mod replId">
          <pc:chgData name="Peter Doyle" userId="S::p.doyle@uwtsd.ac.uk::9eb13c6d-8f51-46c9-bcaf-0558aa31b953" providerId="AD" clId="Web-{39DC31B2-3A29-ED32-13D6-874CA93A070A}" dt="2019-08-29T10:46:35.420" v="5"/>
          <pc:sldLayoutMkLst>
            <pc:docMk/>
            <pc:sldMasterMk cId="3446929172" sldId="2147483780"/>
            <pc:sldLayoutMk cId="2402490564" sldId="2147483791"/>
          </pc:sldLayoutMkLst>
        </pc:sldLayoutChg>
        <pc:sldLayoutChg chg="add del mod replId">
          <pc:chgData name="Peter Doyle" userId="S::p.doyle@uwtsd.ac.uk::9eb13c6d-8f51-46c9-bcaf-0558aa31b953" providerId="AD" clId="Web-{39DC31B2-3A29-ED32-13D6-874CA93A070A}" dt="2019-08-29T10:46:35.420" v="5"/>
          <pc:sldLayoutMkLst>
            <pc:docMk/>
            <pc:sldMasterMk cId="3446929172" sldId="2147483780"/>
            <pc:sldLayoutMk cId="466233950" sldId="2147483792"/>
          </pc:sldLayoutMkLst>
        </pc:sldLayoutChg>
      </pc:sldMasterChg>
      <pc:sldMasterChg chg="add mod setBg addSldLayout modSldLayout">
        <pc:chgData name="Peter Doyle" userId="S::p.doyle@uwtsd.ac.uk::9eb13c6d-8f51-46c9-bcaf-0558aa31b953" providerId="AD" clId="Web-{39DC31B2-3A29-ED32-13D6-874CA93A070A}" dt="2019-08-29T10:46:48.357" v="7"/>
        <pc:sldMasterMkLst>
          <pc:docMk/>
          <pc:sldMasterMk cId="3463799971" sldId="2147483793"/>
        </pc:sldMasterMkLst>
        <pc:sldLayoutChg chg="add mod replId setBg">
          <pc:chgData name="Peter Doyle" userId="S::p.doyle@uwtsd.ac.uk::9eb13c6d-8f51-46c9-bcaf-0558aa31b953" providerId="AD" clId="Web-{39DC31B2-3A29-ED32-13D6-874CA93A070A}" dt="2019-08-29T10:46:48.357" v="7"/>
          <pc:sldLayoutMkLst>
            <pc:docMk/>
            <pc:sldMasterMk cId="3463799971" sldId="2147483793"/>
            <pc:sldLayoutMk cId="2737400078" sldId="2147483794"/>
          </pc:sldLayoutMkLst>
        </pc:sldLayoutChg>
        <pc:sldLayoutChg chg="add mod replId setBg">
          <pc:chgData name="Peter Doyle" userId="S::p.doyle@uwtsd.ac.uk::9eb13c6d-8f51-46c9-bcaf-0558aa31b953" providerId="AD" clId="Web-{39DC31B2-3A29-ED32-13D6-874CA93A070A}" dt="2019-08-29T10:46:48.357" v="7"/>
          <pc:sldLayoutMkLst>
            <pc:docMk/>
            <pc:sldMasterMk cId="3463799971" sldId="2147483793"/>
            <pc:sldLayoutMk cId="166004543" sldId="2147483795"/>
          </pc:sldLayoutMkLst>
        </pc:sldLayoutChg>
        <pc:sldLayoutChg chg="add mod replId setBg">
          <pc:chgData name="Peter Doyle" userId="S::p.doyle@uwtsd.ac.uk::9eb13c6d-8f51-46c9-bcaf-0558aa31b953" providerId="AD" clId="Web-{39DC31B2-3A29-ED32-13D6-874CA93A070A}" dt="2019-08-29T10:46:48.357" v="7"/>
          <pc:sldLayoutMkLst>
            <pc:docMk/>
            <pc:sldMasterMk cId="3463799971" sldId="2147483793"/>
            <pc:sldLayoutMk cId="3320706488" sldId="2147483796"/>
          </pc:sldLayoutMkLst>
        </pc:sldLayoutChg>
        <pc:sldLayoutChg chg="add mod replId setBg">
          <pc:chgData name="Peter Doyle" userId="S::p.doyle@uwtsd.ac.uk::9eb13c6d-8f51-46c9-bcaf-0558aa31b953" providerId="AD" clId="Web-{39DC31B2-3A29-ED32-13D6-874CA93A070A}" dt="2019-08-29T10:46:48.357" v="7"/>
          <pc:sldLayoutMkLst>
            <pc:docMk/>
            <pc:sldMasterMk cId="3463799971" sldId="2147483793"/>
            <pc:sldLayoutMk cId="2332473179" sldId="2147483797"/>
          </pc:sldLayoutMkLst>
        </pc:sldLayoutChg>
        <pc:sldLayoutChg chg="add mod replId setBg">
          <pc:chgData name="Peter Doyle" userId="S::p.doyle@uwtsd.ac.uk::9eb13c6d-8f51-46c9-bcaf-0558aa31b953" providerId="AD" clId="Web-{39DC31B2-3A29-ED32-13D6-874CA93A070A}" dt="2019-08-29T10:46:48.357" v="7"/>
          <pc:sldLayoutMkLst>
            <pc:docMk/>
            <pc:sldMasterMk cId="3463799971" sldId="2147483793"/>
            <pc:sldLayoutMk cId="1989152735" sldId="2147483798"/>
          </pc:sldLayoutMkLst>
        </pc:sldLayoutChg>
        <pc:sldLayoutChg chg="add mod replId setBg">
          <pc:chgData name="Peter Doyle" userId="S::p.doyle@uwtsd.ac.uk::9eb13c6d-8f51-46c9-bcaf-0558aa31b953" providerId="AD" clId="Web-{39DC31B2-3A29-ED32-13D6-874CA93A070A}" dt="2019-08-29T10:46:48.357" v="7"/>
          <pc:sldLayoutMkLst>
            <pc:docMk/>
            <pc:sldMasterMk cId="3463799971" sldId="2147483793"/>
            <pc:sldLayoutMk cId="1928516594" sldId="2147483799"/>
          </pc:sldLayoutMkLst>
        </pc:sldLayoutChg>
        <pc:sldLayoutChg chg="add mod replId setBg">
          <pc:chgData name="Peter Doyle" userId="S::p.doyle@uwtsd.ac.uk::9eb13c6d-8f51-46c9-bcaf-0558aa31b953" providerId="AD" clId="Web-{39DC31B2-3A29-ED32-13D6-874CA93A070A}" dt="2019-08-29T10:46:48.357" v="7"/>
          <pc:sldLayoutMkLst>
            <pc:docMk/>
            <pc:sldMasterMk cId="3463799971" sldId="2147483793"/>
            <pc:sldLayoutMk cId="3944561143" sldId="2147483800"/>
          </pc:sldLayoutMkLst>
        </pc:sldLayoutChg>
        <pc:sldLayoutChg chg="add mod replId setBg">
          <pc:chgData name="Peter Doyle" userId="S::p.doyle@uwtsd.ac.uk::9eb13c6d-8f51-46c9-bcaf-0558aa31b953" providerId="AD" clId="Web-{39DC31B2-3A29-ED32-13D6-874CA93A070A}" dt="2019-08-29T10:46:48.357" v="7"/>
          <pc:sldLayoutMkLst>
            <pc:docMk/>
            <pc:sldMasterMk cId="3463799971" sldId="2147483793"/>
            <pc:sldLayoutMk cId="1315764981" sldId="2147483801"/>
          </pc:sldLayoutMkLst>
        </pc:sldLayoutChg>
        <pc:sldLayoutChg chg="add mod replId setBg">
          <pc:chgData name="Peter Doyle" userId="S::p.doyle@uwtsd.ac.uk::9eb13c6d-8f51-46c9-bcaf-0558aa31b953" providerId="AD" clId="Web-{39DC31B2-3A29-ED32-13D6-874CA93A070A}" dt="2019-08-29T10:46:48.357" v="7"/>
          <pc:sldLayoutMkLst>
            <pc:docMk/>
            <pc:sldMasterMk cId="3463799971" sldId="2147483793"/>
            <pc:sldLayoutMk cId="1244960860" sldId="2147483802"/>
          </pc:sldLayoutMkLst>
        </pc:sldLayoutChg>
        <pc:sldLayoutChg chg="add mod replId setBg">
          <pc:chgData name="Peter Doyle" userId="S::p.doyle@uwtsd.ac.uk::9eb13c6d-8f51-46c9-bcaf-0558aa31b953" providerId="AD" clId="Web-{39DC31B2-3A29-ED32-13D6-874CA93A070A}" dt="2019-08-29T10:46:48.357" v="7"/>
          <pc:sldLayoutMkLst>
            <pc:docMk/>
            <pc:sldMasterMk cId="3463799971" sldId="2147483793"/>
            <pc:sldLayoutMk cId="3460175654" sldId="2147483803"/>
          </pc:sldLayoutMkLst>
        </pc:sldLayoutChg>
        <pc:sldLayoutChg chg="add mod replId setBg">
          <pc:chgData name="Peter Doyle" userId="S::p.doyle@uwtsd.ac.uk::9eb13c6d-8f51-46c9-bcaf-0558aa31b953" providerId="AD" clId="Web-{39DC31B2-3A29-ED32-13D6-874CA93A070A}" dt="2019-08-29T10:46:48.357" v="7"/>
          <pc:sldLayoutMkLst>
            <pc:docMk/>
            <pc:sldMasterMk cId="3463799971" sldId="2147483793"/>
            <pc:sldLayoutMk cId="106917645" sldId="2147483804"/>
          </pc:sldLayoutMkLst>
        </pc:sldLayoutChg>
        <pc:sldLayoutChg chg="add mod replId setBg">
          <pc:chgData name="Peter Doyle" userId="S::p.doyle@uwtsd.ac.uk::9eb13c6d-8f51-46c9-bcaf-0558aa31b953" providerId="AD" clId="Web-{39DC31B2-3A29-ED32-13D6-874CA93A070A}" dt="2019-08-29T10:46:48.357" v="7"/>
          <pc:sldLayoutMkLst>
            <pc:docMk/>
            <pc:sldMasterMk cId="3463799971" sldId="2147483793"/>
            <pc:sldLayoutMk cId="3299126757" sldId="2147483805"/>
          </pc:sldLayoutMkLst>
        </pc:sldLayoutChg>
      </pc:sldMasterChg>
    </pc:docChg>
  </pc:docChgLst>
  <pc:docChgLst>
    <pc:chgData name="Peter Doyle" userId="S::p.doyle@uwtsd.ac.uk::9eb13c6d-8f51-46c9-bcaf-0558aa31b953" providerId="AD" clId="Web-{C39BC338-B928-C456-9AE8-213789CF21D3}"/>
    <pc:docChg chg="delSld modSld">
      <pc:chgData name="Peter Doyle" userId="S::p.doyle@uwtsd.ac.uk::9eb13c6d-8f51-46c9-bcaf-0558aa31b953" providerId="AD" clId="Web-{C39BC338-B928-C456-9AE8-213789CF21D3}" dt="2020-02-06T13:45:38.142" v="121"/>
      <pc:docMkLst>
        <pc:docMk/>
      </pc:docMkLst>
      <pc:sldChg chg="modSp">
        <pc:chgData name="Peter Doyle" userId="S::p.doyle@uwtsd.ac.uk::9eb13c6d-8f51-46c9-bcaf-0558aa31b953" providerId="AD" clId="Web-{C39BC338-B928-C456-9AE8-213789CF21D3}" dt="2020-02-06T13:45:09.798" v="113" actId="20577"/>
        <pc:sldMkLst>
          <pc:docMk/>
          <pc:sldMk cId="1268034337" sldId="275"/>
        </pc:sldMkLst>
        <pc:spChg chg="mod">
          <ac:chgData name="Peter Doyle" userId="S::p.doyle@uwtsd.ac.uk::9eb13c6d-8f51-46c9-bcaf-0558aa31b953" providerId="AD" clId="Web-{C39BC338-B928-C456-9AE8-213789CF21D3}" dt="2020-02-06T13:45:09.798" v="113" actId="20577"/>
          <ac:spMkLst>
            <pc:docMk/>
            <pc:sldMk cId="1268034337" sldId="275"/>
            <ac:spMk id="3" creationId="{00000000-0000-0000-0000-000000000000}"/>
          </ac:spMkLst>
        </pc:spChg>
      </pc:sldChg>
      <pc:sldChg chg="del">
        <pc:chgData name="Peter Doyle" userId="S::p.doyle@uwtsd.ac.uk::9eb13c6d-8f51-46c9-bcaf-0558aa31b953" providerId="AD" clId="Web-{C39BC338-B928-C456-9AE8-213789CF21D3}" dt="2020-02-06T13:45:38.142" v="121"/>
        <pc:sldMkLst>
          <pc:docMk/>
          <pc:sldMk cId="3553994218" sldId="284"/>
        </pc:sldMkLst>
      </pc:sldChg>
      <pc:sldChg chg="addSp modSp">
        <pc:chgData name="Peter Doyle" userId="S::p.doyle@uwtsd.ac.uk::9eb13c6d-8f51-46c9-bcaf-0558aa31b953" providerId="AD" clId="Web-{C39BC338-B928-C456-9AE8-213789CF21D3}" dt="2020-02-06T13:41:01.471" v="66" actId="20577"/>
        <pc:sldMkLst>
          <pc:docMk/>
          <pc:sldMk cId="734182260" sldId="302"/>
        </pc:sldMkLst>
        <pc:spChg chg="mod">
          <ac:chgData name="Peter Doyle" userId="S::p.doyle@uwtsd.ac.uk::9eb13c6d-8f51-46c9-bcaf-0558aa31b953" providerId="AD" clId="Web-{C39BC338-B928-C456-9AE8-213789CF21D3}" dt="2020-02-06T13:41:01.471" v="66" actId="20577"/>
          <ac:spMkLst>
            <pc:docMk/>
            <pc:sldMk cId="734182260" sldId="302"/>
            <ac:spMk id="3" creationId="{00000000-0000-0000-0000-000000000000}"/>
          </ac:spMkLst>
        </pc:spChg>
        <pc:picChg chg="add mod">
          <ac:chgData name="Peter Doyle" userId="S::p.doyle@uwtsd.ac.uk::9eb13c6d-8f51-46c9-bcaf-0558aa31b953" providerId="AD" clId="Web-{C39BC338-B928-C456-9AE8-213789CF21D3}" dt="2020-02-06T13:40:51.940" v="63" actId="1076"/>
          <ac:picMkLst>
            <pc:docMk/>
            <pc:sldMk cId="734182260" sldId="302"/>
            <ac:picMk id="4" creationId="{82D3BA03-5611-49D5-B94D-CC3CEACE2B0C}"/>
          </ac:picMkLst>
        </pc:picChg>
      </pc:sldChg>
      <pc:sldChg chg="modSp">
        <pc:chgData name="Peter Doyle" userId="S::p.doyle@uwtsd.ac.uk::9eb13c6d-8f51-46c9-bcaf-0558aa31b953" providerId="AD" clId="Web-{C39BC338-B928-C456-9AE8-213789CF21D3}" dt="2020-02-06T13:45:26.095" v="119" actId="20577"/>
        <pc:sldMkLst>
          <pc:docMk/>
          <pc:sldMk cId="2629492690" sldId="489"/>
        </pc:sldMkLst>
        <pc:spChg chg="mod">
          <ac:chgData name="Peter Doyle" userId="S::p.doyle@uwtsd.ac.uk::9eb13c6d-8f51-46c9-bcaf-0558aa31b953" providerId="AD" clId="Web-{C39BC338-B928-C456-9AE8-213789CF21D3}" dt="2020-02-06T13:45:26.095" v="119" actId="20577"/>
          <ac:spMkLst>
            <pc:docMk/>
            <pc:sldMk cId="2629492690" sldId="489"/>
            <ac:spMk id="3" creationId="{471EF4D4-EF9C-4CF5-BFC0-91C8AE3AB66B}"/>
          </ac:spMkLst>
        </pc:spChg>
      </pc:sldChg>
      <pc:sldChg chg="del">
        <pc:chgData name="Peter Doyle" userId="S::p.doyle@uwtsd.ac.uk::9eb13c6d-8f51-46c9-bcaf-0558aa31b953" providerId="AD" clId="Web-{C39BC338-B928-C456-9AE8-213789CF21D3}" dt="2020-02-06T13:41:34.768" v="68"/>
        <pc:sldMkLst>
          <pc:docMk/>
          <pc:sldMk cId="1784416176" sldId="543"/>
        </pc:sldMkLst>
      </pc:sldChg>
    </pc:docChg>
  </pc:docChgLst>
  <pc:docChgLst>
    <pc:chgData name="Peter Doyle" userId="S::p.doyle@uwtsd.ac.uk::9eb13c6d-8f51-46c9-bcaf-0558aa31b953" providerId="AD" clId="Web-{6480E27B-A039-70EC-AB4C-667D1B2CF619}"/>
    <pc:docChg chg="addSld delSld modSld">
      <pc:chgData name="Peter Doyle" userId="S::p.doyle@uwtsd.ac.uk::9eb13c6d-8f51-46c9-bcaf-0558aa31b953" providerId="AD" clId="Web-{6480E27B-A039-70EC-AB4C-667D1B2CF619}" dt="2020-02-03T14:28:40.342" v="248" actId="20577"/>
      <pc:docMkLst>
        <pc:docMk/>
      </pc:docMkLst>
      <pc:sldChg chg="modSp">
        <pc:chgData name="Peter Doyle" userId="S::p.doyle@uwtsd.ac.uk::9eb13c6d-8f51-46c9-bcaf-0558aa31b953" providerId="AD" clId="Web-{6480E27B-A039-70EC-AB4C-667D1B2CF619}" dt="2020-02-03T14:28:40.342" v="247" actId="20577"/>
        <pc:sldMkLst>
          <pc:docMk/>
          <pc:sldMk cId="147102786" sldId="354"/>
        </pc:sldMkLst>
        <pc:spChg chg="mod">
          <ac:chgData name="Peter Doyle" userId="S::p.doyle@uwtsd.ac.uk::9eb13c6d-8f51-46c9-bcaf-0558aa31b953" providerId="AD" clId="Web-{6480E27B-A039-70EC-AB4C-667D1B2CF619}" dt="2020-02-03T14:28:40.342" v="247" actId="20577"/>
          <ac:spMkLst>
            <pc:docMk/>
            <pc:sldMk cId="147102786" sldId="354"/>
            <ac:spMk id="3" creationId="{00000000-0000-0000-0000-000000000000}"/>
          </ac:spMkLst>
        </pc:spChg>
      </pc:sldChg>
      <pc:sldChg chg="del">
        <pc:chgData name="Peter Doyle" userId="S::p.doyle@uwtsd.ac.uk::9eb13c6d-8f51-46c9-bcaf-0558aa31b953" providerId="AD" clId="Web-{6480E27B-A039-70EC-AB4C-667D1B2CF619}" dt="2020-02-03T14:21:32.969" v="0"/>
        <pc:sldMkLst>
          <pc:docMk/>
          <pc:sldMk cId="1830443589" sldId="515"/>
        </pc:sldMkLst>
      </pc:sldChg>
      <pc:sldChg chg="addSp delSp modSp new">
        <pc:chgData name="Peter Doyle" userId="S::p.doyle@uwtsd.ac.uk::9eb13c6d-8f51-46c9-bcaf-0558aa31b953" providerId="AD" clId="Web-{6480E27B-A039-70EC-AB4C-667D1B2CF619}" dt="2020-02-03T14:22:03.344" v="6" actId="14100"/>
        <pc:sldMkLst>
          <pc:docMk/>
          <pc:sldMk cId="1784416176" sldId="543"/>
        </pc:sldMkLst>
        <pc:spChg chg="del">
          <ac:chgData name="Peter Doyle" userId="S::p.doyle@uwtsd.ac.uk::9eb13c6d-8f51-46c9-bcaf-0558aa31b953" providerId="AD" clId="Web-{6480E27B-A039-70EC-AB4C-667D1B2CF619}" dt="2020-02-03T14:21:50.219" v="2"/>
          <ac:spMkLst>
            <pc:docMk/>
            <pc:sldMk cId="1784416176" sldId="543"/>
            <ac:spMk id="3" creationId="{FBD7A9FB-B0A4-4740-A2E0-6C08955590C5}"/>
          </ac:spMkLst>
        </pc:spChg>
        <pc:picChg chg="add mod ord">
          <ac:chgData name="Peter Doyle" userId="S::p.doyle@uwtsd.ac.uk::9eb13c6d-8f51-46c9-bcaf-0558aa31b953" providerId="AD" clId="Web-{6480E27B-A039-70EC-AB4C-667D1B2CF619}" dt="2020-02-03T14:22:03.344" v="6" actId="14100"/>
          <ac:picMkLst>
            <pc:docMk/>
            <pc:sldMk cId="1784416176" sldId="543"/>
            <ac:picMk id="4" creationId="{911F8639-888D-4EAD-812A-FEC6120A6572}"/>
          </ac:picMkLst>
        </pc:picChg>
      </pc:sldChg>
      <pc:sldChg chg="modSp new">
        <pc:chgData name="Peter Doyle" userId="S::p.doyle@uwtsd.ac.uk::9eb13c6d-8f51-46c9-bcaf-0558aa31b953" providerId="AD" clId="Web-{6480E27B-A039-70EC-AB4C-667D1B2CF619}" dt="2020-02-03T14:24:33.562" v="70" actId="20577"/>
        <pc:sldMkLst>
          <pc:docMk/>
          <pc:sldMk cId="2318558530" sldId="544"/>
        </pc:sldMkLst>
        <pc:spChg chg="mod">
          <ac:chgData name="Peter Doyle" userId="S::p.doyle@uwtsd.ac.uk::9eb13c6d-8f51-46c9-bcaf-0558aa31b953" providerId="AD" clId="Web-{6480E27B-A039-70EC-AB4C-667D1B2CF619}" dt="2020-02-03T14:23:38.922" v="14" actId="20577"/>
          <ac:spMkLst>
            <pc:docMk/>
            <pc:sldMk cId="2318558530" sldId="544"/>
            <ac:spMk id="2" creationId="{5533FB46-7F6B-4F81-BBCF-1333E6FBDB3A}"/>
          </ac:spMkLst>
        </pc:spChg>
        <pc:spChg chg="mod">
          <ac:chgData name="Peter Doyle" userId="S::p.doyle@uwtsd.ac.uk::9eb13c6d-8f51-46c9-bcaf-0558aa31b953" providerId="AD" clId="Web-{6480E27B-A039-70EC-AB4C-667D1B2CF619}" dt="2020-02-03T14:24:33.562" v="70" actId="20577"/>
          <ac:spMkLst>
            <pc:docMk/>
            <pc:sldMk cId="2318558530" sldId="544"/>
            <ac:spMk id="3" creationId="{D72F25E9-BF51-4E4F-B1CF-4005564EEEBE}"/>
          </ac:spMkLst>
        </pc:spChg>
      </pc:sldChg>
    </pc:docChg>
  </pc:docChgLst>
  <pc:docChgLst>
    <pc:chgData name="Peter Doyle" userId="S::p.doyle@uwtsd.ac.uk::9eb13c6d-8f51-46c9-bcaf-0558aa31b953" providerId="AD" clId="Web-{7360F18E-65F0-9B0B-1C0B-1B3A5608B6EF}"/>
    <pc:docChg chg="addSld delSld modSld">
      <pc:chgData name="Peter Doyle" userId="S::p.doyle@uwtsd.ac.uk::9eb13c6d-8f51-46c9-bcaf-0558aa31b953" providerId="AD" clId="Web-{7360F18E-65F0-9B0B-1C0B-1B3A5608B6EF}" dt="2020-02-05T15:33:26.335" v="80" actId="20577"/>
      <pc:docMkLst>
        <pc:docMk/>
      </pc:docMkLst>
      <pc:sldChg chg="modSp">
        <pc:chgData name="Peter Doyle" userId="S::p.doyle@uwtsd.ac.uk::9eb13c6d-8f51-46c9-bcaf-0558aa31b953" providerId="AD" clId="Web-{7360F18E-65F0-9B0B-1C0B-1B3A5608B6EF}" dt="2020-02-05T15:31:04.631" v="8" actId="20577"/>
        <pc:sldMkLst>
          <pc:docMk/>
          <pc:sldMk cId="3689640197" sldId="453"/>
        </pc:sldMkLst>
        <pc:spChg chg="mod">
          <ac:chgData name="Peter Doyle" userId="S::p.doyle@uwtsd.ac.uk::9eb13c6d-8f51-46c9-bcaf-0558aa31b953" providerId="AD" clId="Web-{7360F18E-65F0-9B0B-1C0B-1B3A5608B6EF}" dt="2020-02-05T15:31:04.631" v="8" actId="20577"/>
          <ac:spMkLst>
            <pc:docMk/>
            <pc:sldMk cId="3689640197" sldId="453"/>
            <ac:spMk id="2" creationId="{B741E2C4-09CA-4333-8732-32F91877E739}"/>
          </ac:spMkLst>
        </pc:spChg>
      </pc:sldChg>
      <pc:sldChg chg="del">
        <pc:chgData name="Peter Doyle" userId="S::p.doyle@uwtsd.ac.uk::9eb13c6d-8f51-46c9-bcaf-0558aa31b953" providerId="AD" clId="Web-{7360F18E-65F0-9B0B-1C0B-1B3A5608B6EF}" dt="2020-02-05T15:31:47.975" v="10"/>
        <pc:sldMkLst>
          <pc:docMk/>
          <pc:sldMk cId="111901062" sldId="490"/>
        </pc:sldMkLst>
      </pc:sldChg>
      <pc:sldChg chg="modSp">
        <pc:chgData name="Peter Doyle" userId="S::p.doyle@uwtsd.ac.uk::9eb13c6d-8f51-46c9-bcaf-0558aa31b953" providerId="AD" clId="Web-{7360F18E-65F0-9B0B-1C0B-1B3A5608B6EF}" dt="2020-02-05T15:32:21.928" v="32" actId="1076"/>
        <pc:sldMkLst>
          <pc:docMk/>
          <pc:sldMk cId="2318558530" sldId="544"/>
        </pc:sldMkLst>
        <pc:spChg chg="mod">
          <ac:chgData name="Peter Doyle" userId="S::p.doyle@uwtsd.ac.uk::9eb13c6d-8f51-46c9-bcaf-0558aa31b953" providerId="AD" clId="Web-{7360F18E-65F0-9B0B-1C0B-1B3A5608B6EF}" dt="2020-02-05T15:32:21.928" v="32" actId="1076"/>
          <ac:spMkLst>
            <pc:docMk/>
            <pc:sldMk cId="2318558530" sldId="544"/>
            <ac:spMk id="2" creationId="{5533FB46-7F6B-4F81-BBCF-1333E6FBDB3A}"/>
          </ac:spMkLst>
        </pc:spChg>
        <pc:spChg chg="mod">
          <ac:chgData name="Peter Doyle" userId="S::p.doyle@uwtsd.ac.uk::9eb13c6d-8f51-46c9-bcaf-0558aa31b953" providerId="AD" clId="Web-{7360F18E-65F0-9B0B-1C0B-1B3A5608B6EF}" dt="2020-02-05T15:32:13.741" v="29" actId="20577"/>
          <ac:spMkLst>
            <pc:docMk/>
            <pc:sldMk cId="2318558530" sldId="544"/>
            <ac:spMk id="3" creationId="{D72F25E9-BF51-4E4F-B1CF-4005564EEEBE}"/>
          </ac:spMkLst>
        </pc:spChg>
      </pc:sldChg>
      <pc:sldChg chg="modSp new">
        <pc:chgData name="Peter Doyle" userId="S::p.doyle@uwtsd.ac.uk::9eb13c6d-8f51-46c9-bcaf-0558aa31b953" providerId="AD" clId="Web-{7360F18E-65F0-9B0B-1C0B-1B3A5608B6EF}" dt="2020-02-05T15:33:26.335" v="80" actId="20577"/>
        <pc:sldMkLst>
          <pc:docMk/>
          <pc:sldMk cId="1876818858" sldId="545"/>
        </pc:sldMkLst>
        <pc:spChg chg="mod">
          <ac:chgData name="Peter Doyle" userId="S::p.doyle@uwtsd.ac.uk::9eb13c6d-8f51-46c9-bcaf-0558aa31b953" providerId="AD" clId="Web-{7360F18E-65F0-9B0B-1C0B-1B3A5608B6EF}" dt="2020-02-05T15:33:26.335" v="80" actId="20577"/>
          <ac:spMkLst>
            <pc:docMk/>
            <pc:sldMk cId="1876818858" sldId="545"/>
            <ac:spMk id="2" creationId="{35DEDAD4-EEA2-4242-BA89-E05D708D984D}"/>
          </ac:spMkLst>
        </pc:spChg>
      </pc:sldChg>
    </pc:docChg>
  </pc:docChgLst>
  <pc:docChgLst>
    <pc:chgData name="Peter Doyle" userId="S::p.doyle@uwtsd.ac.uk::9eb13c6d-8f51-46c9-bcaf-0558aa31b953" providerId="AD" clId="Web-{FA785A41-2361-1E91-90EF-A2480C3D70FB}"/>
    <pc:docChg chg="modSld">
      <pc:chgData name="Peter Doyle" userId="S::p.doyle@uwtsd.ac.uk::9eb13c6d-8f51-46c9-bcaf-0558aa31b953" providerId="AD" clId="Web-{FA785A41-2361-1E91-90EF-A2480C3D70FB}" dt="2020-02-04T12:02:38.553" v="40" actId="20577"/>
      <pc:docMkLst>
        <pc:docMk/>
      </pc:docMkLst>
      <pc:sldChg chg="modSp">
        <pc:chgData name="Peter Doyle" userId="S::p.doyle@uwtsd.ac.uk::9eb13c6d-8f51-46c9-bcaf-0558aa31b953" providerId="AD" clId="Web-{FA785A41-2361-1E91-90EF-A2480C3D70FB}" dt="2020-02-04T11:58:43.866" v="2" actId="14100"/>
        <pc:sldMkLst>
          <pc:docMk/>
          <pc:sldMk cId="2804116352" sldId="267"/>
        </pc:sldMkLst>
        <pc:graphicFrameChg chg="mod">
          <ac:chgData name="Peter Doyle" userId="S::p.doyle@uwtsd.ac.uk::9eb13c6d-8f51-46c9-bcaf-0558aa31b953" providerId="AD" clId="Web-{FA785A41-2361-1E91-90EF-A2480C3D70FB}" dt="2020-02-04T11:58:43.866" v="2" actId="14100"/>
          <ac:graphicFrameMkLst>
            <pc:docMk/>
            <pc:sldMk cId="2804116352" sldId="267"/>
            <ac:graphicFrameMk id="5" creationId="{00000000-0000-0000-0000-000000000000}"/>
          </ac:graphicFrameMkLst>
        </pc:graphicFrameChg>
      </pc:sldChg>
      <pc:sldChg chg="modSp">
        <pc:chgData name="Peter Doyle" userId="S::p.doyle@uwtsd.ac.uk::9eb13c6d-8f51-46c9-bcaf-0558aa31b953" providerId="AD" clId="Web-{FA785A41-2361-1E91-90EF-A2480C3D70FB}" dt="2020-02-04T12:00:08.350" v="8" actId="20577"/>
        <pc:sldMkLst>
          <pc:docMk/>
          <pc:sldMk cId="3553994218" sldId="284"/>
        </pc:sldMkLst>
        <pc:spChg chg="mod">
          <ac:chgData name="Peter Doyle" userId="S::p.doyle@uwtsd.ac.uk::9eb13c6d-8f51-46c9-bcaf-0558aa31b953" providerId="AD" clId="Web-{FA785A41-2361-1E91-90EF-A2480C3D70FB}" dt="2020-02-04T12:00:08.350" v="8" actId="20577"/>
          <ac:spMkLst>
            <pc:docMk/>
            <pc:sldMk cId="3553994218" sldId="284"/>
            <ac:spMk id="3" creationId="{00000000-0000-0000-0000-000000000000}"/>
          </ac:spMkLst>
        </pc:spChg>
      </pc:sldChg>
      <pc:sldChg chg="modSp">
        <pc:chgData name="Peter Doyle" userId="S::p.doyle@uwtsd.ac.uk::9eb13c6d-8f51-46c9-bcaf-0558aa31b953" providerId="AD" clId="Web-{FA785A41-2361-1E91-90EF-A2480C3D70FB}" dt="2020-02-04T11:59:59.804" v="7" actId="14100"/>
        <pc:sldMkLst>
          <pc:docMk/>
          <pc:sldMk cId="2589379463" sldId="433"/>
        </pc:sldMkLst>
        <pc:picChg chg="mod">
          <ac:chgData name="Peter Doyle" userId="S::p.doyle@uwtsd.ac.uk::9eb13c6d-8f51-46c9-bcaf-0558aa31b953" providerId="AD" clId="Web-{FA785A41-2361-1E91-90EF-A2480C3D70FB}" dt="2020-02-04T11:59:59.804" v="7" actId="14100"/>
          <ac:picMkLst>
            <pc:docMk/>
            <pc:sldMk cId="2589379463" sldId="433"/>
            <ac:picMk id="5" creationId="{57BBC36A-20FC-4C6C-BC25-21DC71770B8D}"/>
          </ac:picMkLst>
        </pc:picChg>
      </pc:sldChg>
      <pc:sldChg chg="modSp">
        <pc:chgData name="Peter Doyle" userId="S::p.doyle@uwtsd.ac.uk::9eb13c6d-8f51-46c9-bcaf-0558aa31b953" providerId="AD" clId="Web-{FA785A41-2361-1E91-90EF-A2480C3D70FB}" dt="2020-02-04T12:01:02.725" v="14" actId="20577"/>
        <pc:sldMkLst>
          <pc:docMk/>
          <pc:sldMk cId="4169758164" sldId="452"/>
        </pc:sldMkLst>
        <pc:spChg chg="mod">
          <ac:chgData name="Peter Doyle" userId="S::p.doyle@uwtsd.ac.uk::9eb13c6d-8f51-46c9-bcaf-0558aa31b953" providerId="AD" clId="Web-{FA785A41-2361-1E91-90EF-A2480C3D70FB}" dt="2020-02-04T12:01:02.725" v="14" actId="20577"/>
          <ac:spMkLst>
            <pc:docMk/>
            <pc:sldMk cId="4169758164" sldId="452"/>
            <ac:spMk id="18" creationId="{766723EA-85C4-4818-840F-31369DD688C3}"/>
          </ac:spMkLst>
        </pc:spChg>
      </pc:sldChg>
      <pc:sldChg chg="modSp">
        <pc:chgData name="Peter Doyle" userId="S::p.doyle@uwtsd.ac.uk::9eb13c6d-8f51-46c9-bcaf-0558aa31b953" providerId="AD" clId="Web-{FA785A41-2361-1E91-90EF-A2480C3D70FB}" dt="2020-02-04T12:00:55.460" v="11" actId="20577"/>
        <pc:sldMkLst>
          <pc:docMk/>
          <pc:sldMk cId="3689640197" sldId="453"/>
        </pc:sldMkLst>
        <pc:spChg chg="mod">
          <ac:chgData name="Peter Doyle" userId="S::p.doyle@uwtsd.ac.uk::9eb13c6d-8f51-46c9-bcaf-0558aa31b953" providerId="AD" clId="Web-{FA785A41-2361-1E91-90EF-A2480C3D70FB}" dt="2020-02-04T12:00:55.460" v="11" actId="20577"/>
          <ac:spMkLst>
            <pc:docMk/>
            <pc:sldMk cId="3689640197" sldId="453"/>
            <ac:spMk id="3" creationId="{11711304-D900-4ECB-BC3E-B09429EA1C57}"/>
          </ac:spMkLst>
        </pc:spChg>
      </pc:sldChg>
      <pc:sldChg chg="modSp">
        <pc:chgData name="Peter Doyle" userId="S::p.doyle@uwtsd.ac.uk::9eb13c6d-8f51-46c9-bcaf-0558aa31b953" providerId="AD" clId="Web-{FA785A41-2361-1E91-90EF-A2480C3D70FB}" dt="2020-02-04T12:02:00.178" v="22" actId="14100"/>
        <pc:sldMkLst>
          <pc:docMk/>
          <pc:sldMk cId="1282159995" sldId="466"/>
        </pc:sldMkLst>
        <pc:spChg chg="mod">
          <ac:chgData name="Peter Doyle" userId="S::p.doyle@uwtsd.ac.uk::9eb13c6d-8f51-46c9-bcaf-0558aa31b953" providerId="AD" clId="Web-{FA785A41-2361-1E91-90EF-A2480C3D70FB}" dt="2020-02-04T12:01:51.834" v="17" actId="20577"/>
          <ac:spMkLst>
            <pc:docMk/>
            <pc:sldMk cId="1282159995" sldId="466"/>
            <ac:spMk id="2" creationId="{F9BF12F9-F686-4C3D-B593-F26013369A2E}"/>
          </ac:spMkLst>
        </pc:spChg>
        <pc:picChg chg="mod">
          <ac:chgData name="Peter Doyle" userId="S::p.doyle@uwtsd.ac.uk::9eb13c6d-8f51-46c9-bcaf-0558aa31b953" providerId="AD" clId="Web-{FA785A41-2361-1E91-90EF-A2480C3D70FB}" dt="2020-02-04T12:02:00.178" v="22" actId="14100"/>
          <ac:picMkLst>
            <pc:docMk/>
            <pc:sldMk cId="1282159995" sldId="466"/>
            <ac:picMk id="5" creationId="{DB7D9C54-5A8C-4FA8-AFB7-4FED964266B4}"/>
          </ac:picMkLst>
        </pc:picChg>
      </pc:sldChg>
      <pc:sldChg chg="modSp">
        <pc:chgData name="Peter Doyle" userId="S::p.doyle@uwtsd.ac.uk::9eb13c6d-8f51-46c9-bcaf-0558aa31b953" providerId="AD" clId="Web-{FA785A41-2361-1E91-90EF-A2480C3D70FB}" dt="2020-02-04T12:02:12.600" v="23" actId="20577"/>
        <pc:sldMkLst>
          <pc:docMk/>
          <pc:sldMk cId="1511635245" sldId="467"/>
        </pc:sldMkLst>
        <pc:spChg chg="mod">
          <ac:chgData name="Peter Doyle" userId="S::p.doyle@uwtsd.ac.uk::9eb13c6d-8f51-46c9-bcaf-0558aa31b953" providerId="AD" clId="Web-{FA785A41-2361-1E91-90EF-A2480C3D70FB}" dt="2020-02-04T12:02:12.600" v="23" actId="20577"/>
          <ac:spMkLst>
            <pc:docMk/>
            <pc:sldMk cId="1511635245" sldId="467"/>
            <ac:spMk id="2" creationId="{A885122B-9DDD-44B8-AB6C-837406457277}"/>
          </ac:spMkLst>
        </pc:spChg>
      </pc:sldChg>
      <pc:sldChg chg="modSp">
        <pc:chgData name="Peter Doyle" userId="S::p.doyle@uwtsd.ac.uk::9eb13c6d-8f51-46c9-bcaf-0558aa31b953" providerId="AD" clId="Web-{FA785A41-2361-1E91-90EF-A2480C3D70FB}" dt="2020-02-04T12:02:38.553" v="39" actId="20577"/>
        <pc:sldMkLst>
          <pc:docMk/>
          <pc:sldMk cId="111901062" sldId="490"/>
        </pc:sldMkLst>
        <pc:spChg chg="mod">
          <ac:chgData name="Peter Doyle" userId="S::p.doyle@uwtsd.ac.uk::9eb13c6d-8f51-46c9-bcaf-0558aa31b953" providerId="AD" clId="Web-{FA785A41-2361-1E91-90EF-A2480C3D70FB}" dt="2020-02-04T12:02:38.553" v="39" actId="20577"/>
          <ac:spMkLst>
            <pc:docMk/>
            <pc:sldMk cId="111901062" sldId="490"/>
            <ac:spMk id="5" creationId="{812435F1-B7FA-4037-B14B-0EF9EDB0A5FD}"/>
          </ac:spMkLst>
        </pc:spChg>
      </pc:sldChg>
    </pc:docChg>
  </pc:docChgLst>
  <pc:docChgLst>
    <pc:chgData name="Peter Doyle" userId="S::p.doyle@uwtsd.ac.uk::9eb13c6d-8f51-46c9-bcaf-0558aa31b953" providerId="AD" clId="Web-{6B7CAD87-874F-C7DF-E17E-63B55FE61914}"/>
    <pc:docChg chg="modSld">
      <pc:chgData name="Peter Doyle" userId="S::p.doyle@uwtsd.ac.uk::9eb13c6d-8f51-46c9-bcaf-0558aa31b953" providerId="AD" clId="Web-{6B7CAD87-874F-C7DF-E17E-63B55FE61914}" dt="2019-12-19T15:07:53.295" v="2" actId="14100"/>
      <pc:docMkLst>
        <pc:docMk/>
      </pc:docMkLst>
      <pc:sldChg chg="modSp">
        <pc:chgData name="Peter Doyle" userId="S::p.doyle@uwtsd.ac.uk::9eb13c6d-8f51-46c9-bcaf-0558aa31b953" providerId="AD" clId="Web-{6B7CAD87-874F-C7DF-E17E-63B55FE61914}" dt="2019-12-19T15:07:53.295" v="2" actId="14100"/>
        <pc:sldMkLst>
          <pc:docMk/>
          <pc:sldMk cId="2804116352" sldId="267"/>
        </pc:sldMkLst>
        <pc:graphicFrameChg chg="mod">
          <ac:chgData name="Peter Doyle" userId="S::p.doyle@uwtsd.ac.uk::9eb13c6d-8f51-46c9-bcaf-0558aa31b953" providerId="AD" clId="Web-{6B7CAD87-874F-C7DF-E17E-63B55FE61914}" dt="2019-12-19T15:07:53.295" v="2" actId="14100"/>
          <ac:graphicFrameMkLst>
            <pc:docMk/>
            <pc:sldMk cId="2804116352" sldId="267"/>
            <ac:graphicFrameMk id="5" creationId="{00000000-0000-0000-0000-000000000000}"/>
          </ac:graphicFrameMkLst>
        </pc:graphicFrameChg>
      </pc:sldChg>
    </pc:docChg>
  </pc:docChgLst>
  <pc:docChgLst>
    <pc:chgData name="Peter Doyle" userId="S::p.doyle@uwtsd.ac.uk::9eb13c6d-8f51-46c9-bcaf-0558aa31b953" providerId="AD" clId="Web-{93EBA979-81C0-3EB0-C04E-D9C61504F977}"/>
    <pc:docChg chg="modSld">
      <pc:chgData name="Peter Doyle" userId="S::p.doyle@uwtsd.ac.uk::9eb13c6d-8f51-46c9-bcaf-0558aa31b953" providerId="AD" clId="Web-{93EBA979-81C0-3EB0-C04E-D9C61504F977}" dt="2020-01-30T12:08:02.493" v="8" actId="1076"/>
      <pc:docMkLst>
        <pc:docMk/>
      </pc:docMkLst>
      <pc:sldChg chg="modSp">
        <pc:chgData name="Peter Doyle" userId="S::p.doyle@uwtsd.ac.uk::9eb13c6d-8f51-46c9-bcaf-0558aa31b953" providerId="AD" clId="Web-{93EBA979-81C0-3EB0-C04E-D9C61504F977}" dt="2020-01-30T12:07:07.134" v="2" actId="1076"/>
        <pc:sldMkLst>
          <pc:docMk/>
          <pc:sldMk cId="2804116352" sldId="267"/>
        </pc:sldMkLst>
        <pc:graphicFrameChg chg="mod">
          <ac:chgData name="Peter Doyle" userId="S::p.doyle@uwtsd.ac.uk::9eb13c6d-8f51-46c9-bcaf-0558aa31b953" providerId="AD" clId="Web-{93EBA979-81C0-3EB0-C04E-D9C61504F977}" dt="2020-01-30T12:07:07.134" v="2" actId="1076"/>
          <ac:graphicFrameMkLst>
            <pc:docMk/>
            <pc:sldMk cId="2804116352" sldId="267"/>
            <ac:graphicFrameMk id="5" creationId="{00000000-0000-0000-0000-000000000000}"/>
          </ac:graphicFrameMkLst>
        </pc:graphicFrameChg>
      </pc:sldChg>
      <pc:sldChg chg="modSp">
        <pc:chgData name="Peter Doyle" userId="S::p.doyle@uwtsd.ac.uk::9eb13c6d-8f51-46c9-bcaf-0558aa31b953" providerId="AD" clId="Web-{93EBA979-81C0-3EB0-C04E-D9C61504F977}" dt="2020-01-30T12:08:02.493" v="8" actId="1076"/>
        <pc:sldMkLst>
          <pc:docMk/>
          <pc:sldMk cId="137104310" sldId="506"/>
        </pc:sldMkLst>
        <pc:spChg chg="mod">
          <ac:chgData name="Peter Doyle" userId="S::p.doyle@uwtsd.ac.uk::9eb13c6d-8f51-46c9-bcaf-0558aa31b953" providerId="AD" clId="Web-{93EBA979-81C0-3EB0-C04E-D9C61504F977}" dt="2020-01-30T12:08:02.493" v="8" actId="1076"/>
          <ac:spMkLst>
            <pc:docMk/>
            <pc:sldMk cId="137104310" sldId="506"/>
            <ac:spMk id="2" creationId="{03D8B836-146C-4A78-AF25-376F3B98B156}"/>
          </ac:spMkLst>
        </pc:spChg>
        <pc:spChg chg="mod">
          <ac:chgData name="Peter Doyle" userId="S::p.doyle@uwtsd.ac.uk::9eb13c6d-8f51-46c9-bcaf-0558aa31b953" providerId="AD" clId="Web-{93EBA979-81C0-3EB0-C04E-D9C61504F977}" dt="2020-01-30T12:07:48.649" v="4" actId="14100"/>
          <ac:spMkLst>
            <pc:docMk/>
            <pc:sldMk cId="137104310" sldId="506"/>
            <ac:spMk id="3" creationId="{60974310-B4D6-4CFA-87EA-FECD425933BC}"/>
          </ac:spMkLst>
        </pc:spChg>
      </pc:sldChg>
    </pc:docChg>
  </pc:docChgLst>
  <pc:docChgLst>
    <pc:chgData name="Peter Doyle" userId="S::p.doyle@uwtsd.ac.uk::9eb13c6d-8f51-46c9-bcaf-0558aa31b953" providerId="AD" clId="Web-{ED5F1C53-6B78-71DA-11A2-5BC553F70554}"/>
    <pc:docChg chg="delSld modSld">
      <pc:chgData name="Peter Doyle" userId="S::p.doyle@uwtsd.ac.uk::9eb13c6d-8f51-46c9-bcaf-0558aa31b953" providerId="AD" clId="Web-{ED5F1C53-6B78-71DA-11A2-5BC553F70554}" dt="2020-02-06T09:50:26.603" v="8" actId="20577"/>
      <pc:docMkLst>
        <pc:docMk/>
      </pc:docMkLst>
      <pc:sldChg chg="modSp">
        <pc:chgData name="Peter Doyle" userId="S::p.doyle@uwtsd.ac.uk::9eb13c6d-8f51-46c9-bcaf-0558aa31b953" providerId="AD" clId="Web-{ED5F1C53-6B78-71DA-11A2-5BC553F70554}" dt="2020-02-06T09:50:24.712" v="6" actId="20577"/>
        <pc:sldMkLst>
          <pc:docMk/>
          <pc:sldMk cId="3868964657" sldId="256"/>
        </pc:sldMkLst>
        <pc:spChg chg="mod">
          <ac:chgData name="Peter Doyle" userId="S::p.doyle@uwtsd.ac.uk::9eb13c6d-8f51-46c9-bcaf-0558aa31b953" providerId="AD" clId="Web-{ED5F1C53-6B78-71DA-11A2-5BC553F70554}" dt="2020-02-06T09:50:24.712" v="6" actId="20577"/>
          <ac:spMkLst>
            <pc:docMk/>
            <pc:sldMk cId="3868964657" sldId="256"/>
            <ac:spMk id="2" creationId="{00000000-0000-0000-0000-000000000000}"/>
          </ac:spMkLst>
        </pc:spChg>
      </pc:sldChg>
      <pc:sldChg chg="del">
        <pc:chgData name="Peter Doyle" userId="S::p.doyle@uwtsd.ac.uk::9eb13c6d-8f51-46c9-bcaf-0558aa31b953" providerId="AD" clId="Web-{ED5F1C53-6B78-71DA-11A2-5BC553F70554}" dt="2020-02-06T09:33:04.222" v="0"/>
        <pc:sldMkLst>
          <pc:docMk/>
          <pc:sldMk cId="4169758164" sldId="452"/>
        </pc:sldMkLst>
      </pc:sldChg>
      <pc:sldChg chg="del">
        <pc:chgData name="Peter Doyle" userId="S::p.doyle@uwtsd.ac.uk::9eb13c6d-8f51-46c9-bcaf-0558aa31b953" providerId="AD" clId="Web-{ED5F1C53-6B78-71DA-11A2-5BC553F70554}" dt="2020-02-06T09:36:12.083" v="2"/>
        <pc:sldMkLst>
          <pc:docMk/>
          <pc:sldMk cId="3198571362" sldId="460"/>
        </pc:sldMkLst>
      </pc:sldChg>
      <pc:sldChg chg="del">
        <pc:chgData name="Peter Doyle" userId="S::p.doyle@uwtsd.ac.uk::9eb13c6d-8f51-46c9-bcaf-0558aa31b953" providerId="AD" clId="Web-{ED5F1C53-6B78-71DA-11A2-5BC553F70554}" dt="2020-02-06T09:36:02.926" v="1"/>
        <pc:sldMkLst>
          <pc:docMk/>
          <pc:sldMk cId="3987711336" sldId="465"/>
        </pc:sldMkLst>
      </pc:sldChg>
    </pc:docChg>
  </pc:docChgLst>
  <pc:docChgLst>
    <pc:chgData name="Peter Doyle" userId="S::p.doyle@uwtsd.ac.uk::9eb13c6d-8f51-46c9-bcaf-0558aa31b953" providerId="AD" clId="Web-{BABFD051-3497-8D22-F9F8-5F97F66942AC}"/>
    <pc:docChg chg="delSld">
      <pc:chgData name="Peter Doyle" userId="S::p.doyle@uwtsd.ac.uk::9eb13c6d-8f51-46c9-bcaf-0558aa31b953" providerId="AD" clId="Web-{BABFD051-3497-8D22-F9F8-5F97F66942AC}" dt="2020-02-05T15:37:07.347" v="38"/>
      <pc:docMkLst>
        <pc:docMk/>
      </pc:docMkLst>
      <pc:sldChg chg="del">
        <pc:chgData name="Peter Doyle" userId="S::p.doyle@uwtsd.ac.uk::9eb13c6d-8f51-46c9-bcaf-0558aa31b953" providerId="AD" clId="Web-{BABFD051-3497-8D22-F9F8-5F97F66942AC}" dt="2020-02-05T15:37:07.316" v="33"/>
        <pc:sldMkLst>
          <pc:docMk/>
          <pc:sldMk cId="1884994939" sldId="322"/>
        </pc:sldMkLst>
      </pc:sldChg>
      <pc:sldChg chg="del">
        <pc:chgData name="Peter Doyle" userId="S::p.doyle@uwtsd.ac.uk::9eb13c6d-8f51-46c9-bcaf-0558aa31b953" providerId="AD" clId="Web-{BABFD051-3497-8D22-F9F8-5F97F66942AC}" dt="2020-02-05T15:37:07.316" v="35"/>
        <pc:sldMkLst>
          <pc:docMk/>
          <pc:sldMk cId="2623824573" sldId="323"/>
        </pc:sldMkLst>
      </pc:sldChg>
      <pc:sldChg chg="del">
        <pc:chgData name="Peter Doyle" userId="S::p.doyle@uwtsd.ac.uk::9eb13c6d-8f51-46c9-bcaf-0558aa31b953" providerId="AD" clId="Web-{BABFD051-3497-8D22-F9F8-5F97F66942AC}" dt="2020-02-05T15:37:07.316" v="34"/>
        <pc:sldMkLst>
          <pc:docMk/>
          <pc:sldMk cId="4210831430" sldId="324"/>
        </pc:sldMkLst>
      </pc:sldChg>
      <pc:sldChg chg="del">
        <pc:chgData name="Peter Doyle" userId="S::p.doyle@uwtsd.ac.uk::9eb13c6d-8f51-46c9-bcaf-0558aa31b953" providerId="AD" clId="Web-{BABFD051-3497-8D22-F9F8-5F97F66942AC}" dt="2020-02-05T15:37:07.300" v="32"/>
        <pc:sldMkLst>
          <pc:docMk/>
          <pc:sldMk cId="4096077516" sldId="325"/>
        </pc:sldMkLst>
      </pc:sldChg>
      <pc:sldChg chg="del">
        <pc:chgData name="Peter Doyle" userId="S::p.doyle@uwtsd.ac.uk::9eb13c6d-8f51-46c9-bcaf-0558aa31b953" providerId="AD" clId="Web-{BABFD051-3497-8D22-F9F8-5F97F66942AC}" dt="2020-02-05T15:37:07.300" v="30"/>
        <pc:sldMkLst>
          <pc:docMk/>
          <pc:sldMk cId="2632179275" sldId="329"/>
        </pc:sldMkLst>
      </pc:sldChg>
      <pc:sldChg chg="del">
        <pc:chgData name="Peter Doyle" userId="S::p.doyle@uwtsd.ac.uk::9eb13c6d-8f51-46c9-bcaf-0558aa31b953" providerId="AD" clId="Web-{BABFD051-3497-8D22-F9F8-5F97F66942AC}" dt="2020-02-05T15:37:07.300" v="29"/>
        <pc:sldMkLst>
          <pc:docMk/>
          <pc:sldMk cId="1186445493" sldId="335"/>
        </pc:sldMkLst>
      </pc:sldChg>
      <pc:sldChg chg="del">
        <pc:chgData name="Peter Doyle" userId="S::p.doyle@uwtsd.ac.uk::9eb13c6d-8f51-46c9-bcaf-0558aa31b953" providerId="AD" clId="Web-{BABFD051-3497-8D22-F9F8-5F97F66942AC}" dt="2020-02-05T15:37:07.300" v="28"/>
        <pc:sldMkLst>
          <pc:docMk/>
          <pc:sldMk cId="2906697375" sldId="336"/>
        </pc:sldMkLst>
      </pc:sldChg>
      <pc:sldChg chg="del">
        <pc:chgData name="Peter Doyle" userId="S::p.doyle@uwtsd.ac.uk::9eb13c6d-8f51-46c9-bcaf-0558aa31b953" providerId="AD" clId="Web-{BABFD051-3497-8D22-F9F8-5F97F66942AC}" dt="2020-02-05T15:37:07.300" v="31"/>
        <pc:sldMkLst>
          <pc:docMk/>
          <pc:sldMk cId="743566102" sldId="408"/>
        </pc:sldMkLst>
      </pc:sldChg>
      <pc:sldChg chg="del">
        <pc:chgData name="Peter Doyle" userId="S::p.doyle@uwtsd.ac.uk::9eb13c6d-8f51-46c9-bcaf-0558aa31b953" providerId="AD" clId="Web-{BABFD051-3497-8D22-F9F8-5F97F66942AC}" dt="2020-02-05T15:37:07.347" v="37"/>
        <pc:sldMkLst>
          <pc:docMk/>
          <pc:sldMk cId="2546826577" sldId="468"/>
        </pc:sldMkLst>
      </pc:sldChg>
      <pc:sldChg chg="del">
        <pc:chgData name="Peter Doyle" userId="S::p.doyle@uwtsd.ac.uk::9eb13c6d-8f51-46c9-bcaf-0558aa31b953" providerId="AD" clId="Web-{BABFD051-3497-8D22-F9F8-5F97F66942AC}" dt="2020-02-05T15:37:07.316" v="36"/>
        <pc:sldMkLst>
          <pc:docMk/>
          <pc:sldMk cId="4124261055" sldId="469"/>
        </pc:sldMkLst>
      </pc:sldChg>
      <pc:sldChg chg="del">
        <pc:chgData name="Peter Doyle" userId="S::p.doyle@uwtsd.ac.uk::9eb13c6d-8f51-46c9-bcaf-0558aa31b953" providerId="AD" clId="Web-{BABFD051-3497-8D22-F9F8-5F97F66942AC}" dt="2020-02-05T15:37:07.300" v="27"/>
        <pc:sldMkLst>
          <pc:docMk/>
          <pc:sldMk cId="956471180" sldId="472"/>
        </pc:sldMkLst>
      </pc:sldChg>
      <pc:sldChg chg="del">
        <pc:chgData name="Peter Doyle" userId="S::p.doyle@uwtsd.ac.uk::9eb13c6d-8f51-46c9-bcaf-0558aa31b953" providerId="AD" clId="Web-{BABFD051-3497-8D22-F9F8-5F97F66942AC}" dt="2020-02-05T15:37:07.300" v="26"/>
        <pc:sldMkLst>
          <pc:docMk/>
          <pc:sldMk cId="3553378461" sldId="508"/>
        </pc:sldMkLst>
      </pc:sldChg>
      <pc:sldChg chg="del">
        <pc:chgData name="Peter Doyle" userId="S::p.doyle@uwtsd.ac.uk::9eb13c6d-8f51-46c9-bcaf-0558aa31b953" providerId="AD" clId="Web-{BABFD051-3497-8D22-F9F8-5F97F66942AC}" dt="2020-02-05T15:37:07.300" v="25"/>
        <pc:sldMkLst>
          <pc:docMk/>
          <pc:sldMk cId="3733220724" sldId="516"/>
        </pc:sldMkLst>
      </pc:sldChg>
      <pc:sldChg chg="del">
        <pc:chgData name="Peter Doyle" userId="S::p.doyle@uwtsd.ac.uk::9eb13c6d-8f51-46c9-bcaf-0558aa31b953" providerId="AD" clId="Web-{BABFD051-3497-8D22-F9F8-5F97F66942AC}" dt="2020-02-05T15:37:07.300" v="24"/>
        <pc:sldMkLst>
          <pc:docMk/>
          <pc:sldMk cId="1922347222" sldId="517"/>
        </pc:sldMkLst>
      </pc:sldChg>
      <pc:sldChg chg="del">
        <pc:chgData name="Peter Doyle" userId="S::p.doyle@uwtsd.ac.uk::9eb13c6d-8f51-46c9-bcaf-0558aa31b953" providerId="AD" clId="Web-{BABFD051-3497-8D22-F9F8-5F97F66942AC}" dt="2020-02-05T15:37:07.300" v="23"/>
        <pc:sldMkLst>
          <pc:docMk/>
          <pc:sldMk cId="2016353950" sldId="518"/>
        </pc:sldMkLst>
      </pc:sldChg>
      <pc:sldChg chg="del">
        <pc:chgData name="Peter Doyle" userId="S::p.doyle@uwtsd.ac.uk::9eb13c6d-8f51-46c9-bcaf-0558aa31b953" providerId="AD" clId="Web-{BABFD051-3497-8D22-F9F8-5F97F66942AC}" dt="2020-02-05T15:37:07.300" v="22"/>
        <pc:sldMkLst>
          <pc:docMk/>
          <pc:sldMk cId="42016719" sldId="519"/>
        </pc:sldMkLst>
      </pc:sldChg>
      <pc:sldChg chg="del">
        <pc:chgData name="Peter Doyle" userId="S::p.doyle@uwtsd.ac.uk::9eb13c6d-8f51-46c9-bcaf-0558aa31b953" providerId="AD" clId="Web-{BABFD051-3497-8D22-F9F8-5F97F66942AC}" dt="2020-02-05T15:37:07.300" v="21"/>
        <pc:sldMkLst>
          <pc:docMk/>
          <pc:sldMk cId="2400098711" sldId="520"/>
        </pc:sldMkLst>
      </pc:sldChg>
      <pc:sldChg chg="del">
        <pc:chgData name="Peter Doyle" userId="S::p.doyle@uwtsd.ac.uk::9eb13c6d-8f51-46c9-bcaf-0558aa31b953" providerId="AD" clId="Web-{BABFD051-3497-8D22-F9F8-5F97F66942AC}" dt="2020-02-05T15:37:07.284" v="20"/>
        <pc:sldMkLst>
          <pc:docMk/>
          <pc:sldMk cId="3288053226" sldId="521"/>
        </pc:sldMkLst>
      </pc:sldChg>
      <pc:sldChg chg="del">
        <pc:chgData name="Peter Doyle" userId="S::p.doyle@uwtsd.ac.uk::9eb13c6d-8f51-46c9-bcaf-0558aa31b953" providerId="AD" clId="Web-{BABFD051-3497-8D22-F9F8-5F97F66942AC}" dt="2020-02-05T15:37:07.284" v="19"/>
        <pc:sldMkLst>
          <pc:docMk/>
          <pc:sldMk cId="618782790" sldId="522"/>
        </pc:sldMkLst>
      </pc:sldChg>
      <pc:sldChg chg="del">
        <pc:chgData name="Peter Doyle" userId="S::p.doyle@uwtsd.ac.uk::9eb13c6d-8f51-46c9-bcaf-0558aa31b953" providerId="AD" clId="Web-{BABFD051-3497-8D22-F9F8-5F97F66942AC}" dt="2020-02-05T15:37:07.284" v="18"/>
        <pc:sldMkLst>
          <pc:docMk/>
          <pc:sldMk cId="125068006" sldId="523"/>
        </pc:sldMkLst>
      </pc:sldChg>
      <pc:sldChg chg="del">
        <pc:chgData name="Peter Doyle" userId="S::p.doyle@uwtsd.ac.uk::9eb13c6d-8f51-46c9-bcaf-0558aa31b953" providerId="AD" clId="Web-{BABFD051-3497-8D22-F9F8-5F97F66942AC}" dt="2020-02-05T15:37:07.284" v="17"/>
        <pc:sldMkLst>
          <pc:docMk/>
          <pc:sldMk cId="977262632" sldId="524"/>
        </pc:sldMkLst>
      </pc:sldChg>
      <pc:sldChg chg="del">
        <pc:chgData name="Peter Doyle" userId="S::p.doyle@uwtsd.ac.uk::9eb13c6d-8f51-46c9-bcaf-0558aa31b953" providerId="AD" clId="Web-{BABFD051-3497-8D22-F9F8-5F97F66942AC}" dt="2020-02-05T15:37:07.284" v="16"/>
        <pc:sldMkLst>
          <pc:docMk/>
          <pc:sldMk cId="2495863384" sldId="525"/>
        </pc:sldMkLst>
      </pc:sldChg>
      <pc:sldChg chg="del">
        <pc:chgData name="Peter Doyle" userId="S::p.doyle@uwtsd.ac.uk::9eb13c6d-8f51-46c9-bcaf-0558aa31b953" providerId="AD" clId="Web-{BABFD051-3497-8D22-F9F8-5F97F66942AC}" dt="2020-02-05T15:37:07.284" v="15"/>
        <pc:sldMkLst>
          <pc:docMk/>
          <pc:sldMk cId="2250261113" sldId="526"/>
        </pc:sldMkLst>
      </pc:sldChg>
      <pc:sldChg chg="del">
        <pc:chgData name="Peter Doyle" userId="S::p.doyle@uwtsd.ac.uk::9eb13c6d-8f51-46c9-bcaf-0558aa31b953" providerId="AD" clId="Web-{BABFD051-3497-8D22-F9F8-5F97F66942AC}" dt="2020-02-05T15:37:07.284" v="14"/>
        <pc:sldMkLst>
          <pc:docMk/>
          <pc:sldMk cId="1508761107" sldId="527"/>
        </pc:sldMkLst>
      </pc:sldChg>
      <pc:sldChg chg="del">
        <pc:chgData name="Peter Doyle" userId="S::p.doyle@uwtsd.ac.uk::9eb13c6d-8f51-46c9-bcaf-0558aa31b953" providerId="AD" clId="Web-{BABFD051-3497-8D22-F9F8-5F97F66942AC}" dt="2020-02-05T15:37:07.284" v="13"/>
        <pc:sldMkLst>
          <pc:docMk/>
          <pc:sldMk cId="3269100882" sldId="528"/>
        </pc:sldMkLst>
      </pc:sldChg>
      <pc:sldChg chg="del">
        <pc:chgData name="Peter Doyle" userId="S::p.doyle@uwtsd.ac.uk::9eb13c6d-8f51-46c9-bcaf-0558aa31b953" providerId="AD" clId="Web-{BABFD051-3497-8D22-F9F8-5F97F66942AC}" dt="2020-02-05T15:37:07.284" v="12"/>
        <pc:sldMkLst>
          <pc:docMk/>
          <pc:sldMk cId="1373178478" sldId="529"/>
        </pc:sldMkLst>
      </pc:sldChg>
      <pc:sldChg chg="del">
        <pc:chgData name="Peter Doyle" userId="S::p.doyle@uwtsd.ac.uk::9eb13c6d-8f51-46c9-bcaf-0558aa31b953" providerId="AD" clId="Web-{BABFD051-3497-8D22-F9F8-5F97F66942AC}" dt="2020-02-05T15:37:07.284" v="11"/>
        <pc:sldMkLst>
          <pc:docMk/>
          <pc:sldMk cId="3175321000" sldId="530"/>
        </pc:sldMkLst>
      </pc:sldChg>
      <pc:sldChg chg="del">
        <pc:chgData name="Peter Doyle" userId="S::p.doyle@uwtsd.ac.uk::9eb13c6d-8f51-46c9-bcaf-0558aa31b953" providerId="AD" clId="Web-{BABFD051-3497-8D22-F9F8-5F97F66942AC}" dt="2020-02-05T15:37:07.284" v="10"/>
        <pc:sldMkLst>
          <pc:docMk/>
          <pc:sldMk cId="710919838" sldId="531"/>
        </pc:sldMkLst>
      </pc:sldChg>
      <pc:sldChg chg="del">
        <pc:chgData name="Peter Doyle" userId="S::p.doyle@uwtsd.ac.uk::9eb13c6d-8f51-46c9-bcaf-0558aa31b953" providerId="AD" clId="Web-{BABFD051-3497-8D22-F9F8-5F97F66942AC}" dt="2020-02-05T15:37:07.284" v="9"/>
        <pc:sldMkLst>
          <pc:docMk/>
          <pc:sldMk cId="4122048584" sldId="532"/>
        </pc:sldMkLst>
      </pc:sldChg>
      <pc:sldChg chg="del">
        <pc:chgData name="Peter Doyle" userId="S::p.doyle@uwtsd.ac.uk::9eb13c6d-8f51-46c9-bcaf-0558aa31b953" providerId="AD" clId="Web-{BABFD051-3497-8D22-F9F8-5F97F66942AC}" dt="2020-02-05T15:37:07.284" v="8"/>
        <pc:sldMkLst>
          <pc:docMk/>
          <pc:sldMk cId="358310634" sldId="533"/>
        </pc:sldMkLst>
      </pc:sldChg>
      <pc:sldChg chg="del">
        <pc:chgData name="Peter Doyle" userId="S::p.doyle@uwtsd.ac.uk::9eb13c6d-8f51-46c9-bcaf-0558aa31b953" providerId="AD" clId="Web-{BABFD051-3497-8D22-F9F8-5F97F66942AC}" dt="2020-02-05T15:37:07.284" v="7"/>
        <pc:sldMkLst>
          <pc:docMk/>
          <pc:sldMk cId="3555957678" sldId="534"/>
        </pc:sldMkLst>
      </pc:sldChg>
      <pc:sldChg chg="del">
        <pc:chgData name="Peter Doyle" userId="S::p.doyle@uwtsd.ac.uk::9eb13c6d-8f51-46c9-bcaf-0558aa31b953" providerId="AD" clId="Web-{BABFD051-3497-8D22-F9F8-5F97F66942AC}" dt="2020-02-05T15:37:07.284" v="6"/>
        <pc:sldMkLst>
          <pc:docMk/>
          <pc:sldMk cId="195449770" sldId="535"/>
        </pc:sldMkLst>
      </pc:sldChg>
      <pc:sldChg chg="del">
        <pc:chgData name="Peter Doyle" userId="S::p.doyle@uwtsd.ac.uk::9eb13c6d-8f51-46c9-bcaf-0558aa31b953" providerId="AD" clId="Web-{BABFD051-3497-8D22-F9F8-5F97F66942AC}" dt="2020-02-05T15:37:07.284" v="5"/>
        <pc:sldMkLst>
          <pc:docMk/>
          <pc:sldMk cId="1849368854" sldId="536"/>
        </pc:sldMkLst>
      </pc:sldChg>
      <pc:sldChg chg="del">
        <pc:chgData name="Peter Doyle" userId="S::p.doyle@uwtsd.ac.uk::9eb13c6d-8f51-46c9-bcaf-0558aa31b953" providerId="AD" clId="Web-{BABFD051-3497-8D22-F9F8-5F97F66942AC}" dt="2020-02-05T15:37:07.269" v="4"/>
        <pc:sldMkLst>
          <pc:docMk/>
          <pc:sldMk cId="1281481981" sldId="537"/>
        </pc:sldMkLst>
      </pc:sldChg>
      <pc:sldChg chg="del">
        <pc:chgData name="Peter Doyle" userId="S::p.doyle@uwtsd.ac.uk::9eb13c6d-8f51-46c9-bcaf-0558aa31b953" providerId="AD" clId="Web-{BABFD051-3497-8D22-F9F8-5F97F66942AC}" dt="2020-02-05T15:37:07.269" v="3"/>
        <pc:sldMkLst>
          <pc:docMk/>
          <pc:sldMk cId="3201053097" sldId="538"/>
        </pc:sldMkLst>
      </pc:sldChg>
      <pc:sldChg chg="del">
        <pc:chgData name="Peter Doyle" userId="S::p.doyle@uwtsd.ac.uk::9eb13c6d-8f51-46c9-bcaf-0558aa31b953" providerId="AD" clId="Web-{BABFD051-3497-8D22-F9F8-5F97F66942AC}" dt="2020-02-05T15:37:07.269" v="2"/>
        <pc:sldMkLst>
          <pc:docMk/>
          <pc:sldMk cId="252746633" sldId="539"/>
        </pc:sldMkLst>
      </pc:sldChg>
      <pc:sldChg chg="del">
        <pc:chgData name="Peter Doyle" userId="S::p.doyle@uwtsd.ac.uk::9eb13c6d-8f51-46c9-bcaf-0558aa31b953" providerId="AD" clId="Web-{BABFD051-3497-8D22-F9F8-5F97F66942AC}" dt="2020-02-05T15:37:07.269" v="1"/>
        <pc:sldMkLst>
          <pc:docMk/>
          <pc:sldMk cId="1333011369" sldId="540"/>
        </pc:sldMkLst>
      </pc:sldChg>
      <pc:sldChg chg="del">
        <pc:chgData name="Peter Doyle" userId="S::p.doyle@uwtsd.ac.uk::9eb13c6d-8f51-46c9-bcaf-0558aa31b953" providerId="AD" clId="Web-{BABFD051-3497-8D22-F9F8-5F97F66942AC}" dt="2020-02-05T15:37:07.269" v="0"/>
        <pc:sldMkLst>
          <pc:docMk/>
          <pc:sldMk cId="1192941545" sldId="541"/>
        </pc:sldMkLst>
      </pc:sldChg>
      <pc:sldChg chg="del">
        <pc:chgData name="Peter Doyle" userId="S::p.doyle@uwtsd.ac.uk::9eb13c6d-8f51-46c9-bcaf-0558aa31b953" providerId="AD" clId="Web-{BABFD051-3497-8D22-F9F8-5F97F66942AC}" dt="2020-02-05T15:37:07.347" v="38"/>
        <pc:sldMkLst>
          <pc:docMk/>
          <pc:sldMk cId="1876818858" sldId="54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FC5FDA-5384-4AE6-BCF7-931824DADE63}"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EBDD7950-8FB2-4B4E-9718-715003BCD366}">
      <dgm:prSet phldrT="[Text]"/>
      <dgm:spPr/>
      <dgm:t>
        <a:bodyPr/>
        <a:lstStyle/>
        <a:p>
          <a:r>
            <a:rPr lang="en-GB" i="1"/>
            <a:t>direct control</a:t>
          </a:r>
          <a:r>
            <a:rPr lang="en-GB"/>
            <a:t> by external forces – family/parents but also  teachers and police using direct restraint and punishment for violation</a:t>
          </a:r>
        </a:p>
      </dgm:t>
    </dgm:pt>
    <dgm:pt modelId="{3459E0D7-7FFA-4F86-AEEC-4B4054D60E6D}" type="parTrans" cxnId="{8C7D07F0-F43E-429F-8AD0-79091E44CEDA}">
      <dgm:prSet/>
      <dgm:spPr/>
      <dgm:t>
        <a:bodyPr/>
        <a:lstStyle/>
        <a:p>
          <a:endParaRPr lang="en-GB"/>
        </a:p>
      </dgm:t>
    </dgm:pt>
    <dgm:pt modelId="{A45F0724-3360-4F63-BBF8-33E529EAFC7A}" type="sibTrans" cxnId="{8C7D07F0-F43E-429F-8AD0-79091E44CEDA}">
      <dgm:prSet/>
      <dgm:spPr/>
      <dgm:t>
        <a:bodyPr/>
        <a:lstStyle/>
        <a:p>
          <a:endParaRPr lang="en-GB"/>
        </a:p>
      </dgm:t>
    </dgm:pt>
    <dgm:pt modelId="{3A38F827-D29E-4B6F-B383-2A9BEE1A421B}">
      <dgm:prSet phldrT="[Text]"/>
      <dgm:spPr/>
      <dgm:t>
        <a:bodyPr/>
        <a:lstStyle/>
        <a:p>
          <a:r>
            <a:rPr lang="en-GB" i="1"/>
            <a:t>internalised control</a:t>
          </a:r>
          <a:r>
            <a:rPr lang="en-GB"/>
            <a:t> – individuals regulate their own behaviour, even where there is no direct external control, via some process such as ‘conscience’ </a:t>
          </a:r>
        </a:p>
      </dgm:t>
    </dgm:pt>
    <dgm:pt modelId="{7A80A5F4-847C-483A-9383-B11EC3917206}" type="parTrans" cxnId="{8CE0BFBE-B6E9-41EB-95C8-573571F55993}">
      <dgm:prSet/>
      <dgm:spPr/>
      <dgm:t>
        <a:bodyPr/>
        <a:lstStyle/>
        <a:p>
          <a:endParaRPr lang="en-GB"/>
        </a:p>
      </dgm:t>
    </dgm:pt>
    <dgm:pt modelId="{295D9196-E7CC-4CC7-9174-3FF310A58787}" type="sibTrans" cxnId="{8CE0BFBE-B6E9-41EB-95C8-573571F55993}">
      <dgm:prSet/>
      <dgm:spPr/>
      <dgm:t>
        <a:bodyPr/>
        <a:lstStyle/>
        <a:p>
          <a:endParaRPr lang="en-GB"/>
        </a:p>
      </dgm:t>
    </dgm:pt>
    <dgm:pt modelId="{559D967A-9167-4C8A-8C6A-9F18BD8C775D}">
      <dgm:prSet phldrT="[Text]"/>
      <dgm:spPr/>
      <dgm:t>
        <a:bodyPr/>
        <a:lstStyle/>
        <a:p>
          <a:r>
            <a:rPr lang="en-GB" i="1"/>
            <a:t>indirect control</a:t>
          </a:r>
          <a:r>
            <a:rPr lang="en-GB"/>
            <a:t> – such as affection for others, or identification with authority figures (especially parents).  </a:t>
          </a:r>
        </a:p>
      </dgm:t>
    </dgm:pt>
    <dgm:pt modelId="{4DDC9FAC-0DA1-4313-8D16-2A8E890A6361}" type="parTrans" cxnId="{444BE691-6E6C-4AFD-9C1C-6C2CBCD5E708}">
      <dgm:prSet/>
      <dgm:spPr/>
      <dgm:t>
        <a:bodyPr/>
        <a:lstStyle/>
        <a:p>
          <a:endParaRPr lang="en-GB"/>
        </a:p>
      </dgm:t>
    </dgm:pt>
    <dgm:pt modelId="{D4ECD68C-86E8-4739-80FE-60FC11C4038B}" type="sibTrans" cxnId="{444BE691-6E6C-4AFD-9C1C-6C2CBCD5E708}">
      <dgm:prSet/>
      <dgm:spPr/>
      <dgm:t>
        <a:bodyPr/>
        <a:lstStyle/>
        <a:p>
          <a:endParaRPr lang="en-GB"/>
        </a:p>
      </dgm:t>
    </dgm:pt>
    <dgm:pt modelId="{EB9511A8-9ADE-4F5B-B2F1-B3E26AE5FC30}">
      <dgm:prSet phldrT="[Text]"/>
      <dgm:spPr/>
      <dgm:t>
        <a:bodyPr/>
        <a:lstStyle/>
        <a:p>
          <a:r>
            <a:rPr lang="en-GB" i="1"/>
            <a:t>control through alternative means of need satisfaction</a:t>
          </a:r>
          <a:r>
            <a:rPr lang="en-GB"/>
            <a:t> –there can be more than one way of achieving goals, thus reducing the temptation not to conform.  </a:t>
          </a:r>
        </a:p>
      </dgm:t>
    </dgm:pt>
    <dgm:pt modelId="{F0F3B904-3338-4BE5-AD5B-349F4C384C83}" type="parTrans" cxnId="{DFEA2C49-8CBD-4705-8FC7-6614EAC45C63}">
      <dgm:prSet/>
      <dgm:spPr/>
      <dgm:t>
        <a:bodyPr/>
        <a:lstStyle/>
        <a:p>
          <a:endParaRPr lang="en-GB"/>
        </a:p>
      </dgm:t>
    </dgm:pt>
    <dgm:pt modelId="{59CC7384-B680-4986-955F-2941867DBCA5}" type="sibTrans" cxnId="{DFEA2C49-8CBD-4705-8FC7-6614EAC45C63}">
      <dgm:prSet/>
      <dgm:spPr/>
      <dgm:t>
        <a:bodyPr/>
        <a:lstStyle/>
        <a:p>
          <a:endParaRPr lang="en-GB"/>
        </a:p>
      </dgm:t>
    </dgm:pt>
    <dgm:pt modelId="{2575B3E2-D055-4300-A419-69761BF8B385}" type="pres">
      <dgm:prSet presAssocID="{1FFC5FDA-5384-4AE6-BCF7-931824DADE63}" presName="matrix" presStyleCnt="0">
        <dgm:presLayoutVars>
          <dgm:chMax val="1"/>
          <dgm:dir/>
          <dgm:resizeHandles val="exact"/>
        </dgm:presLayoutVars>
      </dgm:prSet>
      <dgm:spPr/>
    </dgm:pt>
    <dgm:pt modelId="{10106561-EB17-4473-92EE-BA24A13F424C}" type="pres">
      <dgm:prSet presAssocID="{1FFC5FDA-5384-4AE6-BCF7-931824DADE63}" presName="diamond" presStyleLbl="bgShp" presStyleIdx="0" presStyleCnt="1" custLinFactNeighborX="-21241" custLinFactNeighborY="-362"/>
      <dgm:spPr/>
    </dgm:pt>
    <dgm:pt modelId="{4DDCFA12-C372-4100-B8EB-B1C41AABF306}" type="pres">
      <dgm:prSet presAssocID="{1FFC5FDA-5384-4AE6-BCF7-931824DADE63}" presName="quad1" presStyleLbl="node1" presStyleIdx="0" presStyleCnt="4" custScaleX="163454" custScaleY="114821" custLinFactX="-21299" custLinFactNeighborX="-100000" custLinFactNeighborY="-10959">
        <dgm:presLayoutVars>
          <dgm:chMax val="0"/>
          <dgm:chPref val="0"/>
          <dgm:bulletEnabled val="1"/>
        </dgm:presLayoutVars>
      </dgm:prSet>
      <dgm:spPr/>
    </dgm:pt>
    <dgm:pt modelId="{DC709792-A94F-4285-A0CB-9D90A46F2A1D}" type="pres">
      <dgm:prSet presAssocID="{1FFC5FDA-5384-4AE6-BCF7-931824DADE63}" presName="quad2" presStyleLbl="node1" presStyleIdx="1" presStyleCnt="4" custScaleX="169397" custScaleY="114821" custLinFactNeighborX="31315" custLinFactNeighborY="-45498">
        <dgm:presLayoutVars>
          <dgm:chMax val="0"/>
          <dgm:chPref val="0"/>
          <dgm:bulletEnabled val="1"/>
        </dgm:presLayoutVars>
      </dgm:prSet>
      <dgm:spPr/>
    </dgm:pt>
    <dgm:pt modelId="{0BD4F5B5-E473-4FA9-A29D-F5FAEFC70846}" type="pres">
      <dgm:prSet presAssocID="{1FFC5FDA-5384-4AE6-BCF7-931824DADE63}" presName="quad3" presStyleLbl="node1" presStyleIdx="2" presStyleCnt="4" custScaleX="152853" custScaleY="110720" custLinFactX="-23605" custLinFactNeighborX="-100000" custLinFactNeighborY="11149">
        <dgm:presLayoutVars>
          <dgm:chMax val="0"/>
          <dgm:chPref val="0"/>
          <dgm:bulletEnabled val="1"/>
        </dgm:presLayoutVars>
      </dgm:prSet>
      <dgm:spPr/>
    </dgm:pt>
    <dgm:pt modelId="{062C1724-6E8D-4C4A-B418-6EABB2DAF4C3}" type="pres">
      <dgm:prSet presAssocID="{1FFC5FDA-5384-4AE6-BCF7-931824DADE63}" presName="quad4" presStyleLbl="node1" presStyleIdx="3" presStyleCnt="4" custScaleX="163190" custScaleY="109069" custLinFactNeighborX="34418" custLinFactNeighborY="11813">
        <dgm:presLayoutVars>
          <dgm:chMax val="0"/>
          <dgm:chPref val="0"/>
          <dgm:bulletEnabled val="1"/>
        </dgm:presLayoutVars>
      </dgm:prSet>
      <dgm:spPr/>
    </dgm:pt>
  </dgm:ptLst>
  <dgm:cxnLst>
    <dgm:cxn modelId="{27B5D322-E52A-DB42-9C10-A573B523406B}" type="presOf" srcId="{3A38F827-D29E-4B6F-B383-2A9BEE1A421B}" destId="{DC709792-A94F-4285-A0CB-9D90A46F2A1D}" srcOrd="0" destOrd="0" presId="urn:microsoft.com/office/officeart/2005/8/layout/matrix3"/>
    <dgm:cxn modelId="{DFEA2C49-8CBD-4705-8FC7-6614EAC45C63}" srcId="{1FFC5FDA-5384-4AE6-BCF7-931824DADE63}" destId="{EB9511A8-9ADE-4F5B-B2F1-B3E26AE5FC30}" srcOrd="3" destOrd="0" parTransId="{F0F3B904-3338-4BE5-AD5B-349F4C384C83}" sibTransId="{59CC7384-B680-4986-955F-2941867DBCA5}"/>
    <dgm:cxn modelId="{1EA10382-FD84-8D40-A3A0-35494FEC1954}" type="presOf" srcId="{EB9511A8-9ADE-4F5B-B2F1-B3E26AE5FC30}" destId="{062C1724-6E8D-4C4A-B418-6EABB2DAF4C3}" srcOrd="0" destOrd="0" presId="urn:microsoft.com/office/officeart/2005/8/layout/matrix3"/>
    <dgm:cxn modelId="{444BE691-6E6C-4AFD-9C1C-6C2CBCD5E708}" srcId="{1FFC5FDA-5384-4AE6-BCF7-931824DADE63}" destId="{559D967A-9167-4C8A-8C6A-9F18BD8C775D}" srcOrd="2" destOrd="0" parTransId="{4DDC9FAC-0DA1-4313-8D16-2A8E890A6361}" sibTransId="{D4ECD68C-86E8-4739-80FE-60FC11C4038B}"/>
    <dgm:cxn modelId="{A610A093-86E6-FA4B-B13D-4CC256075A02}" type="presOf" srcId="{559D967A-9167-4C8A-8C6A-9F18BD8C775D}" destId="{0BD4F5B5-E473-4FA9-A29D-F5FAEFC70846}" srcOrd="0" destOrd="0" presId="urn:microsoft.com/office/officeart/2005/8/layout/matrix3"/>
    <dgm:cxn modelId="{336699BD-D2DD-5F4B-A4E5-0E710F801C0F}" type="presOf" srcId="{1FFC5FDA-5384-4AE6-BCF7-931824DADE63}" destId="{2575B3E2-D055-4300-A419-69761BF8B385}" srcOrd="0" destOrd="0" presId="urn:microsoft.com/office/officeart/2005/8/layout/matrix3"/>
    <dgm:cxn modelId="{8CE0BFBE-B6E9-41EB-95C8-573571F55993}" srcId="{1FFC5FDA-5384-4AE6-BCF7-931824DADE63}" destId="{3A38F827-D29E-4B6F-B383-2A9BEE1A421B}" srcOrd="1" destOrd="0" parTransId="{7A80A5F4-847C-483A-9383-B11EC3917206}" sibTransId="{295D9196-E7CC-4CC7-9174-3FF310A58787}"/>
    <dgm:cxn modelId="{46124FCD-8802-A14F-9CD7-926ACE090C08}" type="presOf" srcId="{EBDD7950-8FB2-4B4E-9718-715003BCD366}" destId="{4DDCFA12-C372-4100-B8EB-B1C41AABF306}" srcOrd="0" destOrd="0" presId="urn:microsoft.com/office/officeart/2005/8/layout/matrix3"/>
    <dgm:cxn modelId="{8C7D07F0-F43E-429F-8AD0-79091E44CEDA}" srcId="{1FFC5FDA-5384-4AE6-BCF7-931824DADE63}" destId="{EBDD7950-8FB2-4B4E-9718-715003BCD366}" srcOrd="0" destOrd="0" parTransId="{3459E0D7-7FFA-4F86-AEEC-4B4054D60E6D}" sibTransId="{A45F0724-3360-4F63-BBF8-33E529EAFC7A}"/>
    <dgm:cxn modelId="{77E303FD-3F37-7945-B2B5-7A176FDF482B}" type="presParOf" srcId="{2575B3E2-D055-4300-A419-69761BF8B385}" destId="{10106561-EB17-4473-92EE-BA24A13F424C}" srcOrd="0" destOrd="0" presId="urn:microsoft.com/office/officeart/2005/8/layout/matrix3"/>
    <dgm:cxn modelId="{B18EA31C-0ED4-3047-AE60-83677633D5A5}" type="presParOf" srcId="{2575B3E2-D055-4300-A419-69761BF8B385}" destId="{4DDCFA12-C372-4100-B8EB-B1C41AABF306}" srcOrd="1" destOrd="0" presId="urn:microsoft.com/office/officeart/2005/8/layout/matrix3"/>
    <dgm:cxn modelId="{12C43068-B35B-C547-A94C-B181D3026ED0}" type="presParOf" srcId="{2575B3E2-D055-4300-A419-69761BF8B385}" destId="{DC709792-A94F-4285-A0CB-9D90A46F2A1D}" srcOrd="2" destOrd="0" presId="urn:microsoft.com/office/officeart/2005/8/layout/matrix3"/>
    <dgm:cxn modelId="{48F34C75-35E9-314B-989B-77602CBE9066}" type="presParOf" srcId="{2575B3E2-D055-4300-A419-69761BF8B385}" destId="{0BD4F5B5-E473-4FA9-A29D-F5FAEFC70846}" srcOrd="3" destOrd="0" presId="urn:microsoft.com/office/officeart/2005/8/layout/matrix3"/>
    <dgm:cxn modelId="{94461284-566B-0942-B79D-FD055A934427}" type="presParOf" srcId="{2575B3E2-D055-4300-A419-69761BF8B385}" destId="{062C1724-6E8D-4C4A-B418-6EABB2DAF4C3}"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06561-EB17-4473-92EE-BA24A13F424C}">
      <dsp:nvSpPr>
        <dsp:cNvPr id="0" name=""/>
        <dsp:cNvSpPr/>
      </dsp:nvSpPr>
      <dsp:spPr>
        <a:xfrm>
          <a:off x="88976" y="0"/>
          <a:ext cx="6042884" cy="604288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CFA12-C372-4100-B8EB-B1C41AABF306}">
      <dsp:nvSpPr>
        <dsp:cNvPr id="0" name=""/>
        <dsp:cNvSpPr/>
      </dsp:nvSpPr>
      <dsp:spPr>
        <a:xfrm>
          <a:off x="0" y="141155"/>
          <a:ext cx="3852161" cy="27060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i="1" kern="1200"/>
            <a:t>direct control</a:t>
          </a:r>
          <a:r>
            <a:rPr lang="en-GB" sz="2300" kern="1200"/>
            <a:t> by external forces – family/parents but also  teachers and police using direct restraint and punishment for violation</a:t>
          </a:r>
        </a:p>
      </dsp:txBody>
      <dsp:txXfrm>
        <a:off x="132097" y="273252"/>
        <a:ext cx="3587967" cy="2441821"/>
      </dsp:txXfrm>
    </dsp:sp>
    <dsp:sp modelId="{DC709792-A94F-4285-A0CB-9D90A46F2A1D}">
      <dsp:nvSpPr>
        <dsp:cNvPr id="0" name=""/>
        <dsp:cNvSpPr/>
      </dsp:nvSpPr>
      <dsp:spPr>
        <a:xfrm>
          <a:off x="4404891" y="0"/>
          <a:ext cx="3992221" cy="27060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i="1" kern="1200"/>
            <a:t>internalised control</a:t>
          </a:r>
          <a:r>
            <a:rPr lang="en-GB" sz="2200" kern="1200"/>
            <a:t> – individuals regulate their own behaviour, even where there is no direct external control, via some process such as ‘conscience’ </a:t>
          </a:r>
        </a:p>
      </dsp:txBody>
      <dsp:txXfrm>
        <a:off x="4536988" y="132097"/>
        <a:ext cx="3728027" cy="2441821"/>
      </dsp:txXfrm>
    </dsp:sp>
    <dsp:sp modelId="{0BD4F5B5-E473-4FA9-A29D-F5FAEFC70846}">
      <dsp:nvSpPr>
        <dsp:cNvPr id="0" name=""/>
        <dsp:cNvSpPr/>
      </dsp:nvSpPr>
      <dsp:spPr>
        <a:xfrm>
          <a:off x="0" y="3248516"/>
          <a:ext cx="3602325" cy="26093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i="1" kern="1200"/>
            <a:t>indirect control</a:t>
          </a:r>
          <a:r>
            <a:rPr lang="en-GB" sz="2100" kern="1200"/>
            <a:t> – such as affection for others, or identification with authority figures (especially parents).  </a:t>
          </a:r>
        </a:p>
      </dsp:txBody>
      <dsp:txXfrm>
        <a:off x="127379" y="3375895"/>
        <a:ext cx="3347567" cy="2354608"/>
      </dsp:txXfrm>
    </dsp:sp>
    <dsp:sp modelId="{062C1724-6E8D-4C4A-B418-6EABB2DAF4C3}">
      <dsp:nvSpPr>
        <dsp:cNvPr id="0" name=""/>
        <dsp:cNvSpPr/>
      </dsp:nvSpPr>
      <dsp:spPr>
        <a:xfrm>
          <a:off x="4551162" y="3283620"/>
          <a:ext cx="3845939" cy="25704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i="1" kern="1200"/>
            <a:t>control through alternative means of need satisfaction</a:t>
          </a:r>
          <a:r>
            <a:rPr lang="en-GB" sz="2100" kern="1200"/>
            <a:t> –there can be more than one way of achieving goals, thus reducing the temptation not to conform.  </a:t>
          </a:r>
        </a:p>
      </dsp:txBody>
      <dsp:txXfrm>
        <a:off x="4676641" y="3409099"/>
        <a:ext cx="3594981" cy="231949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635F054D-9155-4364-B061-CC0C399C88A3}" type="datetimeFigureOut">
              <a:rPr lang="en-GB" smtClean="0"/>
              <a:t>06/02/2020</a:t>
            </a:fld>
            <a:endParaRPr lang="en-GB"/>
          </a:p>
        </p:txBody>
      </p:sp>
      <p:sp>
        <p:nvSpPr>
          <p:cNvPr id="4" name="Footer Placeholder 3"/>
          <p:cNvSpPr>
            <a:spLocks noGrp="1"/>
          </p:cNvSpPr>
          <p:nvPr>
            <p:ph type="ftr" sz="quarter" idx="2"/>
          </p:nvPr>
        </p:nvSpPr>
        <p:spPr>
          <a:xfrm>
            <a:off x="0" y="9263815"/>
            <a:ext cx="2890665" cy="488225"/>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3815"/>
            <a:ext cx="2890665" cy="488225"/>
          </a:xfrm>
          <a:prstGeom prst="rect">
            <a:avLst/>
          </a:prstGeom>
        </p:spPr>
        <p:txBody>
          <a:bodyPr vert="horz" lIns="89785" tIns="44892" rIns="89785" bIns="44892" rtlCol="0" anchor="b"/>
          <a:lstStyle>
            <a:lvl1pPr algn="r">
              <a:defRPr sz="1200"/>
            </a:lvl1pPr>
          </a:lstStyle>
          <a:p>
            <a:fld id="{A7AC3DC3-F83A-493C-87B4-C611CE7F8B5F}" type="slidenum">
              <a:rPr lang="en-GB" smtClean="0"/>
              <a:t>‹#›</a:t>
            </a:fld>
            <a:endParaRPr lang="en-GB"/>
          </a:p>
        </p:txBody>
      </p:sp>
    </p:spTree>
    <p:extLst>
      <p:ext uri="{BB962C8B-B14F-4D97-AF65-F5344CB8AC3E}">
        <p14:creationId xmlns:p14="http://schemas.microsoft.com/office/powerpoint/2010/main" val="20976562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7CCF3FB3-C7F1-4000-AB01-3A189A0EF817}" type="datetimeFigureOut">
              <a:rPr lang="en-GB" smtClean="0"/>
              <a:t>06/02/2020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7BC9E0AC-5B60-4A54-9B4B-88BB5D7F4896}" type="slidenum">
              <a:rPr lang="en-GB" smtClean="0"/>
              <a:t>‹#›</a:t>
            </a:fld>
            <a:endParaRPr lang="en-GB"/>
          </a:p>
        </p:txBody>
      </p:sp>
    </p:spTree>
    <p:extLst>
      <p:ext uri="{BB962C8B-B14F-4D97-AF65-F5344CB8AC3E}">
        <p14:creationId xmlns:p14="http://schemas.microsoft.com/office/powerpoint/2010/main" val="4038450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1</a:t>
            </a:fld>
            <a:endParaRPr lang="en-GB"/>
          </a:p>
        </p:txBody>
      </p:sp>
    </p:spTree>
    <p:extLst>
      <p:ext uri="{BB962C8B-B14F-4D97-AF65-F5344CB8AC3E}">
        <p14:creationId xmlns:p14="http://schemas.microsoft.com/office/powerpoint/2010/main" val="1337582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2</a:t>
            </a:fld>
            <a:endParaRPr lang="en-GB"/>
          </a:p>
        </p:txBody>
      </p:sp>
    </p:spTree>
    <p:extLst>
      <p:ext uri="{BB962C8B-B14F-4D97-AF65-F5344CB8AC3E}">
        <p14:creationId xmlns:p14="http://schemas.microsoft.com/office/powerpoint/2010/main" val="1162381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3</a:t>
            </a:fld>
            <a:endParaRPr lang="en-GB"/>
          </a:p>
        </p:txBody>
      </p:sp>
    </p:spTree>
    <p:extLst>
      <p:ext uri="{BB962C8B-B14F-4D97-AF65-F5344CB8AC3E}">
        <p14:creationId xmlns:p14="http://schemas.microsoft.com/office/powerpoint/2010/main" val="248341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4</a:t>
            </a:fld>
            <a:endParaRPr lang="en-GB"/>
          </a:p>
        </p:txBody>
      </p:sp>
    </p:spTree>
    <p:extLst>
      <p:ext uri="{BB962C8B-B14F-4D97-AF65-F5344CB8AC3E}">
        <p14:creationId xmlns:p14="http://schemas.microsoft.com/office/powerpoint/2010/main" val="2741147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5</a:t>
            </a:fld>
            <a:endParaRPr lang="en-GB"/>
          </a:p>
        </p:txBody>
      </p:sp>
    </p:spTree>
    <p:extLst>
      <p:ext uri="{BB962C8B-B14F-4D97-AF65-F5344CB8AC3E}">
        <p14:creationId xmlns:p14="http://schemas.microsoft.com/office/powerpoint/2010/main" val="4270246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6</a:t>
            </a:fld>
            <a:endParaRPr lang="en-GB"/>
          </a:p>
        </p:txBody>
      </p:sp>
    </p:spTree>
    <p:extLst>
      <p:ext uri="{BB962C8B-B14F-4D97-AF65-F5344CB8AC3E}">
        <p14:creationId xmlns:p14="http://schemas.microsoft.com/office/powerpoint/2010/main" val="2641671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theories start off by assuming crime and delinquency don’t need a special explanation about abnormal behaviour. </a:t>
            </a:r>
          </a:p>
          <a:p>
            <a:endParaRPr lang="en-GB"/>
          </a:p>
          <a:p>
            <a:r>
              <a:rPr lang="en-GB"/>
              <a:t>Crime is natural; the human desire for economic reward is unlimited and people will only refrain from breaking the law to achieve them under special circumstances.  </a:t>
            </a:r>
          </a:p>
          <a:p>
            <a:endParaRPr lang="en-GB"/>
          </a:p>
          <a:p>
            <a:r>
              <a:rPr lang="en-GB"/>
              <a:t>These circumstances have to exert control over people’s conduct: people conform because they are controlled or constrained.  </a:t>
            </a:r>
          </a:p>
          <a:p>
            <a:endParaRPr lang="en-GB"/>
          </a:p>
          <a:p>
            <a:r>
              <a:rPr lang="en-GB"/>
              <a:t>In other words, we’d all take a chance, if the right circumstances and opportunities presented themselves, but we resist these base instincts – something holds us back – we resist the temptations.  </a:t>
            </a:r>
          </a:p>
          <a:p>
            <a:endParaRPr lang="en-GB"/>
          </a:p>
          <a:p>
            <a:r>
              <a:rPr lang="en-GB"/>
              <a:t>Is it just fear of punishment?  Or more?  Do we perhaps do so because we define crime as morally wrong?  </a:t>
            </a:r>
          </a:p>
          <a:p>
            <a:endParaRPr lang="en-GB"/>
          </a:p>
          <a:p>
            <a:r>
              <a:rPr lang="en-GB"/>
              <a:t>Whatever it is, crime is the result of weakness in the forces restraining us rather than strength in the impulse to offend.  </a:t>
            </a:r>
          </a:p>
          <a:p>
            <a:endParaRPr lang="en-GB"/>
          </a:p>
          <a:p>
            <a:r>
              <a:rPr lang="en-GB"/>
              <a:t>Control theory tries to identify that something which can weigh override the simple calculation of benefits and costs.</a:t>
            </a:r>
          </a:p>
          <a:p>
            <a:endParaRPr lang="en-US"/>
          </a:p>
        </p:txBody>
      </p:sp>
      <p:sp>
        <p:nvSpPr>
          <p:cNvPr id="4" name="Slide Number Placeholder 3"/>
          <p:cNvSpPr>
            <a:spLocks noGrp="1"/>
          </p:cNvSpPr>
          <p:nvPr>
            <p:ph type="sldNum" sz="quarter" idx="10"/>
          </p:nvPr>
        </p:nvSpPr>
        <p:spPr/>
        <p:txBody>
          <a:bodyPr/>
          <a:lstStyle/>
          <a:p>
            <a:pPr defTabSz="448925">
              <a:defRPr/>
            </a:pPr>
            <a:fld id="{58B8887B-0404-0346-8FE2-1CDB290CDEB8}" type="slidenum">
              <a:rPr lang="en-US">
                <a:solidFill>
                  <a:prstClr val="black"/>
                </a:solidFill>
                <a:latin typeface="Calibri"/>
              </a:rPr>
              <a:pPr defTabSz="448925">
                <a:defRPr/>
              </a:pPr>
              <a:t>7</a:t>
            </a:fld>
            <a:endParaRPr lang="en-US">
              <a:solidFill>
                <a:prstClr val="black"/>
              </a:solidFill>
              <a:latin typeface="Calibri"/>
            </a:endParaRPr>
          </a:p>
        </p:txBody>
      </p:sp>
    </p:spTree>
    <p:extLst>
      <p:ext uri="{BB962C8B-B14F-4D97-AF65-F5344CB8AC3E}">
        <p14:creationId xmlns:p14="http://schemas.microsoft.com/office/powerpoint/2010/main" val="2428541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defTabSz="448925">
              <a:defRPr/>
            </a:pPr>
            <a:fld id="{58B8887B-0404-0346-8FE2-1CDB290CDEB8}" type="slidenum">
              <a:rPr lang="en-US">
                <a:solidFill>
                  <a:prstClr val="black"/>
                </a:solidFill>
                <a:latin typeface="Calibri"/>
              </a:rPr>
              <a:pPr defTabSz="448925">
                <a:defRPr/>
              </a:pPr>
              <a:t>8</a:t>
            </a:fld>
            <a:endParaRPr lang="en-US">
              <a:solidFill>
                <a:prstClr val="black"/>
              </a:solidFill>
              <a:latin typeface="Calibri"/>
            </a:endParaRPr>
          </a:p>
        </p:txBody>
      </p:sp>
    </p:spTree>
    <p:extLst>
      <p:ext uri="{BB962C8B-B14F-4D97-AF65-F5344CB8AC3E}">
        <p14:creationId xmlns:p14="http://schemas.microsoft.com/office/powerpoint/2010/main" val="633515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defTabSz="448925">
              <a:defRPr/>
            </a:pPr>
            <a:fld id="{58B8887B-0404-0346-8FE2-1CDB290CDEB8}" type="slidenum">
              <a:rPr lang="en-US">
                <a:solidFill>
                  <a:prstClr val="black"/>
                </a:solidFill>
                <a:latin typeface="Calibri"/>
              </a:rPr>
              <a:pPr defTabSz="448925">
                <a:defRPr/>
              </a:pPr>
              <a:t>9</a:t>
            </a:fld>
            <a:endParaRPr lang="en-US">
              <a:solidFill>
                <a:prstClr val="black"/>
              </a:solidFill>
              <a:latin typeface="Calibri"/>
            </a:endParaRPr>
          </a:p>
        </p:txBody>
      </p:sp>
    </p:spTree>
    <p:extLst>
      <p:ext uri="{BB962C8B-B14F-4D97-AF65-F5344CB8AC3E}">
        <p14:creationId xmlns:p14="http://schemas.microsoft.com/office/powerpoint/2010/main" val="1160887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 identified four modes of social control generated by society: </a:t>
            </a:r>
          </a:p>
          <a:p>
            <a:pPr lvl="0"/>
            <a:endParaRPr lang="en-GB" i="1"/>
          </a:p>
          <a:p>
            <a:pPr lvl="0"/>
            <a:r>
              <a:rPr lang="en-GB" i="1"/>
              <a:t>direct control</a:t>
            </a:r>
            <a:r>
              <a:rPr lang="en-GB"/>
              <a:t> by external forces – family/parents but also  teachers and police using direct restraint and punishment for violation</a:t>
            </a:r>
          </a:p>
          <a:p>
            <a:pPr lvl="0"/>
            <a:endParaRPr lang="en-GB" i="1"/>
          </a:p>
          <a:p>
            <a:pPr lvl="0"/>
            <a:r>
              <a:rPr lang="en-GB" i="1"/>
              <a:t>internalised control</a:t>
            </a:r>
            <a:r>
              <a:rPr lang="en-GB"/>
              <a:t> – individuals regulate their own behaviour, even where there is no direct external control, via some process such as ‘conscience’ </a:t>
            </a:r>
          </a:p>
          <a:p>
            <a:pPr lvl="0"/>
            <a:endParaRPr lang="en-GB" i="1"/>
          </a:p>
          <a:p>
            <a:pPr lvl="0"/>
            <a:r>
              <a:rPr lang="en-GB" i="1"/>
              <a:t>indirect control</a:t>
            </a:r>
            <a:r>
              <a:rPr lang="en-GB"/>
              <a:t> – such as affection for others, or identification with authority figures (especially parents).  This can help keep a person in line where regulation via (</a:t>
            </a:r>
            <a:r>
              <a:rPr lang="en-GB" err="1"/>
              <a:t>i</a:t>
            </a:r>
            <a:r>
              <a:rPr lang="en-GB"/>
              <a:t>) and (ii) is limited  </a:t>
            </a:r>
          </a:p>
          <a:p>
            <a:pPr lvl="0"/>
            <a:endParaRPr lang="en-GB" i="1"/>
          </a:p>
          <a:p>
            <a:pPr lvl="0"/>
            <a:r>
              <a:rPr lang="en-GB" i="1"/>
              <a:t>control through alternative means of need satisfaction</a:t>
            </a:r>
            <a:r>
              <a:rPr lang="en-GB"/>
              <a:t> – society doesn’t demand we all pursue exactly the same goals in exactly the same way, there can be more than one way of achieving them, thus reducing the temptation not to conform.  </a:t>
            </a:r>
          </a:p>
          <a:p>
            <a:r>
              <a:rPr lang="en-GB"/>
              <a:t> </a:t>
            </a:r>
          </a:p>
          <a:p>
            <a:r>
              <a:rPr lang="en-GB"/>
              <a:t>Modes could all work </a:t>
            </a:r>
            <a:r>
              <a:rPr lang="en-GB" b="1"/>
              <a:t>independently</a:t>
            </a:r>
            <a:r>
              <a:rPr lang="en-GB"/>
              <a:t>, but are </a:t>
            </a:r>
            <a:r>
              <a:rPr lang="en-GB" b="1"/>
              <a:t>more effective when they work together and are mutually reinforcing</a:t>
            </a:r>
            <a:r>
              <a:rPr lang="en-GB"/>
              <a:t>. </a:t>
            </a:r>
          </a:p>
          <a:p>
            <a:endParaRPr lang="en-GB"/>
          </a:p>
          <a:p>
            <a:r>
              <a:rPr lang="en-GB"/>
              <a:t>For example, internalisation of parents’ regulations and expectations [(</a:t>
            </a:r>
            <a:r>
              <a:rPr lang="en-GB" err="1"/>
              <a:t>i</a:t>
            </a:r>
            <a:r>
              <a:rPr lang="en-GB"/>
              <a:t>)] works through and strengthens conscience [(ii)]. The family prepares child for pursuit of different goals, via different means. </a:t>
            </a:r>
          </a:p>
          <a:p>
            <a:endParaRPr lang="en-GB"/>
          </a:p>
          <a:p>
            <a:r>
              <a:rPr lang="en-GB"/>
              <a:t>So – integration and regulation combine to reinforce each other, and reduce likelihood of crime.</a:t>
            </a:r>
          </a:p>
          <a:p>
            <a:endParaRPr lang="en-GB"/>
          </a:p>
          <a:p>
            <a:endParaRPr lang="en-GB"/>
          </a:p>
          <a:p>
            <a:endParaRPr lang="en-US"/>
          </a:p>
        </p:txBody>
      </p:sp>
      <p:sp>
        <p:nvSpPr>
          <p:cNvPr id="4" name="Slide Number Placeholder 3"/>
          <p:cNvSpPr>
            <a:spLocks noGrp="1"/>
          </p:cNvSpPr>
          <p:nvPr>
            <p:ph type="sldNum" sz="quarter" idx="10"/>
          </p:nvPr>
        </p:nvSpPr>
        <p:spPr/>
        <p:txBody>
          <a:bodyPr/>
          <a:lstStyle/>
          <a:p>
            <a:pPr defTabSz="448925">
              <a:defRPr/>
            </a:pPr>
            <a:fld id="{58B8887B-0404-0346-8FE2-1CDB290CDEB8}" type="slidenum">
              <a:rPr lang="en-US">
                <a:solidFill>
                  <a:prstClr val="black"/>
                </a:solidFill>
                <a:latin typeface="Calibri"/>
              </a:rPr>
              <a:pPr defTabSz="448925">
                <a:defRPr/>
              </a:pPr>
              <a:t>10</a:t>
            </a:fld>
            <a:endParaRPr lang="en-US">
              <a:solidFill>
                <a:prstClr val="black"/>
              </a:solidFill>
              <a:latin typeface="Calibri"/>
            </a:endParaRPr>
          </a:p>
        </p:txBody>
      </p:sp>
    </p:spTree>
    <p:extLst>
      <p:ext uri="{BB962C8B-B14F-4D97-AF65-F5344CB8AC3E}">
        <p14:creationId xmlns:p14="http://schemas.microsoft.com/office/powerpoint/2010/main" val="8534277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a:t>Intersectional aspects</a:t>
            </a:r>
          </a:p>
          <a:p>
            <a:r>
              <a:rPr lang="en-GB"/>
              <a:t>Gender</a:t>
            </a:r>
          </a:p>
          <a:p>
            <a:r>
              <a:rPr lang="en-GB"/>
              <a:t>Ethnicity</a:t>
            </a:r>
          </a:p>
          <a:p>
            <a:r>
              <a:rPr lang="en-GB"/>
              <a:t>class</a:t>
            </a:r>
          </a:p>
          <a:p>
            <a:r>
              <a:rPr lang="en-GB"/>
              <a:t>Types of crime?</a:t>
            </a:r>
          </a:p>
          <a:p>
            <a:endParaRPr lang="en-US"/>
          </a:p>
        </p:txBody>
      </p:sp>
      <p:sp>
        <p:nvSpPr>
          <p:cNvPr id="4" name="Slide Number Placeholder 3"/>
          <p:cNvSpPr>
            <a:spLocks noGrp="1"/>
          </p:cNvSpPr>
          <p:nvPr>
            <p:ph type="sldNum" sz="quarter" idx="10"/>
          </p:nvPr>
        </p:nvSpPr>
        <p:spPr/>
        <p:txBody>
          <a:bodyPr/>
          <a:lstStyle/>
          <a:p>
            <a:pPr defTabSz="448925">
              <a:defRPr/>
            </a:pPr>
            <a:fld id="{58B8887B-0404-0346-8FE2-1CDB290CDEB8}" type="slidenum">
              <a:rPr lang="en-US">
                <a:solidFill>
                  <a:prstClr val="black"/>
                </a:solidFill>
                <a:latin typeface="Calibri"/>
              </a:rPr>
              <a:pPr defTabSz="448925">
                <a:defRPr/>
              </a:pPr>
              <a:t>11</a:t>
            </a:fld>
            <a:endParaRPr lang="en-US">
              <a:solidFill>
                <a:prstClr val="black"/>
              </a:solidFill>
              <a:latin typeface="Calibri"/>
            </a:endParaRPr>
          </a:p>
        </p:txBody>
      </p:sp>
    </p:spTree>
    <p:extLst>
      <p:ext uri="{BB962C8B-B14F-4D97-AF65-F5344CB8AC3E}">
        <p14:creationId xmlns:p14="http://schemas.microsoft.com/office/powerpoint/2010/main" val="1766329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more time an individual spends doing conventional and law-abiding things, the less time for other things. </a:t>
            </a:r>
          </a:p>
          <a:p>
            <a:r>
              <a:rPr lang="en-GB"/>
              <a:t>This is a contemporary version of ‘the devil makes work for idle hands’. </a:t>
            </a:r>
          </a:p>
          <a:p>
            <a:endParaRPr lang="en-GB"/>
          </a:p>
        </p:txBody>
      </p:sp>
      <p:sp>
        <p:nvSpPr>
          <p:cNvPr id="4" name="Slide Number Placeholder 3"/>
          <p:cNvSpPr>
            <a:spLocks noGrp="1"/>
          </p:cNvSpPr>
          <p:nvPr>
            <p:ph type="sldNum" sz="quarter" idx="10"/>
          </p:nvPr>
        </p:nvSpPr>
        <p:spPr/>
        <p:txBody>
          <a:bodyPr/>
          <a:lstStyle/>
          <a:p>
            <a:pPr defTabSz="448925">
              <a:defRPr/>
            </a:pPr>
            <a:fld id="{58B8887B-0404-0346-8FE2-1CDB290CDEB8}" type="slidenum">
              <a:rPr lang="en-US">
                <a:solidFill>
                  <a:prstClr val="black"/>
                </a:solidFill>
                <a:latin typeface="Calibri"/>
              </a:rPr>
              <a:pPr defTabSz="448925">
                <a:defRPr/>
              </a:pPr>
              <a:t>13</a:t>
            </a:fld>
            <a:endParaRPr lang="en-US">
              <a:solidFill>
                <a:prstClr val="black"/>
              </a:solidFill>
              <a:latin typeface="Calibri"/>
            </a:endParaRPr>
          </a:p>
        </p:txBody>
      </p:sp>
    </p:spTree>
    <p:extLst>
      <p:ext uri="{BB962C8B-B14F-4D97-AF65-F5344CB8AC3E}">
        <p14:creationId xmlns:p14="http://schemas.microsoft.com/office/powerpoint/2010/main" val="2044304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25">
              <a:defRPr/>
            </a:pPr>
            <a:r>
              <a:rPr lang="en-GB"/>
              <a:t>Strengths: there is some empirical evidence to support the claim that low self control is linked to criminal involvement. As noted earlier, it’s also popular politically, perhaps because, like rational actor theory, it allows us to blame crime on bad individuals – although in this theory, it’s the parents who are really at fault, and by the time they’ve failed in their parenting, it’s too late.</a:t>
            </a:r>
          </a:p>
          <a:p>
            <a:endParaRPr lang="en-US"/>
          </a:p>
        </p:txBody>
      </p:sp>
      <p:sp>
        <p:nvSpPr>
          <p:cNvPr id="4" name="Slide Number Placeholder 3"/>
          <p:cNvSpPr>
            <a:spLocks noGrp="1"/>
          </p:cNvSpPr>
          <p:nvPr>
            <p:ph type="sldNum" sz="quarter" idx="10"/>
          </p:nvPr>
        </p:nvSpPr>
        <p:spPr/>
        <p:txBody>
          <a:bodyPr/>
          <a:lstStyle/>
          <a:p>
            <a:pPr defTabSz="448925">
              <a:defRPr/>
            </a:pPr>
            <a:fld id="{58B8887B-0404-0346-8FE2-1CDB290CDEB8}" type="slidenum">
              <a:rPr lang="en-US">
                <a:solidFill>
                  <a:prstClr val="black"/>
                </a:solidFill>
                <a:latin typeface="Calibri"/>
              </a:rPr>
              <a:pPr defTabSz="448925">
                <a:defRPr/>
              </a:pPr>
              <a:t>14</a:t>
            </a:fld>
            <a:endParaRPr lang="en-US">
              <a:solidFill>
                <a:prstClr val="black"/>
              </a:solidFill>
              <a:latin typeface="Calibri"/>
            </a:endParaRPr>
          </a:p>
        </p:txBody>
      </p:sp>
    </p:spTree>
    <p:extLst>
      <p:ext uri="{BB962C8B-B14F-4D97-AF65-F5344CB8AC3E}">
        <p14:creationId xmlns:p14="http://schemas.microsoft.com/office/powerpoint/2010/main" val="28854670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makes people commit crime?</a:t>
            </a:r>
          </a:p>
          <a:p>
            <a:endParaRPr lang="en-GB"/>
          </a:p>
          <a:p>
            <a:r>
              <a:rPr lang="en-GB"/>
              <a:t>A basic question that everyone would like the answer to or would they we would all be out of a job.  There would be no need for the CJS if we knew why people commit crimes because we could prevent it couldn’t we?? </a:t>
            </a:r>
          </a:p>
          <a:p>
            <a:endParaRPr lang="en-GB"/>
          </a:p>
          <a:p>
            <a:r>
              <a:rPr lang="en-GB"/>
              <a:t>Are people free to choose their actions?</a:t>
            </a:r>
          </a:p>
          <a:p>
            <a:endParaRPr lang="en-GB"/>
          </a:p>
          <a:p>
            <a:r>
              <a:rPr lang="en-GB"/>
              <a:t>Do people make a rational decision  before committing a crime?  What do you think? What factors influence people?</a:t>
            </a:r>
          </a:p>
          <a:p>
            <a:endParaRPr lang="en-GB"/>
          </a:p>
          <a:p>
            <a:r>
              <a:rPr lang="en-GB"/>
              <a:t>Or are our choices determined by biological, psychological or social factors?</a:t>
            </a:r>
          </a:p>
          <a:p>
            <a:endParaRPr lang="en-GB"/>
          </a:p>
          <a:p>
            <a:r>
              <a:rPr lang="en-GB"/>
              <a:t>Are criminals born?</a:t>
            </a:r>
          </a:p>
          <a:p>
            <a:r>
              <a:rPr lang="en-GB"/>
              <a:t>Do they learn offending behaviour?</a:t>
            </a:r>
          </a:p>
          <a:p>
            <a:r>
              <a:rPr lang="en-GB"/>
              <a:t>Do people break the law because of poverty? </a:t>
            </a:r>
          </a:p>
          <a:p>
            <a:endParaRPr lang="en-GB"/>
          </a:p>
          <a:p>
            <a:r>
              <a:rPr lang="en-GB"/>
              <a:t>Are offenders different from non-offenders?</a:t>
            </a:r>
          </a:p>
          <a:p>
            <a:endParaRPr lang="en-GB"/>
          </a:p>
          <a:p>
            <a:r>
              <a:rPr lang="en-GB"/>
              <a:t>Or is crime ‘normal’?</a:t>
            </a:r>
          </a:p>
          <a:p>
            <a:endParaRPr lang="en-GB"/>
          </a:p>
          <a:p>
            <a:r>
              <a:rPr lang="en-GB"/>
              <a:t>Does it have a function in our society?  It is often argued that prostitution has a function in society as it stops men from raping?? What do you think? </a:t>
            </a:r>
          </a:p>
          <a:p>
            <a:endParaRPr lang="en-GB"/>
          </a:p>
        </p:txBody>
      </p:sp>
      <p:sp>
        <p:nvSpPr>
          <p:cNvPr id="4" name="Slide Number Placeholder 3"/>
          <p:cNvSpPr>
            <a:spLocks noGrp="1"/>
          </p:cNvSpPr>
          <p:nvPr>
            <p:ph type="sldNum" sz="quarter" idx="10"/>
          </p:nvPr>
        </p:nvSpPr>
        <p:spPr/>
        <p:txBody>
          <a:bodyPr/>
          <a:lstStyle/>
          <a:p>
            <a:pPr defTabSz="897849">
              <a:defRPr/>
            </a:pPr>
            <a:fld id="{E1EA914B-D243-4FC3-8BB8-8B849A4066A1}" type="slidenum">
              <a:rPr lang="en-GB">
                <a:solidFill>
                  <a:prstClr val="black"/>
                </a:solidFill>
                <a:latin typeface="Calibri"/>
              </a:rPr>
              <a:pPr defTabSz="897849">
                <a:defRPr/>
              </a:pPr>
              <a:t>15</a:t>
            </a:fld>
            <a:endParaRPr lang="en-GB">
              <a:solidFill>
                <a:prstClr val="black"/>
              </a:solidFill>
              <a:latin typeface="Calibri"/>
            </a:endParaRPr>
          </a:p>
        </p:txBody>
      </p:sp>
    </p:spTree>
    <p:extLst>
      <p:ext uri="{BB962C8B-B14F-4D97-AF65-F5344CB8AC3E}">
        <p14:creationId xmlns:p14="http://schemas.microsoft.com/office/powerpoint/2010/main" val="33633667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16</a:t>
            </a:fld>
            <a:endParaRPr lang="en-GB"/>
          </a:p>
        </p:txBody>
      </p:sp>
    </p:spTree>
    <p:extLst>
      <p:ext uri="{BB962C8B-B14F-4D97-AF65-F5344CB8AC3E}">
        <p14:creationId xmlns:p14="http://schemas.microsoft.com/office/powerpoint/2010/main" val="13468250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17</a:t>
            </a:fld>
            <a:endParaRPr lang="en-GB"/>
          </a:p>
        </p:txBody>
      </p:sp>
    </p:spTree>
    <p:extLst>
      <p:ext uri="{BB962C8B-B14F-4D97-AF65-F5344CB8AC3E}">
        <p14:creationId xmlns:p14="http://schemas.microsoft.com/office/powerpoint/2010/main" val="25889872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18</a:t>
            </a:fld>
            <a:endParaRPr lang="en-GB"/>
          </a:p>
        </p:txBody>
      </p:sp>
    </p:spTree>
    <p:extLst>
      <p:ext uri="{BB962C8B-B14F-4D97-AF65-F5344CB8AC3E}">
        <p14:creationId xmlns:p14="http://schemas.microsoft.com/office/powerpoint/2010/main" val="26974599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Pathologically evil?</a:t>
            </a:r>
          </a:p>
          <a:p>
            <a:r>
              <a:rPr lang="en-GB"/>
              <a:t>Or simply</a:t>
            </a:r>
            <a:r>
              <a:rPr lang="en-GB" baseline="0"/>
              <a:t> a sexual preference for children??</a:t>
            </a:r>
            <a:endParaRPr lang="en-GB"/>
          </a:p>
        </p:txBody>
      </p:sp>
      <p:sp>
        <p:nvSpPr>
          <p:cNvPr id="4" name="Slide Number Placeholder 3"/>
          <p:cNvSpPr>
            <a:spLocks noGrp="1"/>
          </p:cNvSpPr>
          <p:nvPr>
            <p:ph type="sldNum" sz="quarter" idx="10"/>
          </p:nvPr>
        </p:nvSpPr>
        <p:spPr/>
        <p:txBody>
          <a:bodyPr/>
          <a:lstStyle/>
          <a:p>
            <a:pPr defTabSz="897849">
              <a:defRPr/>
            </a:pPr>
            <a:fld id="{E1EA914B-D243-4FC3-8BB8-8B849A4066A1}" type="slidenum">
              <a:rPr lang="en-GB">
                <a:solidFill>
                  <a:prstClr val="black"/>
                </a:solidFill>
                <a:latin typeface="Calibri"/>
              </a:rPr>
              <a:pPr defTabSz="897849">
                <a:defRPr/>
              </a:pPr>
              <a:t>19</a:t>
            </a:fld>
            <a:endParaRPr lang="en-GB">
              <a:solidFill>
                <a:prstClr val="black"/>
              </a:solidFill>
              <a:latin typeface="Calibri"/>
            </a:endParaRPr>
          </a:p>
        </p:txBody>
      </p:sp>
    </p:spTree>
    <p:extLst>
      <p:ext uri="{BB962C8B-B14F-4D97-AF65-F5344CB8AC3E}">
        <p14:creationId xmlns:p14="http://schemas.microsoft.com/office/powerpoint/2010/main" val="25054185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Gang’s – sub cultural theories have sought to explain this type of behaviour we will look at this more in the workshop</a:t>
            </a:r>
            <a:r>
              <a:rPr lang="en-GB" baseline="0"/>
              <a:t> </a:t>
            </a:r>
          </a:p>
          <a:p>
            <a:endParaRPr lang="en-GB" baseline="0"/>
          </a:p>
          <a:p>
            <a:r>
              <a:rPr lang="en-GB" baseline="0"/>
              <a:t>Do members of gang need to feel a sense of belonging.  What about social exclusion form school, the family is society to blame?</a:t>
            </a:r>
          </a:p>
          <a:p>
            <a:endParaRPr lang="en-GB" baseline="0"/>
          </a:p>
          <a:p>
            <a:r>
              <a:rPr lang="en-GB" baseline="0"/>
              <a:t>Demise of marriage, absent fathers </a:t>
            </a:r>
            <a:r>
              <a:rPr lang="en-GB" baseline="0" err="1"/>
              <a:t>etc</a:t>
            </a:r>
            <a:r>
              <a:rPr lang="en-GB" baseline="0"/>
              <a:t> </a:t>
            </a:r>
            <a:r>
              <a:rPr lang="en-GB" baseline="0" err="1"/>
              <a:t>etc</a:t>
            </a:r>
            <a:r>
              <a:rPr lang="en-GB" baseline="0"/>
              <a:t> </a:t>
            </a:r>
            <a:endParaRPr lang="en-GB"/>
          </a:p>
        </p:txBody>
      </p:sp>
      <p:sp>
        <p:nvSpPr>
          <p:cNvPr id="4" name="Slide Number Placeholder 3"/>
          <p:cNvSpPr>
            <a:spLocks noGrp="1"/>
          </p:cNvSpPr>
          <p:nvPr>
            <p:ph type="sldNum" sz="quarter" idx="10"/>
          </p:nvPr>
        </p:nvSpPr>
        <p:spPr/>
        <p:txBody>
          <a:bodyPr/>
          <a:lstStyle/>
          <a:p>
            <a:pPr defTabSz="897849">
              <a:defRPr/>
            </a:pPr>
            <a:fld id="{E1EA914B-D243-4FC3-8BB8-8B849A4066A1}" type="slidenum">
              <a:rPr lang="en-GB">
                <a:solidFill>
                  <a:prstClr val="black"/>
                </a:solidFill>
                <a:latin typeface="Calibri"/>
              </a:rPr>
              <a:pPr defTabSz="897849">
                <a:defRPr/>
              </a:pPr>
              <a:t>20</a:t>
            </a:fld>
            <a:endParaRPr lang="en-GB">
              <a:solidFill>
                <a:prstClr val="black"/>
              </a:solidFill>
              <a:latin typeface="Calibri"/>
            </a:endParaRPr>
          </a:p>
        </p:txBody>
      </p:sp>
    </p:spTree>
    <p:extLst>
      <p:ext uri="{BB962C8B-B14F-4D97-AF65-F5344CB8AC3E}">
        <p14:creationId xmlns:p14="http://schemas.microsoft.com/office/powerpoint/2010/main" val="25613955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Gang’s – sub cultural theories have sought to explain this type of behaviour we will look at this more in the workshop</a:t>
            </a:r>
            <a:r>
              <a:rPr lang="en-GB" baseline="0"/>
              <a:t> </a:t>
            </a:r>
          </a:p>
          <a:p>
            <a:endParaRPr lang="en-GB" baseline="0"/>
          </a:p>
          <a:p>
            <a:r>
              <a:rPr lang="en-GB" baseline="0"/>
              <a:t>Do members of gang need to feel a sense of belonging.  What about social exclusion form school, the family is society to blame?</a:t>
            </a:r>
          </a:p>
          <a:p>
            <a:endParaRPr lang="en-GB" baseline="0"/>
          </a:p>
          <a:p>
            <a:r>
              <a:rPr lang="en-GB" baseline="0"/>
              <a:t>Demise of marriage, absent fathers </a:t>
            </a:r>
            <a:r>
              <a:rPr lang="en-GB" baseline="0" err="1"/>
              <a:t>etc</a:t>
            </a:r>
            <a:r>
              <a:rPr lang="en-GB" baseline="0"/>
              <a:t> </a:t>
            </a:r>
            <a:r>
              <a:rPr lang="en-GB" baseline="0" err="1"/>
              <a:t>etc</a:t>
            </a:r>
            <a:r>
              <a:rPr lang="en-GB" baseline="0"/>
              <a:t> </a:t>
            </a:r>
            <a:endParaRPr lang="en-GB"/>
          </a:p>
        </p:txBody>
      </p:sp>
      <p:sp>
        <p:nvSpPr>
          <p:cNvPr id="4" name="Slide Number Placeholder 3"/>
          <p:cNvSpPr>
            <a:spLocks noGrp="1"/>
          </p:cNvSpPr>
          <p:nvPr>
            <p:ph type="sldNum" sz="quarter" idx="10"/>
          </p:nvPr>
        </p:nvSpPr>
        <p:spPr/>
        <p:txBody>
          <a:bodyPr/>
          <a:lstStyle/>
          <a:p>
            <a:pPr defTabSz="897849">
              <a:defRPr/>
            </a:pPr>
            <a:fld id="{E1EA914B-D243-4FC3-8BB8-8B849A4066A1}" type="slidenum">
              <a:rPr lang="en-GB">
                <a:solidFill>
                  <a:prstClr val="black"/>
                </a:solidFill>
                <a:latin typeface="Calibri"/>
              </a:rPr>
              <a:pPr defTabSz="897849">
                <a:defRPr/>
              </a:pPr>
              <a:t>21</a:t>
            </a:fld>
            <a:endParaRPr lang="en-GB">
              <a:solidFill>
                <a:prstClr val="black"/>
              </a:solidFill>
              <a:latin typeface="Calibri"/>
            </a:endParaRPr>
          </a:p>
        </p:txBody>
      </p:sp>
    </p:spTree>
    <p:extLst>
      <p:ext uri="{BB962C8B-B14F-4D97-AF65-F5344CB8AC3E}">
        <p14:creationId xmlns:p14="http://schemas.microsoft.com/office/powerpoint/2010/main" val="19198221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Why do people blow themselves?</a:t>
            </a:r>
          </a:p>
          <a:p>
            <a:endParaRPr lang="en-GB"/>
          </a:p>
          <a:p>
            <a:r>
              <a:rPr lang="en-GB"/>
              <a:t>Andy??</a:t>
            </a:r>
          </a:p>
        </p:txBody>
      </p:sp>
      <p:sp>
        <p:nvSpPr>
          <p:cNvPr id="4" name="Slide Number Placeholder 3"/>
          <p:cNvSpPr>
            <a:spLocks noGrp="1"/>
          </p:cNvSpPr>
          <p:nvPr>
            <p:ph type="sldNum" sz="quarter" idx="10"/>
          </p:nvPr>
        </p:nvSpPr>
        <p:spPr/>
        <p:txBody>
          <a:bodyPr/>
          <a:lstStyle/>
          <a:p>
            <a:pPr defTabSz="897849">
              <a:defRPr/>
            </a:pPr>
            <a:fld id="{E1EA914B-D243-4FC3-8BB8-8B849A4066A1}" type="slidenum">
              <a:rPr lang="en-GB">
                <a:solidFill>
                  <a:prstClr val="black"/>
                </a:solidFill>
                <a:latin typeface="Calibri"/>
              </a:rPr>
              <a:pPr defTabSz="897849">
                <a:defRPr/>
              </a:pPr>
              <a:t>23</a:t>
            </a:fld>
            <a:endParaRPr lang="en-GB">
              <a:solidFill>
                <a:prstClr val="black"/>
              </a:solidFill>
              <a:latin typeface="Calibri"/>
            </a:endParaRPr>
          </a:p>
        </p:txBody>
      </p:sp>
    </p:spTree>
    <p:extLst>
      <p:ext uri="{BB962C8B-B14F-4D97-AF65-F5344CB8AC3E}">
        <p14:creationId xmlns:p14="http://schemas.microsoft.com/office/powerpoint/2010/main" val="23130845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defTabSz="448925">
              <a:defRPr/>
            </a:pPr>
            <a:fld id="{7BC9E0AC-5B60-4A54-9B4B-88BB5D7F4896}" type="slidenum">
              <a:rPr lang="en-GB">
                <a:solidFill>
                  <a:prstClr val="black"/>
                </a:solidFill>
                <a:latin typeface="Calibri"/>
              </a:rPr>
              <a:pPr defTabSz="448925">
                <a:defRPr/>
              </a:pPr>
              <a:t>24</a:t>
            </a:fld>
            <a:endParaRPr lang="en-GB">
              <a:solidFill>
                <a:prstClr val="black"/>
              </a:solidFill>
              <a:latin typeface="Calibri"/>
            </a:endParaRPr>
          </a:p>
        </p:txBody>
      </p:sp>
    </p:spTree>
    <p:extLst>
      <p:ext uri="{BB962C8B-B14F-4D97-AF65-F5344CB8AC3E}">
        <p14:creationId xmlns:p14="http://schemas.microsoft.com/office/powerpoint/2010/main" val="11075535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makes people commit crime?</a:t>
            </a:r>
          </a:p>
          <a:p>
            <a:endParaRPr lang="en-GB"/>
          </a:p>
          <a:p>
            <a:r>
              <a:rPr lang="en-GB"/>
              <a:t>A basic question that everyone would like the answer to or would they we would all be out of a job.  There would be no need for the CJS if we knew why people commit crimes because we could prevent it couldn’t we?? </a:t>
            </a:r>
          </a:p>
          <a:p>
            <a:endParaRPr lang="en-GB"/>
          </a:p>
          <a:p>
            <a:r>
              <a:rPr lang="en-GB"/>
              <a:t>Are people free to choose their actions?</a:t>
            </a:r>
          </a:p>
          <a:p>
            <a:endParaRPr lang="en-GB"/>
          </a:p>
          <a:p>
            <a:r>
              <a:rPr lang="en-GB"/>
              <a:t>Do people make a rational decision  before committing a crime?  What do you think? What factors influence people?</a:t>
            </a:r>
          </a:p>
          <a:p>
            <a:endParaRPr lang="en-GB"/>
          </a:p>
          <a:p>
            <a:r>
              <a:rPr lang="en-GB"/>
              <a:t>Or are our choices determined by biological, psychological or social factors?</a:t>
            </a:r>
          </a:p>
          <a:p>
            <a:endParaRPr lang="en-GB"/>
          </a:p>
          <a:p>
            <a:r>
              <a:rPr lang="en-GB"/>
              <a:t>Are criminals born?</a:t>
            </a:r>
          </a:p>
          <a:p>
            <a:r>
              <a:rPr lang="en-GB"/>
              <a:t>Do they learn offending behaviour?</a:t>
            </a:r>
          </a:p>
          <a:p>
            <a:r>
              <a:rPr lang="en-GB"/>
              <a:t>Do people break the law because of poverty? </a:t>
            </a:r>
          </a:p>
          <a:p>
            <a:endParaRPr lang="en-GB"/>
          </a:p>
          <a:p>
            <a:r>
              <a:rPr lang="en-GB"/>
              <a:t>Are offenders different from non-offenders?</a:t>
            </a:r>
          </a:p>
          <a:p>
            <a:endParaRPr lang="en-GB"/>
          </a:p>
          <a:p>
            <a:r>
              <a:rPr lang="en-GB"/>
              <a:t>Or is crime ‘normal’?</a:t>
            </a:r>
          </a:p>
          <a:p>
            <a:endParaRPr lang="en-GB"/>
          </a:p>
          <a:p>
            <a:r>
              <a:rPr lang="en-GB"/>
              <a:t>Does it have a function in our society?  It is often argued that prostitution has a function in society as it stops men from raping?? What do you think? </a:t>
            </a:r>
          </a:p>
          <a:p>
            <a:endParaRPr lang="en-GB"/>
          </a:p>
        </p:txBody>
      </p:sp>
      <p:sp>
        <p:nvSpPr>
          <p:cNvPr id="4" name="Slide Number Placeholder 3"/>
          <p:cNvSpPr>
            <a:spLocks noGrp="1"/>
          </p:cNvSpPr>
          <p:nvPr>
            <p:ph type="sldNum" sz="quarter" idx="10"/>
          </p:nvPr>
        </p:nvSpPr>
        <p:spPr/>
        <p:txBody>
          <a:bodyPr/>
          <a:lstStyle/>
          <a:p>
            <a:pPr defTabSz="897849">
              <a:defRPr/>
            </a:pPr>
            <a:fld id="{E1EA914B-D243-4FC3-8BB8-8B849A4066A1}" type="slidenum">
              <a:rPr lang="en-GB" smtClean="0">
                <a:solidFill>
                  <a:prstClr val="black"/>
                </a:solidFill>
              </a:rPr>
              <a:pPr defTabSz="897849">
                <a:defRPr/>
              </a:pPr>
              <a:t>25</a:t>
            </a:fld>
            <a:endParaRPr lang="en-GB">
              <a:solidFill>
                <a:prstClr val="black"/>
              </a:solidFill>
            </a:endParaRPr>
          </a:p>
        </p:txBody>
      </p:sp>
    </p:spTree>
    <p:extLst>
      <p:ext uri="{BB962C8B-B14F-4D97-AF65-F5344CB8AC3E}">
        <p14:creationId xmlns:p14="http://schemas.microsoft.com/office/powerpoint/2010/main" val="30371489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26</a:t>
            </a:fld>
            <a:endParaRPr lang="en-GB"/>
          </a:p>
        </p:txBody>
      </p:sp>
    </p:spTree>
    <p:extLst>
      <p:ext uri="{BB962C8B-B14F-4D97-AF65-F5344CB8AC3E}">
        <p14:creationId xmlns:p14="http://schemas.microsoft.com/office/powerpoint/2010/main" val="15031014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27</a:t>
            </a:fld>
            <a:endParaRPr lang="en-GB"/>
          </a:p>
        </p:txBody>
      </p:sp>
    </p:spTree>
    <p:extLst>
      <p:ext uri="{BB962C8B-B14F-4D97-AF65-F5344CB8AC3E}">
        <p14:creationId xmlns:p14="http://schemas.microsoft.com/office/powerpoint/2010/main" val="27037350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28</a:t>
            </a:fld>
            <a:endParaRPr lang="en-GB"/>
          </a:p>
        </p:txBody>
      </p:sp>
    </p:spTree>
    <p:extLst>
      <p:ext uri="{BB962C8B-B14F-4D97-AF65-F5344CB8AC3E}">
        <p14:creationId xmlns:p14="http://schemas.microsoft.com/office/powerpoint/2010/main" val="27238121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29</a:t>
            </a:fld>
            <a:endParaRPr lang="en-GB"/>
          </a:p>
        </p:txBody>
      </p:sp>
    </p:spTree>
    <p:extLst>
      <p:ext uri="{BB962C8B-B14F-4D97-AF65-F5344CB8AC3E}">
        <p14:creationId xmlns:p14="http://schemas.microsoft.com/office/powerpoint/2010/main" val="11419027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30</a:t>
            </a:fld>
            <a:endParaRPr lang="en-GB"/>
          </a:p>
        </p:txBody>
      </p:sp>
    </p:spTree>
    <p:extLst>
      <p:ext uri="{BB962C8B-B14F-4D97-AF65-F5344CB8AC3E}">
        <p14:creationId xmlns:p14="http://schemas.microsoft.com/office/powerpoint/2010/main" val="2197543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31</a:t>
            </a:fld>
            <a:endParaRPr lang="en-GB"/>
          </a:p>
        </p:txBody>
      </p:sp>
    </p:spTree>
    <p:extLst>
      <p:ext uri="{BB962C8B-B14F-4D97-AF65-F5344CB8AC3E}">
        <p14:creationId xmlns:p14="http://schemas.microsoft.com/office/powerpoint/2010/main" val="1505506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32</a:t>
            </a:fld>
            <a:endParaRPr lang="en-GB"/>
          </a:p>
        </p:txBody>
      </p:sp>
    </p:spTree>
    <p:extLst>
      <p:ext uri="{BB962C8B-B14F-4D97-AF65-F5344CB8AC3E}">
        <p14:creationId xmlns:p14="http://schemas.microsoft.com/office/powerpoint/2010/main" val="30035000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33</a:t>
            </a:fld>
            <a:endParaRPr lang="en-GB"/>
          </a:p>
        </p:txBody>
      </p:sp>
    </p:spTree>
    <p:extLst>
      <p:ext uri="{BB962C8B-B14F-4D97-AF65-F5344CB8AC3E}">
        <p14:creationId xmlns:p14="http://schemas.microsoft.com/office/powerpoint/2010/main" val="30930042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34</a:t>
            </a:fld>
            <a:endParaRPr lang="en-GB"/>
          </a:p>
        </p:txBody>
      </p:sp>
    </p:spTree>
    <p:extLst>
      <p:ext uri="{BB962C8B-B14F-4D97-AF65-F5344CB8AC3E}">
        <p14:creationId xmlns:p14="http://schemas.microsoft.com/office/powerpoint/2010/main" val="42618567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35</a:t>
            </a:fld>
            <a:endParaRPr lang="en-GB"/>
          </a:p>
        </p:txBody>
      </p:sp>
    </p:spTree>
    <p:extLst>
      <p:ext uri="{BB962C8B-B14F-4D97-AF65-F5344CB8AC3E}">
        <p14:creationId xmlns:p14="http://schemas.microsoft.com/office/powerpoint/2010/main" val="695033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36</a:t>
            </a:fld>
            <a:endParaRPr lang="en-GB"/>
          </a:p>
        </p:txBody>
      </p:sp>
    </p:spTree>
    <p:extLst>
      <p:ext uri="{BB962C8B-B14F-4D97-AF65-F5344CB8AC3E}">
        <p14:creationId xmlns:p14="http://schemas.microsoft.com/office/powerpoint/2010/main" val="40889629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37</a:t>
            </a:fld>
            <a:endParaRPr lang="en-GB"/>
          </a:p>
        </p:txBody>
      </p:sp>
    </p:spTree>
    <p:extLst>
      <p:ext uri="{BB962C8B-B14F-4D97-AF65-F5344CB8AC3E}">
        <p14:creationId xmlns:p14="http://schemas.microsoft.com/office/powerpoint/2010/main" val="15553232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BC9E0AC-5B60-4A54-9B4B-88BB5D7F4896}" type="slidenum">
              <a:rPr lang="en-GB" smtClean="0"/>
              <a:t>38</a:t>
            </a:fld>
            <a:endParaRPr lang="en-GB"/>
          </a:p>
        </p:txBody>
      </p:sp>
    </p:spTree>
    <p:extLst>
      <p:ext uri="{BB962C8B-B14F-4D97-AF65-F5344CB8AC3E}">
        <p14:creationId xmlns:p14="http://schemas.microsoft.com/office/powerpoint/2010/main" val="31690569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1381124"/>
          </a:xfrm>
        </p:spPr>
        <p:txBody>
          <a:bodyPr anchor="b">
            <a:normAutofit/>
          </a:bodyPr>
          <a:lstStyle>
            <a:lvl1pPr algn="ctr">
              <a:defRPr sz="3600">
                <a:latin typeface="+mn-lt"/>
              </a:defRPr>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37400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1"/>
                </a:solidFill>
              </a:defRPr>
            </a:lvl1pPr>
          </a:lstStyle>
          <a:p>
            <a:r>
              <a:rPr lang="en-US"/>
              <a:t>Click to edit Master title style</a:t>
            </a:r>
          </a:p>
        </p:txBody>
      </p:sp>
      <p:sp>
        <p:nvSpPr>
          <p:cNvPr id="3" name="Content Placeholder 2"/>
          <p:cNvSpPr>
            <a:spLocks noGrp="1"/>
          </p:cNvSpPr>
          <p:nvPr>
            <p:ph idx="1"/>
          </p:nvPr>
        </p:nvSpPr>
        <p:spPr/>
        <p:txBody>
          <a:bodyPr>
            <a:normAutofit/>
          </a:bodyPr>
          <a:lstStyle>
            <a:lvl1pPr>
              <a:defRPr sz="2000" b="0">
                <a:solidFill>
                  <a:schemeClr val="tx1"/>
                </a:solidFill>
              </a:defRPr>
            </a:lvl1pPr>
            <a:lvl2pPr>
              <a:defRPr sz="2000" b="0">
                <a:solidFill>
                  <a:schemeClr val="tx1"/>
                </a:solidFill>
              </a:defRPr>
            </a:lvl2pPr>
            <a:lvl3pPr>
              <a:defRPr sz="2000" b="0">
                <a:solidFill>
                  <a:schemeClr val="tx1"/>
                </a:solidFill>
              </a:defRPr>
            </a:lvl3pPr>
            <a:lvl4pPr>
              <a:defRPr sz="2000" b="0">
                <a:solidFill>
                  <a:schemeClr val="tx1"/>
                </a:solidFill>
              </a:defRPr>
            </a:lvl4pPr>
            <a:lvl5pPr>
              <a:defRPr sz="2000" b="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004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20706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32473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4960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345" y="609603"/>
            <a:ext cx="7765322" cy="1325563"/>
          </a:xfrm>
        </p:spPr>
        <p:txBody>
          <a:bodyPr/>
          <a:lstStyle/>
          <a:p>
            <a:r>
              <a:rPr lang="en-US"/>
              <a:t>Click to edit Master title style</a:t>
            </a:r>
          </a:p>
        </p:txBody>
      </p:sp>
      <p:sp>
        <p:nvSpPr>
          <p:cNvPr id="7" name="Text Placeholder 2"/>
          <p:cNvSpPr>
            <a:spLocks noGrp="1"/>
          </p:cNvSpPr>
          <p:nvPr>
            <p:ph type="body" idx="1"/>
          </p:nvPr>
        </p:nvSpPr>
        <p:spPr>
          <a:xfrm>
            <a:off x="685346" y="2088322"/>
            <a:ext cx="2474217" cy="823305"/>
          </a:xfrm>
        </p:spPr>
        <p:txBody>
          <a:bodyPr anchor="b">
            <a:noAutofit/>
          </a:bodyPr>
          <a:lstStyle>
            <a:lvl1pPr marL="0" indent="0" algn="ctr">
              <a:lnSpc>
                <a:spcPct val="100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685346" y="2911624"/>
            <a:ext cx="2474217" cy="2879576"/>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333659" y="2088320"/>
            <a:ext cx="2473919" cy="823304"/>
          </a:xfrm>
        </p:spPr>
        <p:txBody>
          <a:bodyPr anchor="b">
            <a:noAutofit/>
          </a:bodyPr>
          <a:lstStyle>
            <a:lvl1pPr marL="0" indent="0" algn="ctr">
              <a:lnSpc>
                <a:spcPct val="100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333660" y="2911624"/>
            <a:ext cx="2474866" cy="2879576"/>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5979975" y="2088320"/>
            <a:ext cx="2468408" cy="823304"/>
          </a:xfrm>
        </p:spPr>
        <p:txBody>
          <a:bodyPr anchor="b">
            <a:noAutofit/>
          </a:bodyPr>
          <a:lstStyle>
            <a:lvl1pPr marL="0" indent="0" algn="ctr">
              <a:lnSpc>
                <a:spcPct val="100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5982261" y="2911624"/>
            <a:ext cx="2468408" cy="2879576"/>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2EA7A7D5-E5D2-42F3-993C-FCE940D30F81}" type="datetimeFigureOut">
              <a:rPr lang="en-GB" smtClean="0">
                <a:solidFill>
                  <a:prstClr val="white">
                    <a:tint val="75000"/>
                  </a:prstClr>
                </a:solidFill>
              </a:rPr>
              <a:pPr/>
              <a:t>06/02/2020</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F66113C3-C93F-4871-88D1-75EBC69FCF4F}"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29912675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2/6/2020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463799971"/>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802" r:id="rId5"/>
    <p:sldLayoutId id="2147483805" r:id="rId6"/>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www.youtube.com/watch?v=IpHcTGXy76I"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2284026" y="2043663"/>
            <a:ext cx="4578895" cy="2031055"/>
          </a:xfrm>
        </p:spPr>
        <p:txBody>
          <a:bodyPr>
            <a:normAutofit/>
          </a:bodyPr>
          <a:lstStyle/>
          <a:p>
            <a:r>
              <a:rPr lang="en-GB" sz="4700" dirty="0">
                <a:solidFill>
                  <a:schemeClr val="bg1"/>
                </a:solidFill>
              </a:rPr>
              <a:t>Criminology and Crime Prevention</a:t>
            </a:r>
            <a:endParaRPr lang="en-GB" sz="4700" dirty="0">
              <a:solidFill>
                <a:schemeClr val="bg1"/>
              </a:solidFill>
              <a:cs typeface="Calibri"/>
            </a:endParaRPr>
          </a:p>
        </p:txBody>
      </p:sp>
      <p:sp>
        <p:nvSpPr>
          <p:cNvPr id="3" name="Subtitle 2"/>
          <p:cNvSpPr>
            <a:spLocks noGrp="1"/>
          </p:cNvSpPr>
          <p:nvPr>
            <p:ph type="subTitle" idx="1"/>
          </p:nvPr>
        </p:nvSpPr>
        <p:spPr>
          <a:xfrm>
            <a:off x="2284026" y="4074718"/>
            <a:ext cx="4578895" cy="682079"/>
          </a:xfrm>
        </p:spPr>
        <p:txBody>
          <a:bodyPr vert="horz" lIns="91440" tIns="45720" rIns="91440" bIns="45720" rtlCol="0">
            <a:normAutofit/>
          </a:bodyPr>
          <a:lstStyle/>
          <a:p>
            <a:endParaRPr lang="en-GB">
              <a:solidFill>
                <a:srgbClr val="FFFFFF"/>
              </a:solidFill>
              <a:cs typeface="Calibri"/>
            </a:endParaRPr>
          </a:p>
        </p:txBody>
      </p:sp>
    </p:spTree>
    <p:extLst>
      <p:ext uri="{BB962C8B-B14F-4D97-AF65-F5344CB8AC3E}">
        <p14:creationId xmlns:p14="http://schemas.microsoft.com/office/powerpoint/2010/main" val="3868964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a:solidFill>
                  <a:schemeClr val="tx1"/>
                </a:solidFill>
              </a:rPr>
              <a:t>So what is ‘crime’</a:t>
            </a:r>
          </a:p>
        </p:txBody>
      </p:sp>
      <p:sp>
        <p:nvSpPr>
          <p:cNvPr id="3" name="Content Placeholder 2"/>
          <p:cNvSpPr>
            <a:spLocks noGrp="1"/>
          </p:cNvSpPr>
          <p:nvPr>
            <p:ph idx="1"/>
          </p:nvPr>
        </p:nvSpPr>
        <p:spPr/>
        <p:txBody>
          <a:bodyPr vert="horz" lIns="91440" tIns="45720" rIns="91440" bIns="45720" rtlCol="0" anchor="t">
            <a:normAutofit/>
          </a:bodyPr>
          <a:lstStyle/>
          <a:p>
            <a:r>
              <a:rPr lang="en-GB" sz="2000"/>
              <a:t>Crime - generally used to describe behaviour that breaks the criminal </a:t>
            </a:r>
            <a:r>
              <a:rPr lang="en-GB"/>
              <a:t>law.</a:t>
            </a:r>
            <a:endParaRPr lang="en-US"/>
          </a:p>
          <a:p>
            <a:endParaRPr lang="en-GB" sz="2000">
              <a:cs typeface="Calibri"/>
            </a:endParaRPr>
          </a:p>
          <a:p>
            <a:r>
              <a:rPr lang="en-GB">
                <a:cs typeface="Calibri"/>
              </a:rPr>
              <a:t>It is essential to understand some of these theories before an evidence-based approach will work.</a:t>
            </a:r>
          </a:p>
          <a:p>
            <a:endParaRPr lang="en-GB" sz="2000">
              <a:solidFill>
                <a:schemeClr val="tx1"/>
              </a:solidFill>
              <a:cs typeface="Calibri"/>
            </a:endParaRPr>
          </a:p>
          <a:p>
            <a:r>
              <a:rPr lang="en-GB">
                <a:cs typeface="Calibri"/>
              </a:rPr>
              <a:t>These theories are part of the evidenced based approach</a:t>
            </a:r>
          </a:p>
          <a:p>
            <a:pPr marL="0" indent="0">
              <a:buNone/>
            </a:pPr>
            <a:endParaRPr lang="en-GB">
              <a:cs typeface="Calibri"/>
            </a:endParaRPr>
          </a:p>
        </p:txBody>
      </p:sp>
    </p:spTree>
    <p:extLst>
      <p:ext uri="{BB962C8B-B14F-4D97-AF65-F5344CB8AC3E}">
        <p14:creationId xmlns:p14="http://schemas.microsoft.com/office/powerpoint/2010/main" val="147102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a:solidFill>
                  <a:schemeClr val="tx1"/>
                </a:solidFill>
              </a:rPr>
              <a:t>So what is ‘crime’</a:t>
            </a:r>
          </a:p>
        </p:txBody>
      </p:sp>
      <p:sp>
        <p:nvSpPr>
          <p:cNvPr id="3" name="Content Placeholder 2"/>
          <p:cNvSpPr>
            <a:spLocks noGrp="1"/>
          </p:cNvSpPr>
          <p:nvPr>
            <p:ph idx="1"/>
          </p:nvPr>
        </p:nvSpPr>
        <p:spPr/>
        <p:txBody>
          <a:bodyPr>
            <a:normAutofit/>
          </a:bodyPr>
          <a:lstStyle/>
          <a:p>
            <a:endParaRPr lang="en-GB" sz="2000">
              <a:solidFill>
                <a:schemeClr val="tx1"/>
              </a:solidFill>
            </a:endParaRPr>
          </a:p>
          <a:p>
            <a:r>
              <a:rPr lang="en-GB" sz="2000">
                <a:solidFill>
                  <a:schemeClr val="tx1"/>
                </a:solidFill>
              </a:rPr>
              <a:t>Crime - generally used to describe behaviour that breaks the criminal law…within the Criminal Law a crime is conduct (by act or omission) which when it results in certain consequences may lead to prosecution and punishment in a Court of Law. </a:t>
            </a:r>
          </a:p>
          <a:p>
            <a:pPr marL="0" indent="0">
              <a:buNone/>
            </a:pPr>
            <a:endParaRPr lang="en-GB" sz="2000">
              <a:solidFill>
                <a:schemeClr val="tx1"/>
              </a:solidFill>
            </a:endParaRPr>
          </a:p>
        </p:txBody>
      </p:sp>
    </p:spTree>
    <p:extLst>
      <p:ext uri="{BB962C8B-B14F-4D97-AF65-F5344CB8AC3E}">
        <p14:creationId xmlns:p14="http://schemas.microsoft.com/office/powerpoint/2010/main" val="1663283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4CA83-FF60-44AF-BA22-445ADFB8E574}"/>
              </a:ext>
            </a:extLst>
          </p:cNvPr>
          <p:cNvSpPr>
            <a:spLocks noGrp="1"/>
          </p:cNvSpPr>
          <p:nvPr>
            <p:ph type="title"/>
          </p:nvPr>
        </p:nvSpPr>
        <p:spPr/>
        <p:txBody>
          <a:bodyPr>
            <a:normAutofit/>
          </a:bodyPr>
          <a:lstStyle/>
          <a:p>
            <a:r>
              <a:rPr lang="en-GB" sz="2000">
                <a:solidFill>
                  <a:schemeClr val="tx1"/>
                </a:solidFill>
              </a:rPr>
              <a:t>PROBLEMS WITH DEFINITION</a:t>
            </a:r>
          </a:p>
        </p:txBody>
      </p:sp>
      <p:sp>
        <p:nvSpPr>
          <p:cNvPr id="3" name="Content Placeholder 2">
            <a:extLst>
              <a:ext uri="{FF2B5EF4-FFF2-40B4-BE49-F238E27FC236}">
                <a16:creationId xmlns:a16="http://schemas.microsoft.com/office/drawing/2014/main" id="{F8CC6288-55F7-4C29-B874-8F0390210A40}"/>
              </a:ext>
            </a:extLst>
          </p:cNvPr>
          <p:cNvSpPr>
            <a:spLocks noGrp="1"/>
          </p:cNvSpPr>
          <p:nvPr>
            <p:ph idx="1"/>
          </p:nvPr>
        </p:nvSpPr>
        <p:spPr/>
        <p:txBody>
          <a:bodyPr>
            <a:normAutofit/>
          </a:bodyPr>
          <a:lstStyle/>
          <a:p>
            <a:endParaRPr lang="en-GB" sz="2000">
              <a:solidFill>
                <a:schemeClr val="tx1"/>
              </a:solidFill>
            </a:endParaRPr>
          </a:p>
          <a:p>
            <a:r>
              <a:rPr lang="en-GB" sz="2000">
                <a:solidFill>
                  <a:schemeClr val="tx1"/>
                </a:solidFill>
              </a:rPr>
              <a:t>So if the Criminal Law defines what is a criminal then the very fact that criminal law varies – often very significantly- from country to country makes it clear that there is nothing given about crime. </a:t>
            </a:r>
          </a:p>
        </p:txBody>
      </p:sp>
    </p:spTree>
    <p:extLst>
      <p:ext uri="{BB962C8B-B14F-4D97-AF65-F5344CB8AC3E}">
        <p14:creationId xmlns:p14="http://schemas.microsoft.com/office/powerpoint/2010/main" val="287069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a:solidFill>
                  <a:schemeClr val="tx1"/>
                </a:solidFill>
              </a:rPr>
              <a:t>PROBLEMS WITH DEFINITION</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sz="2000" dirty="0"/>
              <a:t>Not fixed but constantly changing e.g.</a:t>
            </a:r>
            <a:r>
              <a:rPr lang="en-GB" dirty="0"/>
              <a:t> </a:t>
            </a:r>
            <a:endParaRPr lang="en-GB" sz="2000">
              <a:solidFill>
                <a:schemeClr val="tx1"/>
              </a:solidFill>
            </a:endParaRPr>
          </a:p>
          <a:p>
            <a:r>
              <a:rPr lang="en-GB" sz="2000" dirty="0"/>
              <a:t>What was once not criminalised become so e.g. internet ‘grooming’, stalking etc.</a:t>
            </a:r>
            <a:endParaRPr lang="en-GB" sz="2000" dirty="0">
              <a:cs typeface="Calibri"/>
            </a:endParaRPr>
          </a:p>
          <a:p>
            <a:endParaRPr lang="en-GB" sz="2000">
              <a:solidFill>
                <a:schemeClr val="tx1"/>
              </a:solidFill>
            </a:endParaRPr>
          </a:p>
          <a:p>
            <a:r>
              <a:rPr lang="en-GB" sz="2000" dirty="0"/>
              <a:t>Conversely some activities previously illegal become legal e.g. sexual </a:t>
            </a:r>
            <a:r>
              <a:rPr lang="en-GB" dirty="0"/>
              <a:t>intercourse </a:t>
            </a:r>
            <a:r>
              <a:rPr lang="en-GB" sz="2000" dirty="0"/>
              <a:t>between men.</a:t>
            </a:r>
            <a:r>
              <a:rPr lang="en-GB" dirty="0"/>
              <a:t> </a:t>
            </a:r>
            <a:endParaRPr lang="en-GB" dirty="0">
              <a:cs typeface="Calibri"/>
            </a:endParaRPr>
          </a:p>
          <a:p>
            <a:endParaRPr lang="en-GB" sz="2000" dirty="0">
              <a:cs typeface="Calibri"/>
            </a:endParaRPr>
          </a:p>
          <a:p>
            <a:r>
              <a:rPr lang="en-GB" dirty="0">
                <a:cs typeface="Calibri"/>
              </a:rPr>
              <a:t>De-criminalised in 1967 following the </a:t>
            </a:r>
            <a:r>
              <a:rPr lang="en-GB" dirty="0" err="1">
                <a:cs typeface="Calibri"/>
              </a:rPr>
              <a:t>Wolfendon</a:t>
            </a:r>
            <a:r>
              <a:rPr lang="en-GB" dirty="0">
                <a:cs typeface="Calibri"/>
              </a:rPr>
              <a:t> Report </a:t>
            </a:r>
          </a:p>
        </p:txBody>
      </p:sp>
      <p:pic>
        <p:nvPicPr>
          <p:cNvPr id="4" name="Picture 4" descr="A close up of text on a white background&#10;&#10;Description generated with very high confidence">
            <a:extLst>
              <a:ext uri="{FF2B5EF4-FFF2-40B4-BE49-F238E27FC236}">
                <a16:creationId xmlns:a16="http://schemas.microsoft.com/office/drawing/2014/main" id="{82D3BA03-5611-49D5-B94D-CC3CEACE2B0C}"/>
              </a:ext>
            </a:extLst>
          </p:cNvPr>
          <p:cNvPicPr>
            <a:picLocks noChangeAspect="1"/>
          </p:cNvPicPr>
          <p:nvPr/>
        </p:nvPicPr>
        <p:blipFill>
          <a:blip r:embed="rId3"/>
          <a:stretch>
            <a:fillRect/>
          </a:stretch>
        </p:blipFill>
        <p:spPr>
          <a:xfrm>
            <a:off x="7141176" y="3683986"/>
            <a:ext cx="1905000" cy="3114675"/>
          </a:xfrm>
          <a:prstGeom prst="rect">
            <a:avLst/>
          </a:prstGeom>
        </p:spPr>
      </p:pic>
    </p:spTree>
    <p:extLst>
      <p:ext uri="{BB962C8B-B14F-4D97-AF65-F5344CB8AC3E}">
        <p14:creationId xmlns:p14="http://schemas.microsoft.com/office/powerpoint/2010/main" val="734182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a:solidFill>
                  <a:schemeClr val="tx1"/>
                </a:solidFill>
              </a:rPr>
              <a:t>PROBLEMS WITH DEFINITION</a:t>
            </a:r>
          </a:p>
        </p:txBody>
      </p:sp>
      <p:sp>
        <p:nvSpPr>
          <p:cNvPr id="3" name="Content Placeholder 2"/>
          <p:cNvSpPr>
            <a:spLocks noGrp="1"/>
          </p:cNvSpPr>
          <p:nvPr>
            <p:ph idx="1"/>
          </p:nvPr>
        </p:nvSpPr>
        <p:spPr/>
        <p:txBody>
          <a:bodyPr>
            <a:normAutofit/>
          </a:bodyPr>
          <a:lstStyle/>
          <a:p>
            <a:pPr marL="0" indent="0">
              <a:buNone/>
            </a:pPr>
            <a:endParaRPr lang="en-GB" sz="2000">
              <a:solidFill>
                <a:schemeClr val="tx1"/>
              </a:solidFill>
            </a:endParaRPr>
          </a:p>
          <a:p>
            <a:pPr marL="0" indent="0">
              <a:buNone/>
            </a:pPr>
            <a:r>
              <a:rPr lang="en-GB" sz="2000">
                <a:solidFill>
                  <a:schemeClr val="tx1"/>
                </a:solidFill>
              </a:rPr>
              <a:t>Additionally crime differs in terms of geography, what is a crime in one place may not be a crime in another, for example ‘bouncing’ a cheque in the UK is not a crime whilst in other countries it is.</a:t>
            </a:r>
          </a:p>
        </p:txBody>
      </p:sp>
    </p:spTree>
    <p:extLst>
      <p:ext uri="{BB962C8B-B14F-4D97-AF65-F5344CB8AC3E}">
        <p14:creationId xmlns:p14="http://schemas.microsoft.com/office/powerpoint/2010/main" val="3514391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804520"/>
            <a:ext cx="7632847" cy="1049235"/>
          </a:xfrm>
        </p:spPr>
        <p:txBody>
          <a:bodyPr>
            <a:noAutofit/>
          </a:bodyPr>
          <a:lstStyle/>
          <a:p>
            <a:pPr algn="ctr"/>
            <a:r>
              <a:rPr lang="en-GB" sz="2000">
                <a:solidFill>
                  <a:schemeClr val="tx1"/>
                </a:solidFill>
              </a:rPr>
              <a:t>What stops us breaking the law?</a:t>
            </a:r>
            <a:endParaRPr lang="en-US" sz="2000">
              <a:solidFill>
                <a:schemeClr val="tx1"/>
              </a:solidFill>
            </a:endParaRPr>
          </a:p>
        </p:txBody>
      </p:sp>
      <p:sp>
        <p:nvSpPr>
          <p:cNvPr id="3" name="Content Placeholder 2"/>
          <p:cNvSpPr>
            <a:spLocks noGrp="1"/>
          </p:cNvSpPr>
          <p:nvPr>
            <p:ph idx="1"/>
          </p:nvPr>
        </p:nvSpPr>
        <p:spPr/>
        <p:txBody>
          <a:bodyPr>
            <a:normAutofit/>
          </a:bodyPr>
          <a:lstStyle/>
          <a:p>
            <a:pPr marL="0" indent="0" algn="ctr">
              <a:buNone/>
            </a:pPr>
            <a:r>
              <a:rPr lang="en-GB" sz="2000">
                <a:solidFill>
                  <a:schemeClr val="tx1"/>
                </a:solidFill>
              </a:rPr>
              <a:t>Most criminological theories ask the question </a:t>
            </a:r>
          </a:p>
          <a:p>
            <a:pPr marL="0" indent="0" algn="ctr">
              <a:buNone/>
            </a:pPr>
            <a:r>
              <a:rPr lang="en-GB" sz="2000">
                <a:solidFill>
                  <a:schemeClr val="tx1"/>
                </a:solidFill>
              </a:rPr>
              <a:t>“Why do people break the law?”.  </a:t>
            </a:r>
          </a:p>
          <a:p>
            <a:pPr marL="0" indent="0" algn="ctr">
              <a:buNone/>
            </a:pPr>
            <a:endParaRPr lang="en-GB" sz="2000">
              <a:solidFill>
                <a:schemeClr val="tx1"/>
              </a:solidFill>
            </a:endParaRPr>
          </a:p>
          <a:p>
            <a:pPr marL="0" indent="0" algn="ctr">
              <a:buNone/>
            </a:pPr>
            <a:r>
              <a:rPr lang="en-GB" sz="2000" b="1">
                <a:solidFill>
                  <a:schemeClr val="tx1"/>
                </a:solidFill>
              </a:rPr>
              <a:t>But</a:t>
            </a:r>
            <a:r>
              <a:rPr lang="en-GB" sz="2000">
                <a:solidFill>
                  <a:schemeClr val="tx1"/>
                </a:solidFill>
              </a:rPr>
              <a:t> control theories ask </a:t>
            </a:r>
          </a:p>
          <a:p>
            <a:pPr marL="0" indent="0" algn="ctr">
              <a:buNone/>
            </a:pPr>
            <a:r>
              <a:rPr lang="en-GB" sz="2000">
                <a:solidFill>
                  <a:schemeClr val="tx1"/>
                </a:solidFill>
              </a:rPr>
              <a:t>“Why do people refrain from breaking the law?”</a:t>
            </a:r>
          </a:p>
          <a:p>
            <a:endParaRPr lang="en-US" sz="2000">
              <a:solidFill>
                <a:schemeClr val="tx1"/>
              </a:solidFill>
            </a:endParaRPr>
          </a:p>
        </p:txBody>
      </p:sp>
    </p:spTree>
    <p:extLst>
      <p:ext uri="{BB962C8B-B14F-4D97-AF65-F5344CB8AC3E}">
        <p14:creationId xmlns:p14="http://schemas.microsoft.com/office/powerpoint/2010/main" val="2720549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21691"/>
            <a:ext cx="9144000" cy="915151"/>
          </a:xfrm>
        </p:spPr>
        <p:txBody>
          <a:bodyPr>
            <a:normAutofit/>
          </a:bodyPr>
          <a:lstStyle/>
          <a:p>
            <a:pPr algn="ctr"/>
            <a:r>
              <a:rPr lang="en-GB" sz="2000">
                <a:solidFill>
                  <a:schemeClr val="tx1"/>
                </a:solidFill>
              </a:rPr>
              <a:t>Consider the following scenarios</a:t>
            </a:r>
            <a:br>
              <a:rPr lang="en-GB" sz="2000">
                <a:solidFill>
                  <a:schemeClr val="tx1"/>
                </a:solidFill>
              </a:rPr>
            </a:br>
            <a:endParaRPr lang="en-US" sz="2000">
              <a:solidFill>
                <a:schemeClr val="tx1"/>
              </a:solidFill>
            </a:endParaRPr>
          </a:p>
        </p:txBody>
      </p:sp>
      <p:sp>
        <p:nvSpPr>
          <p:cNvPr id="3" name="Content Placeholder 2"/>
          <p:cNvSpPr>
            <a:spLocks noGrp="1"/>
          </p:cNvSpPr>
          <p:nvPr>
            <p:ph idx="1"/>
          </p:nvPr>
        </p:nvSpPr>
        <p:spPr>
          <a:xfrm>
            <a:off x="320843" y="1844824"/>
            <a:ext cx="4395174" cy="4176464"/>
          </a:xfrm>
        </p:spPr>
        <p:txBody>
          <a:bodyPr>
            <a:normAutofit/>
          </a:bodyPr>
          <a:lstStyle/>
          <a:p>
            <a:endParaRPr lang="en-GB" sz="2000">
              <a:solidFill>
                <a:schemeClr val="tx1"/>
              </a:solidFill>
            </a:endParaRPr>
          </a:p>
          <a:p>
            <a:endParaRPr lang="en-GB" sz="2000">
              <a:solidFill>
                <a:schemeClr val="tx1"/>
              </a:solidFill>
            </a:endParaRPr>
          </a:p>
          <a:p>
            <a:r>
              <a:rPr lang="en-GB" sz="2000">
                <a:solidFill>
                  <a:schemeClr val="tx1"/>
                </a:solidFill>
              </a:rPr>
              <a:t>You see a banknote lying on the pavement.  </a:t>
            </a:r>
          </a:p>
          <a:p>
            <a:endParaRPr lang="en-GB"/>
          </a:p>
          <a:p>
            <a:r>
              <a:rPr lang="en-GB" sz="2000">
                <a:solidFill>
                  <a:schemeClr val="tx1"/>
                </a:solidFill>
              </a:rPr>
              <a:t>What do you do??</a:t>
            </a:r>
          </a:p>
          <a:p>
            <a:pPr marL="114300" indent="0">
              <a:buNone/>
            </a:pPr>
            <a:endParaRPr lang="en-GB" sz="2000">
              <a:solidFill>
                <a:schemeClr val="tx1"/>
              </a:solidFill>
            </a:endParaRPr>
          </a:p>
          <a:p>
            <a:endParaRPr lang="en-GB" sz="2000">
              <a:solidFill>
                <a:schemeClr val="tx1"/>
              </a:solidFill>
            </a:endParaRPr>
          </a:p>
          <a:p>
            <a:pPr marL="0" indent="0">
              <a:buNone/>
            </a:pPr>
            <a:endParaRPr lang="en-GB" sz="2000">
              <a:solidFill>
                <a:schemeClr val="tx1"/>
              </a:solidFill>
            </a:endParaRPr>
          </a:p>
          <a:p>
            <a:endParaRPr lang="en-GB" sz="2000">
              <a:solidFill>
                <a:schemeClr val="tx1"/>
              </a:solidFill>
            </a:endParaRPr>
          </a:p>
          <a:p>
            <a:endParaRPr lang="en-GB" sz="2000">
              <a:solidFill>
                <a:schemeClr val="tx1"/>
              </a:solidFill>
            </a:endParaRPr>
          </a:p>
          <a:p>
            <a:endParaRPr lang="en-GB" sz="2000">
              <a:solidFill>
                <a:schemeClr val="tx1"/>
              </a:solidFill>
            </a:endParaRPr>
          </a:p>
          <a:p>
            <a:endParaRPr lang="en-GB" sz="2000">
              <a:solidFill>
                <a:schemeClr val="tx1"/>
              </a:solidFill>
            </a:endParaRPr>
          </a:p>
          <a:p>
            <a:endParaRPr lang="en-US" sz="2000">
              <a:solidFill>
                <a:schemeClr val="tx1"/>
              </a:solidFill>
            </a:endParaRPr>
          </a:p>
        </p:txBody>
      </p:sp>
      <p:pic>
        <p:nvPicPr>
          <p:cNvPr id="4" name="Picture 3"/>
          <p:cNvPicPr>
            <a:picLocks noChangeAspect="1"/>
          </p:cNvPicPr>
          <p:nvPr/>
        </p:nvPicPr>
        <p:blipFill>
          <a:blip r:embed="rId3"/>
          <a:stretch>
            <a:fillRect/>
          </a:stretch>
        </p:blipFill>
        <p:spPr>
          <a:xfrm>
            <a:off x="5134192" y="2382230"/>
            <a:ext cx="3681697" cy="2093540"/>
          </a:xfrm>
          <a:prstGeom prst="rect">
            <a:avLst/>
          </a:prstGeom>
        </p:spPr>
      </p:pic>
    </p:spTree>
    <p:extLst>
      <p:ext uri="{BB962C8B-B14F-4D97-AF65-F5344CB8AC3E}">
        <p14:creationId xmlns:p14="http://schemas.microsoft.com/office/powerpoint/2010/main" val="1601434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21691"/>
            <a:ext cx="9144000" cy="915151"/>
          </a:xfrm>
        </p:spPr>
        <p:txBody>
          <a:bodyPr>
            <a:normAutofit/>
          </a:bodyPr>
          <a:lstStyle/>
          <a:p>
            <a:pPr algn="ctr"/>
            <a:r>
              <a:rPr lang="en-GB" sz="2000">
                <a:solidFill>
                  <a:schemeClr val="tx1"/>
                </a:solidFill>
              </a:rPr>
              <a:t>Consider the following scenarios</a:t>
            </a:r>
            <a:br>
              <a:rPr lang="en-GB" sz="2000">
                <a:solidFill>
                  <a:schemeClr val="tx1"/>
                </a:solidFill>
              </a:rPr>
            </a:br>
            <a:endParaRPr lang="en-US" sz="2000">
              <a:solidFill>
                <a:schemeClr val="tx1"/>
              </a:solidFill>
            </a:endParaRPr>
          </a:p>
        </p:txBody>
      </p:sp>
      <p:sp>
        <p:nvSpPr>
          <p:cNvPr id="3" name="Content Placeholder 2"/>
          <p:cNvSpPr>
            <a:spLocks noGrp="1"/>
          </p:cNvSpPr>
          <p:nvPr>
            <p:ph idx="1"/>
          </p:nvPr>
        </p:nvSpPr>
        <p:spPr>
          <a:xfrm>
            <a:off x="320842" y="1844824"/>
            <a:ext cx="6624001" cy="4176464"/>
          </a:xfrm>
        </p:spPr>
        <p:txBody>
          <a:bodyPr>
            <a:normAutofit/>
          </a:bodyPr>
          <a:lstStyle/>
          <a:p>
            <a:r>
              <a:rPr lang="en-GB" sz="2000">
                <a:solidFill>
                  <a:schemeClr val="tx1"/>
                </a:solidFill>
              </a:rPr>
              <a:t>You were 16 at a party and your friends are drinking alcohol. </a:t>
            </a:r>
          </a:p>
          <a:p>
            <a:endParaRPr lang="en-GB" sz="2000">
              <a:solidFill>
                <a:schemeClr val="tx1"/>
              </a:solidFill>
            </a:endParaRPr>
          </a:p>
          <a:p>
            <a:r>
              <a:rPr lang="en-GB" sz="2000">
                <a:solidFill>
                  <a:schemeClr val="tx1"/>
                </a:solidFill>
              </a:rPr>
              <a:t>What stops you drinking underage?</a:t>
            </a:r>
          </a:p>
          <a:p>
            <a:endParaRPr lang="en-GB"/>
          </a:p>
          <a:p>
            <a:r>
              <a:rPr lang="en-GB" sz="2000">
                <a:solidFill>
                  <a:schemeClr val="tx1"/>
                </a:solidFill>
              </a:rPr>
              <a:t>Is it the law or something else?</a:t>
            </a:r>
          </a:p>
          <a:p>
            <a:endParaRPr lang="en-GB" sz="2000">
              <a:solidFill>
                <a:schemeClr val="tx1"/>
              </a:solidFill>
            </a:endParaRPr>
          </a:p>
          <a:p>
            <a:endParaRPr lang="en-GB" sz="2000">
              <a:solidFill>
                <a:schemeClr val="tx1"/>
              </a:solidFill>
            </a:endParaRPr>
          </a:p>
          <a:p>
            <a:endParaRPr lang="en-GB" sz="2000">
              <a:solidFill>
                <a:schemeClr val="tx1"/>
              </a:solidFill>
            </a:endParaRPr>
          </a:p>
          <a:p>
            <a:endParaRPr lang="en-GB" sz="2000">
              <a:solidFill>
                <a:schemeClr val="tx1"/>
              </a:solidFill>
            </a:endParaRPr>
          </a:p>
          <a:p>
            <a:endParaRPr lang="en-GB" sz="2000">
              <a:solidFill>
                <a:schemeClr val="tx1"/>
              </a:solidFill>
            </a:endParaRPr>
          </a:p>
          <a:p>
            <a:endParaRPr lang="en-US" sz="2000">
              <a:solidFill>
                <a:schemeClr val="tx1"/>
              </a:solidFill>
            </a:endParaRPr>
          </a:p>
        </p:txBody>
      </p:sp>
      <p:pic>
        <p:nvPicPr>
          <p:cNvPr id="7" name="Picture 6"/>
          <p:cNvPicPr>
            <a:picLocks noChangeAspect="1"/>
          </p:cNvPicPr>
          <p:nvPr/>
        </p:nvPicPr>
        <p:blipFill>
          <a:blip r:embed="rId3"/>
          <a:stretch>
            <a:fillRect/>
          </a:stretch>
        </p:blipFill>
        <p:spPr>
          <a:xfrm>
            <a:off x="4572000" y="3955972"/>
            <a:ext cx="3912988" cy="2480338"/>
          </a:xfrm>
          <a:prstGeom prst="rect">
            <a:avLst/>
          </a:prstGeom>
        </p:spPr>
      </p:pic>
    </p:spTree>
    <p:extLst>
      <p:ext uri="{BB962C8B-B14F-4D97-AF65-F5344CB8AC3E}">
        <p14:creationId xmlns:p14="http://schemas.microsoft.com/office/powerpoint/2010/main" val="2232932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3999" cy="1340767"/>
          </a:xfrm>
        </p:spPr>
        <p:txBody>
          <a:bodyPr>
            <a:normAutofit/>
          </a:bodyPr>
          <a:lstStyle/>
          <a:p>
            <a:r>
              <a:rPr lang="en-GB" sz="2000">
                <a:solidFill>
                  <a:schemeClr val="tx1"/>
                </a:solidFill>
              </a:rPr>
              <a:t>Four modes of social control</a:t>
            </a:r>
            <a:br>
              <a:rPr lang="en-GB" sz="2000">
                <a:solidFill>
                  <a:schemeClr val="tx1"/>
                </a:solidFill>
              </a:rPr>
            </a:br>
            <a:endParaRPr lang="en-US" sz="2000">
              <a:solidFill>
                <a:schemeClr val="tx1"/>
              </a:solidFill>
            </a:endParaRPr>
          </a:p>
        </p:txBody>
      </p:sp>
      <p:sp>
        <p:nvSpPr>
          <p:cNvPr id="4" name="Content Placeholder 3"/>
          <p:cNvSpPr>
            <a:spLocks noGrp="1"/>
          </p:cNvSpPr>
          <p:nvPr>
            <p:ph idx="1"/>
          </p:nvPr>
        </p:nvSpPr>
        <p:spPr/>
        <p:txBody>
          <a:bodyPr/>
          <a:lstStyle/>
          <a:p>
            <a:endParaRPr lang="en-US"/>
          </a:p>
        </p:txBody>
      </p:sp>
      <p:graphicFrame>
        <p:nvGraphicFramePr>
          <p:cNvPr id="5" name="Content Placeholder 3"/>
          <p:cNvGraphicFramePr>
            <a:graphicFrameLocks noGrp="1"/>
          </p:cNvGraphicFramePr>
          <p:nvPr>
            <p:extLst>
              <p:ext uri="{D42A27DB-BD31-4B8C-83A1-F6EECF244321}">
                <p14:modId xmlns:p14="http://schemas.microsoft.com/office/powerpoint/2010/main" val="788372076"/>
              </p:ext>
            </p:extLst>
          </p:nvPr>
        </p:nvGraphicFramePr>
        <p:xfrm>
          <a:off x="184199" y="815115"/>
          <a:ext cx="8858007" cy="6042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4116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a:solidFill>
                  <a:schemeClr val="tx1"/>
                </a:solidFill>
              </a:rPr>
              <a:t>An Example of Formal and Informal Social Control</a:t>
            </a:r>
            <a:endParaRPr lang="en-US" sz="2000">
              <a:solidFill>
                <a:schemeClr val="tx1"/>
              </a:solidFill>
            </a:endParaRPr>
          </a:p>
        </p:txBody>
      </p:sp>
      <p:sp>
        <p:nvSpPr>
          <p:cNvPr id="3" name="Content Placeholder 2"/>
          <p:cNvSpPr>
            <a:spLocks noGrp="1"/>
          </p:cNvSpPr>
          <p:nvPr>
            <p:ph idx="1"/>
          </p:nvPr>
        </p:nvSpPr>
        <p:spPr/>
        <p:txBody>
          <a:bodyPr/>
          <a:lstStyle/>
          <a:p>
            <a:pPr marL="0" indent="0" algn="ctr">
              <a:buNone/>
            </a:pPr>
            <a:endParaRPr lang="en-GB" sz="2000">
              <a:solidFill>
                <a:schemeClr val="tx1"/>
              </a:solidFill>
              <a:hlinkClick r:id="rId3"/>
            </a:endParaRPr>
          </a:p>
          <a:p>
            <a:pPr marL="0" indent="0">
              <a:buNone/>
            </a:pPr>
            <a:endParaRPr lang="en-GB" sz="2000">
              <a:solidFill>
                <a:schemeClr val="tx1"/>
              </a:solidFill>
            </a:endParaRPr>
          </a:p>
          <a:p>
            <a:pPr marL="0" indent="0" algn="ctr">
              <a:buNone/>
            </a:pPr>
            <a:r>
              <a:rPr lang="en-GB" sz="2000">
                <a:solidFill>
                  <a:schemeClr val="tx1"/>
                </a:solidFill>
              </a:rPr>
              <a:t>Social control doesn’t have to be formal</a:t>
            </a:r>
          </a:p>
          <a:p>
            <a:pPr marL="0" indent="0" algn="ctr">
              <a:buNone/>
            </a:pPr>
            <a:endParaRPr lang="en-GB" sz="2000">
              <a:solidFill>
                <a:schemeClr val="tx1"/>
              </a:solidFill>
            </a:endParaRPr>
          </a:p>
          <a:p>
            <a:endParaRPr lang="en-US" sz="2000">
              <a:solidFill>
                <a:schemeClr val="tx1"/>
              </a:solidFill>
            </a:endParaRPr>
          </a:p>
        </p:txBody>
      </p:sp>
    </p:spTree>
    <p:extLst>
      <p:ext uri="{BB962C8B-B14F-4D97-AF65-F5344CB8AC3E}">
        <p14:creationId xmlns:p14="http://schemas.microsoft.com/office/powerpoint/2010/main" val="4484123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6184"/>
            <a:ext cx="7620000" cy="1143000"/>
          </a:xfrm>
        </p:spPr>
        <p:txBody>
          <a:bodyPr>
            <a:normAutofit/>
          </a:bodyPr>
          <a:lstStyle/>
          <a:p>
            <a:pPr algn="ctr"/>
            <a:r>
              <a:rPr lang="en-US" sz="2000">
                <a:solidFill>
                  <a:schemeClr val="tx1"/>
                </a:solidFill>
              </a:rPr>
              <a:t>Involvement </a:t>
            </a:r>
          </a:p>
        </p:txBody>
      </p:sp>
      <p:sp>
        <p:nvSpPr>
          <p:cNvPr id="3" name="Content Placeholder 2"/>
          <p:cNvSpPr>
            <a:spLocks noGrp="1"/>
          </p:cNvSpPr>
          <p:nvPr>
            <p:ph idx="1"/>
          </p:nvPr>
        </p:nvSpPr>
        <p:spPr/>
        <p:txBody>
          <a:bodyPr vert="horz" lIns="91440" tIns="45720" rIns="91440" bIns="45720" rtlCol="0" anchor="t">
            <a:normAutofit/>
          </a:bodyPr>
          <a:lstStyle/>
          <a:p>
            <a:pPr algn="just"/>
            <a:r>
              <a:rPr lang="en-GB" sz="2000" dirty="0"/>
              <a:t>The more time an individual spends doing conventional and law-abiding things, the less time for other things.</a:t>
            </a:r>
            <a:r>
              <a:rPr lang="en-GB" dirty="0"/>
              <a:t> </a:t>
            </a:r>
            <a:endParaRPr lang="en-GB" sz="2000">
              <a:solidFill>
                <a:schemeClr val="tx1"/>
              </a:solidFill>
            </a:endParaRPr>
          </a:p>
          <a:p>
            <a:pPr algn="just"/>
            <a:endParaRPr lang="en-GB" sz="2000">
              <a:solidFill>
                <a:schemeClr val="tx1"/>
              </a:solidFill>
            </a:endParaRPr>
          </a:p>
          <a:p>
            <a:pPr algn="just"/>
            <a:r>
              <a:rPr lang="en-GB" sz="2000" dirty="0"/>
              <a:t>This is a contemporary version of ‘the devil makes work for idle hands’.</a:t>
            </a:r>
            <a:r>
              <a:rPr lang="en-GB" dirty="0"/>
              <a:t> </a:t>
            </a:r>
            <a:endParaRPr lang="en-US"/>
          </a:p>
          <a:p>
            <a:pPr algn="just"/>
            <a:endParaRPr lang="en-GB" sz="2000" dirty="0">
              <a:cs typeface="Calibri"/>
            </a:endParaRPr>
          </a:p>
          <a:p>
            <a:pPr algn="just"/>
            <a:r>
              <a:rPr lang="en-US" dirty="0">
                <a:cs typeface="Calibri"/>
              </a:rPr>
              <a:t>This is perhaps why community is important??</a:t>
            </a:r>
            <a:endParaRPr lang="en-GB" dirty="0">
              <a:cs typeface="Calibri"/>
            </a:endParaRPr>
          </a:p>
        </p:txBody>
      </p:sp>
    </p:spTree>
    <p:extLst>
      <p:ext uri="{BB962C8B-B14F-4D97-AF65-F5344CB8AC3E}">
        <p14:creationId xmlns:p14="http://schemas.microsoft.com/office/powerpoint/2010/main" val="1268034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a:solidFill>
                  <a:schemeClr val="tx1"/>
                </a:solidFill>
              </a:rPr>
              <a:t>Strengths</a:t>
            </a:r>
            <a:endParaRPr lang="en-US" sz="2000">
              <a:solidFill>
                <a:schemeClr val="tx1"/>
              </a:solidFill>
            </a:endParaRPr>
          </a:p>
        </p:txBody>
      </p:sp>
      <p:sp>
        <p:nvSpPr>
          <p:cNvPr id="3" name="Content Placeholder 2"/>
          <p:cNvSpPr>
            <a:spLocks noGrp="1"/>
          </p:cNvSpPr>
          <p:nvPr>
            <p:ph idx="1"/>
          </p:nvPr>
        </p:nvSpPr>
        <p:spPr/>
        <p:txBody>
          <a:bodyPr/>
          <a:lstStyle/>
          <a:p>
            <a:pPr algn="just"/>
            <a:r>
              <a:rPr lang="en-GB" sz="2000">
                <a:solidFill>
                  <a:schemeClr val="tx1"/>
                </a:solidFill>
              </a:rPr>
              <a:t>There is some empirical evidence to support the claim that low self control is linked to criminal involvement</a:t>
            </a:r>
          </a:p>
          <a:p>
            <a:pPr algn="just"/>
            <a:endParaRPr lang="en-GB" sz="2000">
              <a:solidFill>
                <a:schemeClr val="tx1"/>
              </a:solidFill>
            </a:endParaRPr>
          </a:p>
          <a:p>
            <a:pPr algn="just"/>
            <a:r>
              <a:rPr lang="en-GB" sz="2000">
                <a:solidFill>
                  <a:schemeClr val="tx1"/>
                </a:solidFill>
              </a:rPr>
              <a:t>It is popular politically, perhaps because, like rational actor theory, it allows us to blame crime on ‘bad’ individuals</a:t>
            </a:r>
          </a:p>
          <a:p>
            <a:endParaRPr lang="en-US" sz="2000">
              <a:solidFill>
                <a:schemeClr val="tx1"/>
              </a:solidFill>
            </a:endParaRPr>
          </a:p>
        </p:txBody>
      </p:sp>
    </p:spTree>
    <p:extLst>
      <p:ext uri="{BB962C8B-B14F-4D97-AF65-F5344CB8AC3E}">
        <p14:creationId xmlns:p14="http://schemas.microsoft.com/office/powerpoint/2010/main" val="255936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8136904" cy="1123634"/>
          </a:xfrm>
        </p:spPr>
        <p:txBody>
          <a:bodyPr>
            <a:normAutofit/>
          </a:bodyPr>
          <a:lstStyle/>
          <a:p>
            <a:pPr algn="ctr"/>
            <a:r>
              <a:rPr lang="en-GB" sz="2000">
                <a:solidFill>
                  <a:schemeClr val="tx1"/>
                </a:solidFill>
              </a:rPr>
              <a:t>Criminological  ‘theory’ tries to EXPLAIN?</a:t>
            </a:r>
          </a:p>
        </p:txBody>
      </p:sp>
      <p:sp>
        <p:nvSpPr>
          <p:cNvPr id="3" name="Content Placeholder 2"/>
          <p:cNvSpPr>
            <a:spLocks noGrp="1"/>
          </p:cNvSpPr>
          <p:nvPr>
            <p:ph idx="1"/>
          </p:nvPr>
        </p:nvSpPr>
        <p:spPr>
          <a:xfrm>
            <a:off x="1187624" y="2060848"/>
            <a:ext cx="6840760" cy="3816424"/>
          </a:xfrm>
        </p:spPr>
        <p:txBody>
          <a:bodyPr>
            <a:normAutofit/>
          </a:bodyPr>
          <a:lstStyle/>
          <a:p>
            <a:endParaRPr lang="en-GB" sz="2000">
              <a:solidFill>
                <a:schemeClr val="tx1"/>
              </a:solidFill>
            </a:endParaRPr>
          </a:p>
          <a:p>
            <a:r>
              <a:rPr lang="en-GB" sz="2000">
                <a:solidFill>
                  <a:schemeClr val="tx1"/>
                </a:solidFill>
              </a:rPr>
              <a:t>What makes people commit crime?</a:t>
            </a:r>
          </a:p>
          <a:p>
            <a:r>
              <a:rPr lang="en-GB" sz="2000">
                <a:solidFill>
                  <a:schemeClr val="tx1"/>
                </a:solidFill>
              </a:rPr>
              <a:t>Are people free to choose their actions?</a:t>
            </a:r>
          </a:p>
          <a:p>
            <a:r>
              <a:rPr lang="en-GB" sz="2000">
                <a:solidFill>
                  <a:schemeClr val="tx1"/>
                </a:solidFill>
              </a:rPr>
              <a:t>Or are our choices determined by biological, psychological or social factors?</a:t>
            </a:r>
          </a:p>
          <a:p>
            <a:r>
              <a:rPr lang="en-GB" sz="2000">
                <a:solidFill>
                  <a:schemeClr val="tx1"/>
                </a:solidFill>
              </a:rPr>
              <a:t>Are offenders different from non-offenders?</a:t>
            </a:r>
          </a:p>
          <a:p>
            <a:r>
              <a:rPr lang="en-GB" sz="2000">
                <a:solidFill>
                  <a:schemeClr val="tx1"/>
                </a:solidFill>
              </a:rPr>
              <a:t>Or is crime ‘normal’?</a:t>
            </a:r>
          </a:p>
          <a:p>
            <a:endParaRPr lang="en-GB" sz="2000">
              <a:solidFill>
                <a:schemeClr val="tx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2B2C5-1326-4F3F-B58C-B0BD56FF859D}"/>
              </a:ext>
            </a:extLst>
          </p:cNvPr>
          <p:cNvSpPr>
            <a:spLocks noGrp="1"/>
          </p:cNvSpPr>
          <p:nvPr>
            <p:ph type="title"/>
          </p:nvPr>
        </p:nvSpPr>
        <p:spPr>
          <a:xfrm>
            <a:off x="685347" y="1"/>
            <a:ext cx="7765321" cy="1935922"/>
          </a:xfrm>
        </p:spPr>
        <p:txBody>
          <a:bodyPr/>
          <a:lstStyle/>
          <a:p>
            <a:r>
              <a:rPr lang="en-GB" sz="2000">
                <a:solidFill>
                  <a:schemeClr val="tx1"/>
                </a:solidFill>
              </a:rPr>
              <a:t>Origins of criminology</a:t>
            </a:r>
          </a:p>
        </p:txBody>
      </p:sp>
      <p:sp>
        <p:nvSpPr>
          <p:cNvPr id="3" name="Content Placeholder 2">
            <a:extLst>
              <a:ext uri="{FF2B5EF4-FFF2-40B4-BE49-F238E27FC236}">
                <a16:creationId xmlns:a16="http://schemas.microsoft.com/office/drawing/2014/main" id="{471EF4D4-EF9C-4CF5-BFC0-91C8AE3AB66B}"/>
              </a:ext>
            </a:extLst>
          </p:cNvPr>
          <p:cNvSpPr>
            <a:spLocks noGrp="1"/>
          </p:cNvSpPr>
          <p:nvPr>
            <p:ph idx="1"/>
          </p:nvPr>
        </p:nvSpPr>
        <p:spPr>
          <a:xfrm>
            <a:off x="685346" y="1412776"/>
            <a:ext cx="7765322" cy="4378424"/>
          </a:xfrm>
        </p:spPr>
        <p:txBody>
          <a:bodyPr vert="horz" lIns="91440" tIns="45720" rIns="91440" bIns="45720" rtlCol="0" anchor="t">
            <a:normAutofit/>
          </a:bodyPr>
          <a:lstStyle/>
          <a:p>
            <a:pPr marL="0" indent="0">
              <a:buNone/>
            </a:pPr>
            <a:r>
              <a:rPr lang="en-GB" sz="2000" dirty="0"/>
              <a:t>So Why do people commit crime?</a:t>
            </a:r>
          </a:p>
          <a:p>
            <a:pPr marL="1428750" indent="-266700"/>
            <a:r>
              <a:rPr lang="en-GB" sz="2000" dirty="0"/>
              <a:t>Poverty?</a:t>
            </a:r>
            <a:endParaRPr lang="en-GB" sz="2000" dirty="0">
              <a:cs typeface="Calibri"/>
            </a:endParaRPr>
          </a:p>
          <a:p>
            <a:pPr marL="1428750" indent="-266700"/>
            <a:r>
              <a:rPr lang="en-GB" sz="2000" dirty="0"/>
              <a:t>Inequality?</a:t>
            </a:r>
            <a:endParaRPr lang="en-GB" sz="2000" dirty="0">
              <a:cs typeface="Calibri"/>
            </a:endParaRPr>
          </a:p>
          <a:p>
            <a:pPr marL="1428750" indent="-266700"/>
            <a:r>
              <a:rPr lang="en-GB" sz="2000" dirty="0"/>
              <a:t>Criminal by nature?</a:t>
            </a:r>
            <a:endParaRPr lang="en-GB" sz="2000" dirty="0">
              <a:cs typeface="Calibri"/>
            </a:endParaRPr>
          </a:p>
          <a:p>
            <a:pPr marL="1428750" indent="-266700"/>
            <a:r>
              <a:rPr lang="en-GB" sz="2000" dirty="0"/>
              <a:t>Environment?</a:t>
            </a:r>
            <a:endParaRPr lang="en-GB" sz="2000" dirty="0">
              <a:cs typeface="Calibri"/>
            </a:endParaRPr>
          </a:p>
          <a:p>
            <a:endParaRPr lang="en-GB" dirty="0"/>
          </a:p>
          <a:p>
            <a:pPr marL="0" indent="0">
              <a:buNone/>
            </a:pPr>
            <a:r>
              <a:rPr lang="en-GB" sz="2000" dirty="0"/>
              <a:t>So we can see that Criminology was borne out of sociological thinking around social problems many of which still exist today.</a:t>
            </a:r>
            <a:r>
              <a:rPr lang="en-GB" dirty="0"/>
              <a:t>  </a:t>
            </a:r>
            <a:endParaRPr lang="en-GB">
              <a:cs typeface="Calibri" panose="020F0502020204030204"/>
            </a:endParaRPr>
          </a:p>
          <a:p>
            <a:endParaRPr lang="en-GB" sz="2000">
              <a:solidFill>
                <a:schemeClr val="tx1"/>
              </a:solidFill>
            </a:endParaRPr>
          </a:p>
        </p:txBody>
      </p:sp>
    </p:spTree>
    <p:extLst>
      <p:ext uri="{BB962C8B-B14F-4D97-AF65-F5344CB8AC3E}">
        <p14:creationId xmlns:p14="http://schemas.microsoft.com/office/powerpoint/2010/main" val="2629492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1A1D-9B87-4A78-BDC4-33C20DD853E5}"/>
              </a:ext>
            </a:extLst>
          </p:cNvPr>
          <p:cNvSpPr>
            <a:spLocks noGrp="1"/>
          </p:cNvSpPr>
          <p:nvPr>
            <p:ph type="title"/>
          </p:nvPr>
        </p:nvSpPr>
        <p:spPr>
          <a:xfrm>
            <a:off x="685347" y="1"/>
            <a:ext cx="7765321" cy="1935922"/>
          </a:xfrm>
        </p:spPr>
        <p:txBody>
          <a:bodyPr/>
          <a:lstStyle/>
          <a:p>
            <a:r>
              <a:rPr lang="en-GB" sz="2000">
                <a:solidFill>
                  <a:schemeClr val="tx1"/>
                </a:solidFill>
              </a:rPr>
              <a:t>Sociology in policing</a:t>
            </a:r>
          </a:p>
        </p:txBody>
      </p:sp>
      <p:sp>
        <p:nvSpPr>
          <p:cNvPr id="3" name="Content Placeholder 2">
            <a:extLst>
              <a:ext uri="{FF2B5EF4-FFF2-40B4-BE49-F238E27FC236}">
                <a16:creationId xmlns:a16="http://schemas.microsoft.com/office/drawing/2014/main" id="{064B2812-5834-42A3-8A1D-770EF20C2200}"/>
              </a:ext>
            </a:extLst>
          </p:cNvPr>
          <p:cNvSpPr>
            <a:spLocks noGrp="1"/>
          </p:cNvSpPr>
          <p:nvPr>
            <p:ph idx="1"/>
          </p:nvPr>
        </p:nvSpPr>
        <p:spPr>
          <a:xfrm>
            <a:off x="685346" y="1268760"/>
            <a:ext cx="7765322" cy="4522440"/>
          </a:xfrm>
        </p:spPr>
        <p:txBody>
          <a:bodyPr>
            <a:noAutofit/>
          </a:bodyPr>
          <a:lstStyle/>
          <a:p>
            <a:endParaRPr lang="en-GB" sz="2000">
              <a:solidFill>
                <a:schemeClr val="tx1"/>
              </a:solidFill>
              <a:effectLst/>
            </a:endParaRPr>
          </a:p>
          <a:p>
            <a:r>
              <a:rPr lang="en-GB" sz="2000">
                <a:solidFill>
                  <a:schemeClr val="tx1"/>
                </a:solidFill>
                <a:effectLst/>
              </a:rPr>
              <a:t>A healthy society is one where balance is achieved and individuals undergo a process of socialisation , learn appropriate behaviours and values and contribute to the overall functioning of the system.</a:t>
            </a:r>
          </a:p>
          <a:p>
            <a:endParaRPr lang="en-GB" sz="2000">
              <a:solidFill>
                <a:schemeClr val="tx1"/>
              </a:solidFill>
              <a:effectLst/>
            </a:endParaRPr>
          </a:p>
          <a:p>
            <a:r>
              <a:rPr lang="en-GB" sz="2000">
                <a:solidFill>
                  <a:schemeClr val="tx1"/>
                </a:solidFill>
                <a:effectLst/>
              </a:rPr>
              <a:t>Durkheim argued that crime is normal in society and to some extent is a valuable means of challenging moral values. </a:t>
            </a:r>
          </a:p>
          <a:p>
            <a:endParaRPr lang="en-GB" sz="2000">
              <a:solidFill>
                <a:schemeClr val="tx1"/>
              </a:solidFill>
              <a:effectLst/>
            </a:endParaRPr>
          </a:p>
          <a:p>
            <a:r>
              <a:rPr lang="en-GB" sz="2000">
                <a:solidFill>
                  <a:schemeClr val="tx1"/>
                </a:solidFill>
                <a:effectLst/>
              </a:rPr>
              <a:t>Sociologists consider the role of the police in society, the importance of the police in the study of crime and deviance, the use of police discretion and the measuring of crime through police statistics.</a:t>
            </a:r>
          </a:p>
        </p:txBody>
      </p:sp>
    </p:spTree>
    <p:extLst>
      <p:ext uri="{BB962C8B-B14F-4D97-AF65-F5344CB8AC3E}">
        <p14:creationId xmlns:p14="http://schemas.microsoft.com/office/powerpoint/2010/main" val="3487932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8B836-146C-4A78-AF25-376F3B98B156}"/>
              </a:ext>
            </a:extLst>
          </p:cNvPr>
          <p:cNvSpPr>
            <a:spLocks noGrp="1"/>
          </p:cNvSpPr>
          <p:nvPr>
            <p:ph type="title"/>
          </p:nvPr>
        </p:nvSpPr>
        <p:spPr>
          <a:xfrm>
            <a:off x="1761352" y="2579045"/>
            <a:ext cx="7886700" cy="1325563"/>
          </a:xfrm>
        </p:spPr>
        <p:txBody>
          <a:bodyPr>
            <a:normAutofit/>
          </a:bodyPr>
          <a:lstStyle/>
          <a:p>
            <a:r>
              <a:rPr lang="en-GB" sz="3200"/>
              <a:t>Why do people commit crime?</a:t>
            </a:r>
            <a:endParaRPr lang="en-GB" sz="3200">
              <a:cs typeface="Calibri Light"/>
            </a:endParaRPr>
          </a:p>
        </p:txBody>
      </p:sp>
      <p:sp>
        <p:nvSpPr>
          <p:cNvPr id="3" name="Content Placeholder 2">
            <a:extLst>
              <a:ext uri="{FF2B5EF4-FFF2-40B4-BE49-F238E27FC236}">
                <a16:creationId xmlns:a16="http://schemas.microsoft.com/office/drawing/2014/main" id="{60974310-B4D6-4CFA-87EA-FECD425933BC}"/>
              </a:ext>
            </a:extLst>
          </p:cNvPr>
          <p:cNvSpPr>
            <a:spLocks noGrp="1"/>
          </p:cNvSpPr>
          <p:nvPr>
            <p:ph idx="1"/>
          </p:nvPr>
        </p:nvSpPr>
        <p:spPr>
          <a:xfrm>
            <a:off x="628650" y="4379354"/>
            <a:ext cx="7886700" cy="1797609"/>
          </a:xfrm>
        </p:spPr>
        <p:txBody>
          <a:bodyPr/>
          <a:lstStyle/>
          <a:p>
            <a:endParaRPr lang="en-GB"/>
          </a:p>
        </p:txBody>
      </p:sp>
    </p:spTree>
    <p:extLst>
      <p:ext uri="{BB962C8B-B14F-4D97-AF65-F5344CB8AC3E}">
        <p14:creationId xmlns:p14="http://schemas.microsoft.com/office/powerpoint/2010/main" val="137104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lstStyle/>
          <a:p>
            <a:endParaRPr lang="en-GB" sz="2000">
              <a:solidFill>
                <a:schemeClr val="tx1"/>
              </a:solidFill>
            </a:endParaRPr>
          </a:p>
          <a:p>
            <a:endParaRPr lang="en-GB" sz="2000">
              <a:solidFill>
                <a:schemeClr val="tx1"/>
              </a:solidFill>
            </a:endParaRPr>
          </a:p>
        </p:txBody>
      </p:sp>
      <p:sp>
        <p:nvSpPr>
          <p:cNvPr id="8" name="Content Placeholder 7"/>
          <p:cNvSpPr>
            <a:spLocks noGrp="1"/>
          </p:cNvSpPr>
          <p:nvPr>
            <p:ph sz="half" idx="2"/>
          </p:nvPr>
        </p:nvSpPr>
        <p:spPr>
          <a:xfrm>
            <a:off x="4630052" y="1700808"/>
            <a:ext cx="4137554" cy="4464496"/>
          </a:xfrm>
        </p:spPr>
        <p:txBody>
          <a:bodyPr>
            <a:noAutofit/>
          </a:bodyPr>
          <a:lstStyle/>
          <a:p>
            <a:r>
              <a:rPr lang="en-GB" sz="2000" b="0" i="0">
                <a:solidFill>
                  <a:schemeClr val="tx1"/>
                </a:solidFill>
                <a:effectLst/>
              </a:rPr>
              <a:t>The ‘Moors Murders’ </a:t>
            </a:r>
          </a:p>
          <a:p>
            <a:endParaRPr lang="en-GB" sz="2000" b="0" i="0">
              <a:solidFill>
                <a:schemeClr val="tx1"/>
              </a:solidFill>
              <a:effectLst/>
            </a:endParaRPr>
          </a:p>
          <a:p>
            <a:r>
              <a:rPr lang="en-GB" sz="2000" b="0" i="0">
                <a:solidFill>
                  <a:schemeClr val="tx1"/>
                </a:solidFill>
                <a:effectLst/>
              </a:rPr>
              <a:t>Ian Brady and Myra Hindley murdered five children aged 10 to 17 between July 1963 and October 1965. </a:t>
            </a:r>
          </a:p>
          <a:p>
            <a:endParaRPr lang="en-GB" sz="2000" b="0" i="0">
              <a:solidFill>
                <a:schemeClr val="tx1"/>
              </a:solidFill>
              <a:effectLst/>
            </a:endParaRPr>
          </a:p>
          <a:p>
            <a:r>
              <a:rPr lang="en-GB" sz="2000" b="0" i="0">
                <a:solidFill>
                  <a:schemeClr val="tx1"/>
                </a:solidFill>
                <a:effectLst/>
              </a:rPr>
              <a:t>At least four of the victims had been sexually assaulted. </a:t>
            </a:r>
            <a:endParaRPr lang="en-GB" sz="2000">
              <a:solidFill>
                <a:schemeClr val="tx1"/>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394" y="2226469"/>
            <a:ext cx="4138457" cy="3263504"/>
          </a:xfrm>
          <a:prstGeom prst="rect">
            <a:avLst/>
          </a:prstGeom>
        </p:spPr>
      </p:pic>
      <p:pic>
        <p:nvPicPr>
          <p:cNvPr id="5" name="Picture 4">
            <a:extLst>
              <a:ext uri="{FF2B5EF4-FFF2-40B4-BE49-F238E27FC236}">
                <a16:creationId xmlns:a16="http://schemas.microsoft.com/office/drawing/2014/main" id="{F4678A6A-32DA-4C38-B28F-78AC197875A3}"/>
              </a:ext>
            </a:extLst>
          </p:cNvPr>
          <p:cNvPicPr>
            <a:picLocks noChangeAspect="1"/>
          </p:cNvPicPr>
          <p:nvPr/>
        </p:nvPicPr>
        <p:blipFill>
          <a:blip r:embed="rId4"/>
          <a:stretch>
            <a:fillRect/>
          </a:stretch>
        </p:blipFill>
        <p:spPr>
          <a:xfrm>
            <a:off x="376392" y="2006240"/>
            <a:ext cx="4138457" cy="3263504"/>
          </a:xfrm>
          <a:prstGeom prst="rect">
            <a:avLst/>
          </a:prstGeom>
        </p:spPr>
      </p:pic>
    </p:spTree>
    <p:extLst>
      <p:ext uri="{BB962C8B-B14F-4D97-AF65-F5344CB8AC3E}">
        <p14:creationId xmlns:p14="http://schemas.microsoft.com/office/powerpoint/2010/main" val="2282004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 calcmode="lin" valueType="num">
                                      <p:cBhvr additive="base">
                                        <p:cTn id="19"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5347" y="1"/>
            <a:ext cx="7765321" cy="1935922"/>
          </a:xfrm>
        </p:spPr>
        <p:txBody>
          <a:bodyPr>
            <a:normAutofit/>
          </a:bodyPr>
          <a:lstStyle/>
          <a:p>
            <a:r>
              <a:rPr lang="en-GB" sz="2000">
                <a:solidFill>
                  <a:schemeClr val="tx1"/>
                </a:solidFill>
              </a:rPr>
              <a:t>Gangs…..</a:t>
            </a:r>
          </a:p>
        </p:txBody>
      </p:sp>
      <p:sp>
        <p:nvSpPr>
          <p:cNvPr id="7" name="Content Placeholder 6"/>
          <p:cNvSpPr>
            <a:spLocks noGrp="1"/>
          </p:cNvSpPr>
          <p:nvPr>
            <p:ph sz="half" idx="1"/>
          </p:nvPr>
        </p:nvSpPr>
        <p:spPr>
          <a:xfrm>
            <a:off x="372227" y="1412776"/>
            <a:ext cx="4631821" cy="4378426"/>
          </a:xfrm>
        </p:spPr>
        <p:txBody>
          <a:bodyPr>
            <a:noAutofit/>
          </a:bodyPr>
          <a:lstStyle/>
          <a:p>
            <a:r>
              <a:rPr lang="en-GB" sz="2000">
                <a:solidFill>
                  <a:schemeClr val="tx1"/>
                </a:solidFill>
              </a:rPr>
              <a:t>According to Pitts (2008) ‘the effects of structural youth and adult unemployment and family poverty were exacerbated by negative experiences in school and confrontations with police in the street the result is that these young people only feel at ease in a gang’. </a:t>
            </a:r>
          </a:p>
        </p:txBody>
      </p:sp>
      <p:pic>
        <p:nvPicPr>
          <p:cNvPr id="6" name="Content Placeholder 5"/>
          <p:cNvPicPr>
            <a:picLocks noGrp="1" noChangeAspect="1"/>
          </p:cNvPicPr>
          <p:nvPr>
            <p:ph sz="half" idx="2"/>
          </p:nvPr>
        </p:nvPicPr>
        <p:blipFill>
          <a:blip r:embed="rId3"/>
          <a:stretch>
            <a:fillRect/>
          </a:stretch>
        </p:blipFill>
        <p:spPr>
          <a:xfrm>
            <a:off x="2483768" y="3789040"/>
            <a:ext cx="3886200" cy="2914650"/>
          </a:xfrm>
          <a:prstGeom prst="rect">
            <a:avLst/>
          </a:prstGeom>
        </p:spPr>
      </p:pic>
      <p:pic>
        <p:nvPicPr>
          <p:cNvPr id="2" name="Picture 1">
            <a:extLst>
              <a:ext uri="{FF2B5EF4-FFF2-40B4-BE49-F238E27FC236}">
                <a16:creationId xmlns:a16="http://schemas.microsoft.com/office/drawing/2014/main" id="{579B6C92-B20F-4055-804F-00895631B361}"/>
              </a:ext>
            </a:extLst>
          </p:cNvPr>
          <p:cNvPicPr>
            <a:picLocks noChangeAspect="1"/>
          </p:cNvPicPr>
          <p:nvPr/>
        </p:nvPicPr>
        <p:blipFill>
          <a:blip r:embed="rId4"/>
          <a:stretch>
            <a:fillRect/>
          </a:stretch>
        </p:blipFill>
        <p:spPr>
          <a:xfrm>
            <a:off x="5220072" y="304171"/>
            <a:ext cx="3767725" cy="3263504"/>
          </a:xfrm>
          <a:prstGeom prst="rect">
            <a:avLst/>
          </a:prstGeom>
        </p:spPr>
      </p:pic>
    </p:spTree>
    <p:extLst>
      <p:ext uri="{BB962C8B-B14F-4D97-AF65-F5344CB8AC3E}">
        <p14:creationId xmlns:p14="http://schemas.microsoft.com/office/powerpoint/2010/main" val="1168021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5347" y="1"/>
            <a:ext cx="7765321" cy="1935922"/>
          </a:xfrm>
        </p:spPr>
        <p:txBody>
          <a:bodyPr>
            <a:normAutofit/>
          </a:bodyPr>
          <a:lstStyle/>
          <a:p>
            <a:pPr algn="l"/>
            <a:r>
              <a:rPr lang="en-GB" sz="2000">
                <a:solidFill>
                  <a:schemeClr val="tx1"/>
                </a:solidFill>
              </a:rPr>
              <a:t>Gangs…..</a:t>
            </a:r>
          </a:p>
        </p:txBody>
      </p:sp>
      <p:sp>
        <p:nvSpPr>
          <p:cNvPr id="2" name="Content Placeholder 1"/>
          <p:cNvSpPr>
            <a:spLocks noGrp="1"/>
          </p:cNvSpPr>
          <p:nvPr>
            <p:ph sz="half" idx="2"/>
          </p:nvPr>
        </p:nvSpPr>
        <p:spPr>
          <a:xfrm>
            <a:off x="3779912" y="188640"/>
            <a:ext cx="5112568" cy="5602561"/>
          </a:xfrm>
        </p:spPr>
        <p:txBody>
          <a:bodyPr>
            <a:noAutofit/>
          </a:bodyPr>
          <a:lstStyle/>
          <a:p>
            <a:pPr marL="0" indent="0">
              <a:buNone/>
            </a:pPr>
            <a:endParaRPr lang="en-GB" sz="2000">
              <a:solidFill>
                <a:schemeClr val="tx1"/>
              </a:solidFill>
            </a:endParaRPr>
          </a:p>
          <a:p>
            <a:pPr marL="0" indent="0">
              <a:buNone/>
            </a:pPr>
            <a:r>
              <a:rPr lang="en-GB" sz="2000">
                <a:solidFill>
                  <a:schemeClr val="tx1"/>
                </a:solidFill>
              </a:rPr>
              <a:t>“I was thinking to myself, obviously, this was the only way I could get money. I’m not working and what else can I do? Signing on money </a:t>
            </a:r>
            <a:r>
              <a:rPr lang="en-GB" sz="2000" err="1">
                <a:solidFill>
                  <a:schemeClr val="tx1"/>
                </a:solidFill>
              </a:rPr>
              <a:t>ain’t</a:t>
            </a:r>
            <a:r>
              <a:rPr lang="en-GB" sz="2000">
                <a:solidFill>
                  <a:schemeClr val="tx1"/>
                </a:solidFill>
              </a:rPr>
              <a:t> going far enough; that couldn’t even support a sixteen-year-old much less me… One of my friends from a long time ago….he kind of not told me, but he said I should do it, he said like it’s quick, easy money”.   </a:t>
            </a:r>
          </a:p>
        </p:txBody>
      </p:sp>
      <p:pic>
        <p:nvPicPr>
          <p:cNvPr id="5" name="Picture 4">
            <a:extLst>
              <a:ext uri="{FF2B5EF4-FFF2-40B4-BE49-F238E27FC236}">
                <a16:creationId xmlns:a16="http://schemas.microsoft.com/office/drawing/2014/main" id="{57BBC36A-20FC-4C6C-BC25-21DC71770B8D}"/>
              </a:ext>
            </a:extLst>
          </p:cNvPr>
          <p:cNvPicPr>
            <a:picLocks noChangeAspect="1"/>
          </p:cNvPicPr>
          <p:nvPr/>
        </p:nvPicPr>
        <p:blipFill>
          <a:blip r:embed="rId3"/>
          <a:stretch>
            <a:fillRect/>
          </a:stretch>
        </p:blipFill>
        <p:spPr>
          <a:xfrm>
            <a:off x="1042147" y="3490947"/>
            <a:ext cx="7400467" cy="3169594"/>
          </a:xfrm>
          <a:prstGeom prst="rect">
            <a:avLst/>
          </a:prstGeom>
        </p:spPr>
      </p:pic>
      <p:sp>
        <p:nvSpPr>
          <p:cNvPr id="6" name="Content Placeholder 5"/>
          <p:cNvSpPr>
            <a:spLocks noGrp="1"/>
          </p:cNvSpPr>
          <p:nvPr>
            <p:ph sz="half" idx="1"/>
          </p:nvPr>
        </p:nvSpPr>
        <p:spPr/>
        <p:txBody>
          <a:bodyPr/>
          <a:lstStyle/>
          <a:p>
            <a:endParaRPr lang="en-GB"/>
          </a:p>
        </p:txBody>
      </p:sp>
    </p:spTree>
    <p:extLst>
      <p:ext uri="{BB962C8B-B14F-4D97-AF65-F5344CB8AC3E}">
        <p14:creationId xmlns:p14="http://schemas.microsoft.com/office/powerpoint/2010/main" val="2589379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000">
                <a:solidFill>
                  <a:schemeClr val="tx1"/>
                </a:solidFill>
              </a:rPr>
              <a:t>London Underground Bombers……</a:t>
            </a:r>
          </a:p>
        </p:txBody>
      </p:sp>
      <p:pic>
        <p:nvPicPr>
          <p:cNvPr id="4" name="Content Placeholder 3"/>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323975" y="3082131"/>
            <a:ext cx="2495550" cy="1838325"/>
          </a:xfrm>
        </p:spPr>
      </p:pic>
      <p:sp>
        <p:nvSpPr>
          <p:cNvPr id="7" name="Content Placeholder 6"/>
          <p:cNvSpPr>
            <a:spLocks noGrp="1"/>
          </p:cNvSpPr>
          <p:nvPr>
            <p:ph sz="half" idx="2"/>
          </p:nvPr>
        </p:nvSpPr>
        <p:spPr>
          <a:xfrm>
            <a:off x="5436269" y="1412776"/>
            <a:ext cx="3086580" cy="4392488"/>
          </a:xfrm>
        </p:spPr>
        <p:txBody>
          <a:bodyPr/>
          <a:lstStyle/>
          <a:p>
            <a:endParaRPr lang="en-GB" sz="2000">
              <a:solidFill>
                <a:schemeClr val="tx1"/>
              </a:solidFill>
            </a:endParaRPr>
          </a:p>
          <a:p>
            <a:endParaRPr lang="en-GB" sz="2000">
              <a:solidFill>
                <a:schemeClr val="tx1"/>
              </a:solidFill>
            </a:endParaRPr>
          </a:p>
          <a:p>
            <a:r>
              <a:rPr lang="en-GB" sz="2000">
                <a:solidFill>
                  <a:schemeClr val="tx1"/>
                </a:solidFill>
              </a:rPr>
              <a:t>Religion?</a:t>
            </a:r>
          </a:p>
          <a:p>
            <a:r>
              <a:rPr lang="en-GB" sz="2000">
                <a:solidFill>
                  <a:schemeClr val="tx1"/>
                </a:solidFill>
              </a:rPr>
              <a:t>Politics?</a:t>
            </a:r>
          </a:p>
          <a:p>
            <a:r>
              <a:rPr lang="en-GB" sz="2000">
                <a:solidFill>
                  <a:schemeClr val="tx1"/>
                </a:solidFill>
              </a:rPr>
              <a:t>Radicalised?</a:t>
            </a:r>
          </a:p>
          <a:p>
            <a:endParaRPr lang="en-GB" sz="2000">
              <a:solidFill>
                <a:schemeClr val="tx1"/>
              </a:solidFill>
            </a:endParaRPr>
          </a:p>
          <a:p>
            <a:endParaRPr lang="en-GB" sz="2000">
              <a:solidFill>
                <a:schemeClr val="tx1"/>
              </a:solidFill>
            </a:endParaRPr>
          </a:p>
        </p:txBody>
      </p:sp>
      <p:pic>
        <p:nvPicPr>
          <p:cNvPr id="2" name="Picture 1">
            <a:extLst>
              <a:ext uri="{FF2B5EF4-FFF2-40B4-BE49-F238E27FC236}">
                <a16:creationId xmlns:a16="http://schemas.microsoft.com/office/drawing/2014/main" id="{8A13C515-1894-4133-82C7-9B1FA905556F}"/>
              </a:ext>
            </a:extLst>
          </p:cNvPr>
          <p:cNvPicPr>
            <a:picLocks noChangeAspect="1"/>
          </p:cNvPicPr>
          <p:nvPr/>
        </p:nvPicPr>
        <p:blipFill>
          <a:blip r:embed="rId4"/>
          <a:stretch>
            <a:fillRect/>
          </a:stretch>
        </p:blipFill>
        <p:spPr>
          <a:xfrm>
            <a:off x="422044" y="2577892"/>
            <a:ext cx="4091905" cy="2722977"/>
          </a:xfrm>
          <a:prstGeom prst="rect">
            <a:avLst/>
          </a:prstGeom>
        </p:spPr>
      </p:pic>
    </p:spTree>
    <p:extLst>
      <p:ext uri="{BB962C8B-B14F-4D97-AF65-F5344CB8AC3E}">
        <p14:creationId xmlns:p14="http://schemas.microsoft.com/office/powerpoint/2010/main" val="2660605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 calcmode="lin" valueType="num">
                                      <p:cBhvr additive="base">
                                        <p:cTn id="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anim calcmode="lin" valueType="num">
                                      <p:cBhvr additive="base">
                                        <p:cTn id="1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 calcmode="lin" valueType="num">
                                      <p:cBhvr additive="base">
                                        <p:cTn id="1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1A1D-9B87-4A78-BDC4-33C20DD853E5}"/>
              </a:ext>
            </a:extLst>
          </p:cNvPr>
          <p:cNvSpPr>
            <a:spLocks noGrp="1"/>
          </p:cNvSpPr>
          <p:nvPr>
            <p:ph type="title"/>
          </p:nvPr>
        </p:nvSpPr>
        <p:spPr/>
        <p:txBody>
          <a:bodyPr vert="horz" lIns="91440" tIns="45720" rIns="91440" bIns="45720" rtlCol="0" anchor="ctr">
            <a:normAutofit/>
          </a:bodyPr>
          <a:lstStyle/>
          <a:p>
            <a:r>
              <a:rPr lang="en-US" sz="2000">
                <a:solidFill>
                  <a:schemeClr val="tx1"/>
                </a:solidFill>
              </a:rPr>
              <a:t>Environmental crime</a:t>
            </a:r>
          </a:p>
        </p:txBody>
      </p:sp>
      <p:sp>
        <p:nvSpPr>
          <p:cNvPr id="3" name="Content Placeholder 2">
            <a:extLst>
              <a:ext uri="{FF2B5EF4-FFF2-40B4-BE49-F238E27FC236}">
                <a16:creationId xmlns:a16="http://schemas.microsoft.com/office/drawing/2014/main" id="{064B2812-5834-42A3-8A1D-770EF20C2200}"/>
              </a:ext>
            </a:extLst>
          </p:cNvPr>
          <p:cNvSpPr>
            <a:spLocks noGrp="1"/>
          </p:cNvSpPr>
          <p:nvPr>
            <p:ph sz="half" idx="1"/>
          </p:nvPr>
        </p:nvSpPr>
        <p:spPr>
          <a:xfrm>
            <a:off x="685346" y="2096064"/>
            <a:ext cx="3762645" cy="3695136"/>
          </a:xfrm>
        </p:spPr>
        <p:txBody>
          <a:bodyPr vert="horz" lIns="91440" tIns="45720" rIns="91440" bIns="45720" rtlCol="0">
            <a:normAutofit/>
          </a:bodyPr>
          <a:lstStyle/>
          <a:p>
            <a:pPr>
              <a:lnSpc>
                <a:spcPct val="110000"/>
              </a:lnSpc>
            </a:pPr>
            <a:endParaRPr lang="en-US" sz="2000">
              <a:solidFill>
                <a:schemeClr val="tx1"/>
              </a:solidFill>
            </a:endParaRPr>
          </a:p>
          <a:p>
            <a:pPr>
              <a:lnSpc>
                <a:spcPct val="110000"/>
              </a:lnSpc>
            </a:pPr>
            <a:r>
              <a:rPr lang="en-US" sz="2000">
                <a:solidFill>
                  <a:schemeClr val="tx1"/>
                </a:solidFill>
              </a:rPr>
              <a:t>Concerns about the environment whether about natural resources or the future of particular species , have become pressing in recent decades.</a:t>
            </a:r>
          </a:p>
          <a:p>
            <a:pPr marL="0" indent="0">
              <a:lnSpc>
                <a:spcPct val="110000"/>
              </a:lnSpc>
              <a:buNone/>
            </a:pPr>
            <a:endParaRPr lang="en-US" sz="2000">
              <a:solidFill>
                <a:schemeClr val="tx1"/>
              </a:solidFill>
            </a:endParaRPr>
          </a:p>
        </p:txBody>
      </p:sp>
      <p:pic>
        <p:nvPicPr>
          <p:cNvPr id="5" name="Content Placeholder 4">
            <a:extLst>
              <a:ext uri="{FF2B5EF4-FFF2-40B4-BE49-F238E27FC236}">
                <a16:creationId xmlns:a16="http://schemas.microsoft.com/office/drawing/2014/main" id="{118C0597-4BB4-4223-A7BB-2F49CD80FB42}"/>
              </a:ext>
            </a:extLst>
          </p:cNvPr>
          <p:cNvPicPr>
            <a:picLocks noGrp="1" noChangeAspect="1"/>
          </p:cNvPicPr>
          <p:nvPr>
            <p:ph sz="half" idx="2"/>
          </p:nvPr>
        </p:nvPicPr>
        <p:blipFill>
          <a:blip r:embed="rId3"/>
          <a:stretch>
            <a:fillRect/>
          </a:stretch>
        </p:blipFill>
        <p:spPr>
          <a:xfrm>
            <a:off x="4788024" y="1690690"/>
            <a:ext cx="3727326" cy="410051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6174280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063228"/>
            <a:ext cx="8136904" cy="1123634"/>
          </a:xfrm>
        </p:spPr>
        <p:txBody>
          <a:bodyPr>
            <a:normAutofit/>
          </a:bodyPr>
          <a:lstStyle/>
          <a:p>
            <a:pPr algn="ctr"/>
            <a:r>
              <a:rPr lang="en-GB" sz="2000">
                <a:solidFill>
                  <a:schemeClr val="tx1"/>
                </a:solidFill>
              </a:rPr>
              <a:t>Criminological  ‘theory’ tries to EXPLAIN?</a:t>
            </a:r>
          </a:p>
        </p:txBody>
      </p:sp>
      <p:sp>
        <p:nvSpPr>
          <p:cNvPr id="3" name="Content Placeholder 2"/>
          <p:cNvSpPr>
            <a:spLocks noGrp="1"/>
          </p:cNvSpPr>
          <p:nvPr>
            <p:ph idx="1"/>
          </p:nvPr>
        </p:nvSpPr>
        <p:spPr>
          <a:xfrm>
            <a:off x="1187624" y="2132856"/>
            <a:ext cx="6840760" cy="3816424"/>
          </a:xfrm>
        </p:spPr>
        <p:txBody>
          <a:bodyPr>
            <a:normAutofit/>
          </a:bodyPr>
          <a:lstStyle/>
          <a:p>
            <a:endParaRPr lang="en-GB" sz="2000">
              <a:solidFill>
                <a:schemeClr val="tx1"/>
              </a:solidFill>
            </a:endParaRPr>
          </a:p>
          <a:p>
            <a:r>
              <a:rPr lang="en-GB" sz="2000">
                <a:solidFill>
                  <a:schemeClr val="tx1"/>
                </a:solidFill>
              </a:rPr>
              <a:t>What makes people commit crime?</a:t>
            </a:r>
          </a:p>
          <a:p>
            <a:r>
              <a:rPr lang="en-GB" sz="2000">
                <a:solidFill>
                  <a:schemeClr val="tx1"/>
                </a:solidFill>
              </a:rPr>
              <a:t>Are people free to choose their actions?</a:t>
            </a:r>
          </a:p>
          <a:p>
            <a:r>
              <a:rPr lang="en-GB" sz="2000">
                <a:solidFill>
                  <a:schemeClr val="tx1"/>
                </a:solidFill>
              </a:rPr>
              <a:t>Or are our choices determined by biological, psychological or social factors?</a:t>
            </a:r>
          </a:p>
          <a:p>
            <a:r>
              <a:rPr lang="en-GB" sz="2000">
                <a:solidFill>
                  <a:schemeClr val="tx1"/>
                </a:solidFill>
              </a:rPr>
              <a:t>Are offenders different from non-offenders?</a:t>
            </a:r>
          </a:p>
          <a:p>
            <a:r>
              <a:rPr lang="en-GB" sz="2000">
                <a:solidFill>
                  <a:schemeClr val="tx1"/>
                </a:solidFill>
              </a:rPr>
              <a:t>Or is crime ‘normal’?</a:t>
            </a:r>
          </a:p>
          <a:p>
            <a:endParaRPr lang="en-GB" sz="2000">
              <a:solidFill>
                <a:schemeClr val="tx1"/>
              </a:solidFill>
            </a:endParaRPr>
          </a:p>
        </p:txBody>
      </p:sp>
    </p:spTree>
    <p:extLst>
      <p:ext uri="{BB962C8B-B14F-4D97-AF65-F5344CB8AC3E}">
        <p14:creationId xmlns:p14="http://schemas.microsoft.com/office/powerpoint/2010/main" val="13360813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a:solidFill>
                  <a:schemeClr val="tx1"/>
                </a:solidFill>
              </a:rPr>
              <a:t>What is meant by the term ‘criminology’?	</a:t>
            </a:r>
          </a:p>
        </p:txBody>
      </p:sp>
      <p:sp>
        <p:nvSpPr>
          <p:cNvPr id="3" name="Content Placeholder 2"/>
          <p:cNvSpPr>
            <a:spLocks noGrp="1"/>
          </p:cNvSpPr>
          <p:nvPr>
            <p:ph idx="1"/>
          </p:nvPr>
        </p:nvSpPr>
        <p:spPr/>
        <p:txBody>
          <a:bodyPr>
            <a:noAutofit/>
          </a:bodyPr>
          <a:lstStyle/>
          <a:p>
            <a:r>
              <a:rPr lang="en-GB" sz="2000">
                <a:solidFill>
                  <a:schemeClr val="tx1"/>
                </a:solidFill>
              </a:rPr>
              <a:t>The academic and scientific study of crime</a:t>
            </a:r>
          </a:p>
          <a:p>
            <a:endParaRPr lang="en-GB" sz="2000">
              <a:solidFill>
                <a:schemeClr val="tx1"/>
              </a:solidFill>
            </a:endParaRPr>
          </a:p>
          <a:p>
            <a:r>
              <a:rPr lang="en-GB" sz="2000">
                <a:solidFill>
                  <a:schemeClr val="tx1"/>
                </a:solidFill>
              </a:rPr>
              <a:t>Considers the nature, causes, extent and control of criminal behaviour on an individual or societal basis</a:t>
            </a:r>
          </a:p>
          <a:p>
            <a:endParaRPr lang="en-GB" sz="2000">
              <a:solidFill>
                <a:schemeClr val="tx1"/>
              </a:solidFill>
            </a:endParaRPr>
          </a:p>
          <a:p>
            <a:r>
              <a:rPr lang="en-GB" sz="2000">
                <a:solidFill>
                  <a:schemeClr val="tx1"/>
                </a:solidFill>
              </a:rPr>
              <a:t>An interdisciplinary subject drawing upon sociology, psychology, psychiatry law, economics and political studies. </a:t>
            </a:r>
          </a:p>
        </p:txBody>
      </p:sp>
    </p:spTree>
    <p:extLst>
      <p:ext uri="{BB962C8B-B14F-4D97-AF65-F5344CB8AC3E}">
        <p14:creationId xmlns:p14="http://schemas.microsoft.com/office/powerpoint/2010/main" val="11704531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1E2C4-09CA-4333-8732-32F91877E739}"/>
              </a:ext>
            </a:extLst>
          </p:cNvPr>
          <p:cNvSpPr>
            <a:spLocks noGrp="1"/>
          </p:cNvSpPr>
          <p:nvPr>
            <p:ph type="title"/>
          </p:nvPr>
        </p:nvSpPr>
        <p:spPr>
          <a:xfrm>
            <a:off x="685347" y="1"/>
            <a:ext cx="7765321" cy="1935922"/>
          </a:xfrm>
        </p:spPr>
        <p:txBody>
          <a:bodyPr>
            <a:normAutofit/>
          </a:bodyPr>
          <a:lstStyle/>
          <a:p>
            <a:r>
              <a:rPr lang="en-GB" sz="2000"/>
              <a:t>Classicism </a:t>
            </a:r>
            <a:endParaRPr lang="en-GB" sz="2000">
              <a:solidFill>
                <a:schemeClr val="tx1"/>
              </a:solidFill>
            </a:endParaRPr>
          </a:p>
        </p:txBody>
      </p:sp>
      <p:sp>
        <p:nvSpPr>
          <p:cNvPr id="3" name="Content Placeholder 2">
            <a:extLst>
              <a:ext uri="{FF2B5EF4-FFF2-40B4-BE49-F238E27FC236}">
                <a16:creationId xmlns:a16="http://schemas.microsoft.com/office/drawing/2014/main" id="{11711304-D900-4ECB-BC3E-B09429EA1C57}"/>
              </a:ext>
            </a:extLst>
          </p:cNvPr>
          <p:cNvSpPr>
            <a:spLocks noGrp="1"/>
          </p:cNvSpPr>
          <p:nvPr>
            <p:ph idx="1"/>
          </p:nvPr>
        </p:nvSpPr>
        <p:spPr>
          <a:xfrm>
            <a:off x="685346" y="1412776"/>
            <a:ext cx="7765322" cy="4378424"/>
          </a:xfrm>
        </p:spPr>
        <p:txBody>
          <a:bodyPr vert="horz" lIns="91440" tIns="45720" rIns="91440" bIns="45720" rtlCol="0" anchor="t">
            <a:normAutofit/>
          </a:bodyPr>
          <a:lstStyle/>
          <a:p>
            <a:endParaRPr lang="en-GB" sz="2000">
              <a:solidFill>
                <a:schemeClr val="tx1"/>
              </a:solidFill>
            </a:endParaRPr>
          </a:p>
          <a:p>
            <a:r>
              <a:rPr lang="en-GB" sz="2000">
                <a:solidFill>
                  <a:schemeClr val="tx1"/>
                </a:solidFill>
              </a:rPr>
              <a:t>Assumes that criminals exercise free will and rationality (Rational Choice).</a:t>
            </a:r>
          </a:p>
          <a:p>
            <a:endParaRPr lang="en-GB"/>
          </a:p>
          <a:p>
            <a:r>
              <a:rPr lang="en-GB" sz="2000"/>
              <a:t>The theory relies upon the assumption that humans are ‘rational actors’ and make decisions (in this case a decision to carry out a criminal act) based on a</a:t>
            </a:r>
            <a:r>
              <a:rPr lang="en-GB"/>
              <a:t> </a:t>
            </a:r>
            <a:r>
              <a:rPr lang="en-GB" sz="2000"/>
              <a:t> cost – benefit analysis.</a:t>
            </a:r>
            <a:r>
              <a:rPr lang="en-GB"/>
              <a:t> </a:t>
            </a:r>
          </a:p>
          <a:p>
            <a:endParaRPr lang="en-GB" sz="2000">
              <a:solidFill>
                <a:schemeClr val="tx1"/>
              </a:solidFill>
            </a:endParaRPr>
          </a:p>
        </p:txBody>
      </p:sp>
    </p:spTree>
    <p:extLst>
      <p:ext uri="{BB962C8B-B14F-4D97-AF65-F5344CB8AC3E}">
        <p14:creationId xmlns:p14="http://schemas.microsoft.com/office/powerpoint/2010/main" val="36896401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7963E-1A4E-4A59-B0A1-581AD97A3030}"/>
              </a:ext>
            </a:extLst>
          </p:cNvPr>
          <p:cNvSpPr>
            <a:spLocks noGrp="1"/>
          </p:cNvSpPr>
          <p:nvPr>
            <p:ph type="title"/>
          </p:nvPr>
        </p:nvSpPr>
        <p:spPr/>
        <p:txBody>
          <a:bodyPr>
            <a:normAutofit/>
          </a:bodyPr>
          <a:lstStyle/>
          <a:p>
            <a:r>
              <a:rPr lang="en-GB" sz="2000">
                <a:solidFill>
                  <a:schemeClr val="tx1"/>
                </a:solidFill>
              </a:rPr>
              <a:t>Cesare Beccaria</a:t>
            </a:r>
            <a:br>
              <a:rPr lang="en-GB" sz="2000">
                <a:solidFill>
                  <a:schemeClr val="tx1"/>
                </a:solidFill>
              </a:rPr>
            </a:br>
            <a:r>
              <a:rPr lang="en-GB" sz="2000">
                <a:solidFill>
                  <a:schemeClr val="tx1"/>
                </a:solidFill>
              </a:rPr>
              <a:t>(Crimes and Punishments)</a:t>
            </a:r>
          </a:p>
        </p:txBody>
      </p:sp>
      <p:sp>
        <p:nvSpPr>
          <p:cNvPr id="3" name="Content Placeholder 2">
            <a:extLst>
              <a:ext uri="{FF2B5EF4-FFF2-40B4-BE49-F238E27FC236}">
                <a16:creationId xmlns:a16="http://schemas.microsoft.com/office/drawing/2014/main" id="{047CEB1B-FF67-41E4-A6C7-2778B7E7A140}"/>
              </a:ext>
            </a:extLst>
          </p:cNvPr>
          <p:cNvSpPr>
            <a:spLocks noGrp="1"/>
          </p:cNvSpPr>
          <p:nvPr>
            <p:ph idx="1"/>
          </p:nvPr>
        </p:nvSpPr>
        <p:spPr/>
        <p:txBody>
          <a:bodyPr>
            <a:noAutofit/>
          </a:bodyPr>
          <a:lstStyle/>
          <a:p>
            <a:pPr marL="0" indent="0">
              <a:buNone/>
            </a:pPr>
            <a:r>
              <a:rPr lang="en-GB" sz="2000">
                <a:solidFill>
                  <a:schemeClr val="tx1"/>
                </a:solidFill>
              </a:rPr>
              <a:t>Argued for :</a:t>
            </a:r>
          </a:p>
          <a:p>
            <a:r>
              <a:rPr lang="en-GB" sz="2000">
                <a:solidFill>
                  <a:schemeClr val="tx1"/>
                </a:solidFill>
              </a:rPr>
              <a:t>Rights of the accused</a:t>
            </a:r>
          </a:p>
          <a:p>
            <a:r>
              <a:rPr lang="en-GB" sz="2000">
                <a:solidFill>
                  <a:schemeClr val="tx1"/>
                </a:solidFill>
              </a:rPr>
              <a:t>Proportionate use of punishment</a:t>
            </a:r>
          </a:p>
          <a:p>
            <a:r>
              <a:rPr lang="en-GB" sz="2000">
                <a:solidFill>
                  <a:schemeClr val="tx1"/>
                </a:solidFill>
              </a:rPr>
              <a:t>Clarity of what acts are forbidden and the sanctions for committing such acts</a:t>
            </a:r>
          </a:p>
          <a:p>
            <a:r>
              <a:rPr lang="en-GB" sz="2000">
                <a:solidFill>
                  <a:schemeClr val="tx1"/>
                </a:solidFill>
              </a:rPr>
              <a:t>‘It is better to prevent crimes than to punish them’. </a:t>
            </a:r>
          </a:p>
          <a:p>
            <a:r>
              <a:rPr lang="en-GB" sz="2000">
                <a:solidFill>
                  <a:schemeClr val="tx1"/>
                </a:solidFill>
              </a:rPr>
              <a:t>Punishment Certainty – Celerity (Speedy) - Severity</a:t>
            </a:r>
          </a:p>
        </p:txBody>
      </p:sp>
    </p:spTree>
    <p:extLst>
      <p:ext uri="{BB962C8B-B14F-4D97-AF65-F5344CB8AC3E}">
        <p14:creationId xmlns:p14="http://schemas.microsoft.com/office/powerpoint/2010/main" val="22101977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A10C-E8A0-4FB8-813B-1AA81E6163D0}"/>
              </a:ext>
            </a:extLst>
          </p:cNvPr>
          <p:cNvSpPr>
            <a:spLocks noGrp="1"/>
          </p:cNvSpPr>
          <p:nvPr>
            <p:ph type="title"/>
          </p:nvPr>
        </p:nvSpPr>
        <p:spPr>
          <a:xfrm>
            <a:off x="685347" y="1"/>
            <a:ext cx="7765321" cy="1935922"/>
          </a:xfrm>
        </p:spPr>
        <p:txBody>
          <a:bodyPr/>
          <a:lstStyle/>
          <a:p>
            <a:r>
              <a:rPr lang="en-GB" sz="2000">
                <a:solidFill>
                  <a:schemeClr val="tx1"/>
                </a:solidFill>
              </a:rPr>
              <a:t>Jeremy Bentham            (1748 – 1832)</a:t>
            </a:r>
          </a:p>
        </p:txBody>
      </p:sp>
      <p:sp>
        <p:nvSpPr>
          <p:cNvPr id="3" name="Content Placeholder 2">
            <a:extLst>
              <a:ext uri="{FF2B5EF4-FFF2-40B4-BE49-F238E27FC236}">
                <a16:creationId xmlns:a16="http://schemas.microsoft.com/office/drawing/2014/main" id="{320B5352-B7EA-4298-A20F-3B3A45CDDC80}"/>
              </a:ext>
            </a:extLst>
          </p:cNvPr>
          <p:cNvSpPr>
            <a:spLocks noGrp="1"/>
          </p:cNvSpPr>
          <p:nvPr>
            <p:ph idx="1"/>
          </p:nvPr>
        </p:nvSpPr>
        <p:spPr>
          <a:xfrm>
            <a:off x="685346" y="1628800"/>
            <a:ext cx="7765322" cy="4824536"/>
          </a:xfrm>
        </p:spPr>
        <p:txBody>
          <a:bodyPr>
            <a:normAutofit/>
          </a:bodyPr>
          <a:lstStyle/>
          <a:p>
            <a:r>
              <a:rPr lang="en-GB" sz="2000">
                <a:solidFill>
                  <a:schemeClr val="tx1"/>
                </a:solidFill>
              </a:rPr>
              <a:t>Believed criminals broke the Law for excitement, money, sex or something else of value.</a:t>
            </a:r>
          </a:p>
          <a:p>
            <a:r>
              <a:rPr lang="en-GB" sz="2000">
                <a:solidFill>
                  <a:schemeClr val="tx1"/>
                </a:solidFill>
              </a:rPr>
              <a:t>Role of CJS to ensure that any pleasure gained from breaking the law was just outweighed by the pain of the punishment.</a:t>
            </a:r>
          </a:p>
          <a:p>
            <a:r>
              <a:rPr lang="en-GB" sz="2000">
                <a:solidFill>
                  <a:schemeClr val="tx1"/>
                </a:solidFill>
              </a:rPr>
              <a:t>Like Beccaria, Bentham rejected the death penalty (save in respect of Murder)</a:t>
            </a:r>
          </a:p>
          <a:p>
            <a:pPr marL="0" indent="0">
              <a:buNone/>
            </a:pPr>
            <a:endParaRPr lang="en-GB" sz="2000">
              <a:solidFill>
                <a:schemeClr val="tx1"/>
              </a:solidFill>
            </a:endParaRPr>
          </a:p>
        </p:txBody>
      </p:sp>
    </p:spTree>
    <p:extLst>
      <p:ext uri="{BB962C8B-B14F-4D97-AF65-F5344CB8AC3E}">
        <p14:creationId xmlns:p14="http://schemas.microsoft.com/office/powerpoint/2010/main" val="2143871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8D3B9-CED6-43C8-AD1F-373898825859}"/>
              </a:ext>
            </a:extLst>
          </p:cNvPr>
          <p:cNvSpPr>
            <a:spLocks noGrp="1"/>
          </p:cNvSpPr>
          <p:nvPr>
            <p:ph type="title"/>
          </p:nvPr>
        </p:nvSpPr>
        <p:spPr>
          <a:xfrm>
            <a:off x="685347" y="1"/>
            <a:ext cx="7765321" cy="1935922"/>
          </a:xfrm>
        </p:spPr>
        <p:txBody>
          <a:bodyPr>
            <a:normAutofit/>
          </a:bodyPr>
          <a:lstStyle/>
          <a:p>
            <a:r>
              <a:rPr lang="en-GB" sz="2000" cap="none">
                <a:solidFill>
                  <a:schemeClr val="tx1"/>
                </a:solidFill>
                <a:effectLst>
                  <a:outerShdw blurRad="50800" dist="38100" dir="2700000" algn="tl" rotWithShape="0">
                    <a:srgbClr val="000000">
                      <a:alpha val="48000"/>
                    </a:srgbClr>
                  </a:outerShdw>
                </a:effectLst>
                <a:latin typeface="Bookman Old Style" panose="02050604050505020204" pitchFamily="18" charset="0"/>
              </a:rPr>
              <a:t>Classical Criminology-Impact</a:t>
            </a:r>
            <a:endParaRPr lang="en-GB" sz="2000">
              <a:solidFill>
                <a:schemeClr val="tx1"/>
              </a:solidFill>
              <a:latin typeface="Bookman Old Style" panose="02050604050505020204" pitchFamily="18" charset="0"/>
            </a:endParaRPr>
          </a:p>
        </p:txBody>
      </p:sp>
      <p:sp>
        <p:nvSpPr>
          <p:cNvPr id="3" name="Content Placeholder 2">
            <a:extLst>
              <a:ext uri="{FF2B5EF4-FFF2-40B4-BE49-F238E27FC236}">
                <a16:creationId xmlns:a16="http://schemas.microsoft.com/office/drawing/2014/main" id="{3EE28CAC-23ED-4D7B-BFA4-1784C1BD0D85}"/>
              </a:ext>
            </a:extLst>
          </p:cNvPr>
          <p:cNvSpPr>
            <a:spLocks noGrp="1"/>
          </p:cNvSpPr>
          <p:nvPr>
            <p:ph idx="1"/>
          </p:nvPr>
        </p:nvSpPr>
        <p:spPr>
          <a:xfrm>
            <a:off x="685346" y="1412776"/>
            <a:ext cx="7847093" cy="4824536"/>
          </a:xfrm>
        </p:spPr>
        <p:txBody>
          <a:bodyPr>
            <a:normAutofit/>
          </a:bodyPr>
          <a:lstStyle/>
          <a:p>
            <a:r>
              <a:rPr lang="en-GB" sz="2000">
                <a:solidFill>
                  <a:schemeClr val="tx1"/>
                </a:solidFill>
              </a:rPr>
              <a:t>Punishments appropriate to the crime</a:t>
            </a:r>
          </a:p>
          <a:p>
            <a:r>
              <a:rPr lang="en-GB" sz="2000">
                <a:solidFill>
                  <a:schemeClr val="tx1"/>
                </a:solidFill>
              </a:rPr>
              <a:t>Reduction in use of Capital Punishment </a:t>
            </a:r>
          </a:p>
          <a:p>
            <a:r>
              <a:rPr lang="en-GB" sz="2000">
                <a:solidFill>
                  <a:schemeClr val="tx1"/>
                </a:solidFill>
              </a:rPr>
              <a:t>Reduction in use of torture and corporal punishment</a:t>
            </a:r>
          </a:p>
          <a:p>
            <a:pPr lvl="0"/>
            <a:r>
              <a:rPr lang="en-GB" sz="2000">
                <a:solidFill>
                  <a:schemeClr val="tx1"/>
                </a:solidFill>
              </a:rPr>
              <a:t>Development of prisons as core element of punishment</a:t>
            </a:r>
          </a:p>
          <a:p>
            <a:pPr lvl="0"/>
            <a:r>
              <a:rPr lang="en-GB" sz="2000">
                <a:solidFill>
                  <a:schemeClr val="tx1"/>
                </a:solidFill>
              </a:rPr>
              <a:t>Changes to criminal justice - rights of the accused </a:t>
            </a:r>
          </a:p>
          <a:p>
            <a:pPr lvl="0"/>
            <a:r>
              <a:rPr lang="en-GB" sz="2000">
                <a:solidFill>
                  <a:schemeClr val="tx1"/>
                </a:solidFill>
              </a:rPr>
              <a:t>Influenced thinking about deterrence</a:t>
            </a:r>
          </a:p>
          <a:p>
            <a:pPr lvl="0"/>
            <a:r>
              <a:rPr lang="en-GB" sz="2000">
                <a:solidFill>
                  <a:schemeClr val="tx1"/>
                </a:solidFill>
              </a:rPr>
              <a:t>It also underlies modern theories such as rational choice theory</a:t>
            </a:r>
          </a:p>
          <a:p>
            <a:endParaRPr lang="en-GB" sz="2000">
              <a:solidFill>
                <a:schemeClr val="tx1"/>
              </a:solidFill>
            </a:endParaRPr>
          </a:p>
          <a:p>
            <a:endParaRPr lang="en-GB" sz="2000">
              <a:solidFill>
                <a:schemeClr val="tx1"/>
              </a:solidFill>
            </a:endParaRPr>
          </a:p>
        </p:txBody>
      </p:sp>
    </p:spTree>
    <p:extLst>
      <p:ext uri="{BB962C8B-B14F-4D97-AF65-F5344CB8AC3E}">
        <p14:creationId xmlns:p14="http://schemas.microsoft.com/office/powerpoint/2010/main" val="436257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a:solidFill>
                  <a:schemeClr val="tx1"/>
                </a:solidFill>
              </a:rPr>
              <a:t>Problems with Classical Model</a:t>
            </a:r>
          </a:p>
        </p:txBody>
      </p:sp>
      <p:sp>
        <p:nvSpPr>
          <p:cNvPr id="3" name="Content Placeholder 2"/>
          <p:cNvSpPr>
            <a:spLocks noGrp="1"/>
          </p:cNvSpPr>
          <p:nvPr>
            <p:ph idx="1"/>
          </p:nvPr>
        </p:nvSpPr>
        <p:spPr/>
        <p:txBody>
          <a:bodyPr>
            <a:normAutofit/>
          </a:bodyPr>
          <a:lstStyle/>
          <a:p>
            <a:endParaRPr lang="en-GB" sz="2000">
              <a:solidFill>
                <a:schemeClr val="tx1"/>
              </a:solidFill>
            </a:endParaRPr>
          </a:p>
          <a:p>
            <a:r>
              <a:rPr lang="en-GB" sz="2000">
                <a:solidFill>
                  <a:schemeClr val="tx1"/>
                </a:solidFill>
              </a:rPr>
              <a:t>Over simplistic – People behave in ‘free fashion’, if they can see they will be punished if caught they will be deterred, </a:t>
            </a:r>
          </a:p>
          <a:p>
            <a:r>
              <a:rPr lang="en-GB" sz="2000">
                <a:solidFill>
                  <a:schemeClr val="tx1"/>
                </a:solidFill>
              </a:rPr>
              <a:t>Views committing crime as a ‘free choice’</a:t>
            </a:r>
          </a:p>
          <a:p>
            <a:r>
              <a:rPr lang="en-GB" sz="2000">
                <a:solidFill>
                  <a:schemeClr val="tx1"/>
                </a:solidFill>
              </a:rPr>
              <a:t>Assumption that society work in fair and just ways. </a:t>
            </a:r>
          </a:p>
        </p:txBody>
      </p:sp>
    </p:spTree>
    <p:extLst>
      <p:ext uri="{BB962C8B-B14F-4D97-AF65-F5344CB8AC3E}">
        <p14:creationId xmlns:p14="http://schemas.microsoft.com/office/powerpoint/2010/main" val="4717711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09E1D-1EF1-4BF2-B51D-4618E95F6376}"/>
              </a:ext>
            </a:extLst>
          </p:cNvPr>
          <p:cNvSpPr>
            <a:spLocks noGrp="1"/>
          </p:cNvSpPr>
          <p:nvPr>
            <p:ph type="title"/>
          </p:nvPr>
        </p:nvSpPr>
        <p:spPr/>
        <p:txBody>
          <a:bodyPr>
            <a:normAutofit/>
          </a:bodyPr>
          <a:lstStyle/>
          <a:p>
            <a:r>
              <a:rPr lang="en-GB" sz="2000">
                <a:solidFill>
                  <a:schemeClr val="tx1"/>
                </a:solidFill>
              </a:rPr>
              <a:t>Positivist </a:t>
            </a:r>
            <a:br>
              <a:rPr lang="en-GB" sz="2000">
                <a:solidFill>
                  <a:schemeClr val="tx1"/>
                </a:solidFill>
              </a:rPr>
            </a:br>
            <a:r>
              <a:rPr lang="en-GB" sz="2000">
                <a:solidFill>
                  <a:schemeClr val="tx1"/>
                </a:solidFill>
              </a:rPr>
              <a:t>Scientific Criminology</a:t>
            </a:r>
          </a:p>
        </p:txBody>
      </p:sp>
      <p:sp>
        <p:nvSpPr>
          <p:cNvPr id="3" name="Content Placeholder 2">
            <a:extLst>
              <a:ext uri="{FF2B5EF4-FFF2-40B4-BE49-F238E27FC236}">
                <a16:creationId xmlns:a16="http://schemas.microsoft.com/office/drawing/2014/main" id="{459868D8-04DB-4060-811E-8D26B4EBB723}"/>
              </a:ext>
            </a:extLst>
          </p:cNvPr>
          <p:cNvSpPr>
            <a:spLocks noGrp="1"/>
          </p:cNvSpPr>
          <p:nvPr>
            <p:ph idx="1"/>
          </p:nvPr>
        </p:nvSpPr>
        <p:spPr/>
        <p:txBody>
          <a:bodyPr>
            <a:normAutofit/>
          </a:bodyPr>
          <a:lstStyle/>
          <a:p>
            <a:r>
              <a:rPr lang="en-GB" sz="2000">
                <a:solidFill>
                  <a:schemeClr val="tx1"/>
                </a:solidFill>
              </a:rPr>
              <a:t>Human behaviour is determined by factors such as biology and physiology beyond the control of the individual and not as a result of ‘free will’,</a:t>
            </a:r>
          </a:p>
          <a:p>
            <a:r>
              <a:rPr lang="en-GB" sz="2000">
                <a:solidFill>
                  <a:schemeClr val="tx1"/>
                </a:solidFill>
              </a:rPr>
              <a:t>Lombroso believed that criminals were distinctly different beings identifiable through such physical characteristics as:</a:t>
            </a:r>
          </a:p>
          <a:p>
            <a:r>
              <a:rPr lang="en-GB" sz="2000">
                <a:solidFill>
                  <a:schemeClr val="tx1"/>
                </a:solidFill>
              </a:rPr>
              <a:t>Deviation in head size or shape, excessive size of jaw or cheek bones and ears etc. </a:t>
            </a:r>
          </a:p>
          <a:p>
            <a:endParaRPr lang="en-GB" sz="2000">
              <a:solidFill>
                <a:schemeClr val="tx1"/>
              </a:solidFill>
            </a:endParaRPr>
          </a:p>
        </p:txBody>
      </p:sp>
    </p:spTree>
    <p:extLst>
      <p:ext uri="{BB962C8B-B14F-4D97-AF65-F5344CB8AC3E}">
        <p14:creationId xmlns:p14="http://schemas.microsoft.com/office/powerpoint/2010/main" val="23234871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09E1D-1EF1-4BF2-B51D-4618E95F6376}"/>
              </a:ext>
            </a:extLst>
          </p:cNvPr>
          <p:cNvSpPr>
            <a:spLocks noGrp="1"/>
          </p:cNvSpPr>
          <p:nvPr>
            <p:ph type="title"/>
          </p:nvPr>
        </p:nvSpPr>
        <p:spPr/>
        <p:txBody>
          <a:bodyPr>
            <a:normAutofit/>
          </a:bodyPr>
          <a:lstStyle/>
          <a:p>
            <a:r>
              <a:rPr lang="en-GB" sz="2000">
                <a:solidFill>
                  <a:schemeClr val="tx1"/>
                </a:solidFill>
              </a:rPr>
              <a:t>Positivist </a:t>
            </a:r>
            <a:br>
              <a:rPr lang="en-GB" sz="2000">
                <a:solidFill>
                  <a:schemeClr val="tx1"/>
                </a:solidFill>
              </a:rPr>
            </a:br>
            <a:r>
              <a:rPr lang="en-GB" sz="2000">
                <a:solidFill>
                  <a:schemeClr val="tx1"/>
                </a:solidFill>
              </a:rPr>
              <a:t>Scientific study of Criminology</a:t>
            </a:r>
          </a:p>
        </p:txBody>
      </p:sp>
      <p:sp>
        <p:nvSpPr>
          <p:cNvPr id="3" name="Content Placeholder 2">
            <a:extLst>
              <a:ext uri="{FF2B5EF4-FFF2-40B4-BE49-F238E27FC236}">
                <a16:creationId xmlns:a16="http://schemas.microsoft.com/office/drawing/2014/main" id="{459868D8-04DB-4060-811E-8D26B4EBB723}"/>
              </a:ext>
            </a:extLst>
          </p:cNvPr>
          <p:cNvSpPr>
            <a:spLocks noGrp="1"/>
          </p:cNvSpPr>
          <p:nvPr>
            <p:ph idx="1"/>
          </p:nvPr>
        </p:nvSpPr>
        <p:spPr/>
        <p:txBody>
          <a:bodyPr>
            <a:normAutofit/>
          </a:bodyPr>
          <a:lstStyle/>
          <a:p>
            <a:r>
              <a:rPr lang="en-GB" sz="2000">
                <a:solidFill>
                  <a:schemeClr val="tx1"/>
                </a:solidFill>
              </a:rPr>
              <a:t>Human behaviour is determined by factors such as biology and physiology beyond the control of the individual and not as a result of ‘free will’,</a:t>
            </a:r>
          </a:p>
          <a:p>
            <a:r>
              <a:rPr lang="en-GB" sz="2000">
                <a:solidFill>
                  <a:schemeClr val="tx1"/>
                </a:solidFill>
              </a:rPr>
              <a:t>Lombroso believed that criminals were distinctly different beings identifiable through such physical characteristics as:</a:t>
            </a:r>
          </a:p>
          <a:p>
            <a:r>
              <a:rPr lang="en-GB" sz="2000">
                <a:solidFill>
                  <a:schemeClr val="tx1"/>
                </a:solidFill>
              </a:rPr>
              <a:t>Deviation in head size or shape, excessive size of jaw or cheek bones and ears etc. </a:t>
            </a:r>
          </a:p>
          <a:p>
            <a:endParaRPr lang="en-GB" sz="2000">
              <a:solidFill>
                <a:schemeClr val="tx1"/>
              </a:solidFill>
            </a:endParaRPr>
          </a:p>
        </p:txBody>
      </p:sp>
    </p:spTree>
    <p:extLst>
      <p:ext uri="{BB962C8B-B14F-4D97-AF65-F5344CB8AC3E}">
        <p14:creationId xmlns:p14="http://schemas.microsoft.com/office/powerpoint/2010/main" val="31778545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47" y="1"/>
            <a:ext cx="7765321" cy="1935922"/>
          </a:xfrm>
        </p:spPr>
        <p:txBody>
          <a:bodyPr>
            <a:normAutofit/>
          </a:bodyPr>
          <a:lstStyle/>
          <a:p>
            <a:pPr algn="ctr"/>
            <a:r>
              <a:rPr lang="en-GB" sz="2000">
                <a:solidFill>
                  <a:schemeClr val="tx1"/>
                </a:solidFill>
              </a:rPr>
              <a:t>Positivism</a:t>
            </a:r>
          </a:p>
        </p:txBody>
      </p:sp>
      <p:sp>
        <p:nvSpPr>
          <p:cNvPr id="3" name="Content Placeholder 2"/>
          <p:cNvSpPr>
            <a:spLocks noGrp="1"/>
          </p:cNvSpPr>
          <p:nvPr>
            <p:ph idx="1"/>
          </p:nvPr>
        </p:nvSpPr>
        <p:spPr>
          <a:xfrm>
            <a:off x="685346" y="1268760"/>
            <a:ext cx="7765322" cy="5040560"/>
          </a:xfrm>
        </p:spPr>
        <p:txBody>
          <a:bodyPr>
            <a:normAutofit/>
          </a:bodyPr>
          <a:lstStyle/>
          <a:p>
            <a:pPr marL="0" indent="0">
              <a:buNone/>
            </a:pPr>
            <a:r>
              <a:rPr lang="en-GB" sz="2000">
                <a:solidFill>
                  <a:schemeClr val="tx1"/>
                </a:solidFill>
              </a:rPr>
              <a:t>Human behaviour can be studied and understood scientifically – behaviour is determined by factors beyond the individual control</a:t>
            </a:r>
          </a:p>
          <a:p>
            <a:pPr>
              <a:buNone/>
            </a:pPr>
            <a:r>
              <a:rPr lang="en-GB" sz="2000">
                <a:solidFill>
                  <a:schemeClr val="tx1"/>
                </a:solidFill>
              </a:rPr>
              <a:t>Three strands:</a:t>
            </a:r>
          </a:p>
          <a:p>
            <a:r>
              <a:rPr lang="en-GB" sz="2000">
                <a:solidFill>
                  <a:schemeClr val="tx1"/>
                </a:solidFill>
              </a:rPr>
              <a:t>Biological – human  behaviour is determined by heredity, diet or other biological factors</a:t>
            </a:r>
          </a:p>
          <a:p>
            <a:r>
              <a:rPr lang="en-GB" sz="2000">
                <a:solidFill>
                  <a:schemeClr val="tx1"/>
                </a:solidFill>
              </a:rPr>
              <a:t>Psychological – childhood experiences determine behaviour; people also learn from others or from reward/punishment</a:t>
            </a:r>
          </a:p>
          <a:p>
            <a:r>
              <a:rPr lang="en-GB" sz="2000">
                <a:solidFill>
                  <a:schemeClr val="tx1"/>
                </a:solidFill>
              </a:rPr>
              <a:t>Sociological – behaviour is determined by social factors such as culture, education or poverty.</a:t>
            </a:r>
          </a:p>
        </p:txBody>
      </p:sp>
    </p:spTree>
    <p:extLst>
      <p:ext uri="{BB962C8B-B14F-4D97-AF65-F5344CB8AC3E}">
        <p14:creationId xmlns:p14="http://schemas.microsoft.com/office/powerpoint/2010/main" val="6026118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A0860-6B43-4D37-BDC4-8CCD5F85D49D}"/>
              </a:ext>
            </a:extLst>
          </p:cNvPr>
          <p:cNvSpPr>
            <a:spLocks noGrp="1"/>
          </p:cNvSpPr>
          <p:nvPr>
            <p:ph type="title"/>
          </p:nvPr>
        </p:nvSpPr>
        <p:spPr>
          <a:xfrm>
            <a:off x="685347" y="1"/>
            <a:ext cx="7765321" cy="1935922"/>
          </a:xfrm>
        </p:spPr>
        <p:txBody>
          <a:bodyPr>
            <a:normAutofit/>
          </a:bodyPr>
          <a:lstStyle/>
          <a:p>
            <a:r>
              <a:rPr lang="en-GB" sz="2000">
                <a:solidFill>
                  <a:schemeClr val="tx1"/>
                </a:solidFill>
              </a:rPr>
              <a:t>Biological Positivism</a:t>
            </a:r>
          </a:p>
        </p:txBody>
      </p:sp>
      <p:sp>
        <p:nvSpPr>
          <p:cNvPr id="3" name="Content Placeholder 2">
            <a:extLst>
              <a:ext uri="{FF2B5EF4-FFF2-40B4-BE49-F238E27FC236}">
                <a16:creationId xmlns:a16="http://schemas.microsoft.com/office/drawing/2014/main" id="{E287D2B3-393F-49CF-AC4D-93C360EAB60C}"/>
              </a:ext>
            </a:extLst>
          </p:cNvPr>
          <p:cNvSpPr>
            <a:spLocks noGrp="1"/>
          </p:cNvSpPr>
          <p:nvPr>
            <p:ph idx="1"/>
          </p:nvPr>
        </p:nvSpPr>
        <p:spPr>
          <a:xfrm>
            <a:off x="685346" y="1268760"/>
            <a:ext cx="7765322" cy="4522440"/>
          </a:xfrm>
        </p:spPr>
        <p:txBody>
          <a:bodyPr>
            <a:normAutofit/>
          </a:bodyPr>
          <a:lstStyle/>
          <a:p>
            <a:r>
              <a:rPr lang="en-GB" sz="2000">
                <a:solidFill>
                  <a:schemeClr val="tx1"/>
                </a:solidFill>
              </a:rPr>
              <a:t>Whilst understandably Lombroso’s (and Sheldon’s) work was largely discredited, a body of work exploring aspects of biology and the interaction between biological factors continues, however generally the results show that:</a:t>
            </a:r>
          </a:p>
          <a:p>
            <a:r>
              <a:rPr lang="en-GB" sz="2000">
                <a:solidFill>
                  <a:schemeClr val="tx1"/>
                </a:solidFill>
              </a:rPr>
              <a:t>Biological factors have some role in determination of criminal conduct, but</a:t>
            </a:r>
          </a:p>
          <a:p>
            <a:r>
              <a:rPr lang="en-GB" sz="2000">
                <a:solidFill>
                  <a:schemeClr val="tx1"/>
                </a:solidFill>
              </a:rPr>
              <a:t>The extent is very small, and</a:t>
            </a:r>
          </a:p>
          <a:p>
            <a:r>
              <a:rPr lang="en-GB" sz="2000">
                <a:solidFill>
                  <a:schemeClr val="tx1"/>
                </a:solidFill>
              </a:rPr>
              <a:t>The effects are mediated by other social or environmental factors. </a:t>
            </a:r>
          </a:p>
          <a:p>
            <a:endParaRPr lang="en-GB" sz="2000">
              <a:solidFill>
                <a:schemeClr val="tx1"/>
              </a:solidFill>
            </a:endParaRPr>
          </a:p>
        </p:txBody>
      </p:sp>
    </p:spTree>
    <p:extLst>
      <p:ext uri="{BB962C8B-B14F-4D97-AF65-F5344CB8AC3E}">
        <p14:creationId xmlns:p14="http://schemas.microsoft.com/office/powerpoint/2010/main" val="1401082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F12F9-F686-4C3D-B593-F26013369A2E}"/>
              </a:ext>
            </a:extLst>
          </p:cNvPr>
          <p:cNvSpPr>
            <a:spLocks noGrp="1"/>
          </p:cNvSpPr>
          <p:nvPr>
            <p:ph type="title"/>
          </p:nvPr>
        </p:nvSpPr>
        <p:spPr/>
        <p:txBody>
          <a:bodyPr vert="horz" lIns="91440" tIns="45720" rIns="91440" bIns="45720" rtlCol="0" anchor="ctr">
            <a:normAutofit/>
          </a:bodyPr>
          <a:lstStyle/>
          <a:p>
            <a:pPr lvl="0"/>
            <a:r>
              <a:rPr lang="en-US" sz="2000" b="1"/>
              <a:t>Psychological Positivism</a:t>
            </a:r>
            <a:br>
              <a:rPr lang="en-US" sz="2000" b="1"/>
            </a:br>
            <a:r>
              <a:rPr lang="en-US" sz="2000" b="1"/>
              <a:t>Learned </a:t>
            </a:r>
            <a:r>
              <a:rPr lang="en-US" sz="2000" b="1" err="1"/>
              <a:t>Behaviour</a:t>
            </a:r>
            <a:br>
              <a:rPr lang="en-US" sz="2000" b="1"/>
            </a:br>
            <a:endParaRPr lang="en-US" sz="2000">
              <a:solidFill>
                <a:schemeClr val="tx1"/>
              </a:solidFill>
            </a:endParaRPr>
          </a:p>
        </p:txBody>
      </p:sp>
      <p:sp>
        <p:nvSpPr>
          <p:cNvPr id="3" name="Content Placeholder 2">
            <a:extLst>
              <a:ext uri="{FF2B5EF4-FFF2-40B4-BE49-F238E27FC236}">
                <a16:creationId xmlns:a16="http://schemas.microsoft.com/office/drawing/2014/main" id="{26BC9E6C-8649-4145-B271-50558679D03C}"/>
              </a:ext>
            </a:extLst>
          </p:cNvPr>
          <p:cNvSpPr>
            <a:spLocks noGrp="1"/>
          </p:cNvSpPr>
          <p:nvPr>
            <p:ph sz="half" idx="1"/>
          </p:nvPr>
        </p:nvSpPr>
        <p:spPr>
          <a:xfrm>
            <a:off x="685346" y="2096064"/>
            <a:ext cx="3762645" cy="3695136"/>
          </a:xfrm>
        </p:spPr>
        <p:txBody>
          <a:bodyPr vert="horz" lIns="91440" tIns="45720" rIns="91440" bIns="45720" rtlCol="0">
            <a:normAutofit/>
          </a:bodyPr>
          <a:lstStyle/>
          <a:p>
            <a:r>
              <a:rPr lang="en-US" sz="2000">
                <a:solidFill>
                  <a:schemeClr val="tx1"/>
                </a:solidFill>
              </a:rPr>
              <a:t>The nature of an individual’s conduct is influenced (learned) by the conduct of the group with whom they come into contact,</a:t>
            </a:r>
          </a:p>
          <a:p>
            <a:endParaRPr lang="en-US" sz="2000">
              <a:solidFill>
                <a:schemeClr val="tx1"/>
              </a:solidFill>
            </a:endParaRPr>
          </a:p>
          <a:p>
            <a:endParaRPr lang="en-US" sz="2000">
              <a:solidFill>
                <a:schemeClr val="tx1"/>
              </a:solidFill>
            </a:endParaRPr>
          </a:p>
        </p:txBody>
      </p:sp>
      <p:pic>
        <p:nvPicPr>
          <p:cNvPr id="5" name="Content Placeholder 4">
            <a:extLst>
              <a:ext uri="{FF2B5EF4-FFF2-40B4-BE49-F238E27FC236}">
                <a16:creationId xmlns:a16="http://schemas.microsoft.com/office/drawing/2014/main" id="{DB7D9C54-5A8C-4FA8-AFB7-4FED964266B4}"/>
              </a:ext>
            </a:extLst>
          </p:cNvPr>
          <p:cNvPicPr>
            <a:picLocks noGrp="1" noChangeAspect="1"/>
          </p:cNvPicPr>
          <p:nvPr>
            <p:ph sz="half" idx="2"/>
          </p:nvPr>
        </p:nvPicPr>
        <p:blipFill rotWithShape="1">
          <a:blip r:embed="rId3"/>
          <a:stretch/>
        </p:blipFill>
        <p:spPr>
          <a:xfrm>
            <a:off x="5219700" y="1763434"/>
            <a:ext cx="3425910" cy="4115314"/>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12821599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04570-CC45-4537-81A6-A24A5BBC737D}"/>
              </a:ext>
            </a:extLst>
          </p:cNvPr>
          <p:cNvSpPr>
            <a:spLocks noGrp="1"/>
          </p:cNvSpPr>
          <p:nvPr>
            <p:ph type="title"/>
          </p:nvPr>
        </p:nvSpPr>
        <p:spPr>
          <a:xfrm>
            <a:off x="685347" y="1"/>
            <a:ext cx="7765321" cy="1935922"/>
          </a:xfrm>
        </p:spPr>
        <p:txBody>
          <a:bodyPr>
            <a:normAutofit/>
          </a:bodyPr>
          <a:lstStyle/>
          <a:p>
            <a:r>
              <a:rPr lang="en-GB" sz="2000">
                <a:solidFill>
                  <a:schemeClr val="tx1"/>
                </a:solidFill>
              </a:rPr>
              <a:t>Classism V Positivism</a:t>
            </a:r>
          </a:p>
        </p:txBody>
      </p:sp>
      <p:graphicFrame>
        <p:nvGraphicFramePr>
          <p:cNvPr id="4" name="Content Placeholder 3">
            <a:extLst>
              <a:ext uri="{FF2B5EF4-FFF2-40B4-BE49-F238E27FC236}">
                <a16:creationId xmlns:a16="http://schemas.microsoft.com/office/drawing/2014/main" id="{3C9D88CB-C235-4691-9B0B-CCBB2C9DB985}"/>
              </a:ext>
            </a:extLst>
          </p:cNvPr>
          <p:cNvGraphicFramePr>
            <a:graphicFrameLocks noGrp="1"/>
          </p:cNvGraphicFramePr>
          <p:nvPr>
            <p:ph idx="1"/>
            <p:extLst>
              <p:ext uri="{D42A27DB-BD31-4B8C-83A1-F6EECF244321}">
                <p14:modId xmlns:p14="http://schemas.microsoft.com/office/powerpoint/2010/main" val="1070051952"/>
              </p:ext>
            </p:extLst>
          </p:nvPr>
        </p:nvGraphicFramePr>
        <p:xfrm>
          <a:off x="659342" y="1268760"/>
          <a:ext cx="7764462" cy="5334180"/>
        </p:xfrm>
        <a:graphic>
          <a:graphicData uri="http://schemas.openxmlformats.org/drawingml/2006/table">
            <a:tbl>
              <a:tblPr firstRow="1" bandRow="1">
                <a:tableStyleId>{5C22544A-7EE6-4342-B048-85BDC9FD1C3A}</a:tableStyleId>
              </a:tblPr>
              <a:tblGrid>
                <a:gridCol w="2588154">
                  <a:extLst>
                    <a:ext uri="{9D8B030D-6E8A-4147-A177-3AD203B41FA5}">
                      <a16:colId xmlns:a16="http://schemas.microsoft.com/office/drawing/2014/main" val="2988899587"/>
                    </a:ext>
                  </a:extLst>
                </a:gridCol>
                <a:gridCol w="2588154">
                  <a:extLst>
                    <a:ext uri="{9D8B030D-6E8A-4147-A177-3AD203B41FA5}">
                      <a16:colId xmlns:a16="http://schemas.microsoft.com/office/drawing/2014/main" val="2591900777"/>
                    </a:ext>
                  </a:extLst>
                </a:gridCol>
                <a:gridCol w="2588154">
                  <a:extLst>
                    <a:ext uri="{9D8B030D-6E8A-4147-A177-3AD203B41FA5}">
                      <a16:colId xmlns:a16="http://schemas.microsoft.com/office/drawing/2014/main" val="1722961606"/>
                    </a:ext>
                  </a:extLst>
                </a:gridCol>
              </a:tblGrid>
              <a:tr h="451612">
                <a:tc>
                  <a:txBody>
                    <a:bodyPr/>
                    <a:lstStyle/>
                    <a:p>
                      <a:endParaRPr lang="en-GB" sz="2400"/>
                    </a:p>
                  </a:txBody>
                  <a:tcPr/>
                </a:tc>
                <a:tc>
                  <a:txBody>
                    <a:bodyPr/>
                    <a:lstStyle/>
                    <a:p>
                      <a:r>
                        <a:rPr lang="en-GB" sz="2400"/>
                        <a:t>Classicism</a:t>
                      </a:r>
                    </a:p>
                  </a:txBody>
                  <a:tcPr/>
                </a:tc>
                <a:tc>
                  <a:txBody>
                    <a:bodyPr/>
                    <a:lstStyle/>
                    <a:p>
                      <a:r>
                        <a:rPr lang="en-GB" sz="2400"/>
                        <a:t>Positivism</a:t>
                      </a:r>
                    </a:p>
                  </a:txBody>
                  <a:tcPr/>
                </a:tc>
                <a:extLst>
                  <a:ext uri="{0D108BD9-81ED-4DB2-BD59-A6C34878D82A}">
                    <a16:rowId xmlns:a16="http://schemas.microsoft.com/office/drawing/2014/main" val="1276088638"/>
                  </a:ext>
                </a:extLst>
              </a:tr>
              <a:tr h="598351">
                <a:tc>
                  <a:txBody>
                    <a:bodyPr/>
                    <a:lstStyle/>
                    <a:p>
                      <a:r>
                        <a:rPr lang="en-GB" sz="2400">
                          <a:highlight>
                            <a:srgbClr val="808080"/>
                          </a:highlight>
                        </a:rPr>
                        <a:t>Object of Study</a:t>
                      </a:r>
                    </a:p>
                  </a:txBody>
                  <a:tcPr/>
                </a:tc>
                <a:tc>
                  <a:txBody>
                    <a:bodyPr/>
                    <a:lstStyle/>
                    <a:p>
                      <a:r>
                        <a:rPr lang="en-GB" sz="2400"/>
                        <a:t>Offence</a:t>
                      </a:r>
                    </a:p>
                  </a:txBody>
                  <a:tcPr/>
                </a:tc>
                <a:tc>
                  <a:txBody>
                    <a:bodyPr/>
                    <a:lstStyle/>
                    <a:p>
                      <a:r>
                        <a:rPr lang="en-GB" sz="2400"/>
                        <a:t>Offender</a:t>
                      </a:r>
                    </a:p>
                  </a:txBody>
                  <a:tcPr/>
                </a:tc>
                <a:extLst>
                  <a:ext uri="{0D108BD9-81ED-4DB2-BD59-A6C34878D82A}">
                    <a16:rowId xmlns:a16="http://schemas.microsoft.com/office/drawing/2014/main" val="2286762187"/>
                  </a:ext>
                </a:extLst>
              </a:tr>
              <a:tr h="2360623">
                <a:tc>
                  <a:txBody>
                    <a:bodyPr/>
                    <a:lstStyle/>
                    <a:p>
                      <a:r>
                        <a:rPr lang="en-GB" sz="2400">
                          <a:highlight>
                            <a:srgbClr val="808080"/>
                          </a:highlight>
                        </a:rPr>
                        <a:t>Nature of Offender</a:t>
                      </a:r>
                    </a:p>
                  </a:txBody>
                  <a:tcPr/>
                </a:tc>
                <a:tc>
                  <a:txBody>
                    <a:bodyPr/>
                    <a:lstStyle/>
                    <a:p>
                      <a:r>
                        <a:rPr lang="en-GB" sz="2400"/>
                        <a:t>Free Will</a:t>
                      </a:r>
                    </a:p>
                    <a:p>
                      <a:r>
                        <a:rPr lang="en-GB" sz="2400"/>
                        <a:t>Rational Choice</a:t>
                      </a:r>
                    </a:p>
                    <a:p>
                      <a:r>
                        <a:rPr lang="en-GB" sz="2400"/>
                        <a:t>Calculating</a:t>
                      </a:r>
                    </a:p>
                    <a:p>
                      <a:r>
                        <a:rPr lang="en-GB" sz="2400"/>
                        <a:t>Normal</a:t>
                      </a:r>
                    </a:p>
                  </a:txBody>
                  <a:tcPr/>
                </a:tc>
                <a:tc>
                  <a:txBody>
                    <a:bodyPr/>
                    <a:lstStyle/>
                    <a:p>
                      <a:r>
                        <a:rPr lang="en-GB" sz="2400"/>
                        <a:t>Determined</a:t>
                      </a:r>
                    </a:p>
                    <a:p>
                      <a:r>
                        <a:rPr lang="en-GB" sz="2400"/>
                        <a:t>Driven by biological psychological or other influences</a:t>
                      </a:r>
                    </a:p>
                    <a:p>
                      <a:r>
                        <a:rPr lang="en-GB" sz="2400"/>
                        <a:t>Pathological</a:t>
                      </a:r>
                    </a:p>
                  </a:txBody>
                  <a:tcPr/>
                </a:tc>
                <a:extLst>
                  <a:ext uri="{0D108BD9-81ED-4DB2-BD59-A6C34878D82A}">
                    <a16:rowId xmlns:a16="http://schemas.microsoft.com/office/drawing/2014/main" val="2573141952"/>
                  </a:ext>
                </a:extLst>
              </a:tr>
              <a:tr h="1918006">
                <a:tc>
                  <a:txBody>
                    <a:bodyPr/>
                    <a:lstStyle/>
                    <a:p>
                      <a:r>
                        <a:rPr lang="en-GB" sz="2400">
                          <a:highlight>
                            <a:srgbClr val="808080"/>
                          </a:highlight>
                        </a:rPr>
                        <a:t>Response to Crime</a:t>
                      </a:r>
                    </a:p>
                  </a:txBody>
                  <a:tcPr/>
                </a:tc>
                <a:tc>
                  <a:txBody>
                    <a:bodyPr/>
                    <a:lstStyle/>
                    <a:p>
                      <a:r>
                        <a:rPr lang="en-GB" sz="2400"/>
                        <a:t>Punishment</a:t>
                      </a:r>
                    </a:p>
                    <a:p>
                      <a:r>
                        <a:rPr lang="en-GB" sz="2400"/>
                        <a:t>Proportionate to Offence</a:t>
                      </a:r>
                    </a:p>
                  </a:txBody>
                  <a:tcPr/>
                </a:tc>
                <a:tc>
                  <a:txBody>
                    <a:bodyPr/>
                    <a:lstStyle/>
                    <a:p>
                      <a:r>
                        <a:rPr lang="en-GB" sz="2400"/>
                        <a:t>Treatment</a:t>
                      </a:r>
                    </a:p>
                    <a:p>
                      <a:r>
                        <a:rPr lang="en-GB" sz="2400"/>
                        <a:t>Indeterminate dependent on circumstances</a:t>
                      </a:r>
                    </a:p>
                  </a:txBody>
                  <a:tcPr/>
                </a:tc>
                <a:extLst>
                  <a:ext uri="{0D108BD9-81ED-4DB2-BD59-A6C34878D82A}">
                    <a16:rowId xmlns:a16="http://schemas.microsoft.com/office/drawing/2014/main" val="3512096151"/>
                  </a:ext>
                </a:extLst>
              </a:tr>
            </a:tbl>
          </a:graphicData>
        </a:graphic>
      </p:graphicFrame>
    </p:spTree>
    <p:extLst>
      <p:ext uri="{BB962C8B-B14F-4D97-AF65-F5344CB8AC3E}">
        <p14:creationId xmlns:p14="http://schemas.microsoft.com/office/powerpoint/2010/main" val="15756100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5122B-9DDD-44B8-AB6C-837406457277}"/>
              </a:ext>
            </a:extLst>
          </p:cNvPr>
          <p:cNvSpPr>
            <a:spLocks noGrp="1"/>
          </p:cNvSpPr>
          <p:nvPr>
            <p:ph type="title"/>
          </p:nvPr>
        </p:nvSpPr>
        <p:spPr>
          <a:xfrm>
            <a:off x="5919106" y="609600"/>
            <a:ext cx="2757350" cy="1326321"/>
          </a:xfrm>
        </p:spPr>
        <p:txBody>
          <a:bodyPr vert="horz" lIns="91440" tIns="45720" rIns="91440" bIns="45720" rtlCol="0" anchor="ctr">
            <a:noAutofit/>
          </a:bodyPr>
          <a:lstStyle/>
          <a:p>
            <a:r>
              <a:rPr lang="en-US" sz="2000" b="1"/>
              <a:t>Rational Choice</a:t>
            </a:r>
            <a:endParaRPr lang="en-US" sz="2000" b="1">
              <a:cs typeface="Calibri Light"/>
            </a:endParaRPr>
          </a:p>
        </p:txBody>
      </p:sp>
      <p:sp>
        <p:nvSpPr>
          <p:cNvPr id="3" name="Content Placeholder 2">
            <a:extLst>
              <a:ext uri="{FF2B5EF4-FFF2-40B4-BE49-F238E27FC236}">
                <a16:creationId xmlns:a16="http://schemas.microsoft.com/office/drawing/2014/main" id="{0CE323D8-59B1-445C-8D14-EB536DAD5EF0}"/>
              </a:ext>
            </a:extLst>
          </p:cNvPr>
          <p:cNvSpPr>
            <a:spLocks noGrp="1"/>
          </p:cNvSpPr>
          <p:nvPr>
            <p:ph sz="half" idx="1"/>
          </p:nvPr>
        </p:nvSpPr>
        <p:spPr>
          <a:xfrm>
            <a:off x="5894614" y="1754946"/>
            <a:ext cx="2757350" cy="4036254"/>
          </a:xfrm>
        </p:spPr>
        <p:txBody>
          <a:bodyPr vert="horz" lIns="91440" tIns="45720" rIns="91440" bIns="45720" rtlCol="0">
            <a:normAutofit/>
          </a:bodyPr>
          <a:lstStyle/>
          <a:p>
            <a:r>
              <a:rPr lang="en-US" sz="2000">
                <a:solidFill>
                  <a:schemeClr val="tx1"/>
                </a:solidFill>
              </a:rPr>
              <a:t>The underlying principle of the Rational Choice Theory is that actors make calculations of courses of action based upon some form of assessment </a:t>
            </a:r>
          </a:p>
          <a:p>
            <a:pPr marL="0"/>
            <a:r>
              <a:rPr lang="en-US" sz="2000">
                <a:solidFill>
                  <a:schemeClr val="tx1"/>
                </a:solidFill>
              </a:rPr>
              <a:t>(Gain V Pain).</a:t>
            </a:r>
          </a:p>
          <a:p>
            <a:pPr marL="0"/>
            <a:endParaRPr lang="en-US" sz="2000">
              <a:solidFill>
                <a:schemeClr val="tx1"/>
              </a:solidFill>
            </a:endParaRPr>
          </a:p>
          <a:p>
            <a:endParaRPr lang="en-US" sz="2000">
              <a:solidFill>
                <a:schemeClr val="tx1"/>
              </a:solidFill>
            </a:endParaRPr>
          </a:p>
        </p:txBody>
      </p:sp>
      <p:pic>
        <p:nvPicPr>
          <p:cNvPr id="11" name="Picture 10">
            <a:extLst>
              <a:ext uri="{FF2B5EF4-FFF2-40B4-BE49-F238E27FC236}">
                <a16:creationId xmlns:a16="http://schemas.microsoft.com/office/drawing/2014/main" id="{9004E8E6-1FE5-4EDE-A377-7C4BF4A10EB5}"/>
              </a:ext>
            </a:extLst>
          </p:cNvPr>
          <p:cNvPicPr>
            <a:picLocks noChangeAspect="1"/>
          </p:cNvPicPr>
          <p:nvPr/>
        </p:nvPicPr>
        <p:blipFill>
          <a:blip r:embed="rId3"/>
          <a:stretch>
            <a:fillRect/>
          </a:stretch>
        </p:blipFill>
        <p:spPr>
          <a:xfrm>
            <a:off x="613240" y="786926"/>
            <a:ext cx="4924288" cy="5271257"/>
          </a:xfrm>
          <a:prstGeom prst="rect">
            <a:avLst/>
          </a:prstGeom>
        </p:spPr>
      </p:pic>
    </p:spTree>
    <p:extLst>
      <p:ext uri="{BB962C8B-B14F-4D97-AF65-F5344CB8AC3E}">
        <p14:creationId xmlns:p14="http://schemas.microsoft.com/office/powerpoint/2010/main" val="15116352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3FB46-7F6B-4F81-BBCF-1333E6FBDB3A}"/>
              </a:ext>
            </a:extLst>
          </p:cNvPr>
          <p:cNvSpPr>
            <a:spLocks noGrp="1"/>
          </p:cNvSpPr>
          <p:nvPr>
            <p:ph type="title"/>
          </p:nvPr>
        </p:nvSpPr>
        <p:spPr>
          <a:xfrm>
            <a:off x="3140307" y="2405847"/>
            <a:ext cx="7886700" cy="1325563"/>
          </a:xfrm>
        </p:spPr>
        <p:txBody>
          <a:bodyPr/>
          <a:lstStyle/>
          <a:p>
            <a:r>
              <a:rPr lang="en-GB">
                <a:cs typeface="Calibri Light"/>
              </a:rPr>
              <a:t>Tutorial Time!</a:t>
            </a:r>
            <a:endParaRPr lang="en-US"/>
          </a:p>
        </p:txBody>
      </p:sp>
      <p:sp>
        <p:nvSpPr>
          <p:cNvPr id="3" name="Content Placeholder 2">
            <a:extLst>
              <a:ext uri="{FF2B5EF4-FFF2-40B4-BE49-F238E27FC236}">
                <a16:creationId xmlns:a16="http://schemas.microsoft.com/office/drawing/2014/main" id="{D72F25E9-BF51-4E4F-B1CF-4005564EEEBE}"/>
              </a:ext>
            </a:extLst>
          </p:cNvPr>
          <p:cNvSpPr>
            <a:spLocks noGrp="1"/>
          </p:cNvSpPr>
          <p:nvPr>
            <p:ph idx="1"/>
          </p:nvPr>
        </p:nvSpPr>
        <p:spPr/>
        <p:txBody>
          <a:bodyPr vert="horz" lIns="91440" tIns="45720" rIns="91440" bIns="45720" rtlCol="0" anchor="t">
            <a:normAutofit/>
          </a:bodyPr>
          <a:lstStyle/>
          <a:p>
            <a:pPr marL="0" indent="0">
              <a:buNone/>
            </a:pPr>
            <a:endParaRPr lang="en-GB">
              <a:cs typeface="Calibri" panose="020F0502020204030204"/>
            </a:endParaRPr>
          </a:p>
        </p:txBody>
      </p:sp>
    </p:spTree>
    <p:extLst>
      <p:ext uri="{BB962C8B-B14F-4D97-AF65-F5344CB8AC3E}">
        <p14:creationId xmlns:p14="http://schemas.microsoft.com/office/powerpoint/2010/main" val="231855853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On-screen Show (4:3)</PresentationFormat>
  <Slides>37</Slides>
  <Notes>36</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Criminology and Crime Prevention</vt:lpstr>
      <vt:lpstr>So what is ‘crime’</vt:lpstr>
      <vt:lpstr>So what is ‘crime’</vt:lpstr>
      <vt:lpstr>PROBLEMS WITH DEFINITION</vt:lpstr>
      <vt:lpstr>PROBLEMS WITH DEFINITION</vt:lpstr>
      <vt:lpstr>PROBLEMS WITH DEFINITION</vt:lpstr>
      <vt:lpstr>What stops us breaking the law?</vt:lpstr>
      <vt:lpstr>Consider the following scenarios </vt:lpstr>
      <vt:lpstr>Consider the following scenarios </vt:lpstr>
      <vt:lpstr>Four modes of social control </vt:lpstr>
      <vt:lpstr>An Example of Formal and Informal Social Control</vt:lpstr>
      <vt:lpstr>Involvement </vt:lpstr>
      <vt:lpstr>Strengths</vt:lpstr>
      <vt:lpstr>Criminological  ‘theory’ tries to EXPLAIN?</vt:lpstr>
      <vt:lpstr>Origins of criminology</vt:lpstr>
      <vt:lpstr>Sociology in policing</vt:lpstr>
      <vt:lpstr>Why do people commit crime?</vt:lpstr>
      <vt:lpstr>PowerPoint Presentation</vt:lpstr>
      <vt:lpstr>Gangs…..</vt:lpstr>
      <vt:lpstr>Gangs…..</vt:lpstr>
      <vt:lpstr>London Underground Bombers……</vt:lpstr>
      <vt:lpstr>Environmental crime</vt:lpstr>
      <vt:lpstr>Criminological  ‘theory’ tries to EXPLAIN?</vt:lpstr>
      <vt:lpstr>What is meant by the term ‘criminology’? </vt:lpstr>
      <vt:lpstr>Classicism </vt:lpstr>
      <vt:lpstr>Cesare Beccaria (Crimes and Punishments)</vt:lpstr>
      <vt:lpstr>Jeremy Bentham            (1748 – 1832)</vt:lpstr>
      <vt:lpstr>Classical Criminology-Impact</vt:lpstr>
      <vt:lpstr>Problems with Classical Model</vt:lpstr>
      <vt:lpstr>Positivist  Scientific Criminology</vt:lpstr>
      <vt:lpstr>Positivist  Scientific study of Criminology</vt:lpstr>
      <vt:lpstr>Positivism</vt:lpstr>
      <vt:lpstr>Biological Positivism</vt:lpstr>
      <vt:lpstr>Psychological Positivism Learned Behaviour </vt:lpstr>
      <vt:lpstr>Classism V Positivism</vt:lpstr>
      <vt:lpstr>Rational Choice</vt:lpstr>
      <vt:lpstr>Tutorial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Criminology and Crime Prevention</dc:title>
  <dc:creator>wynne jones</dc:creator>
  <cp:revision>33</cp:revision>
  <cp:lastPrinted>2019-06-12T06:45:19Z</cp:lastPrinted>
  <dcterms:created xsi:type="dcterms:W3CDTF">2019-06-04T17:21:03Z</dcterms:created>
  <dcterms:modified xsi:type="dcterms:W3CDTF">2020-02-06T13:45:38Z</dcterms:modified>
</cp:coreProperties>
</file>