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0" r:id="rId5"/>
    <p:sldId id="259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58554D-17FF-7C2F-E4EF-AA37056A170E}" v="791" dt="2025-01-02T14:21:19.487"/>
    <p1510:client id="{BBB10FE5-E99D-2F0D-5EA6-9283C76595E3}" v="1" dt="2025-01-02T15:03:25.7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adlet.com/rstewart122/my-student-journey-at-uwtsd-iicl-birmingham-z9e5c0hevanct42z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54B1C-D30D-E233-C063-CFFB65600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210344"/>
            <a:ext cx="10515600" cy="1325563"/>
          </a:xfrm>
        </p:spPr>
        <p:txBody>
          <a:bodyPr/>
          <a:lstStyle/>
          <a:p>
            <a:r>
              <a:rPr lang="en-US" dirty="0"/>
              <a:t>Welcome to Birmingham Campus</a:t>
            </a:r>
          </a:p>
        </p:txBody>
      </p:sp>
      <p:pic>
        <p:nvPicPr>
          <p:cNvPr id="3" name="Picture 2" descr="Current Students | University of Wales Trinity Saint David">
            <a:extLst>
              <a:ext uri="{FF2B5EF4-FFF2-40B4-BE49-F238E27FC236}">
                <a16:creationId xmlns:a16="http://schemas.microsoft.com/office/drawing/2014/main" id="{46756746-BEB3-6721-5F99-C146C8730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3012" y="-2382"/>
            <a:ext cx="3324225" cy="1743075"/>
          </a:xfrm>
          <a:prstGeom prst="rect">
            <a:avLst/>
          </a:prstGeom>
        </p:spPr>
      </p:pic>
      <p:pic>
        <p:nvPicPr>
          <p:cNvPr id="4" name="Picture 3" descr="A screenshot of a phone&#10;&#10;Description automatically generated">
            <a:extLst>
              <a:ext uri="{FF2B5EF4-FFF2-40B4-BE49-F238E27FC236}">
                <a16:creationId xmlns:a16="http://schemas.microsoft.com/office/drawing/2014/main" id="{025BA39B-FBF2-4328-D2CD-66633A963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8984" y="1716881"/>
            <a:ext cx="2224564" cy="480536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8" name="Picture 7" descr="A qr code with black squares&#10;&#10;Description automatically generated">
            <a:extLst>
              <a:ext uri="{FF2B5EF4-FFF2-40B4-BE49-F238E27FC236}">
                <a16:creationId xmlns:a16="http://schemas.microsoft.com/office/drawing/2014/main" id="{6C6AA75A-654B-7F13-EE34-9D26F96B8E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1569" y="1716881"/>
            <a:ext cx="4114800" cy="4114800"/>
          </a:xfrm>
          <a:prstGeom prst="rect">
            <a:avLst/>
          </a:prstGeom>
        </p:spPr>
      </p:pic>
      <p:sp>
        <p:nvSpPr>
          <p:cNvPr id="10" name="Arrow: Left-Right 9">
            <a:extLst>
              <a:ext uri="{FF2B5EF4-FFF2-40B4-BE49-F238E27FC236}">
                <a16:creationId xmlns:a16="http://schemas.microsoft.com/office/drawing/2014/main" id="{9940C7F4-E9BC-A435-6C18-D9041DCE0AD6}"/>
              </a:ext>
            </a:extLst>
          </p:cNvPr>
          <p:cNvSpPr/>
          <p:nvPr/>
        </p:nvSpPr>
        <p:spPr>
          <a:xfrm rot="720000">
            <a:off x="5489696" y="3172557"/>
            <a:ext cx="1216151" cy="484631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Left-Right 11">
            <a:extLst>
              <a:ext uri="{FF2B5EF4-FFF2-40B4-BE49-F238E27FC236}">
                <a16:creationId xmlns:a16="http://schemas.microsoft.com/office/drawing/2014/main" id="{B2BA5572-80E8-C2A8-6A6D-5D1DDB160F8A}"/>
              </a:ext>
            </a:extLst>
          </p:cNvPr>
          <p:cNvSpPr/>
          <p:nvPr/>
        </p:nvSpPr>
        <p:spPr>
          <a:xfrm rot="720000">
            <a:off x="5489696" y="3184463"/>
            <a:ext cx="1216151" cy="484631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DC82D7-7059-F3CD-0E2B-3DD3C6D9AE93}"/>
              </a:ext>
            </a:extLst>
          </p:cNvPr>
          <p:cNvSpPr txBox="1"/>
          <p:nvPr/>
        </p:nvSpPr>
        <p:spPr>
          <a:xfrm>
            <a:off x="9941808" y="2441545"/>
            <a:ext cx="1862138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Welcome to the UWTSD Birmingham Campus. The 'Welcome to Birmingham Campus' resource will help you settle in and understand your new environment.</a:t>
            </a:r>
          </a:p>
        </p:txBody>
      </p:sp>
    </p:spTree>
    <p:extLst>
      <p:ext uri="{BB962C8B-B14F-4D97-AF65-F5344CB8AC3E}">
        <p14:creationId xmlns:p14="http://schemas.microsoft.com/office/powerpoint/2010/main" val="2047202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54B1C-D30D-E233-C063-CFFB65600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210344"/>
            <a:ext cx="10515600" cy="1325563"/>
          </a:xfrm>
        </p:spPr>
        <p:txBody>
          <a:bodyPr/>
          <a:lstStyle/>
          <a:p>
            <a:r>
              <a:rPr lang="en-US" dirty="0"/>
              <a:t>Tracking your journey</a:t>
            </a:r>
          </a:p>
        </p:txBody>
      </p:sp>
      <p:pic>
        <p:nvPicPr>
          <p:cNvPr id="3" name="Picture 2" descr="Current Students | University of Wales Trinity Saint David">
            <a:extLst>
              <a:ext uri="{FF2B5EF4-FFF2-40B4-BE49-F238E27FC236}">
                <a16:creationId xmlns:a16="http://schemas.microsoft.com/office/drawing/2014/main" id="{46756746-BEB3-6721-5F99-C146C8730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3012" y="-2382"/>
            <a:ext cx="3324225" cy="1743075"/>
          </a:xfrm>
          <a:prstGeom prst="rect">
            <a:avLst/>
          </a:prstGeom>
        </p:spPr>
      </p:pic>
      <p:pic>
        <p:nvPicPr>
          <p:cNvPr id="5" name="Picture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F1DD9990-0FB6-B223-6A5F-D5B0B977B5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506" y="1529751"/>
            <a:ext cx="4114800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389051-8C2E-5E1A-E4BD-B7EC84D3BD91}"/>
              </a:ext>
            </a:extLst>
          </p:cNvPr>
          <p:cNvSpPr txBox="1"/>
          <p:nvPr/>
        </p:nvSpPr>
        <p:spPr>
          <a:xfrm>
            <a:off x="5742648" y="2010065"/>
            <a:ext cx="531674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Your journey began when you heard about UWTSD and applied. This student journey tracker will help you understand where your journey will go next; so that you are on track and successfully complete your </a:t>
            </a:r>
            <a:r>
              <a:rPr lang="en-US" sz="2400" dirty="0" err="1"/>
              <a:t>programme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dirty="0"/>
              <a:t>Let's review the journey together; phones at the ready... Are you on track? What are your actions to prepare for the coming week?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12CC7C-25FA-D753-2588-7341D3448A42}"/>
              </a:ext>
            </a:extLst>
          </p:cNvPr>
          <p:cNvSpPr txBox="1"/>
          <p:nvPr/>
        </p:nvSpPr>
        <p:spPr>
          <a:xfrm>
            <a:off x="1672474" y="576891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  <a:hlinkClick r:id="rId4"/>
              </a:rPr>
              <a:t>My student journey at UWTSD IICL Birmingham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4275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54B1C-D30D-E233-C063-CFFB65600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210344"/>
            <a:ext cx="10515600" cy="1325563"/>
          </a:xfrm>
        </p:spPr>
        <p:txBody>
          <a:bodyPr/>
          <a:lstStyle/>
          <a:p>
            <a:r>
              <a:rPr lang="en-US" dirty="0"/>
              <a:t>Understanding University Terms</a:t>
            </a:r>
          </a:p>
        </p:txBody>
      </p:sp>
      <p:pic>
        <p:nvPicPr>
          <p:cNvPr id="3" name="Picture 2" descr="Current Students | University of Wales Trinity Saint David">
            <a:extLst>
              <a:ext uri="{FF2B5EF4-FFF2-40B4-BE49-F238E27FC236}">
                <a16:creationId xmlns:a16="http://schemas.microsoft.com/office/drawing/2014/main" id="{46756746-BEB3-6721-5F99-C146C8730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3012" y="-2382"/>
            <a:ext cx="3324225" cy="1743075"/>
          </a:xfrm>
          <a:prstGeom prst="rect">
            <a:avLst/>
          </a:prstGeom>
        </p:spPr>
      </p:pic>
      <p:pic>
        <p:nvPicPr>
          <p:cNvPr id="4" name="Picture 3" descr="A qr code with black squares&#10;&#10;Description automatically generated">
            <a:extLst>
              <a:ext uri="{FF2B5EF4-FFF2-40B4-BE49-F238E27FC236}">
                <a16:creationId xmlns:a16="http://schemas.microsoft.com/office/drawing/2014/main" id="{B49AD16E-C412-112D-3EAE-F6E79C85E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569" y="1526381"/>
            <a:ext cx="4114800" cy="4114800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B6AD58-2FAA-7F81-A787-93739ADD3A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9323" y="1704975"/>
            <a:ext cx="2384822" cy="476964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A9B3158C-0CB8-B9C2-C652-C544475284D7}"/>
              </a:ext>
            </a:extLst>
          </p:cNvPr>
          <p:cNvSpPr/>
          <p:nvPr/>
        </p:nvSpPr>
        <p:spPr>
          <a:xfrm rot="720000">
            <a:off x="5489696" y="3184463"/>
            <a:ext cx="1216151" cy="484631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75FA82-EDF1-853A-A5B0-EBCFA29FFE2D}"/>
              </a:ext>
            </a:extLst>
          </p:cNvPr>
          <p:cNvSpPr txBox="1"/>
          <p:nvPr/>
        </p:nvSpPr>
        <p:spPr>
          <a:xfrm>
            <a:off x="9695350" y="2359270"/>
            <a:ext cx="224313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You're probably new to a University environment, meaning there are words and terms you might not have encountered before. If you are unsure of the meaning of University specific words, this word bank will help. </a:t>
            </a:r>
          </a:p>
        </p:txBody>
      </p:sp>
    </p:spTree>
    <p:extLst>
      <p:ext uri="{BB962C8B-B14F-4D97-AF65-F5344CB8AC3E}">
        <p14:creationId xmlns:p14="http://schemas.microsoft.com/office/powerpoint/2010/main" val="3760027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21a15f2f1e280bcd264de0e9778eb932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a6d2038a5350e3d5ec347404604bdc6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625B34EC-4243-40E8-8ED9-704939391A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C2EFB3-E2BF-42D1-8262-841D7C85C1A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DB369C-29FD-406C-8C6C-85F3FCC82F2C}">
  <ds:schemaRefs>
    <ds:schemaRef ds:uri="http://www.w3.org/XML/1998/namespace"/>
    <ds:schemaRef ds:uri="http://schemas.microsoft.com/office/infopath/2007/PartnerControls"/>
    <ds:schemaRef ds:uri="http://purl.org/dc/elements/1.1/"/>
    <ds:schemaRef ds:uri="http://purl.org/dc/terms/"/>
    <ds:schemaRef ds:uri="http://purl.org/dc/dcmitype/"/>
    <ds:schemaRef ds:uri="47a3e2db-67be-4841-b3a5-2f2fb1d7c7b3"/>
    <ds:schemaRef ds:uri="60ab93c2-c2e2-4a82-ab36-09e8ba3f753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146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Welcome to Birmingham Campus</vt:lpstr>
      <vt:lpstr>Tracking your journey</vt:lpstr>
      <vt:lpstr>Understanding University Terms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Lilian Dooshima Dugguh</cp:lastModifiedBy>
  <cp:revision>121</cp:revision>
  <dcterms:created xsi:type="dcterms:W3CDTF">2025-01-02T13:34:15Z</dcterms:created>
  <dcterms:modified xsi:type="dcterms:W3CDTF">2025-01-06T10:53:11Z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