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5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  <p:sldMasterId id="2147483811" r:id="rId2"/>
    <p:sldMasterId id="2147483829" r:id="rId3"/>
    <p:sldMasterId id="2147483841" r:id="rId4"/>
    <p:sldMasterId id="2147483859" r:id="rId5"/>
    <p:sldMasterId id="2147483878" r:id="rId6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hael Ridgway" initials="MR" lastIdx="1" clrIdx="0">
    <p:extLst>
      <p:ext uri="{19B8F6BF-5375-455C-9EA6-DF929625EA0E}">
        <p15:presenceInfo xmlns:p15="http://schemas.microsoft.com/office/powerpoint/2012/main" userId="436e21a15b44d85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66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1679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36953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02104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6427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1608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13067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0556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32617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11602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4563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216265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16266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60783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0889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33208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1014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0981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25881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5219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9088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71491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1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2264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381192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557169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90251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507181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3926258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896114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4362856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444559"/>
      </p:ext>
    </p:extLst>
  </p:cSld>
  <p:clrMapOvr>
    <a:masterClrMapping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366760"/>
      </p:ext>
    </p:extLst>
  </p:cSld>
  <p:clrMapOvr>
    <a:masterClrMapping/>
  </p:clrMapOvr>
  <p:hf sldNum="0"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328749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62980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563312"/>
      </p:ext>
    </p:extLst>
  </p:cSld>
  <p:clrMapOvr>
    <a:masterClrMapping/>
  </p:clrMapOvr>
  <p:hf sldNum="0"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6106097"/>
      </p:ext>
    </p:extLst>
  </p:cSld>
  <p:clrMapOvr>
    <a:masterClrMapping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669952"/>
      </p:ext>
    </p:extLst>
  </p:cSld>
  <p:clrMapOvr>
    <a:masterClrMapping/>
  </p:clrMapOvr>
  <p:hf sldNum="0"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059206"/>
      </p:ext>
    </p:extLst>
  </p:cSld>
  <p:clrMapOvr>
    <a:masterClrMapping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720180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01553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631434"/>
      </p:ext>
    </p:extLst>
  </p:cSld>
  <p:clrMapOvr>
    <a:masterClrMapping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966173"/>
      </p:ext>
    </p:extLst>
  </p:cSld>
  <p:clrMapOvr>
    <a:masterClrMapping/>
  </p:clrMapOvr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422858"/>
      </p:ext>
    </p:extLst>
  </p:cSld>
  <p:clrMapOvr>
    <a:masterClrMapping/>
  </p:clrMapOvr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73891"/>
      </p:ext>
    </p:extLst>
  </p:cSld>
  <p:clrMapOvr>
    <a:masterClrMapping/>
  </p:clrMapOvr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4455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63731"/>
      </p:ext>
    </p:extLst>
  </p:cSld>
  <p:clrMapOvr>
    <a:masterClrMapping/>
  </p:clrMapOvr>
  <p:hf sldNum="0"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34450"/>
      </p:ext>
    </p:extLst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473714"/>
      </p:ext>
    </p:extLst>
  </p:cSld>
  <p:clrMapOvr>
    <a:masterClrMapping/>
  </p:clrMapOvr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727116"/>
      </p:ext>
    </p:extLst>
  </p:cSld>
  <p:clrMapOvr>
    <a:masterClrMapping/>
  </p:clrMapOvr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03757"/>
      </p:ext>
    </p:extLst>
  </p:cSld>
  <p:clrMapOvr>
    <a:masterClrMapping/>
  </p:clrMapOvr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354784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690727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127856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497298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3073838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225874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823314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700164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437582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458086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187102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550140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488669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308149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977091"/>
      </p:ext>
    </p:extLst>
  </p:cSld>
  <p:clrMapOvr>
    <a:masterClrMapping/>
  </p:clrMapOvr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17169"/>
      </p:ext>
    </p:extLst>
  </p:cSld>
  <p:clrMapOvr>
    <a:masterClrMapping/>
  </p:clrMapOvr>
  <p:hf sldNum="0" hdr="0" ft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17735"/>
      </p:ext>
    </p:extLst>
  </p:cSld>
  <p:clrMapOvr>
    <a:masterClrMapping/>
  </p:clrMapOvr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39404"/>
      </p:ext>
    </p:extLst>
  </p:cSld>
  <p:clrMapOvr>
    <a:masterClrMapping/>
  </p:clrMapOvr>
  <p:hf sldNum="0" hdr="0" ft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57443"/>
      </p:ext>
    </p:extLst>
  </p:cSld>
  <p:clrMapOvr>
    <a:masterClrMapping/>
  </p:clrMapOvr>
  <p:hf sldNum="0" hdr="0" ft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900441"/>
      </p:ext>
    </p:extLst>
  </p:cSld>
  <p:clrMapOvr>
    <a:masterClrMapping/>
  </p:clrMapOvr>
  <p:hf sldNum="0" hdr="0" ftr="0" dt="0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020977"/>
      </p:ext>
    </p:extLst>
  </p:cSld>
  <p:clrMapOvr>
    <a:masterClrMapping/>
  </p:clrMapOvr>
  <p:hf sldNum="0" hdr="0" ftr="0" dt="0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048080"/>
      </p:ext>
    </p:extLst>
  </p:cSld>
  <p:clrMapOvr>
    <a:masterClrMapping/>
  </p:clrMapOvr>
  <p:hf sldNum="0" hdr="0" ftr="0" dt="0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1526821"/>
      </p:ext>
    </p:extLst>
  </p:cSld>
  <p:clrMapOvr>
    <a:masterClrMapping/>
  </p:clrMapOvr>
  <p:hf sldNum="0" hdr="0" ftr="0" dt="0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543684"/>
      </p:ext>
    </p:extLst>
  </p:cSld>
  <p:clrMapOvr>
    <a:masterClrMapping/>
  </p:clrMapOvr>
  <p:hf sldNum="0" hdr="0" ftr="0" dt="0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65871"/>
      </p:ext>
    </p:extLst>
  </p:cSld>
  <p:clrMapOvr>
    <a:masterClrMapping/>
  </p:clrMapOvr>
  <p:hf sldNum="0" hdr="0" ftr="0" dt="0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41538"/>
      </p:ext>
    </p:extLst>
  </p:cSld>
  <p:clrMapOvr>
    <a:masterClrMapping/>
  </p:clrMapOvr>
  <p:hf sldNum="0" hdr="0" ftr="0" dt="0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744475"/>
      </p:ext>
    </p:extLst>
  </p:cSld>
  <p:clrMapOvr>
    <a:masterClrMapping/>
  </p:clrMapOvr>
  <p:hf sldNum="0" hdr="0" ftr="0" dt="0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620343"/>
      </p:ext>
    </p:extLst>
  </p:cSld>
  <p:clrMapOvr>
    <a:masterClrMapping/>
  </p:clrMapOvr>
  <p:hf sldNum="0" hdr="0" ftr="0" dt="0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609799"/>
      </p:ext>
    </p:extLst>
  </p:cSld>
  <p:clrMapOvr>
    <a:masterClrMapping/>
  </p:clrMapOvr>
  <p:hf sldNum="0" hdr="0" ftr="0" dt="0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44917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6778"/>
      </p:ext>
    </p:extLst>
  </p:cSld>
  <p:clrMapOvr>
    <a:masterClrMapping/>
  </p:clrMapOvr>
  <p:hf sldNum="0" hdr="0" ftr="0" dt="0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75256"/>
      </p:ext>
    </p:extLst>
  </p:cSld>
  <p:clrMapOvr>
    <a:masterClrMapping/>
  </p:clrMapOvr>
  <p:hf sldNum="0" hdr="0" ftr="0" dt="0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83424"/>
      </p:ext>
    </p:extLst>
  </p:cSld>
  <p:clrMapOvr>
    <a:masterClrMapping/>
  </p:clrMapOvr>
  <p:hf sldNum="0" hdr="0" ft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153849"/>
      </p:ext>
    </p:extLst>
  </p:cSld>
  <p:clrMapOvr>
    <a:masterClrMapping/>
  </p:clrMapOvr>
  <p:hf sldNum="0" hdr="0" ftr="0" dt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830652"/>
      </p:ext>
    </p:extLst>
  </p:cSld>
  <p:clrMapOvr>
    <a:masterClrMapping/>
  </p:clrMapOvr>
  <p:hf sldNum="0" hdr="0" ftr="0" dt="0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025498"/>
      </p:ext>
    </p:extLst>
  </p:cSld>
  <p:clrMapOvr>
    <a:masterClrMapping/>
  </p:clrMapOvr>
  <p:hf sldNum="0" hdr="0" ftr="0" dt="0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875892"/>
      </p:ext>
    </p:extLst>
  </p:cSld>
  <p:clrMapOvr>
    <a:masterClrMapping/>
  </p:clrMapOvr>
  <p:hf sldNum="0" hdr="0" ftr="0" dt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03755"/>
      </p:ext>
    </p:extLst>
  </p:cSld>
  <p:clrMapOvr>
    <a:masterClrMapping/>
  </p:clrMapOvr>
  <p:hf sldNum="0" hdr="0" ft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43271"/>
      </p:ext>
    </p:extLst>
  </p:cSld>
  <p:clrMapOvr>
    <a:masterClrMapping/>
  </p:clrMapOvr>
  <p:hf sldNum="0" hdr="0" ft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9308183"/>
      </p:ext>
    </p:extLst>
  </p:cSld>
  <p:clrMapOvr>
    <a:masterClrMapping/>
  </p:clrMapOvr>
  <p:hf sldNum="0" hdr="0" ftr="0" dt="0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30448"/>
      </p:ext>
    </p:extLst>
  </p:cSld>
  <p:clrMapOvr>
    <a:masterClrMapping/>
  </p:clrMapOvr>
  <p:hf sldNum="0" hdr="0" ftr="0" dt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3368950"/>
      </p:ext>
    </p:extLst>
  </p:cSld>
  <p:clrMapOvr>
    <a:masterClrMapping/>
  </p:clrMapOvr>
  <p:hf sldNum="0" hdr="0" ftr="0" dt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8422"/>
      </p:ext>
    </p:extLst>
  </p:cSld>
  <p:clrMapOvr>
    <a:masterClrMapping/>
  </p:clrMapOvr>
  <p:hf sldNum="0" hdr="0" ftr="0" dt="0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84932"/>
      </p:ext>
    </p:extLst>
  </p:cSld>
  <p:clrMapOvr>
    <a:masterClrMapping/>
  </p:clrMapOvr>
  <p:hf sldNum="0" hdr="0" ft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168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1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17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4.xml"/><Relationship Id="rId16" Type="http://schemas.openxmlformats.org/officeDocument/2006/relationships/slideLayout" Target="../slideLayouts/slideLayout78.xml"/><Relationship Id="rId20" Type="http://schemas.openxmlformats.org/officeDocument/2006/relationships/image" Target="../media/image15.jpg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2.xml"/><Relationship Id="rId19" Type="http://schemas.openxmlformats.org/officeDocument/2006/relationships/theme" Target="../theme/theme5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slideLayout" Target="../slideLayouts/slideLayout93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82.xml"/><Relationship Id="rId16" Type="http://schemas.openxmlformats.org/officeDocument/2006/relationships/slideLayout" Target="../slideLayouts/slideLayout96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Relationship Id="rId14" Type="http://schemas.openxmlformats.org/officeDocument/2006/relationships/slideLayout" Target="../slideLayouts/slideLayout9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0347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  <p:sldLayoutId id="214748377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174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  <p:sldLayoutId id="214748382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84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50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675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  <p:sldLayoutId id="2147483871" r:id="rId12"/>
    <p:sldLayoutId id="2147483872" r:id="rId13"/>
    <p:sldLayoutId id="2147483873" r:id="rId14"/>
    <p:sldLayoutId id="2147483874" r:id="rId15"/>
    <p:sldLayoutId id="2147483875" r:id="rId16"/>
    <p:sldLayoutId id="2147483876" r:id="rId17"/>
    <p:sldLayoutId id="2147483877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41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gagespor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9K2-Rb4Km4" TargetMode="External"/><Relationship Id="rId2" Type="http://schemas.openxmlformats.org/officeDocument/2006/relationships/hyperlink" Target="https://www.dragonsrugby.wales/community/index.html" TargetMode="Externa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DEE0B8-7D31-438F-8097-1036542A1D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16" r="13416"/>
          <a:stretch/>
        </p:blipFill>
        <p:spPr>
          <a:xfrm>
            <a:off x="4646383" y="10"/>
            <a:ext cx="754561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34CF6-BAB0-4367-94E2-E4368153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524" y="1340361"/>
            <a:ext cx="3729162" cy="33417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Professional Development- Pre-Placement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0F178-E578-4E5D-9BAF-FCD400C41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284" y="4731476"/>
            <a:ext cx="3793642" cy="97090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Michael Ridgway</a:t>
            </a:r>
          </a:p>
          <a:p>
            <a:pPr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1701446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8021A8-174A-4216-819F-20EEAAF4F8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280" y="244091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046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55D91-4DA2-4104-8B0E-4781E06A57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275" y="190030"/>
            <a:ext cx="6974915" cy="1244875"/>
          </a:xfrm>
        </p:spPr>
        <p:txBody>
          <a:bodyPr>
            <a:normAutofit/>
          </a:bodyPr>
          <a:lstStyle/>
          <a:p>
            <a:r>
              <a:rPr lang="en-GB" dirty="0"/>
              <a:t>Career Options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BFC396-C95F-4384-9BB3-28CE823E50E3}"/>
              </a:ext>
            </a:extLst>
          </p:cNvPr>
          <p:cNvSpPr txBox="1"/>
          <p:nvPr/>
        </p:nvSpPr>
        <p:spPr>
          <a:xfrm>
            <a:off x="636104" y="1710498"/>
            <a:ext cx="71031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sports team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Sports Agency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Sports development officer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Children's sports coach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Leisure management</a:t>
            </a:r>
          </a:p>
        </p:txBody>
      </p:sp>
    </p:spTree>
    <p:extLst>
      <p:ext uri="{BB962C8B-B14F-4D97-AF65-F5344CB8AC3E}">
        <p14:creationId xmlns:p14="http://schemas.microsoft.com/office/powerpoint/2010/main" val="1798154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91064-B6DA-46B8-AD8B-07B2981A7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Option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098D9-05AB-4088-BD41-89EE44515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Engage Sport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 sports marketing agency specialising in sponsorship acquisition and activation, event management and the management of professional rugby players</a:t>
            </a:r>
          </a:p>
          <a:p>
            <a:r>
              <a:rPr lang="en-GB" dirty="0">
                <a:solidFill>
                  <a:schemeClr val="tx1"/>
                </a:solidFill>
                <a:hlinkClick r:id="rId3"/>
              </a:rPr>
              <a:t>https://engagesport.com/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Career option – professional sports and sports agency.</a:t>
            </a:r>
          </a:p>
          <a:p>
            <a:r>
              <a:rPr lang="en-GB" dirty="0">
                <a:solidFill>
                  <a:schemeClr val="tx1"/>
                </a:solidFill>
              </a:rPr>
              <a:t>Location – Cardiff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3C430F-203F-4A66-9EED-E97317B5C5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2083" y="358727"/>
            <a:ext cx="2696300" cy="2696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1BACA9-757F-47A6-A8EA-07764FB0DE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8501" y="4077862"/>
            <a:ext cx="3605796" cy="2421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22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BE540-F754-44B2-9308-27F0536B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494" y="149088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option 2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65E63B-94F8-4663-B827-58261B61414C}"/>
              </a:ext>
            </a:extLst>
          </p:cNvPr>
          <p:cNvSpPr txBox="1"/>
          <p:nvPr/>
        </p:nvSpPr>
        <p:spPr>
          <a:xfrm>
            <a:off x="1744127" y="3310623"/>
            <a:ext cx="56552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DRAGONS RUGBY 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 rugby officer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professional team to home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 experience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Accessibility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https://www.dragonsrugby.wales/community/index.html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hlinkClick r:id="rId3"/>
              </a:rPr>
              <a:t>https://www.youtube.com/watch?v=q9K2-Rb4Km4</a:t>
            </a:r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04FD92-1586-4D1A-B411-4007E5A074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6182" y="338861"/>
            <a:ext cx="3315428" cy="33154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E68DA8-93AA-4279-AF0E-C5346E541E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6720" y="4115640"/>
            <a:ext cx="4478428" cy="205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6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F9539-0852-413B-9927-00E6F5C07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0651D-C64A-4C5D-ABC1-FD4C5BDCE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Swansea City Football Club: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Professional sports team </a:t>
            </a:r>
          </a:p>
          <a:p>
            <a:r>
              <a:rPr lang="en-GB" dirty="0"/>
              <a:t>Range of career opportunities </a:t>
            </a:r>
          </a:p>
          <a:p>
            <a:r>
              <a:rPr lang="en-GB" dirty="0"/>
              <a:t>Football is an ever growing market </a:t>
            </a:r>
          </a:p>
          <a:p>
            <a:r>
              <a:rPr lang="en-GB" dirty="0"/>
              <a:t>close to university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3C5D96-18F1-4C8C-B429-03327C4ED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7982" y="2358509"/>
            <a:ext cx="2757268" cy="2757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311FDC-674E-40FA-A5F3-254D896A29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1159" y="1955930"/>
            <a:ext cx="3119730" cy="16665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E86936-FD27-467E-B35F-BD34B3CAF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6942" y="3737143"/>
            <a:ext cx="3315286" cy="220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95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DDBD7-E241-4C85-919A-458D4D80D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0D892-FAA2-426E-9920-91B982FD6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655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Celtic Manor Hotel and Golf Resort:</a:t>
            </a:r>
          </a:p>
          <a:p>
            <a:endParaRPr lang="en-GB" dirty="0"/>
          </a:p>
          <a:p>
            <a:r>
              <a:rPr lang="en-GB" dirty="0"/>
              <a:t>5 star leisure facilities </a:t>
            </a:r>
          </a:p>
          <a:p>
            <a:r>
              <a:rPr lang="en-GB" dirty="0"/>
              <a:t>Hosted the Ryder cup </a:t>
            </a:r>
          </a:p>
          <a:p>
            <a:r>
              <a:rPr lang="en-GB" dirty="0"/>
              <a:t>Accessibility </a:t>
            </a:r>
          </a:p>
          <a:p>
            <a:r>
              <a:rPr lang="en-GB" dirty="0"/>
              <a:t>Range of career opportunities </a:t>
            </a:r>
          </a:p>
          <a:p>
            <a:r>
              <a:rPr lang="en-GB" dirty="0"/>
              <a:t>Different option to sports – leisure management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CCC59B-4DC8-4906-9D31-7E35C0622D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8485" y="2556932"/>
            <a:ext cx="4503127" cy="2969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63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A4C46-A528-4C46-9701-4F0369031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B993B-4ACB-4DFA-A487-7EE370F9C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Engage sport -  emailed but awaiting response</a:t>
            </a:r>
          </a:p>
          <a:p>
            <a:r>
              <a:rPr lang="en-GB" dirty="0"/>
              <a:t>Dragons rugby – personal confirmation </a:t>
            </a:r>
          </a:p>
          <a:p>
            <a:r>
              <a:rPr lang="en-GB" dirty="0"/>
              <a:t>Swansea city fc – too difficult to get in to</a:t>
            </a:r>
          </a:p>
          <a:p>
            <a:r>
              <a:rPr lang="en-GB" dirty="0"/>
              <a:t>Celtic manor – decided against </a:t>
            </a:r>
          </a:p>
        </p:txBody>
      </p:sp>
    </p:spTree>
    <p:extLst>
      <p:ext uri="{BB962C8B-B14F-4D97-AF65-F5344CB8AC3E}">
        <p14:creationId xmlns:p14="http://schemas.microsoft.com/office/powerpoint/2010/main" val="1235124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90EC3-DF7D-483F-A388-650A52D9E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136" y="1020871"/>
            <a:ext cx="6960759" cy="2849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884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5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6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190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Arial</vt:lpstr>
      <vt:lpstr>Century Gothic</vt:lpstr>
      <vt:lpstr>Garamond</vt:lpstr>
      <vt:lpstr>Gill Sans MT</vt:lpstr>
      <vt:lpstr>Impact</vt:lpstr>
      <vt:lpstr>Trebuchet MS</vt:lpstr>
      <vt:lpstr>Wingdings 3</vt:lpstr>
      <vt:lpstr>Ion</vt:lpstr>
      <vt:lpstr>Slice</vt:lpstr>
      <vt:lpstr>Gallery</vt:lpstr>
      <vt:lpstr>Organic</vt:lpstr>
      <vt:lpstr>Main Event</vt:lpstr>
      <vt:lpstr>Facet</vt:lpstr>
      <vt:lpstr>Professional Development- Pre-Placement presentation</vt:lpstr>
      <vt:lpstr>Career Options</vt:lpstr>
      <vt:lpstr>Option 1</vt:lpstr>
      <vt:lpstr>option 2 </vt:lpstr>
      <vt:lpstr>Option 3</vt:lpstr>
      <vt:lpstr>Option 4</vt:lpstr>
      <vt:lpstr>OUTCOMES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Development- Pre-Placement presentation</dc:title>
  <dc:creator>Michael Ridgway</dc:creator>
  <cp:lastModifiedBy>Michael Ridgway</cp:lastModifiedBy>
  <cp:revision>12</cp:revision>
  <dcterms:created xsi:type="dcterms:W3CDTF">2019-11-18T18:11:17Z</dcterms:created>
  <dcterms:modified xsi:type="dcterms:W3CDTF">2019-11-19T00:10:50Z</dcterms:modified>
</cp:coreProperties>
</file>