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E0A933-D478-453C-B76C-B11218B63380}" v="171" dt="2026-03-06T00:21:43.124"/>
    <p1510:client id="{6949492E-D541-9247-C105-81FC8E26EED8}" v="17" dt="2026-03-06T00:28:02.7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7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a Hossain (2512052)" userId="S::2512052@student.uwtsd.ac.uk::64bc2617-df66-42a9-b854-b1cd70d898f9" providerId="AD" clId="Web-{E569CA38-6C4F-DA03-2123-6E971F8C1480}"/>
    <pc:docChg chg="modSld">
      <pc:chgData name="Helena Hossain (2512052)" userId="S::2512052@student.uwtsd.ac.uk::64bc2617-df66-42a9-b854-b1cd70d898f9" providerId="AD" clId="Web-{E569CA38-6C4F-DA03-2123-6E971F8C1480}" dt="2026-03-03T23:02:37.946" v="10" actId="20577"/>
      <pc:docMkLst>
        <pc:docMk/>
      </pc:docMkLst>
      <pc:sldChg chg="modSp">
        <pc:chgData name="Helena Hossain (2512052)" userId="S::2512052@student.uwtsd.ac.uk::64bc2617-df66-42a9-b854-b1cd70d898f9" providerId="AD" clId="Web-{E569CA38-6C4F-DA03-2123-6E971F8C1480}" dt="2026-03-03T21:57:45.249" v="3" actId="20577"/>
        <pc:sldMkLst>
          <pc:docMk/>
          <pc:sldMk cId="2897957523" sldId="258"/>
        </pc:sldMkLst>
        <pc:spChg chg="mod">
          <ac:chgData name="Helena Hossain (2512052)" userId="S::2512052@student.uwtsd.ac.uk::64bc2617-df66-42a9-b854-b1cd70d898f9" providerId="AD" clId="Web-{E569CA38-6C4F-DA03-2123-6E971F8C1480}" dt="2026-03-03T21:57:45.249" v="3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delSp">
        <pc:chgData name="Helena Hossain (2512052)" userId="S::2512052@student.uwtsd.ac.uk::64bc2617-df66-42a9-b854-b1cd70d898f9" providerId="AD" clId="Web-{E569CA38-6C4F-DA03-2123-6E971F8C1480}" dt="2026-03-03T22:18:17.510" v="8"/>
        <pc:sldMkLst>
          <pc:docMk/>
          <pc:sldMk cId="1748499028" sldId="259"/>
        </pc:sldMkLst>
      </pc:sldChg>
      <pc:sldChg chg="modSp">
        <pc:chgData name="Helena Hossain (2512052)" userId="S::2512052@student.uwtsd.ac.uk::64bc2617-df66-42a9-b854-b1cd70d898f9" providerId="AD" clId="Web-{E569CA38-6C4F-DA03-2123-6E971F8C1480}" dt="2026-03-03T22:10:50.328" v="7" actId="20577"/>
        <pc:sldMkLst>
          <pc:docMk/>
          <pc:sldMk cId="1382716628" sldId="262"/>
        </pc:sldMkLst>
        <pc:spChg chg="mod">
          <ac:chgData name="Helena Hossain (2512052)" userId="S::2512052@student.uwtsd.ac.uk::64bc2617-df66-42a9-b854-b1cd70d898f9" providerId="AD" clId="Web-{E569CA38-6C4F-DA03-2123-6E971F8C1480}" dt="2026-03-03T22:10:50.328" v="7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Helena Hossain (2512052)" userId="S::2512052@student.uwtsd.ac.uk::64bc2617-df66-42a9-b854-b1cd70d898f9" providerId="AD" clId="Web-{E569CA38-6C4F-DA03-2123-6E971F8C1480}" dt="2026-03-03T23:02:37.946" v="10" actId="20577"/>
        <pc:sldMkLst>
          <pc:docMk/>
          <pc:sldMk cId="3970473306" sldId="264"/>
        </pc:sldMkLst>
        <pc:spChg chg="mod">
          <ac:chgData name="Helena Hossain (2512052)" userId="S::2512052@student.uwtsd.ac.uk::64bc2617-df66-42a9-b854-b1cd70d898f9" providerId="AD" clId="Web-{E569CA38-6C4F-DA03-2123-6E971F8C1480}" dt="2026-03-03T23:02:37.946" v="10" actId="20577"/>
          <ac:spMkLst>
            <pc:docMk/>
            <pc:sldMk cId="3970473306" sldId="264"/>
            <ac:spMk id="3" creationId="{4A53051C-8483-F6FD-7AB5-FC885653EC99}"/>
          </ac:spMkLst>
        </pc:spChg>
      </pc:sldChg>
    </pc:docChg>
  </pc:docChgLst>
  <pc:docChgLst>
    <pc:chgData name="Helena Hossain (2512052)" userId="S::2512052@student.uwtsd.ac.uk::64bc2617-df66-42a9-b854-b1cd70d898f9" providerId="AD" clId="Web-{629F248A-12F5-8116-F7B0-076468FA6A62}"/>
    <pc:docChg chg="modSld">
      <pc:chgData name="Helena Hossain (2512052)" userId="S::2512052@student.uwtsd.ac.uk::64bc2617-df66-42a9-b854-b1cd70d898f9" providerId="AD" clId="Web-{629F248A-12F5-8116-F7B0-076468FA6A62}" dt="2026-02-23T23:44:21.963" v="51" actId="20577"/>
      <pc:docMkLst>
        <pc:docMk/>
      </pc:docMkLst>
      <pc:sldChg chg="modSp">
        <pc:chgData name="Helena Hossain (2512052)" userId="S::2512052@student.uwtsd.ac.uk::64bc2617-df66-42a9-b854-b1cd70d898f9" providerId="AD" clId="Web-{629F248A-12F5-8116-F7B0-076468FA6A62}" dt="2026-02-23T23:44:21.963" v="51" actId="20577"/>
        <pc:sldMkLst>
          <pc:docMk/>
          <pc:sldMk cId="1382716628" sldId="262"/>
        </pc:sldMkLst>
        <pc:spChg chg="mod">
          <ac:chgData name="Helena Hossain (2512052)" userId="S::2512052@student.uwtsd.ac.uk::64bc2617-df66-42a9-b854-b1cd70d898f9" providerId="AD" clId="Web-{629F248A-12F5-8116-F7B0-076468FA6A62}" dt="2026-02-23T23:44:21.963" v="51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Helena Hossain (2512052)" userId="S::2512052@student.uwtsd.ac.uk::64bc2617-df66-42a9-b854-b1cd70d898f9" providerId="AD" clId="Web-{629F248A-12F5-8116-F7B0-076468FA6A62}" dt="2026-02-23T23:18:23.029" v="0" actId="20577"/>
        <pc:sldMkLst>
          <pc:docMk/>
          <pc:sldMk cId="359125969" sldId="265"/>
        </pc:sldMkLst>
        <pc:spChg chg="mod">
          <ac:chgData name="Helena Hossain (2512052)" userId="S::2512052@student.uwtsd.ac.uk::64bc2617-df66-42a9-b854-b1cd70d898f9" providerId="AD" clId="Web-{629F248A-12F5-8116-F7B0-076468FA6A62}" dt="2026-02-23T23:18:23.029" v="0" actId="20577"/>
          <ac:spMkLst>
            <pc:docMk/>
            <pc:sldMk cId="359125969" sldId="265"/>
            <ac:spMk id="3" creationId="{5F8D0C3B-0DFC-3E5A-28D7-AC7CD95B6A10}"/>
          </ac:spMkLst>
        </pc:spChg>
      </pc:sldChg>
    </pc:docChg>
  </pc:docChgLst>
  <pc:docChgLst>
    <pc:chgData name="Helena Hossain (2512052)" userId="S::2512052@student.uwtsd.ac.uk::64bc2617-df66-42a9-b854-b1cd70d898f9" providerId="AD" clId="Web-{E759133C-682A-9571-DA51-868581CF4215}"/>
    <pc:docChg chg="modSld">
      <pc:chgData name="Helena Hossain (2512052)" userId="S::2512052@student.uwtsd.ac.uk::64bc2617-df66-42a9-b854-b1cd70d898f9" providerId="AD" clId="Web-{E759133C-682A-9571-DA51-868581CF4215}" dt="2026-02-25T11:02:35.080" v="66" actId="20577"/>
      <pc:docMkLst>
        <pc:docMk/>
      </pc:docMkLst>
      <pc:sldChg chg="modSp">
        <pc:chgData name="Helena Hossain (2512052)" userId="S::2512052@student.uwtsd.ac.uk::64bc2617-df66-42a9-b854-b1cd70d898f9" providerId="AD" clId="Web-{E759133C-682A-9571-DA51-868581CF4215}" dt="2026-02-25T11:01:30.468" v="62" actId="20577"/>
        <pc:sldMkLst>
          <pc:docMk/>
          <pc:sldMk cId="1382716628" sldId="262"/>
        </pc:sldMkLst>
        <pc:spChg chg="mod">
          <ac:chgData name="Helena Hossain (2512052)" userId="S::2512052@student.uwtsd.ac.uk::64bc2617-df66-42a9-b854-b1cd70d898f9" providerId="AD" clId="Web-{E759133C-682A-9571-DA51-868581CF4215}" dt="2026-02-25T11:01:30.468" v="62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Helena Hossain (2512052)" userId="S::2512052@student.uwtsd.ac.uk::64bc2617-df66-42a9-b854-b1cd70d898f9" providerId="AD" clId="Web-{E759133C-682A-9571-DA51-868581CF4215}" dt="2026-02-25T11:02:35.080" v="66" actId="20577"/>
        <pc:sldMkLst>
          <pc:docMk/>
          <pc:sldMk cId="1917974163" sldId="267"/>
        </pc:sldMkLst>
        <pc:spChg chg="mod">
          <ac:chgData name="Helena Hossain (2512052)" userId="S::2512052@student.uwtsd.ac.uk::64bc2617-df66-42a9-b854-b1cd70d898f9" providerId="AD" clId="Web-{E759133C-682A-9571-DA51-868581CF4215}" dt="2026-02-25T11:02:35.080" v="66" actId="20577"/>
          <ac:spMkLst>
            <pc:docMk/>
            <pc:sldMk cId="1917974163" sldId="267"/>
            <ac:spMk id="3" creationId="{C71705AF-A114-46D3-808C-4A69D3AE5A69}"/>
          </ac:spMkLst>
        </pc:spChg>
      </pc:sldChg>
    </pc:docChg>
  </pc:docChgLst>
  <pc:docChgLst>
    <pc:chgData name="Helena Hossain (2512052)" userId="S::2512052@student.uwtsd.ac.uk::64bc2617-df66-42a9-b854-b1cd70d898f9" providerId="AD" clId="Web-{CAE83A61-8029-8B34-E2B4-EDEC5A6E9A0E}"/>
    <pc:docChg chg="modSld">
      <pc:chgData name="Helena Hossain (2512052)" userId="S::2512052@student.uwtsd.ac.uk::64bc2617-df66-42a9-b854-b1cd70d898f9" providerId="AD" clId="Web-{CAE83A61-8029-8B34-E2B4-EDEC5A6E9A0E}" dt="2026-03-04T12:21:46.276" v="676" actId="20577"/>
      <pc:docMkLst>
        <pc:docMk/>
      </pc:docMkLst>
      <pc:sldChg chg="modSp">
        <pc:chgData name="Helena Hossain (2512052)" userId="S::2512052@student.uwtsd.ac.uk::64bc2617-df66-42a9-b854-b1cd70d898f9" providerId="AD" clId="Web-{CAE83A61-8029-8B34-E2B4-EDEC5A6E9A0E}" dt="2026-03-04T12:21:46.276" v="676" actId="20577"/>
        <pc:sldMkLst>
          <pc:docMk/>
          <pc:sldMk cId="2897957523" sldId="258"/>
        </pc:sldMkLst>
        <pc:spChg chg="mod">
          <ac:chgData name="Helena Hossain (2512052)" userId="S::2512052@student.uwtsd.ac.uk::64bc2617-df66-42a9-b854-b1cd70d898f9" providerId="AD" clId="Web-{CAE83A61-8029-8B34-E2B4-EDEC5A6E9A0E}" dt="2026-03-04T12:21:46.276" v="676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">
        <pc:chgData name="Helena Hossain (2512052)" userId="S::2512052@student.uwtsd.ac.uk::64bc2617-df66-42a9-b854-b1cd70d898f9" providerId="AD" clId="Web-{CAE83A61-8029-8B34-E2B4-EDEC5A6E9A0E}" dt="2026-03-04T10:50:13.910" v="201" actId="20577"/>
        <pc:sldMkLst>
          <pc:docMk/>
          <pc:sldMk cId="1424087263" sldId="260"/>
        </pc:sldMkLst>
        <pc:spChg chg="mod">
          <ac:chgData name="Helena Hossain (2512052)" userId="S::2512052@student.uwtsd.ac.uk::64bc2617-df66-42a9-b854-b1cd70d898f9" providerId="AD" clId="Web-{CAE83A61-8029-8B34-E2B4-EDEC5A6E9A0E}" dt="2026-03-04T10:50:13.910" v="201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">
        <pc:chgData name="Helena Hossain (2512052)" userId="S::2512052@student.uwtsd.ac.uk::64bc2617-df66-42a9-b854-b1cd70d898f9" providerId="AD" clId="Web-{CAE83A61-8029-8B34-E2B4-EDEC5A6E9A0E}" dt="2026-03-04T11:38:38.315" v="418" actId="20577"/>
        <pc:sldMkLst>
          <pc:docMk/>
          <pc:sldMk cId="1382716628" sldId="262"/>
        </pc:sldMkLst>
        <pc:spChg chg="mod">
          <ac:chgData name="Helena Hossain (2512052)" userId="S::2512052@student.uwtsd.ac.uk::64bc2617-df66-42a9-b854-b1cd70d898f9" providerId="AD" clId="Web-{CAE83A61-8029-8B34-E2B4-EDEC5A6E9A0E}" dt="2026-03-04T11:38:38.315" v="418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Helena Hossain (2512052)" userId="S::2512052@student.uwtsd.ac.uk::64bc2617-df66-42a9-b854-b1cd70d898f9" providerId="AD" clId="Web-{CAE83A61-8029-8B34-E2B4-EDEC5A6E9A0E}" dt="2026-03-04T11:58:58.210" v="461" actId="20577"/>
        <pc:sldMkLst>
          <pc:docMk/>
          <pc:sldMk cId="3970473306" sldId="264"/>
        </pc:sldMkLst>
        <pc:spChg chg="mod">
          <ac:chgData name="Helena Hossain (2512052)" userId="S::2512052@student.uwtsd.ac.uk::64bc2617-df66-42a9-b854-b1cd70d898f9" providerId="AD" clId="Web-{CAE83A61-8029-8B34-E2B4-EDEC5A6E9A0E}" dt="2026-03-04T11:58:58.210" v="461" actId="20577"/>
          <ac:spMkLst>
            <pc:docMk/>
            <pc:sldMk cId="3970473306" sldId="264"/>
            <ac:spMk id="3" creationId="{4A53051C-8483-F6FD-7AB5-FC885653EC99}"/>
          </ac:spMkLst>
        </pc:spChg>
        <pc:spChg chg="mod">
          <ac:chgData name="Helena Hossain (2512052)" userId="S::2512052@student.uwtsd.ac.uk::64bc2617-df66-42a9-b854-b1cd70d898f9" providerId="AD" clId="Web-{CAE83A61-8029-8B34-E2B4-EDEC5A6E9A0E}" dt="2026-03-04T11:58:12.679" v="458" actId="1076"/>
          <ac:spMkLst>
            <pc:docMk/>
            <pc:sldMk cId="3970473306" sldId="264"/>
            <ac:spMk id="5" creationId="{A874F803-3A67-0A90-1C2B-EB5D129221EB}"/>
          </ac:spMkLst>
        </pc:spChg>
        <pc:picChg chg="mod">
          <ac:chgData name="Helena Hossain (2512052)" userId="S::2512052@student.uwtsd.ac.uk::64bc2617-df66-42a9-b854-b1cd70d898f9" providerId="AD" clId="Web-{CAE83A61-8029-8B34-E2B4-EDEC5A6E9A0E}" dt="2026-03-04T11:57:53.460" v="457" actId="1076"/>
          <ac:picMkLst>
            <pc:docMk/>
            <pc:sldMk cId="3970473306" sldId="264"/>
            <ac:picMk id="4" creationId="{354915CA-8E37-83CA-1D39-3EFD09F0DE8E}"/>
          </ac:picMkLst>
        </pc:picChg>
      </pc:sldChg>
      <pc:sldChg chg="modSp">
        <pc:chgData name="Helena Hossain (2512052)" userId="S::2512052@student.uwtsd.ac.uk::64bc2617-df66-42a9-b854-b1cd70d898f9" providerId="AD" clId="Web-{CAE83A61-8029-8B34-E2B4-EDEC5A6E9A0E}" dt="2026-03-04T12:12:02.701" v="501" actId="1076"/>
        <pc:sldMkLst>
          <pc:docMk/>
          <pc:sldMk cId="359125969" sldId="265"/>
        </pc:sldMkLst>
        <pc:spChg chg="mod">
          <ac:chgData name="Helena Hossain (2512052)" userId="S::2512052@student.uwtsd.ac.uk::64bc2617-df66-42a9-b854-b1cd70d898f9" providerId="AD" clId="Web-{CAE83A61-8029-8B34-E2B4-EDEC5A6E9A0E}" dt="2026-03-04T12:12:02.701" v="501" actId="1076"/>
          <ac:spMkLst>
            <pc:docMk/>
            <pc:sldMk cId="359125969" sldId="265"/>
            <ac:spMk id="5" creationId="{5A2D7200-79E0-FD9F-7CE7-385233C10AF6}"/>
          </ac:spMkLst>
        </pc:spChg>
      </pc:sldChg>
      <pc:sldChg chg="modSp">
        <pc:chgData name="Helena Hossain (2512052)" userId="S::2512052@student.uwtsd.ac.uk::64bc2617-df66-42a9-b854-b1cd70d898f9" providerId="AD" clId="Web-{CAE83A61-8029-8B34-E2B4-EDEC5A6E9A0E}" dt="2026-03-04T11:41:26.808" v="423" actId="20577"/>
        <pc:sldMkLst>
          <pc:docMk/>
          <pc:sldMk cId="1917974163" sldId="267"/>
        </pc:sldMkLst>
        <pc:spChg chg="mod">
          <ac:chgData name="Helena Hossain (2512052)" userId="S::2512052@student.uwtsd.ac.uk::64bc2617-df66-42a9-b854-b1cd70d898f9" providerId="AD" clId="Web-{CAE83A61-8029-8B34-E2B4-EDEC5A6E9A0E}" dt="2026-03-04T11:41:26.808" v="423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">
        <pc:chgData name="Helena Hossain (2512052)" userId="S::2512052@student.uwtsd.ac.uk::64bc2617-df66-42a9-b854-b1cd70d898f9" providerId="AD" clId="Web-{CAE83A61-8029-8B34-E2B4-EDEC5A6E9A0E}" dt="2026-03-04T12:08:39.056" v="482" actId="14100"/>
        <pc:sldMkLst>
          <pc:docMk/>
          <pc:sldMk cId="3645478630" sldId="268"/>
        </pc:sldMkLst>
        <pc:spChg chg="mod">
          <ac:chgData name="Helena Hossain (2512052)" userId="S::2512052@student.uwtsd.ac.uk::64bc2617-df66-42a9-b854-b1cd70d898f9" providerId="AD" clId="Web-{CAE83A61-8029-8B34-E2B4-EDEC5A6E9A0E}" dt="2026-03-04T11:46:46.837" v="433" actId="20577"/>
          <ac:spMkLst>
            <pc:docMk/>
            <pc:sldMk cId="3645478630" sldId="268"/>
            <ac:spMk id="2" creationId="{3FC915AA-9AD6-9DEC-20C0-9E11999F2E2F}"/>
          </ac:spMkLst>
        </pc:spChg>
        <pc:spChg chg="mod">
          <ac:chgData name="Helena Hossain (2512052)" userId="S::2512052@student.uwtsd.ac.uk::64bc2617-df66-42a9-b854-b1cd70d898f9" providerId="AD" clId="Web-{CAE83A61-8029-8B34-E2B4-EDEC5A6E9A0E}" dt="2026-03-04T11:46:56.103" v="435" actId="14100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Helena Hossain (2512052)" userId="S::2512052@student.uwtsd.ac.uk::64bc2617-df66-42a9-b854-b1cd70d898f9" providerId="AD" clId="Web-{CAE83A61-8029-8B34-E2B4-EDEC5A6E9A0E}" dt="2026-03-04T09:51:09.717" v="10" actId="20577"/>
          <ac:spMkLst>
            <pc:docMk/>
            <pc:sldMk cId="3645478630" sldId="268"/>
            <ac:spMk id="4" creationId="{B755836D-4D16-F1ED-A613-D4801673CF98}"/>
          </ac:spMkLst>
        </pc:spChg>
        <pc:spChg chg="add">
          <ac:chgData name="Helena Hossain (2512052)" userId="S::2512052@student.uwtsd.ac.uk::64bc2617-df66-42a9-b854-b1cd70d898f9" providerId="AD" clId="Web-{CAE83A61-8029-8B34-E2B4-EDEC5A6E9A0E}" dt="2026-03-04T09:51:09.857" v="11"/>
          <ac:spMkLst>
            <pc:docMk/>
            <pc:sldMk cId="3645478630" sldId="268"/>
            <ac:spMk id="6" creationId="{1CC27796-8AFE-0235-9064-9CC78C605FCD}"/>
          </ac:spMkLst>
        </pc:spChg>
        <pc:spChg chg="add mod">
          <ac:chgData name="Helena Hossain (2512052)" userId="S::2512052@student.uwtsd.ac.uk::64bc2617-df66-42a9-b854-b1cd70d898f9" providerId="AD" clId="Web-{CAE83A61-8029-8B34-E2B4-EDEC5A6E9A0E}" dt="2026-03-04T11:27:10.588" v="319" actId="20577"/>
          <ac:spMkLst>
            <pc:docMk/>
            <pc:sldMk cId="3645478630" sldId="268"/>
            <ac:spMk id="8" creationId="{ED2085AE-DD33-1F00-4BF6-9D97A8CDF004}"/>
          </ac:spMkLst>
        </pc:spChg>
        <pc:spChg chg="add mod">
          <ac:chgData name="Helena Hossain (2512052)" userId="S::2512052@student.uwtsd.ac.uk::64bc2617-df66-42a9-b854-b1cd70d898f9" providerId="AD" clId="Web-{CAE83A61-8029-8B34-E2B4-EDEC5A6E9A0E}" dt="2026-03-04T10:04:30.110" v="68" actId="1076"/>
          <ac:spMkLst>
            <pc:docMk/>
            <pc:sldMk cId="3645478630" sldId="268"/>
            <ac:spMk id="9" creationId="{944879B6-3B2F-BE09-451E-04C47DBF240D}"/>
          </ac:spMkLst>
        </pc:spChg>
        <pc:spChg chg="add mod">
          <ac:chgData name="Helena Hossain (2512052)" userId="S::2512052@student.uwtsd.ac.uk::64bc2617-df66-42a9-b854-b1cd70d898f9" providerId="AD" clId="Web-{CAE83A61-8029-8B34-E2B4-EDEC5A6E9A0E}" dt="2026-03-04T11:22:39.725" v="281" actId="20577"/>
          <ac:spMkLst>
            <pc:docMk/>
            <pc:sldMk cId="3645478630" sldId="268"/>
            <ac:spMk id="10" creationId="{DCA876DD-A625-CFD6-1CFE-683D94692007}"/>
          </ac:spMkLst>
        </pc:spChg>
        <pc:spChg chg="add mod">
          <ac:chgData name="Helena Hossain (2512052)" userId="S::2512052@student.uwtsd.ac.uk::64bc2617-df66-42a9-b854-b1cd70d898f9" providerId="AD" clId="Web-{CAE83A61-8029-8B34-E2B4-EDEC5A6E9A0E}" dt="2026-03-04T10:17:57.782" v="113" actId="20577"/>
          <ac:spMkLst>
            <pc:docMk/>
            <pc:sldMk cId="3645478630" sldId="268"/>
            <ac:spMk id="11" creationId="{4EBE87E6-D2D9-5B55-F87C-168DF506834E}"/>
          </ac:spMkLst>
        </pc:spChg>
        <pc:spChg chg="add mod">
          <ac:chgData name="Helena Hossain (2512052)" userId="S::2512052@student.uwtsd.ac.uk::64bc2617-df66-42a9-b854-b1cd70d898f9" providerId="AD" clId="Web-{CAE83A61-8029-8B34-E2B4-EDEC5A6E9A0E}" dt="2026-03-04T11:30:45.188" v="344" actId="14100"/>
          <ac:spMkLst>
            <pc:docMk/>
            <pc:sldMk cId="3645478630" sldId="268"/>
            <ac:spMk id="12" creationId="{6DA0C6C6-2FAA-2857-A559-48CE06641EF3}"/>
          </ac:spMkLst>
        </pc:spChg>
        <pc:spChg chg="add mod">
          <ac:chgData name="Helena Hossain (2512052)" userId="S::2512052@student.uwtsd.ac.uk::64bc2617-df66-42a9-b854-b1cd70d898f9" providerId="AD" clId="Web-{CAE83A61-8029-8B34-E2B4-EDEC5A6E9A0E}" dt="2026-03-04T12:07:35.163" v="476" actId="14100"/>
          <ac:spMkLst>
            <pc:docMk/>
            <pc:sldMk cId="3645478630" sldId="268"/>
            <ac:spMk id="13" creationId="{E3455578-BF68-56E6-EACD-9AC9EE8532F0}"/>
          </ac:spMkLst>
        </pc:spChg>
        <pc:spChg chg="add mod">
          <ac:chgData name="Helena Hossain (2512052)" userId="S::2512052@student.uwtsd.ac.uk::64bc2617-df66-42a9-b854-b1cd70d898f9" providerId="AD" clId="Web-{CAE83A61-8029-8B34-E2B4-EDEC5A6E9A0E}" dt="2026-03-04T12:08:27.134" v="481" actId="1076"/>
          <ac:spMkLst>
            <pc:docMk/>
            <pc:sldMk cId="3645478630" sldId="268"/>
            <ac:spMk id="14" creationId="{085839DA-C342-7529-EAF0-C8ED4B9F68D3}"/>
          </ac:spMkLst>
        </pc:spChg>
        <pc:spChg chg="add mod">
          <ac:chgData name="Helena Hossain (2512052)" userId="S::2512052@student.uwtsd.ac.uk::64bc2617-df66-42a9-b854-b1cd70d898f9" providerId="AD" clId="Web-{CAE83A61-8029-8B34-E2B4-EDEC5A6E9A0E}" dt="2026-03-04T11:24:17.444" v="302" actId="20577"/>
          <ac:spMkLst>
            <pc:docMk/>
            <pc:sldMk cId="3645478630" sldId="268"/>
            <ac:spMk id="16" creationId="{03BEFFAC-0404-BD38-B16A-E61C24145C49}"/>
          </ac:spMkLst>
        </pc:spChg>
        <pc:spChg chg="add mod">
          <ac:chgData name="Helena Hossain (2512052)" userId="S::2512052@student.uwtsd.ac.uk::64bc2617-df66-42a9-b854-b1cd70d898f9" providerId="AD" clId="Web-{CAE83A61-8029-8B34-E2B4-EDEC5A6E9A0E}" dt="2026-03-04T11:32:54.816" v="377" actId="1076"/>
          <ac:spMkLst>
            <pc:docMk/>
            <pc:sldMk cId="3645478630" sldId="268"/>
            <ac:spMk id="17" creationId="{61E580C1-62F2-26BE-CDFE-BD7BD44DC4D2}"/>
          </ac:spMkLst>
        </pc:spChg>
        <pc:spChg chg="add mod">
          <ac:chgData name="Helena Hossain (2512052)" userId="S::2512052@student.uwtsd.ac.uk::64bc2617-df66-42a9-b854-b1cd70d898f9" providerId="AD" clId="Web-{CAE83A61-8029-8B34-E2B4-EDEC5A6E9A0E}" dt="2026-03-04T11:34:51.896" v="396" actId="20577"/>
          <ac:spMkLst>
            <pc:docMk/>
            <pc:sldMk cId="3645478630" sldId="268"/>
            <ac:spMk id="18" creationId="{C22BEC81-A508-45DA-6CC3-406845EEAC9C}"/>
          </ac:spMkLst>
        </pc:spChg>
        <pc:spChg chg="add mod">
          <ac:chgData name="Helena Hossain (2512052)" userId="S::2512052@student.uwtsd.ac.uk::64bc2617-df66-42a9-b854-b1cd70d898f9" providerId="AD" clId="Web-{CAE83A61-8029-8B34-E2B4-EDEC5A6E9A0E}" dt="2026-03-04T10:50:27.161" v="208" actId="20577"/>
          <ac:spMkLst>
            <pc:docMk/>
            <pc:sldMk cId="3645478630" sldId="268"/>
            <ac:spMk id="25" creationId="{A7BF51FF-AF9F-0FCA-7522-14E588F35A5D}"/>
          </ac:spMkLst>
        </pc:spChg>
        <pc:spChg chg="add mod">
          <ac:chgData name="Helena Hossain (2512052)" userId="S::2512052@student.uwtsd.ac.uk::64bc2617-df66-42a9-b854-b1cd70d898f9" providerId="AD" clId="Web-{CAE83A61-8029-8B34-E2B4-EDEC5A6E9A0E}" dt="2026-03-04T10:17:46.531" v="110" actId="20577"/>
          <ac:spMkLst>
            <pc:docMk/>
            <pc:sldMk cId="3645478630" sldId="268"/>
            <ac:spMk id="27" creationId="{D54E22F9-5C83-5C82-DC9E-5E3161FF2515}"/>
          </ac:spMkLst>
        </pc:spChg>
        <pc:spChg chg="add mod">
          <ac:chgData name="Helena Hossain (2512052)" userId="S::2512052@student.uwtsd.ac.uk::64bc2617-df66-42a9-b854-b1cd70d898f9" providerId="AD" clId="Web-{CAE83A61-8029-8B34-E2B4-EDEC5A6E9A0E}" dt="2026-03-04T10:17:53.626" v="112" actId="20577"/>
          <ac:spMkLst>
            <pc:docMk/>
            <pc:sldMk cId="3645478630" sldId="268"/>
            <ac:spMk id="28" creationId="{26E44277-15EA-4AB0-4B99-ACF8A9AED1A6}"/>
          </ac:spMkLst>
        </pc:spChg>
        <pc:picChg chg="mod">
          <ac:chgData name="Helena Hossain (2512052)" userId="S::2512052@student.uwtsd.ac.uk::64bc2617-df66-42a9-b854-b1cd70d898f9" providerId="AD" clId="Web-{CAE83A61-8029-8B34-E2B4-EDEC5A6E9A0E}" dt="2026-03-04T11:46:50.462" v="434" actId="14100"/>
          <ac:picMkLst>
            <pc:docMk/>
            <pc:sldMk cId="3645478630" sldId="268"/>
            <ac:picMk id="5" creationId="{674B7849-9B10-5E32-3BCE-126938D67D1B}"/>
          </ac:picMkLst>
        </pc:picChg>
        <pc:cxnChg chg="add mod">
          <ac:chgData name="Helena Hossain (2512052)" userId="S::2512052@student.uwtsd.ac.uk::64bc2617-df66-42a9-b854-b1cd70d898f9" providerId="AD" clId="Web-{CAE83A61-8029-8B34-E2B4-EDEC5A6E9A0E}" dt="2026-03-04T10:03:29.593" v="61" actId="1076"/>
          <ac:cxnSpMkLst>
            <pc:docMk/>
            <pc:sldMk cId="3645478630" sldId="268"/>
            <ac:cxnSpMk id="20" creationId="{1A0E3369-0C96-3FFE-F46F-89037DFA82D0}"/>
          </ac:cxnSpMkLst>
        </pc:cxnChg>
        <pc:cxnChg chg="add">
          <ac:chgData name="Helena Hossain (2512052)" userId="S::2512052@student.uwtsd.ac.uk::64bc2617-df66-42a9-b854-b1cd70d898f9" providerId="AD" clId="Web-{CAE83A61-8029-8B34-E2B4-EDEC5A6E9A0E}" dt="2026-03-04T09:56:51.602" v="41"/>
          <ac:cxnSpMkLst>
            <pc:docMk/>
            <pc:sldMk cId="3645478630" sldId="268"/>
            <ac:cxnSpMk id="21" creationId="{E3ACE156-B09E-7C08-7693-1D8B685020C7}"/>
          </ac:cxnSpMkLst>
        </pc:cxnChg>
        <pc:cxnChg chg="add mod">
          <ac:chgData name="Helena Hossain (2512052)" userId="S::2512052@student.uwtsd.ac.uk::64bc2617-df66-42a9-b854-b1cd70d898f9" providerId="AD" clId="Web-{CAE83A61-8029-8B34-E2B4-EDEC5A6E9A0E}" dt="2026-03-04T10:03:54.375" v="63" actId="1076"/>
          <ac:cxnSpMkLst>
            <pc:docMk/>
            <pc:sldMk cId="3645478630" sldId="268"/>
            <ac:cxnSpMk id="22" creationId="{856ECDDB-2137-CDB6-7448-8FC2E9B39E96}"/>
          </ac:cxnSpMkLst>
        </pc:cxnChg>
        <pc:cxnChg chg="add mod">
          <ac:chgData name="Helena Hossain (2512052)" userId="S::2512052@student.uwtsd.ac.uk::64bc2617-df66-42a9-b854-b1cd70d898f9" providerId="AD" clId="Web-{CAE83A61-8029-8B34-E2B4-EDEC5A6E9A0E}" dt="2026-03-04T11:29:31.761" v="336" actId="14100"/>
          <ac:cxnSpMkLst>
            <pc:docMk/>
            <pc:sldMk cId="3645478630" sldId="268"/>
            <ac:cxnSpMk id="26" creationId="{3A4C3CA4-9D50-C812-04AE-BCE3B68D436D}"/>
          </ac:cxnSpMkLst>
        </pc:cxnChg>
        <pc:cxnChg chg="add mod">
          <ac:chgData name="Helena Hossain (2512052)" userId="S::2512052@student.uwtsd.ac.uk::64bc2617-df66-42a9-b854-b1cd70d898f9" providerId="AD" clId="Web-{CAE83A61-8029-8B34-E2B4-EDEC5A6E9A0E}" dt="2026-03-04T10:09:01.444" v="88" actId="14100"/>
          <ac:cxnSpMkLst>
            <pc:docMk/>
            <pc:sldMk cId="3645478630" sldId="268"/>
            <ac:cxnSpMk id="31" creationId="{F37C5E00-1587-16B3-996F-7DBF32D4093F}"/>
          </ac:cxnSpMkLst>
        </pc:cxnChg>
        <pc:cxnChg chg="add mod">
          <ac:chgData name="Helena Hossain (2512052)" userId="S::2512052@student.uwtsd.ac.uk::64bc2617-df66-42a9-b854-b1cd70d898f9" providerId="AD" clId="Web-{CAE83A61-8029-8B34-E2B4-EDEC5A6E9A0E}" dt="2026-03-04T10:08:43.131" v="85" actId="14100"/>
          <ac:cxnSpMkLst>
            <pc:docMk/>
            <pc:sldMk cId="3645478630" sldId="268"/>
            <ac:cxnSpMk id="32" creationId="{F00E9636-ECBF-BE8D-694D-6BFDB0889002}"/>
          </ac:cxnSpMkLst>
        </pc:cxnChg>
        <pc:cxnChg chg="add mod">
          <ac:chgData name="Helena Hossain (2512052)" userId="S::2512052@student.uwtsd.ac.uk::64bc2617-df66-42a9-b854-b1cd70d898f9" providerId="AD" clId="Web-{CAE83A61-8029-8B34-E2B4-EDEC5A6E9A0E}" dt="2026-03-04T10:45:26.619" v="176" actId="1076"/>
          <ac:cxnSpMkLst>
            <pc:docMk/>
            <pc:sldMk cId="3645478630" sldId="268"/>
            <ac:cxnSpMk id="34" creationId="{F53D6BAB-493D-0E32-E356-E82075631A57}"/>
          </ac:cxnSpMkLst>
        </pc:cxnChg>
        <pc:cxnChg chg="add">
          <ac:chgData name="Helena Hossain (2512052)" userId="S::2512052@student.uwtsd.ac.uk::64bc2617-df66-42a9-b854-b1cd70d898f9" providerId="AD" clId="Web-{CAE83A61-8029-8B34-E2B4-EDEC5A6E9A0E}" dt="2026-03-04T10:19:00.863" v="115"/>
          <ac:cxnSpMkLst>
            <pc:docMk/>
            <pc:sldMk cId="3645478630" sldId="268"/>
            <ac:cxnSpMk id="35" creationId="{86524607-772C-FFD1-051D-1E95820BDACB}"/>
          </ac:cxnSpMkLst>
        </pc:cxnChg>
        <pc:cxnChg chg="add mod">
          <ac:chgData name="Helena Hossain (2512052)" userId="S::2512052@student.uwtsd.ac.uk::64bc2617-df66-42a9-b854-b1cd70d898f9" providerId="AD" clId="Web-{CAE83A61-8029-8B34-E2B4-EDEC5A6E9A0E}" dt="2026-03-04T12:08:39.056" v="482" actId="14100"/>
          <ac:cxnSpMkLst>
            <pc:docMk/>
            <pc:sldMk cId="3645478630" sldId="268"/>
            <ac:cxnSpMk id="38" creationId="{0FB6F20F-487E-2C6B-3419-78360AA573C8}"/>
          </ac:cxnSpMkLst>
        </pc:cxnChg>
        <pc:cxnChg chg="add mod">
          <ac:chgData name="Helena Hossain (2512052)" userId="S::2512052@student.uwtsd.ac.uk::64bc2617-df66-42a9-b854-b1cd70d898f9" providerId="AD" clId="Web-{CAE83A61-8029-8B34-E2B4-EDEC5A6E9A0E}" dt="2026-03-04T12:08:16.430" v="480" actId="1076"/>
          <ac:cxnSpMkLst>
            <pc:docMk/>
            <pc:sldMk cId="3645478630" sldId="268"/>
            <ac:cxnSpMk id="39" creationId="{A18466B5-1D05-FAF2-37B1-1DB217A047B5}"/>
          </ac:cxnSpMkLst>
        </pc:cxnChg>
        <pc:cxnChg chg="add mod">
          <ac:chgData name="Helena Hossain (2512052)" userId="S::2512052@student.uwtsd.ac.uk::64bc2617-df66-42a9-b854-b1cd70d898f9" providerId="AD" clId="Web-{CAE83A61-8029-8B34-E2B4-EDEC5A6E9A0E}" dt="2026-03-04T10:52:44.188" v="220" actId="14100"/>
          <ac:cxnSpMkLst>
            <pc:docMk/>
            <pc:sldMk cId="3645478630" sldId="268"/>
            <ac:cxnSpMk id="40" creationId="{A1532608-9B0C-5408-20C1-A35521C19F92}"/>
          </ac:cxnSpMkLst>
        </pc:cxnChg>
        <pc:cxnChg chg="add mod">
          <ac:chgData name="Helena Hossain (2512052)" userId="S::2512052@student.uwtsd.ac.uk::64bc2617-df66-42a9-b854-b1cd70d898f9" providerId="AD" clId="Web-{CAE83A61-8029-8B34-E2B4-EDEC5A6E9A0E}" dt="2026-03-04T12:07:43.226" v="477" actId="14100"/>
          <ac:cxnSpMkLst>
            <pc:docMk/>
            <pc:sldMk cId="3645478630" sldId="268"/>
            <ac:cxnSpMk id="41" creationId="{A3FA85C9-AB99-4934-6175-3C69B7452A19}"/>
          </ac:cxnSpMkLst>
        </pc:cxnChg>
      </pc:sldChg>
    </pc:docChg>
  </pc:docChgLst>
  <pc:docChgLst>
    <pc:chgData name="Helena Hossain (2512052)" userId="S::2512052@student.uwtsd.ac.uk::64bc2617-df66-42a9-b854-b1cd70d898f9" providerId="AD" clId="Web-{6B0232CE-79D9-3E02-A8F2-41E09ED1FB0C}"/>
    <pc:docChg chg="mod modSld addMainMaster delMainMaster">
      <pc:chgData name="Helena Hossain (2512052)" userId="S::2512052@student.uwtsd.ac.uk::64bc2617-df66-42a9-b854-b1cd70d898f9" providerId="AD" clId="Web-{6B0232CE-79D9-3E02-A8F2-41E09ED1FB0C}" dt="2026-02-18T00:02:46.168" v="84" actId="1076"/>
      <pc:docMkLst>
        <pc:docMk/>
      </pc:docMkLst>
      <pc:sldChg chg="modSp mod modClrScheme chgLayout">
        <pc:chgData name="Helena Hossain (2512052)" userId="S::2512052@student.uwtsd.ac.uk::64bc2617-df66-42a9-b854-b1cd70d898f9" providerId="AD" clId="Web-{6B0232CE-79D9-3E02-A8F2-41E09ED1FB0C}" dt="2026-02-18T00:02:46.168" v="84" actId="1076"/>
        <pc:sldMkLst>
          <pc:docMk/>
          <pc:sldMk cId="2563627717" sldId="256"/>
        </pc:sldMkLst>
        <pc:spChg chg="mod ord">
          <ac:chgData name="Helena Hossain (2512052)" userId="S::2512052@student.uwtsd.ac.uk::64bc2617-df66-42a9-b854-b1cd70d898f9" providerId="AD" clId="Web-{6B0232CE-79D9-3E02-A8F2-41E09ED1FB0C}" dt="2026-02-18T00:02:46.168" v="84" actId="1076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 modClrScheme chgLayout">
        <pc:chgData name="Helena Hossain (2512052)" userId="S::2512052@student.uwtsd.ac.uk::64bc2617-df66-42a9-b854-b1cd70d898f9" providerId="AD" clId="Web-{6B0232CE-79D9-3E02-A8F2-41E09ED1FB0C}" dt="2026-02-17T23:54:40.334" v="28"/>
        <pc:sldMkLst>
          <pc:docMk/>
          <pc:sldMk cId="2715806010" sldId="257"/>
        </pc:sldMkLst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2715806010" sldId="257"/>
            <ac:spMk id="2" creationId="{84E262C7-2C0D-83A7-4B68-88CCFBE724BB}"/>
          </ac:spMkLst>
        </pc:spChg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 modClrScheme chgLayout">
        <pc:chgData name="Helena Hossain (2512052)" userId="S::2512052@student.uwtsd.ac.uk::64bc2617-df66-42a9-b854-b1cd70d898f9" providerId="AD" clId="Web-{6B0232CE-79D9-3E02-A8F2-41E09ED1FB0C}" dt="2026-02-17T23:54:40.334" v="28"/>
        <pc:sldMkLst>
          <pc:docMk/>
          <pc:sldMk cId="2897957523" sldId="258"/>
        </pc:sldMkLst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2897957523" sldId="258"/>
            <ac:spMk id="2" creationId="{4351C092-CB50-5179-72FB-94CBECED5425}"/>
          </ac:spMkLst>
        </pc:spChg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 modClrScheme chgLayout">
        <pc:chgData name="Helena Hossain (2512052)" userId="S::2512052@student.uwtsd.ac.uk::64bc2617-df66-42a9-b854-b1cd70d898f9" providerId="AD" clId="Web-{6B0232CE-79D9-3E02-A8F2-41E09ED1FB0C}" dt="2026-02-17T23:54:40.334" v="28"/>
        <pc:sldMkLst>
          <pc:docMk/>
          <pc:sldMk cId="1748499028" sldId="259"/>
        </pc:sldMkLst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1748499028" sldId="259"/>
            <ac:spMk id="2" creationId="{61C7DAA2-C26F-4546-8B0F-C81CFB47F842}"/>
          </ac:spMkLst>
        </pc:spChg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 modClrScheme chgLayout">
        <pc:chgData name="Helena Hossain (2512052)" userId="S::2512052@student.uwtsd.ac.uk::64bc2617-df66-42a9-b854-b1cd70d898f9" providerId="AD" clId="Web-{6B0232CE-79D9-3E02-A8F2-41E09ED1FB0C}" dt="2026-02-17T23:54:40.334" v="28"/>
        <pc:sldMkLst>
          <pc:docMk/>
          <pc:sldMk cId="1424087263" sldId="260"/>
        </pc:sldMkLst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 modClrScheme chgLayout">
        <pc:chgData name="Helena Hossain (2512052)" userId="S::2512052@student.uwtsd.ac.uk::64bc2617-df66-42a9-b854-b1cd70d898f9" providerId="AD" clId="Web-{6B0232CE-79D9-3E02-A8F2-41E09ED1FB0C}" dt="2026-02-17T23:54:40.334" v="28"/>
        <pc:sldMkLst>
          <pc:docMk/>
          <pc:sldMk cId="1382716628" sldId="262"/>
        </pc:sldMkLst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1382716628" sldId="262"/>
            <ac:spMk id="2" creationId="{536300BE-D96C-22F6-553D-690EEFFC5D51}"/>
          </ac:spMkLst>
        </pc:spChg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 modClrScheme chgLayout">
        <pc:chgData name="Helena Hossain (2512052)" userId="S::2512052@student.uwtsd.ac.uk::64bc2617-df66-42a9-b854-b1cd70d898f9" providerId="AD" clId="Web-{6B0232CE-79D9-3E02-A8F2-41E09ED1FB0C}" dt="2026-02-17T23:54:40.334" v="28"/>
        <pc:sldMkLst>
          <pc:docMk/>
          <pc:sldMk cId="3970473306" sldId="264"/>
        </pc:sldMkLst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3970473306" sldId="264"/>
            <ac:spMk id="2" creationId="{42D99987-98D1-706D-2E63-5B8DDBF317C6}"/>
          </ac:spMkLst>
        </pc:spChg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 modClrScheme chgLayout">
        <pc:chgData name="Helena Hossain (2512052)" userId="S::2512052@student.uwtsd.ac.uk::64bc2617-df66-42a9-b854-b1cd70d898f9" providerId="AD" clId="Web-{6B0232CE-79D9-3E02-A8F2-41E09ED1FB0C}" dt="2026-02-17T23:54:40.334" v="28"/>
        <pc:sldMkLst>
          <pc:docMk/>
          <pc:sldMk cId="359125969" sldId="265"/>
        </pc:sldMkLst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359125969" sldId="265"/>
            <ac:spMk id="2" creationId="{E07B30E9-9073-E60E-A7A9-048C6F3D6925}"/>
          </ac:spMkLst>
        </pc:spChg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359125969" sldId="265"/>
            <ac:spMk id="3" creationId="{5F8D0C3B-0DFC-3E5A-28D7-AC7CD95B6A10}"/>
          </ac:spMkLst>
        </pc:spChg>
      </pc:sldChg>
      <pc:sldChg chg="addSp delSp modSp mod modClrScheme delDesignElem chgLayout">
        <pc:chgData name="Helena Hossain (2512052)" userId="S::2512052@student.uwtsd.ac.uk::64bc2617-df66-42a9-b854-b1cd70d898f9" providerId="AD" clId="Web-{6B0232CE-79D9-3E02-A8F2-41E09ED1FB0C}" dt="2026-02-17T23:54:40.334" v="28"/>
        <pc:sldMkLst>
          <pc:docMk/>
          <pc:sldMk cId="2850782885" sldId="266"/>
        </pc:sldMkLst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2850782885" sldId="266"/>
            <ac:spMk id="2" creationId="{522107DF-28D1-AECE-299A-375E6A01AF85}"/>
          </ac:spMkLst>
        </pc:spChg>
      </pc:sldChg>
      <pc:sldChg chg="modSp mod modClrScheme chgLayout">
        <pc:chgData name="Helena Hossain (2512052)" userId="S::2512052@student.uwtsd.ac.uk::64bc2617-df66-42a9-b854-b1cd70d898f9" providerId="AD" clId="Web-{6B0232CE-79D9-3E02-A8F2-41E09ED1FB0C}" dt="2026-02-17T23:54:40.334" v="28"/>
        <pc:sldMkLst>
          <pc:docMk/>
          <pc:sldMk cId="1917974163" sldId="267"/>
        </pc:sldMkLst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1917974163" sldId="267"/>
            <ac:spMk id="2" creationId="{631727AA-2A4B-7459-64F6-8CB68974F0E3}"/>
          </ac:spMkLst>
        </pc:spChg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1917974163" sldId="267"/>
            <ac:spMk id="3" creationId="{C71705AF-A114-46D3-808C-4A69D3AE5A69}"/>
          </ac:spMkLst>
        </pc:spChg>
      </pc:sldChg>
      <pc:sldChg chg="modSp mod modClrScheme chgLayout">
        <pc:chgData name="Helena Hossain (2512052)" userId="S::2512052@student.uwtsd.ac.uk::64bc2617-df66-42a9-b854-b1cd70d898f9" providerId="AD" clId="Web-{6B0232CE-79D9-3E02-A8F2-41E09ED1FB0C}" dt="2026-02-17T23:54:40.334" v="28"/>
        <pc:sldMkLst>
          <pc:docMk/>
          <pc:sldMk cId="3645478630" sldId="268"/>
        </pc:sldMkLst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3645478630" sldId="268"/>
            <ac:spMk id="2" creationId="{3FC915AA-9AD6-9DEC-20C0-9E11999F2E2F}"/>
          </ac:spMkLst>
        </pc:spChg>
        <pc:spChg chg="mod ord">
          <ac:chgData name="Helena Hossain (2512052)" userId="S::2512052@student.uwtsd.ac.uk::64bc2617-df66-42a9-b854-b1cd70d898f9" providerId="AD" clId="Web-{6B0232CE-79D9-3E02-A8F2-41E09ED1FB0C}" dt="2026-02-17T23:54:40.334" v="28"/>
          <ac:spMkLst>
            <pc:docMk/>
            <pc:sldMk cId="3645478630" sldId="268"/>
            <ac:spMk id="3" creationId="{6ED3E622-CB09-1362-15C9-BF616871B4C4}"/>
          </ac:spMkLst>
        </pc:spChg>
      </pc:sldChg>
    </pc:docChg>
  </pc:docChgLst>
  <pc:docChgLst>
    <pc:chgData name="Helena Hossain (2512052)" userId="S::2512052@student.uwtsd.ac.uk::64bc2617-df66-42a9-b854-b1cd70d898f9" providerId="AD" clId="Web-{6949492E-D541-9247-C105-81FC8E26EED8}"/>
    <pc:docChg chg="modSld">
      <pc:chgData name="Helena Hossain (2512052)" userId="S::2512052@student.uwtsd.ac.uk::64bc2617-df66-42a9-b854-b1cd70d898f9" providerId="AD" clId="Web-{6949492E-D541-9247-C105-81FC8E26EED8}" dt="2026-03-06T00:28:02.743" v="22"/>
      <pc:docMkLst>
        <pc:docMk/>
      </pc:docMkLst>
      <pc:sldChg chg="addSp delSp modSp mod setBg">
        <pc:chgData name="Helena Hossain (2512052)" userId="S::2512052@student.uwtsd.ac.uk::64bc2617-df66-42a9-b854-b1cd70d898f9" providerId="AD" clId="Web-{6949492E-D541-9247-C105-81FC8E26EED8}" dt="2026-03-06T00:28:02.743" v="22"/>
        <pc:sldMkLst>
          <pc:docMk/>
          <pc:sldMk cId="2563627717" sldId="256"/>
        </pc:sldMkLst>
        <pc:spChg chg="mod">
          <ac:chgData name="Helena Hossain (2512052)" userId="S::2512052@student.uwtsd.ac.uk::64bc2617-df66-42a9-b854-b1cd70d898f9" providerId="AD" clId="Web-{6949492E-D541-9247-C105-81FC8E26EED8}" dt="2026-03-06T00:28:02.743" v="22"/>
          <ac:spMkLst>
            <pc:docMk/>
            <pc:sldMk cId="2563627717" sldId="256"/>
            <ac:spMk id="2" creationId="{13877589-7B87-1810-7D1A-B5A2048E3490}"/>
          </ac:spMkLst>
        </pc:spChg>
        <pc:spChg chg="add del">
          <ac:chgData name="Helena Hossain (2512052)" userId="S::2512052@student.uwtsd.ac.uk::64bc2617-df66-42a9-b854-b1cd70d898f9" providerId="AD" clId="Web-{6949492E-D541-9247-C105-81FC8E26EED8}" dt="2026-03-06T00:28:02.743" v="22"/>
          <ac:spMkLst>
            <pc:docMk/>
            <pc:sldMk cId="2563627717" sldId="256"/>
            <ac:spMk id="7" creationId="{57ABABA7-0420-4200-9B65-1C1967CE9373}"/>
          </ac:spMkLst>
        </pc:spChg>
        <pc:spChg chg="add del">
          <ac:chgData name="Helena Hossain (2512052)" userId="S::2512052@student.uwtsd.ac.uk::64bc2617-df66-42a9-b854-b1cd70d898f9" providerId="AD" clId="Web-{6949492E-D541-9247-C105-81FC8E26EED8}" dt="2026-03-06T00:28:02.743" v="22"/>
          <ac:spMkLst>
            <pc:docMk/>
            <pc:sldMk cId="2563627717" sldId="256"/>
            <ac:spMk id="9" creationId="{A317EBE3-FF86-4DA1-BC9A-331F7F2144E9}"/>
          </ac:spMkLst>
        </pc:spChg>
        <pc:grpChg chg="add del">
          <ac:chgData name="Helena Hossain (2512052)" userId="S::2512052@student.uwtsd.ac.uk::64bc2617-df66-42a9-b854-b1cd70d898f9" providerId="AD" clId="Web-{6949492E-D541-9247-C105-81FC8E26EED8}" dt="2026-03-06T00:28:02.743" v="22"/>
          <ac:grpSpMkLst>
            <pc:docMk/>
            <pc:sldMk cId="2563627717" sldId="256"/>
            <ac:grpSpMk id="11" creationId="{7A03E380-9CD1-4ABA-A763-9F9D252B8908}"/>
          </ac:grpSpMkLst>
        </pc:grpChg>
        <pc:cxnChg chg="add del">
          <ac:chgData name="Helena Hossain (2512052)" userId="S::2512052@student.uwtsd.ac.uk::64bc2617-df66-42a9-b854-b1cd70d898f9" providerId="AD" clId="Web-{6949492E-D541-9247-C105-81FC8E26EED8}" dt="2026-03-06T00:28:02.743" v="22"/>
          <ac:cxnSpMkLst>
            <pc:docMk/>
            <pc:sldMk cId="2563627717" sldId="256"/>
            <ac:cxnSpMk id="25" creationId="{34D43EC1-35FA-4FC3-8526-F655CEB09D9C}"/>
          </ac:cxnSpMkLst>
        </pc:cxnChg>
      </pc:sldChg>
      <pc:sldChg chg="addSp delSp modSp">
        <pc:chgData name="Helena Hossain (2512052)" userId="S::2512052@student.uwtsd.ac.uk::64bc2617-df66-42a9-b854-b1cd70d898f9" providerId="AD" clId="Web-{6949492E-D541-9247-C105-81FC8E26EED8}" dt="2026-03-06T00:27:11.947" v="20"/>
        <pc:sldMkLst>
          <pc:docMk/>
          <pc:sldMk cId="3970473306" sldId="264"/>
        </pc:sldMkLst>
        <pc:spChg chg="mod">
          <ac:chgData name="Helena Hossain (2512052)" userId="S::2512052@student.uwtsd.ac.uk::64bc2617-df66-42a9-b854-b1cd70d898f9" providerId="AD" clId="Web-{6949492E-D541-9247-C105-81FC8E26EED8}" dt="2026-03-06T00:23:36.183" v="1" actId="1076"/>
          <ac:spMkLst>
            <pc:docMk/>
            <pc:sldMk cId="3970473306" sldId="264"/>
            <ac:spMk id="2" creationId="{42D99987-98D1-706D-2E63-5B8DDBF317C6}"/>
          </ac:spMkLst>
        </pc:spChg>
        <pc:spChg chg="add del mod">
          <ac:chgData name="Helena Hossain (2512052)" userId="S::2512052@student.uwtsd.ac.uk::64bc2617-df66-42a9-b854-b1cd70d898f9" providerId="AD" clId="Web-{6949492E-D541-9247-C105-81FC8E26EED8}" dt="2026-03-06T00:26:27.351" v="15"/>
          <ac:spMkLst>
            <pc:docMk/>
            <pc:sldMk cId="3970473306" sldId="264"/>
            <ac:spMk id="3" creationId="{4A53051C-8483-F6FD-7AB5-FC885653EC99}"/>
          </ac:spMkLst>
        </pc:spChg>
        <pc:graphicFrameChg chg="add del mod modGraphic">
          <ac:chgData name="Helena Hossain (2512052)" userId="S::2512052@student.uwtsd.ac.uk::64bc2617-df66-42a9-b854-b1cd70d898f9" providerId="AD" clId="Web-{6949492E-D541-9247-C105-81FC8E26EED8}" dt="2026-03-06T00:26:27.351" v="15"/>
          <ac:graphicFrameMkLst>
            <pc:docMk/>
            <pc:sldMk cId="3970473306" sldId="264"/>
            <ac:graphicFrameMk id="74" creationId="{754D3106-DD31-6B0B-8A79-E306A508FEF5}"/>
          </ac:graphicFrameMkLst>
        </pc:graphicFrameChg>
        <pc:picChg chg="add del mod">
          <ac:chgData name="Helena Hossain (2512052)" userId="S::2512052@student.uwtsd.ac.uk::64bc2617-df66-42a9-b854-b1cd70d898f9" providerId="AD" clId="Web-{6949492E-D541-9247-C105-81FC8E26EED8}" dt="2026-03-06T00:27:11.947" v="20"/>
          <ac:picMkLst>
            <pc:docMk/>
            <pc:sldMk cId="3970473306" sldId="264"/>
            <ac:picMk id="7" creationId="{773959ED-6025-C07C-A2E5-864A16547A60}"/>
          </ac:picMkLst>
        </pc:picChg>
      </pc:sldChg>
    </pc:docChg>
  </pc:docChgLst>
  <pc:docChgLst>
    <pc:chgData name="Helena Hossain (2512052)" userId="S::2512052@student.uwtsd.ac.uk::64bc2617-df66-42a9-b854-b1cd70d898f9" providerId="AD" clId="Web-{7FE0B7B7-0C41-669A-0EC3-82FFF03C45C9}"/>
    <pc:docChg chg="modSld">
      <pc:chgData name="Helena Hossain (2512052)" userId="S::2512052@student.uwtsd.ac.uk::64bc2617-df66-42a9-b854-b1cd70d898f9" providerId="AD" clId="Web-{7FE0B7B7-0C41-669A-0EC3-82FFF03C45C9}" dt="2026-02-23T23:17:49.370" v="71" actId="20577"/>
      <pc:docMkLst>
        <pc:docMk/>
      </pc:docMkLst>
      <pc:sldChg chg="modSp">
        <pc:chgData name="Helena Hossain (2512052)" userId="S::2512052@student.uwtsd.ac.uk::64bc2617-df66-42a9-b854-b1cd70d898f9" providerId="AD" clId="Web-{7FE0B7B7-0C41-669A-0EC3-82FFF03C45C9}" dt="2026-02-23T23:06:34.681" v="18" actId="20577"/>
        <pc:sldMkLst>
          <pc:docMk/>
          <pc:sldMk cId="1382716628" sldId="262"/>
        </pc:sldMkLst>
        <pc:spChg chg="mod">
          <ac:chgData name="Helena Hossain (2512052)" userId="S::2512052@student.uwtsd.ac.uk::64bc2617-df66-42a9-b854-b1cd70d898f9" providerId="AD" clId="Web-{7FE0B7B7-0C41-669A-0EC3-82FFF03C45C9}" dt="2026-02-23T23:06:34.681" v="18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Helena Hossain (2512052)" userId="S::2512052@student.uwtsd.ac.uk::64bc2617-df66-42a9-b854-b1cd70d898f9" providerId="AD" clId="Web-{7FE0B7B7-0C41-669A-0EC3-82FFF03C45C9}" dt="2026-02-23T23:17:49.370" v="71" actId="20577"/>
        <pc:sldMkLst>
          <pc:docMk/>
          <pc:sldMk cId="359125969" sldId="265"/>
        </pc:sldMkLst>
        <pc:spChg chg="mod">
          <ac:chgData name="Helena Hossain (2512052)" userId="S::2512052@student.uwtsd.ac.uk::64bc2617-df66-42a9-b854-b1cd70d898f9" providerId="AD" clId="Web-{7FE0B7B7-0C41-669A-0EC3-82FFF03C45C9}" dt="2026-02-23T23:17:49.370" v="71" actId="20577"/>
          <ac:spMkLst>
            <pc:docMk/>
            <pc:sldMk cId="359125969" sldId="265"/>
            <ac:spMk id="3" creationId="{5F8D0C3B-0DFC-3E5A-28D7-AC7CD95B6A10}"/>
          </ac:spMkLst>
        </pc:spChg>
      </pc:sldChg>
    </pc:docChg>
  </pc:docChgLst>
  <pc:docChgLst>
    <pc:chgData name="Helena Hossain (2512052)" userId="S::2512052@student.uwtsd.ac.uk::64bc2617-df66-42a9-b854-b1cd70d898f9" providerId="AD" clId="Web-{A13C30CD-5117-E6A3-E10E-0C96E7B70922}"/>
    <pc:docChg chg="modSld">
      <pc:chgData name="Helena Hossain (2512052)" userId="S::2512052@student.uwtsd.ac.uk::64bc2617-df66-42a9-b854-b1cd70d898f9" providerId="AD" clId="Web-{A13C30CD-5117-E6A3-E10E-0C96E7B70922}" dt="2026-02-25T00:52:03.344" v="158" actId="20577"/>
      <pc:docMkLst>
        <pc:docMk/>
      </pc:docMkLst>
      <pc:sldChg chg="modSp">
        <pc:chgData name="Helena Hossain (2512052)" userId="S::2512052@student.uwtsd.ac.uk::64bc2617-df66-42a9-b854-b1cd70d898f9" providerId="AD" clId="Web-{A13C30CD-5117-E6A3-E10E-0C96E7B70922}" dt="2026-02-25T00:14:52.590" v="57" actId="20577"/>
        <pc:sldMkLst>
          <pc:docMk/>
          <pc:sldMk cId="1382716628" sldId="262"/>
        </pc:sldMkLst>
        <pc:spChg chg="mod">
          <ac:chgData name="Helena Hossain (2512052)" userId="S::2512052@student.uwtsd.ac.uk::64bc2617-df66-42a9-b854-b1cd70d898f9" providerId="AD" clId="Web-{A13C30CD-5117-E6A3-E10E-0C96E7B70922}" dt="2026-02-25T00:14:52.590" v="57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Helena Hossain (2512052)" userId="S::2512052@student.uwtsd.ac.uk::64bc2617-df66-42a9-b854-b1cd70d898f9" providerId="AD" clId="Web-{A13C30CD-5117-E6A3-E10E-0C96E7B70922}" dt="2026-02-25T00:06:19.741" v="45" actId="20577"/>
        <pc:sldMkLst>
          <pc:docMk/>
          <pc:sldMk cId="359125969" sldId="265"/>
        </pc:sldMkLst>
        <pc:spChg chg="mod">
          <ac:chgData name="Helena Hossain (2512052)" userId="S::2512052@student.uwtsd.ac.uk::64bc2617-df66-42a9-b854-b1cd70d898f9" providerId="AD" clId="Web-{A13C30CD-5117-E6A3-E10E-0C96E7B70922}" dt="2026-02-25T00:06:19.741" v="45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">
        <pc:chgData name="Helena Hossain (2512052)" userId="S::2512052@student.uwtsd.ac.uk::64bc2617-df66-42a9-b854-b1cd70d898f9" providerId="AD" clId="Web-{A13C30CD-5117-E6A3-E10E-0C96E7B70922}" dt="2026-02-25T00:52:03.344" v="158" actId="20577"/>
        <pc:sldMkLst>
          <pc:docMk/>
          <pc:sldMk cId="1917974163" sldId="267"/>
        </pc:sldMkLst>
        <pc:spChg chg="mod">
          <ac:chgData name="Helena Hossain (2512052)" userId="S::2512052@student.uwtsd.ac.uk::64bc2617-df66-42a9-b854-b1cd70d898f9" providerId="AD" clId="Web-{A13C30CD-5117-E6A3-E10E-0C96E7B70922}" dt="2026-02-25T00:52:03.344" v="158" actId="20577"/>
          <ac:spMkLst>
            <pc:docMk/>
            <pc:sldMk cId="1917974163" sldId="267"/>
            <ac:spMk id="3" creationId="{C71705AF-A114-46D3-808C-4A69D3AE5A69}"/>
          </ac:spMkLst>
        </pc:spChg>
      </pc:sldChg>
    </pc:docChg>
  </pc:docChgLst>
  <pc:docChgLst>
    <pc:chgData name="Helena Hossain (2512052)" userId="S::2512052@student.uwtsd.ac.uk::64bc2617-df66-42a9-b854-b1cd70d898f9" providerId="AD" clId="Web-{7A5D1BEA-0614-A267-F395-8BED51C920A2}"/>
    <pc:docChg chg="modSld">
      <pc:chgData name="Helena Hossain (2512052)" userId="S::2512052@student.uwtsd.ac.uk::64bc2617-df66-42a9-b854-b1cd70d898f9" providerId="AD" clId="Web-{7A5D1BEA-0614-A267-F395-8BED51C920A2}" dt="2026-02-18T11:21:00.686" v="90" actId="20577"/>
      <pc:docMkLst>
        <pc:docMk/>
      </pc:docMkLst>
      <pc:sldChg chg="modSp">
        <pc:chgData name="Helena Hossain (2512052)" userId="S::2512052@student.uwtsd.ac.uk::64bc2617-df66-42a9-b854-b1cd70d898f9" providerId="AD" clId="Web-{7A5D1BEA-0614-A267-F395-8BED51C920A2}" dt="2026-02-18T11:21:00.686" v="90" actId="20577"/>
        <pc:sldMkLst>
          <pc:docMk/>
          <pc:sldMk cId="1382716628" sldId="262"/>
        </pc:sldMkLst>
        <pc:spChg chg="mod">
          <ac:chgData name="Helena Hossain (2512052)" userId="S::2512052@student.uwtsd.ac.uk::64bc2617-df66-42a9-b854-b1cd70d898f9" providerId="AD" clId="Web-{7A5D1BEA-0614-A267-F395-8BED51C920A2}" dt="2026-02-18T11:21:00.686" v="90" actId="20577"/>
          <ac:spMkLst>
            <pc:docMk/>
            <pc:sldMk cId="1382716628" sldId="262"/>
            <ac:spMk id="3" creationId="{87B96C4E-C633-AD44-2B5D-616D8D99EE4D}"/>
          </ac:spMkLst>
        </pc:spChg>
      </pc:sldChg>
    </pc:docChg>
  </pc:docChgLst>
  <pc:docChgLst>
    <pc:chgData name="Helena Hossain (2512052)" userId="64bc2617-df66-42a9-b854-b1cd70d898f9" providerId="ADAL" clId="{E42784F4-B6E1-4FB0-9912-0C01BE4A87DD}"/>
    <pc:docChg chg="undo custSel modSld">
      <pc:chgData name="Helena Hossain (2512052)" userId="64bc2617-df66-42a9-b854-b1cd70d898f9" providerId="ADAL" clId="{E42784F4-B6E1-4FB0-9912-0C01BE4A87DD}" dt="2026-03-06T00:21:59.982" v="248" actId="478"/>
      <pc:docMkLst>
        <pc:docMk/>
      </pc:docMkLst>
      <pc:sldChg chg="addSp delSp modSp mod">
        <pc:chgData name="Helena Hossain (2512052)" userId="64bc2617-df66-42a9-b854-b1cd70d898f9" providerId="ADAL" clId="{E42784F4-B6E1-4FB0-9912-0C01BE4A87DD}" dt="2026-03-06T00:21:59.982" v="248" actId="478"/>
        <pc:sldMkLst>
          <pc:docMk/>
          <pc:sldMk cId="2715806010" sldId="257"/>
        </pc:sldMkLst>
        <pc:spChg chg="mod">
          <ac:chgData name="Helena Hossain (2512052)" userId="64bc2617-df66-42a9-b854-b1cd70d898f9" providerId="ADAL" clId="{E42784F4-B6E1-4FB0-9912-0C01BE4A87DD}" dt="2026-03-06T00:21:35.312" v="245" actId="1076"/>
          <ac:spMkLst>
            <pc:docMk/>
            <pc:sldMk cId="2715806010" sldId="257"/>
            <ac:spMk id="3" creationId="{3986ECFC-4802-880F-CAC4-59F9E04E17F0}"/>
          </ac:spMkLst>
        </pc:spChg>
        <pc:spChg chg="add mod">
          <ac:chgData name="Helena Hossain (2512052)" userId="64bc2617-df66-42a9-b854-b1cd70d898f9" providerId="ADAL" clId="{E42784F4-B6E1-4FB0-9912-0C01BE4A87DD}" dt="2026-03-03T22:30:52.907" v="6" actId="14100"/>
          <ac:spMkLst>
            <pc:docMk/>
            <pc:sldMk cId="2715806010" sldId="257"/>
            <ac:spMk id="5" creationId="{02A08C33-6020-0096-D262-969FCD3B0E3D}"/>
          </ac:spMkLst>
        </pc:spChg>
        <pc:picChg chg="add mod">
          <ac:chgData name="Helena Hossain (2512052)" userId="64bc2617-df66-42a9-b854-b1cd70d898f9" providerId="ADAL" clId="{E42784F4-B6E1-4FB0-9912-0C01BE4A87DD}" dt="2026-03-03T22:27:28.190" v="1" actId="1076"/>
          <ac:picMkLst>
            <pc:docMk/>
            <pc:sldMk cId="2715806010" sldId="257"/>
            <ac:picMk id="4" creationId="{1151C637-23F8-C740-AE9D-A377FCAAE6EB}"/>
          </ac:picMkLst>
        </pc:picChg>
        <pc:picChg chg="add del mod">
          <ac:chgData name="Helena Hossain (2512052)" userId="64bc2617-df66-42a9-b854-b1cd70d898f9" providerId="ADAL" clId="{E42784F4-B6E1-4FB0-9912-0C01BE4A87DD}" dt="2026-03-06T00:21:59.982" v="248" actId="478"/>
          <ac:picMkLst>
            <pc:docMk/>
            <pc:sldMk cId="2715806010" sldId="257"/>
            <ac:picMk id="6" creationId="{F706606F-B272-3B00-500D-28CE06AD35F3}"/>
          </ac:picMkLst>
        </pc:picChg>
      </pc:sldChg>
      <pc:sldChg chg="addSp delSp modSp mod setBg">
        <pc:chgData name="Helena Hossain (2512052)" userId="64bc2617-df66-42a9-b854-b1cd70d898f9" providerId="ADAL" clId="{E42784F4-B6E1-4FB0-9912-0C01BE4A87DD}" dt="2026-03-06T00:08:03.710" v="231" actId="20577"/>
        <pc:sldMkLst>
          <pc:docMk/>
          <pc:sldMk cId="2897957523" sldId="258"/>
        </pc:sldMkLst>
        <pc:spChg chg="mod">
          <ac:chgData name="Helena Hossain (2512052)" userId="64bc2617-df66-42a9-b854-b1cd70d898f9" providerId="ADAL" clId="{E42784F4-B6E1-4FB0-9912-0C01BE4A87DD}" dt="2026-03-03T23:00:20.423" v="107" actId="14100"/>
          <ac:spMkLst>
            <pc:docMk/>
            <pc:sldMk cId="2897957523" sldId="258"/>
            <ac:spMk id="2" creationId="{4351C092-CB50-5179-72FB-94CBECED5425}"/>
          </ac:spMkLst>
        </pc:spChg>
        <pc:spChg chg="mod">
          <ac:chgData name="Helena Hossain (2512052)" userId="64bc2617-df66-42a9-b854-b1cd70d898f9" providerId="ADAL" clId="{E42784F4-B6E1-4FB0-9912-0C01BE4A87DD}" dt="2026-03-06T00:08:03.710" v="231" actId="20577"/>
          <ac:spMkLst>
            <pc:docMk/>
            <pc:sldMk cId="2897957523" sldId="258"/>
            <ac:spMk id="3" creationId="{028A8359-438A-7EDF-F235-AE5BAE7FB208}"/>
          </ac:spMkLst>
        </pc:spChg>
        <pc:spChg chg="add mod">
          <ac:chgData name="Helena Hossain (2512052)" userId="64bc2617-df66-42a9-b854-b1cd70d898f9" providerId="ADAL" clId="{E42784F4-B6E1-4FB0-9912-0C01BE4A87DD}" dt="2026-03-03T22:38:56.151" v="29" actId="14100"/>
          <ac:spMkLst>
            <pc:docMk/>
            <pc:sldMk cId="2897957523" sldId="258"/>
            <ac:spMk id="5" creationId="{145B6715-D241-86E6-AFA4-BC80E052AF19}"/>
          </ac:spMkLst>
        </pc:spChg>
        <pc:spChg chg="add">
          <ac:chgData name="Helena Hossain (2512052)" userId="64bc2617-df66-42a9-b854-b1cd70d898f9" providerId="ADAL" clId="{E42784F4-B6E1-4FB0-9912-0C01BE4A87DD}" dt="2026-03-03T22:34:49.359" v="14" actId="26606"/>
          <ac:spMkLst>
            <pc:docMk/>
            <pc:sldMk cId="2897957523" sldId="258"/>
            <ac:spMk id="106" creationId="{DE91395A-2D18-4AF6-A0AC-AAA7189FED11}"/>
          </ac:spMkLst>
        </pc:spChg>
        <pc:spChg chg="add">
          <ac:chgData name="Helena Hossain (2512052)" userId="64bc2617-df66-42a9-b854-b1cd70d898f9" providerId="ADAL" clId="{E42784F4-B6E1-4FB0-9912-0C01BE4A87DD}" dt="2026-03-03T22:34:49.359" v="14" actId="26606"/>
          <ac:spMkLst>
            <pc:docMk/>
            <pc:sldMk cId="2897957523" sldId="258"/>
            <ac:spMk id="108" creationId="{7BD08880-457D-4C62-A3B5-6A9B0878C7E9}"/>
          </ac:spMkLst>
        </pc:spChg>
        <pc:spChg chg="add">
          <ac:chgData name="Helena Hossain (2512052)" userId="64bc2617-df66-42a9-b854-b1cd70d898f9" providerId="ADAL" clId="{E42784F4-B6E1-4FB0-9912-0C01BE4A87DD}" dt="2026-03-03T22:34:49.359" v="14" actId="26606"/>
          <ac:spMkLst>
            <pc:docMk/>
            <pc:sldMk cId="2897957523" sldId="258"/>
            <ac:spMk id="110" creationId="{97A5CE44-9D07-4AD7-B94C-7C93513677DA}"/>
          </ac:spMkLst>
        </pc:spChg>
        <pc:spChg chg="add">
          <ac:chgData name="Helena Hossain (2512052)" userId="64bc2617-df66-42a9-b854-b1cd70d898f9" providerId="ADAL" clId="{E42784F4-B6E1-4FB0-9912-0C01BE4A87DD}" dt="2026-03-03T22:34:49.359" v="14" actId="26606"/>
          <ac:spMkLst>
            <pc:docMk/>
            <pc:sldMk cId="2897957523" sldId="258"/>
            <ac:spMk id="112" creationId="{1A703601-C9B7-448F-B403-01CBCB088B29}"/>
          </ac:spMkLst>
        </pc:spChg>
        <pc:picChg chg="add mod">
          <ac:chgData name="Helena Hossain (2512052)" userId="64bc2617-df66-42a9-b854-b1cd70d898f9" providerId="ADAL" clId="{E42784F4-B6E1-4FB0-9912-0C01BE4A87DD}" dt="2026-03-03T22:33:10.193" v="8" actId="26606"/>
          <ac:picMkLst>
            <pc:docMk/>
            <pc:sldMk cId="2897957523" sldId="258"/>
            <ac:picMk id="4" creationId="{90214705-4304-AA48-674D-5699B8B035C3}"/>
          </ac:picMkLst>
        </pc:picChg>
      </pc:sldChg>
      <pc:sldChg chg="addSp modSp mod">
        <pc:chgData name="Helena Hossain (2512052)" userId="64bc2617-df66-42a9-b854-b1cd70d898f9" providerId="ADAL" clId="{E42784F4-B6E1-4FB0-9912-0C01BE4A87DD}" dt="2026-03-05T23:51:56.477" v="192" actId="2711"/>
        <pc:sldMkLst>
          <pc:docMk/>
          <pc:sldMk cId="1748499028" sldId="259"/>
        </pc:sldMkLst>
        <pc:spChg chg="mod">
          <ac:chgData name="Helena Hossain (2512052)" userId="64bc2617-df66-42a9-b854-b1cd70d898f9" providerId="ADAL" clId="{E42784F4-B6E1-4FB0-9912-0C01BE4A87DD}" dt="2026-03-05T23:51:56.477" v="192" actId="2711"/>
          <ac:spMkLst>
            <pc:docMk/>
            <pc:sldMk cId="1748499028" sldId="259"/>
            <ac:spMk id="3" creationId="{F9C1CCB3-874D-5E4A-629C-E7AA4A8AB46C}"/>
          </ac:spMkLst>
        </pc:spChg>
        <pc:spChg chg="add mod">
          <ac:chgData name="Helena Hossain (2512052)" userId="64bc2617-df66-42a9-b854-b1cd70d898f9" providerId="ADAL" clId="{E42784F4-B6E1-4FB0-9912-0C01BE4A87DD}" dt="2026-03-04T00:01:07.596" v="186" actId="14100"/>
          <ac:spMkLst>
            <pc:docMk/>
            <pc:sldMk cId="1748499028" sldId="259"/>
            <ac:spMk id="5" creationId="{409D460F-CFAE-F595-BE8E-DB57F944FED9}"/>
          </ac:spMkLst>
        </pc:spChg>
        <pc:picChg chg="add mod">
          <ac:chgData name="Helena Hossain (2512052)" userId="64bc2617-df66-42a9-b854-b1cd70d898f9" providerId="ADAL" clId="{E42784F4-B6E1-4FB0-9912-0C01BE4A87DD}" dt="2026-03-03T23:59:50.871" v="180" actId="1076"/>
          <ac:picMkLst>
            <pc:docMk/>
            <pc:sldMk cId="1748499028" sldId="259"/>
            <ac:picMk id="4" creationId="{10E69ED5-2BC5-6799-5361-16E0E2497878}"/>
          </ac:picMkLst>
        </pc:picChg>
      </pc:sldChg>
      <pc:sldChg chg="addSp modSp mod">
        <pc:chgData name="Helena Hossain (2512052)" userId="64bc2617-df66-42a9-b854-b1cd70d898f9" providerId="ADAL" clId="{E42784F4-B6E1-4FB0-9912-0C01BE4A87DD}" dt="2026-03-05T23:50:48.405" v="189" actId="255"/>
        <pc:sldMkLst>
          <pc:docMk/>
          <pc:sldMk cId="1424087263" sldId="260"/>
        </pc:sldMkLst>
        <pc:spChg chg="mod">
          <ac:chgData name="Helena Hossain (2512052)" userId="64bc2617-df66-42a9-b854-b1cd70d898f9" providerId="ADAL" clId="{E42784F4-B6E1-4FB0-9912-0C01BE4A87DD}" dt="2026-03-05T23:50:34.454" v="188" actId="255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Helena Hossain (2512052)" userId="64bc2617-df66-42a9-b854-b1cd70d898f9" providerId="ADAL" clId="{E42784F4-B6E1-4FB0-9912-0C01BE4A87DD}" dt="2026-03-05T23:50:48.405" v="189" actId="255"/>
          <ac:spMkLst>
            <pc:docMk/>
            <pc:sldMk cId="1424087263" sldId="260"/>
            <ac:spMk id="3" creationId="{E73EC453-8E6E-AAA5-639A-7F2EB8FCDBC5}"/>
          </ac:spMkLst>
        </pc:spChg>
        <pc:spChg chg="add mod">
          <ac:chgData name="Helena Hossain (2512052)" userId="64bc2617-df66-42a9-b854-b1cd70d898f9" providerId="ADAL" clId="{E42784F4-B6E1-4FB0-9912-0C01BE4A87DD}" dt="2026-03-03T22:41:39.469" v="37" actId="1076"/>
          <ac:spMkLst>
            <pc:docMk/>
            <pc:sldMk cId="1424087263" sldId="260"/>
            <ac:spMk id="5" creationId="{8CA980AC-7D3B-FB3B-B30E-B88EB8BD1F5B}"/>
          </ac:spMkLst>
        </pc:spChg>
        <pc:picChg chg="mod">
          <ac:chgData name="Helena Hossain (2512052)" userId="64bc2617-df66-42a9-b854-b1cd70d898f9" providerId="ADAL" clId="{E42784F4-B6E1-4FB0-9912-0C01BE4A87DD}" dt="2026-03-03T22:41:44.894" v="38" actId="1076"/>
          <ac:picMkLst>
            <pc:docMk/>
            <pc:sldMk cId="1424087263" sldId="260"/>
            <ac:picMk id="4" creationId="{C79DCA3D-FE0F-6896-B31A-497088D8AF76}"/>
          </ac:picMkLst>
        </pc:picChg>
      </pc:sldChg>
      <pc:sldChg chg="addSp modSp mod">
        <pc:chgData name="Helena Hossain (2512052)" userId="64bc2617-df66-42a9-b854-b1cd70d898f9" providerId="ADAL" clId="{E42784F4-B6E1-4FB0-9912-0C01BE4A87DD}" dt="2026-03-03T22:56:27.982" v="85" actId="255"/>
        <pc:sldMkLst>
          <pc:docMk/>
          <pc:sldMk cId="1382716628" sldId="262"/>
        </pc:sldMkLst>
        <pc:spChg chg="mod">
          <ac:chgData name="Helena Hossain (2512052)" userId="64bc2617-df66-42a9-b854-b1cd70d898f9" providerId="ADAL" clId="{E42784F4-B6E1-4FB0-9912-0C01BE4A87DD}" dt="2026-03-03T22:56:27.982" v="85" actId="255"/>
          <ac:spMkLst>
            <pc:docMk/>
            <pc:sldMk cId="1382716628" sldId="262"/>
            <ac:spMk id="3" creationId="{87B96C4E-C633-AD44-2B5D-616D8D99EE4D}"/>
          </ac:spMkLst>
        </pc:spChg>
        <pc:spChg chg="add mod">
          <ac:chgData name="Helena Hossain (2512052)" userId="64bc2617-df66-42a9-b854-b1cd70d898f9" providerId="ADAL" clId="{E42784F4-B6E1-4FB0-9912-0C01BE4A87DD}" dt="2026-03-03T22:46:37.583" v="53" actId="255"/>
          <ac:spMkLst>
            <pc:docMk/>
            <pc:sldMk cId="1382716628" sldId="262"/>
            <ac:spMk id="5" creationId="{13BDBF11-F589-2267-13AC-F108776ABAA5}"/>
          </ac:spMkLst>
        </pc:spChg>
      </pc:sldChg>
      <pc:sldChg chg="addSp delSp modSp mod">
        <pc:chgData name="Helena Hossain (2512052)" userId="64bc2617-df66-42a9-b854-b1cd70d898f9" providerId="ADAL" clId="{E42784F4-B6E1-4FB0-9912-0C01BE4A87DD}" dt="2026-03-06T00:21:10.531" v="244" actId="478"/>
        <pc:sldMkLst>
          <pc:docMk/>
          <pc:sldMk cId="3970473306" sldId="264"/>
        </pc:sldMkLst>
        <pc:spChg chg="mod">
          <ac:chgData name="Helena Hossain (2512052)" userId="64bc2617-df66-42a9-b854-b1cd70d898f9" providerId="ADAL" clId="{E42784F4-B6E1-4FB0-9912-0C01BE4A87DD}" dt="2026-03-03T22:52:12.322" v="64" actId="14100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Helena Hossain (2512052)" userId="64bc2617-df66-42a9-b854-b1cd70d898f9" providerId="ADAL" clId="{E42784F4-B6E1-4FB0-9912-0C01BE4A87DD}" dt="2026-03-03T22:52:18.570" v="65" actId="1076"/>
          <ac:spMkLst>
            <pc:docMk/>
            <pc:sldMk cId="3970473306" sldId="264"/>
            <ac:spMk id="3" creationId="{4A53051C-8483-F6FD-7AB5-FC885653EC99}"/>
          </ac:spMkLst>
        </pc:spChg>
        <pc:spChg chg="add mod">
          <ac:chgData name="Helena Hossain (2512052)" userId="64bc2617-df66-42a9-b854-b1cd70d898f9" providerId="ADAL" clId="{E42784F4-B6E1-4FB0-9912-0C01BE4A87DD}" dt="2026-03-06T00:21:05.905" v="243" actId="1076"/>
          <ac:spMkLst>
            <pc:docMk/>
            <pc:sldMk cId="3970473306" sldId="264"/>
            <ac:spMk id="5" creationId="{A874F803-3A67-0A90-1C2B-EB5D129221EB}"/>
          </ac:spMkLst>
        </pc:spChg>
        <pc:picChg chg="add del mod">
          <ac:chgData name="Helena Hossain (2512052)" userId="64bc2617-df66-42a9-b854-b1cd70d898f9" providerId="ADAL" clId="{E42784F4-B6E1-4FB0-9912-0C01BE4A87DD}" dt="2026-03-03T23:11:06.842" v="134" actId="1076"/>
          <ac:picMkLst>
            <pc:docMk/>
            <pc:sldMk cId="3970473306" sldId="264"/>
            <ac:picMk id="4" creationId="{354915CA-8E37-83CA-1D39-3EFD09F0DE8E}"/>
          </ac:picMkLst>
        </pc:picChg>
        <pc:picChg chg="add mod">
          <ac:chgData name="Helena Hossain (2512052)" userId="64bc2617-df66-42a9-b854-b1cd70d898f9" providerId="ADAL" clId="{E42784F4-B6E1-4FB0-9912-0C01BE4A87DD}" dt="2026-03-06T00:12:27.699" v="239" actId="1076"/>
          <ac:picMkLst>
            <pc:docMk/>
            <pc:sldMk cId="3970473306" sldId="264"/>
            <ac:picMk id="6" creationId="{AB689B8D-1326-AEE7-291E-D56C04989B53}"/>
          </ac:picMkLst>
        </pc:picChg>
        <pc:picChg chg="add del mod">
          <ac:chgData name="Helena Hossain (2512052)" userId="64bc2617-df66-42a9-b854-b1cd70d898f9" providerId="ADAL" clId="{E42784F4-B6E1-4FB0-9912-0C01BE4A87DD}" dt="2026-03-06T00:21:10.531" v="244" actId="478"/>
          <ac:picMkLst>
            <pc:docMk/>
            <pc:sldMk cId="3970473306" sldId="264"/>
            <ac:picMk id="1026" creationId="{31C21F49-4F17-2334-5925-C8E62F326623}"/>
          </ac:picMkLst>
        </pc:picChg>
      </pc:sldChg>
      <pc:sldChg chg="addSp modSp mod">
        <pc:chgData name="Helena Hossain (2512052)" userId="64bc2617-df66-42a9-b854-b1cd70d898f9" providerId="ADAL" clId="{E42784F4-B6E1-4FB0-9912-0C01BE4A87DD}" dt="2026-03-03T23:23:29.137" v="159" actId="1076"/>
        <pc:sldMkLst>
          <pc:docMk/>
          <pc:sldMk cId="359125969" sldId="265"/>
        </pc:sldMkLst>
        <pc:spChg chg="mod">
          <ac:chgData name="Helena Hossain (2512052)" userId="64bc2617-df66-42a9-b854-b1cd70d898f9" providerId="ADAL" clId="{E42784F4-B6E1-4FB0-9912-0C01BE4A87DD}" dt="2026-03-03T23:20:01.494" v="146" actId="1076"/>
          <ac:spMkLst>
            <pc:docMk/>
            <pc:sldMk cId="359125969" sldId="265"/>
            <ac:spMk id="3" creationId="{5F8D0C3B-0DFC-3E5A-28D7-AC7CD95B6A10}"/>
          </ac:spMkLst>
        </pc:spChg>
        <pc:spChg chg="add mod">
          <ac:chgData name="Helena Hossain (2512052)" userId="64bc2617-df66-42a9-b854-b1cd70d898f9" providerId="ADAL" clId="{E42784F4-B6E1-4FB0-9912-0C01BE4A87DD}" dt="2026-03-03T23:23:23.375" v="158" actId="14100"/>
          <ac:spMkLst>
            <pc:docMk/>
            <pc:sldMk cId="359125969" sldId="265"/>
            <ac:spMk id="5" creationId="{5A2D7200-79E0-FD9F-7CE7-385233C10AF6}"/>
          </ac:spMkLst>
        </pc:spChg>
        <pc:picChg chg="add mod">
          <ac:chgData name="Helena Hossain (2512052)" userId="64bc2617-df66-42a9-b854-b1cd70d898f9" providerId="ADAL" clId="{E42784F4-B6E1-4FB0-9912-0C01BE4A87DD}" dt="2026-03-03T23:23:29.137" v="159" actId="1076"/>
          <ac:picMkLst>
            <pc:docMk/>
            <pc:sldMk cId="359125969" sldId="265"/>
            <ac:picMk id="4" creationId="{E1E8D98C-B231-6F6D-3888-05C8B163A8C4}"/>
          </ac:picMkLst>
        </pc:picChg>
      </pc:sldChg>
      <pc:sldChg chg="addSp modSp mod">
        <pc:chgData name="Helena Hossain (2512052)" userId="64bc2617-df66-42a9-b854-b1cd70d898f9" providerId="ADAL" clId="{E42784F4-B6E1-4FB0-9912-0C01BE4A87DD}" dt="2026-03-03T22:57:17.361" v="90" actId="14100"/>
        <pc:sldMkLst>
          <pc:docMk/>
          <pc:sldMk cId="1917974163" sldId="267"/>
        </pc:sldMkLst>
        <pc:spChg chg="mod">
          <ac:chgData name="Helena Hossain (2512052)" userId="64bc2617-df66-42a9-b854-b1cd70d898f9" providerId="ADAL" clId="{E42784F4-B6E1-4FB0-9912-0C01BE4A87DD}" dt="2026-03-03T22:57:17.361" v="90" actId="14100"/>
          <ac:spMkLst>
            <pc:docMk/>
            <pc:sldMk cId="1917974163" sldId="267"/>
            <ac:spMk id="3" creationId="{C71705AF-A114-46D3-808C-4A69D3AE5A69}"/>
          </ac:spMkLst>
        </pc:spChg>
        <pc:spChg chg="add mod">
          <ac:chgData name="Helena Hossain (2512052)" userId="64bc2617-df66-42a9-b854-b1cd70d898f9" providerId="ADAL" clId="{E42784F4-B6E1-4FB0-9912-0C01BE4A87DD}" dt="2026-03-03T22:46:00.367" v="50" actId="1076"/>
          <ac:spMkLst>
            <pc:docMk/>
            <pc:sldMk cId="1917974163" sldId="267"/>
            <ac:spMk id="5" creationId="{23918478-558C-7FFC-175C-D913A3FAB468}"/>
          </ac:spMkLst>
        </pc:spChg>
      </pc:sldChg>
      <pc:sldChg chg="addSp delSp modSp mod">
        <pc:chgData name="Helena Hossain (2512052)" userId="64bc2617-df66-42a9-b854-b1cd70d898f9" providerId="ADAL" clId="{E42784F4-B6E1-4FB0-9912-0C01BE4A87DD}" dt="2026-03-05T23:56:21.267" v="208" actId="1076"/>
        <pc:sldMkLst>
          <pc:docMk/>
          <pc:sldMk cId="3645478630" sldId="268"/>
        </pc:sldMkLst>
        <pc:spChg chg="mod">
          <ac:chgData name="Helena Hossain (2512052)" userId="64bc2617-df66-42a9-b854-b1cd70d898f9" providerId="ADAL" clId="{E42784F4-B6E1-4FB0-9912-0C01BE4A87DD}" dt="2026-03-05T23:54:58.728" v="203" actId="2711"/>
          <ac:spMkLst>
            <pc:docMk/>
            <pc:sldMk cId="3645478630" sldId="268"/>
            <ac:spMk id="4" creationId="{B755836D-4D16-F1ED-A613-D4801673CF98}"/>
          </ac:spMkLst>
        </pc:spChg>
        <pc:spChg chg="mod">
          <ac:chgData name="Helena Hossain (2512052)" userId="64bc2617-df66-42a9-b854-b1cd70d898f9" providerId="ADAL" clId="{E42784F4-B6E1-4FB0-9912-0C01BE4A87DD}" dt="2026-03-05T23:53:58.892" v="196" actId="2711"/>
          <ac:spMkLst>
            <pc:docMk/>
            <pc:sldMk cId="3645478630" sldId="268"/>
            <ac:spMk id="8" creationId="{ED2085AE-DD33-1F00-4BF6-9D97A8CDF004}"/>
          </ac:spMkLst>
        </pc:spChg>
        <pc:spChg chg="mod">
          <ac:chgData name="Helena Hossain (2512052)" userId="64bc2617-df66-42a9-b854-b1cd70d898f9" providerId="ADAL" clId="{E42784F4-B6E1-4FB0-9912-0C01BE4A87DD}" dt="2026-03-05T23:54:43.831" v="201" actId="2711"/>
          <ac:spMkLst>
            <pc:docMk/>
            <pc:sldMk cId="3645478630" sldId="268"/>
            <ac:spMk id="9" creationId="{944879B6-3B2F-BE09-451E-04C47DBF240D}"/>
          </ac:spMkLst>
        </pc:spChg>
        <pc:spChg chg="mod">
          <ac:chgData name="Helena Hossain (2512052)" userId="64bc2617-df66-42a9-b854-b1cd70d898f9" providerId="ADAL" clId="{E42784F4-B6E1-4FB0-9912-0C01BE4A87DD}" dt="2026-03-05T23:54:09.119" v="197" actId="2711"/>
          <ac:spMkLst>
            <pc:docMk/>
            <pc:sldMk cId="3645478630" sldId="268"/>
            <ac:spMk id="10" creationId="{DCA876DD-A625-CFD6-1CFE-683D94692007}"/>
          </ac:spMkLst>
        </pc:spChg>
        <pc:spChg chg="mod">
          <ac:chgData name="Helena Hossain (2512052)" userId="64bc2617-df66-42a9-b854-b1cd70d898f9" providerId="ADAL" clId="{E42784F4-B6E1-4FB0-9912-0C01BE4A87DD}" dt="2026-03-05T23:54:51.067" v="202" actId="2711"/>
          <ac:spMkLst>
            <pc:docMk/>
            <pc:sldMk cId="3645478630" sldId="268"/>
            <ac:spMk id="11" creationId="{4EBE87E6-D2D9-5B55-F87C-168DF506834E}"/>
          </ac:spMkLst>
        </pc:spChg>
        <pc:spChg chg="mod">
          <ac:chgData name="Helena Hossain (2512052)" userId="64bc2617-df66-42a9-b854-b1cd70d898f9" providerId="ADAL" clId="{E42784F4-B6E1-4FB0-9912-0C01BE4A87DD}" dt="2026-03-05T23:54:18.362" v="198" actId="2711"/>
          <ac:spMkLst>
            <pc:docMk/>
            <pc:sldMk cId="3645478630" sldId="268"/>
            <ac:spMk id="12" creationId="{6DA0C6C6-2FAA-2857-A559-48CE06641EF3}"/>
          </ac:spMkLst>
        </pc:spChg>
        <pc:spChg chg="mod">
          <ac:chgData name="Helena Hossain (2512052)" userId="64bc2617-df66-42a9-b854-b1cd70d898f9" providerId="ADAL" clId="{E42784F4-B6E1-4FB0-9912-0C01BE4A87DD}" dt="2026-03-05T23:55:24.351" v="206" actId="1076"/>
          <ac:spMkLst>
            <pc:docMk/>
            <pc:sldMk cId="3645478630" sldId="268"/>
            <ac:spMk id="14" creationId="{085839DA-C342-7529-EAF0-C8ED4B9F68D3}"/>
          </ac:spMkLst>
        </pc:spChg>
        <pc:spChg chg="mod">
          <ac:chgData name="Helena Hossain (2512052)" userId="64bc2617-df66-42a9-b854-b1cd70d898f9" providerId="ADAL" clId="{E42784F4-B6E1-4FB0-9912-0C01BE4A87DD}" dt="2026-03-05T23:53:27.032" v="194" actId="255"/>
          <ac:spMkLst>
            <pc:docMk/>
            <pc:sldMk cId="3645478630" sldId="268"/>
            <ac:spMk id="16" creationId="{03BEFFAC-0404-BD38-B16A-E61C24145C49}"/>
          </ac:spMkLst>
        </pc:spChg>
        <pc:spChg chg="mod">
          <ac:chgData name="Helena Hossain (2512052)" userId="64bc2617-df66-42a9-b854-b1cd70d898f9" providerId="ADAL" clId="{E42784F4-B6E1-4FB0-9912-0C01BE4A87DD}" dt="2026-03-05T23:53:45.199" v="195" actId="2711"/>
          <ac:spMkLst>
            <pc:docMk/>
            <pc:sldMk cId="3645478630" sldId="268"/>
            <ac:spMk id="17" creationId="{61E580C1-62F2-26BE-CDFE-BD7BD44DC4D2}"/>
          </ac:spMkLst>
        </pc:spChg>
        <pc:spChg chg="mod">
          <ac:chgData name="Helena Hossain (2512052)" userId="64bc2617-df66-42a9-b854-b1cd70d898f9" providerId="ADAL" clId="{E42784F4-B6E1-4FB0-9912-0C01BE4A87DD}" dt="2026-03-05T23:54:32.893" v="200" actId="2711"/>
          <ac:spMkLst>
            <pc:docMk/>
            <pc:sldMk cId="3645478630" sldId="268"/>
            <ac:spMk id="18" creationId="{C22BEC81-A508-45DA-6CC3-406845EEAC9C}"/>
          </ac:spMkLst>
        </pc:spChg>
        <pc:spChg chg="mod">
          <ac:chgData name="Helena Hossain (2512052)" userId="64bc2617-df66-42a9-b854-b1cd70d898f9" providerId="ADAL" clId="{E42784F4-B6E1-4FB0-9912-0C01BE4A87DD}" dt="2026-03-05T23:55:11.774" v="205" actId="2711"/>
          <ac:spMkLst>
            <pc:docMk/>
            <pc:sldMk cId="3645478630" sldId="268"/>
            <ac:spMk id="27" creationId="{D54E22F9-5C83-5C82-DC9E-5E3161FF2515}"/>
          </ac:spMkLst>
        </pc:spChg>
        <pc:spChg chg="mod">
          <ac:chgData name="Helena Hossain (2512052)" userId="64bc2617-df66-42a9-b854-b1cd70d898f9" providerId="ADAL" clId="{E42784F4-B6E1-4FB0-9912-0C01BE4A87DD}" dt="2026-03-05T23:55:05.818" v="204" actId="2711"/>
          <ac:spMkLst>
            <pc:docMk/>
            <pc:sldMk cId="3645478630" sldId="268"/>
            <ac:spMk id="28" creationId="{26E44277-15EA-4AB0-4B99-ACF8A9AED1A6}"/>
          </ac:spMkLst>
        </pc:spChg>
        <pc:picChg chg="add mod">
          <ac:chgData name="Helena Hossain (2512052)" userId="64bc2617-df66-42a9-b854-b1cd70d898f9" providerId="ADAL" clId="{E42784F4-B6E1-4FB0-9912-0C01BE4A87DD}" dt="2026-03-03T23:08:49.405" v="127" actId="1076"/>
          <ac:picMkLst>
            <pc:docMk/>
            <pc:sldMk cId="3645478630" sldId="268"/>
            <ac:picMk id="5" creationId="{674B7849-9B10-5E32-3BCE-126938D67D1B}"/>
          </ac:picMkLst>
        </pc:picChg>
        <pc:cxnChg chg="mod">
          <ac:chgData name="Helena Hossain (2512052)" userId="64bc2617-df66-42a9-b854-b1cd70d898f9" providerId="ADAL" clId="{E42784F4-B6E1-4FB0-9912-0C01BE4A87DD}" dt="2026-03-05T23:56:21.267" v="208" actId="1076"/>
          <ac:cxnSpMkLst>
            <pc:docMk/>
            <pc:sldMk cId="3645478630" sldId="268"/>
            <ac:cxnSpMk id="38" creationId="{0FB6F20F-487E-2C6B-3419-78360AA573C8}"/>
          </ac:cxnSpMkLst>
        </pc:cxnChg>
      </pc:sldChg>
    </pc:docChg>
  </pc:docChgLst>
  <pc:docChgLst>
    <pc:chgData name="Helena Hossain (2512052)" userId="S::2512052@student.uwtsd.ac.uk::64bc2617-df66-42a9-b854-b1cd70d898f9" providerId="AD" clId="Web-{49FE3ACF-3594-3F05-407F-F0C6A0B603B6}"/>
    <pc:docChg chg="mod modSld addMainMaster delMainMaster">
      <pc:chgData name="Helena Hossain (2512052)" userId="S::2512052@student.uwtsd.ac.uk::64bc2617-df66-42a9-b854-b1cd70d898f9" providerId="AD" clId="Web-{49FE3ACF-3594-3F05-407F-F0C6A0B603B6}" dt="2026-02-25T12:40:06.813" v="121"/>
      <pc:docMkLst>
        <pc:docMk/>
      </pc:docMkLst>
      <pc:sldChg chg="modSp mod modClrScheme chgLayout">
        <pc:chgData name="Helena Hossain (2512052)" userId="S::2512052@student.uwtsd.ac.uk::64bc2617-df66-42a9-b854-b1cd70d898f9" providerId="AD" clId="Web-{49FE3ACF-3594-3F05-407F-F0C6A0B603B6}" dt="2026-02-25T11:06:10.727" v="8"/>
        <pc:sldMkLst>
          <pc:docMk/>
          <pc:sldMk cId="2563627717" sldId="256"/>
        </pc:sldMkLst>
        <pc:spChg chg="mod ord">
          <ac:chgData name="Helena Hossain (2512052)" userId="S::2512052@student.uwtsd.ac.uk::64bc2617-df66-42a9-b854-b1cd70d898f9" providerId="AD" clId="Web-{49FE3ACF-3594-3F05-407F-F0C6A0B603B6}" dt="2026-02-25T11:06:10.727" v="8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 modClrScheme chgLayout">
        <pc:chgData name="Helena Hossain (2512052)" userId="S::2512052@student.uwtsd.ac.uk::64bc2617-df66-42a9-b854-b1cd70d898f9" providerId="AD" clId="Web-{49FE3ACF-3594-3F05-407F-F0C6A0B603B6}" dt="2026-02-25T11:06:10.727" v="8"/>
        <pc:sldMkLst>
          <pc:docMk/>
          <pc:sldMk cId="2715806010" sldId="257"/>
        </pc:sldMkLst>
        <pc:spChg chg="mod ord">
          <ac:chgData name="Helena Hossain (2512052)" userId="S::2512052@student.uwtsd.ac.uk::64bc2617-df66-42a9-b854-b1cd70d898f9" providerId="AD" clId="Web-{49FE3ACF-3594-3F05-407F-F0C6A0B603B6}" dt="2026-02-25T11:06:10.727" v="8"/>
          <ac:spMkLst>
            <pc:docMk/>
            <pc:sldMk cId="2715806010" sldId="257"/>
            <ac:spMk id="2" creationId="{84E262C7-2C0D-83A7-4B68-88CCFBE724BB}"/>
          </ac:spMkLst>
        </pc:spChg>
        <pc:spChg chg="mod ord">
          <ac:chgData name="Helena Hossain (2512052)" userId="S::2512052@student.uwtsd.ac.uk::64bc2617-df66-42a9-b854-b1cd70d898f9" providerId="AD" clId="Web-{49FE3ACF-3594-3F05-407F-F0C6A0B603B6}" dt="2026-02-25T11:06:10.727" v="8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 modClrScheme chgLayout">
        <pc:chgData name="Helena Hossain (2512052)" userId="S::2512052@student.uwtsd.ac.uk::64bc2617-df66-42a9-b854-b1cd70d898f9" providerId="AD" clId="Web-{49FE3ACF-3594-3F05-407F-F0C6A0B603B6}" dt="2026-02-25T11:06:10.727" v="8"/>
        <pc:sldMkLst>
          <pc:docMk/>
          <pc:sldMk cId="2897957523" sldId="258"/>
        </pc:sldMkLst>
        <pc:spChg chg="mod ord">
          <ac:chgData name="Helena Hossain (2512052)" userId="S::2512052@student.uwtsd.ac.uk::64bc2617-df66-42a9-b854-b1cd70d898f9" providerId="AD" clId="Web-{49FE3ACF-3594-3F05-407F-F0C6A0B603B6}" dt="2026-02-25T11:06:10.727" v="8"/>
          <ac:spMkLst>
            <pc:docMk/>
            <pc:sldMk cId="2897957523" sldId="258"/>
            <ac:spMk id="2" creationId="{4351C092-CB50-5179-72FB-94CBECED5425}"/>
          </ac:spMkLst>
        </pc:spChg>
        <pc:spChg chg="mod ord">
          <ac:chgData name="Helena Hossain (2512052)" userId="S::2512052@student.uwtsd.ac.uk::64bc2617-df66-42a9-b854-b1cd70d898f9" providerId="AD" clId="Web-{49FE3ACF-3594-3F05-407F-F0C6A0B603B6}" dt="2026-02-25T11:06:10.727" v="8"/>
          <ac:spMkLst>
            <pc:docMk/>
            <pc:sldMk cId="2897957523" sldId="258"/>
            <ac:spMk id="3" creationId="{028A8359-438A-7EDF-F235-AE5BAE7FB208}"/>
          </ac:spMkLst>
        </pc:spChg>
      </pc:sldChg>
      <pc:sldChg chg="addSp delSp modSp mod modClrScheme chgLayout">
        <pc:chgData name="Helena Hossain (2512052)" userId="S::2512052@student.uwtsd.ac.uk::64bc2617-df66-42a9-b854-b1cd70d898f9" providerId="AD" clId="Web-{49FE3ACF-3594-3F05-407F-F0C6A0B603B6}" dt="2026-02-25T11:12:16.403" v="16" actId="14100"/>
        <pc:sldMkLst>
          <pc:docMk/>
          <pc:sldMk cId="1748499028" sldId="259"/>
        </pc:sldMkLst>
        <pc:spChg chg="mod ord">
          <ac:chgData name="Helena Hossain (2512052)" userId="S::2512052@student.uwtsd.ac.uk::64bc2617-df66-42a9-b854-b1cd70d898f9" providerId="AD" clId="Web-{49FE3ACF-3594-3F05-407F-F0C6A0B603B6}" dt="2026-02-25T11:06:10.727" v="8"/>
          <ac:spMkLst>
            <pc:docMk/>
            <pc:sldMk cId="1748499028" sldId="259"/>
            <ac:spMk id="2" creationId="{61C7DAA2-C26F-4546-8B0F-C81CFB47F842}"/>
          </ac:spMkLst>
        </pc:spChg>
        <pc:spChg chg="mod ord">
          <ac:chgData name="Helena Hossain (2512052)" userId="S::2512052@student.uwtsd.ac.uk::64bc2617-df66-42a9-b854-b1cd70d898f9" providerId="AD" clId="Web-{49FE3ACF-3594-3F05-407F-F0C6A0B603B6}" dt="2026-02-25T11:06:10.727" v="8"/>
          <ac:spMkLst>
            <pc:docMk/>
            <pc:sldMk cId="1748499028" sldId="259"/>
            <ac:spMk id="3" creationId="{F9C1CCB3-874D-5E4A-629C-E7AA4A8AB46C}"/>
          </ac:spMkLst>
        </pc:spChg>
      </pc:sldChg>
      <pc:sldChg chg="addSp delSp modSp mod modClrScheme chgLayout">
        <pc:chgData name="Helena Hossain (2512052)" userId="S::2512052@student.uwtsd.ac.uk::64bc2617-df66-42a9-b854-b1cd70d898f9" providerId="AD" clId="Web-{49FE3ACF-3594-3F05-407F-F0C6A0B603B6}" dt="2026-02-25T12:25:25.911" v="43" actId="1076"/>
        <pc:sldMkLst>
          <pc:docMk/>
          <pc:sldMk cId="1424087263" sldId="260"/>
        </pc:sldMkLst>
        <pc:spChg chg="mod ord">
          <ac:chgData name="Helena Hossain (2512052)" userId="S::2512052@student.uwtsd.ac.uk::64bc2617-df66-42a9-b854-b1cd70d898f9" providerId="AD" clId="Web-{49FE3ACF-3594-3F05-407F-F0C6A0B603B6}" dt="2026-02-25T11:06:10.727" v="8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Helena Hossain (2512052)" userId="S::2512052@student.uwtsd.ac.uk::64bc2617-df66-42a9-b854-b1cd70d898f9" providerId="AD" clId="Web-{49FE3ACF-3594-3F05-407F-F0C6A0B603B6}" dt="2026-02-25T12:23:56.250" v="40" actId="20577"/>
          <ac:spMkLst>
            <pc:docMk/>
            <pc:sldMk cId="1424087263" sldId="260"/>
            <ac:spMk id="3" creationId="{E73EC453-8E6E-AAA5-639A-7F2EB8FCDBC5}"/>
          </ac:spMkLst>
        </pc:spChg>
        <pc:picChg chg="add mod">
          <ac:chgData name="Helena Hossain (2512052)" userId="S::2512052@student.uwtsd.ac.uk::64bc2617-df66-42a9-b854-b1cd70d898f9" providerId="AD" clId="Web-{49FE3ACF-3594-3F05-407F-F0C6A0B603B6}" dt="2026-02-25T12:25:25.911" v="43" actId="1076"/>
          <ac:picMkLst>
            <pc:docMk/>
            <pc:sldMk cId="1424087263" sldId="260"/>
            <ac:picMk id="4" creationId="{C79DCA3D-FE0F-6896-B31A-497088D8AF76}"/>
          </ac:picMkLst>
        </pc:picChg>
      </pc:sldChg>
      <pc:sldChg chg="addSp modSp mod setBg modClrScheme chgLayout">
        <pc:chgData name="Helena Hossain (2512052)" userId="S::2512052@student.uwtsd.ac.uk::64bc2617-df66-42a9-b854-b1cd70d898f9" providerId="AD" clId="Web-{49FE3ACF-3594-3F05-407F-F0C6A0B603B6}" dt="2026-02-25T12:40:06.813" v="121"/>
        <pc:sldMkLst>
          <pc:docMk/>
          <pc:sldMk cId="3970473306" sldId="264"/>
        </pc:sldMkLst>
        <pc:spChg chg="mod ord">
          <ac:chgData name="Helena Hossain (2512052)" userId="S::2512052@student.uwtsd.ac.uk::64bc2617-df66-42a9-b854-b1cd70d898f9" providerId="AD" clId="Web-{49FE3ACF-3594-3F05-407F-F0C6A0B603B6}" dt="2026-02-25T12:40:06.813" v="121"/>
          <ac:spMkLst>
            <pc:docMk/>
            <pc:sldMk cId="3970473306" sldId="264"/>
            <ac:spMk id="2" creationId="{42D99987-98D1-706D-2E63-5B8DDBF317C6}"/>
          </ac:spMkLst>
        </pc:spChg>
        <pc:spChg chg="mod ord">
          <ac:chgData name="Helena Hossain (2512052)" userId="S::2512052@student.uwtsd.ac.uk::64bc2617-df66-42a9-b854-b1cd70d898f9" providerId="AD" clId="Web-{49FE3ACF-3594-3F05-407F-F0C6A0B603B6}" dt="2026-02-25T12:40:06.813" v="121"/>
          <ac:spMkLst>
            <pc:docMk/>
            <pc:sldMk cId="3970473306" sldId="264"/>
            <ac:spMk id="3" creationId="{4A53051C-8483-F6FD-7AB5-FC885653EC99}"/>
          </ac:spMkLst>
        </pc:spChg>
        <pc:spChg chg="add">
          <ac:chgData name="Helena Hossain (2512052)" userId="S::2512052@student.uwtsd.ac.uk::64bc2617-df66-42a9-b854-b1cd70d898f9" providerId="AD" clId="Web-{49FE3ACF-3594-3F05-407F-F0C6A0B603B6}" dt="2026-02-25T12:40:06.813" v="121"/>
          <ac:spMkLst>
            <pc:docMk/>
            <pc:sldMk cId="3970473306" sldId="264"/>
            <ac:spMk id="36" creationId="{CE6C63DC-BAE4-42B6-8FDF-F6467C2D23AC}"/>
          </ac:spMkLst>
        </pc:spChg>
        <pc:spChg chg="add">
          <ac:chgData name="Helena Hossain (2512052)" userId="S::2512052@student.uwtsd.ac.uk::64bc2617-df66-42a9-b854-b1cd70d898f9" providerId="AD" clId="Web-{49FE3ACF-3594-3F05-407F-F0C6A0B603B6}" dt="2026-02-25T12:40:06.813" v="121"/>
          <ac:spMkLst>
            <pc:docMk/>
            <pc:sldMk cId="3970473306" sldId="264"/>
            <ac:spMk id="38" creationId="{5BD23F8E-2E78-4C84-8EFB-FE6C8ACB7F1F}"/>
          </ac:spMkLst>
        </pc:spChg>
        <pc:spChg chg="add">
          <ac:chgData name="Helena Hossain (2512052)" userId="S::2512052@student.uwtsd.ac.uk::64bc2617-df66-42a9-b854-b1cd70d898f9" providerId="AD" clId="Web-{49FE3ACF-3594-3F05-407F-F0C6A0B603B6}" dt="2026-02-25T12:40:06.813" v="121"/>
          <ac:spMkLst>
            <pc:docMk/>
            <pc:sldMk cId="3970473306" sldId="264"/>
            <ac:spMk id="40" creationId="{F81819F9-8CAC-4A6C-8F06-0482027F9736}"/>
          </ac:spMkLst>
        </pc:spChg>
        <pc:spChg chg="add">
          <ac:chgData name="Helena Hossain (2512052)" userId="S::2512052@student.uwtsd.ac.uk::64bc2617-df66-42a9-b854-b1cd70d898f9" providerId="AD" clId="Web-{49FE3ACF-3594-3F05-407F-F0C6A0B603B6}" dt="2026-02-25T12:40:06.813" v="121"/>
          <ac:spMkLst>
            <pc:docMk/>
            <pc:sldMk cId="3970473306" sldId="264"/>
            <ac:spMk id="42" creationId="{4A98CC08-AEC2-4E8F-8F52-0F5C6372DB4F}"/>
          </ac:spMkLst>
        </pc:spChg>
        <pc:spChg chg="add">
          <ac:chgData name="Helena Hossain (2512052)" userId="S::2512052@student.uwtsd.ac.uk::64bc2617-df66-42a9-b854-b1cd70d898f9" providerId="AD" clId="Web-{49FE3ACF-3594-3F05-407F-F0C6A0B603B6}" dt="2026-02-25T12:40:06.813" v="121"/>
          <ac:spMkLst>
            <pc:docMk/>
            <pc:sldMk cId="3970473306" sldId="264"/>
            <ac:spMk id="72" creationId="{1310EFE2-B91D-47E7-B117-C2A802800A7C}"/>
          </ac:spMkLst>
        </pc:spChg>
        <pc:grpChg chg="add">
          <ac:chgData name="Helena Hossain (2512052)" userId="S::2512052@student.uwtsd.ac.uk::64bc2617-df66-42a9-b854-b1cd70d898f9" providerId="AD" clId="Web-{49FE3ACF-3594-3F05-407F-F0C6A0B603B6}" dt="2026-02-25T12:40:06.813" v="121"/>
          <ac:grpSpMkLst>
            <pc:docMk/>
            <pc:sldMk cId="3970473306" sldId="264"/>
            <ac:grpSpMk id="22" creationId="{0C4A17ED-96AA-44A6-A050-E1A7A1CDD9E7}"/>
          </ac:grpSpMkLst>
        </pc:grpChg>
        <pc:grpChg chg="add">
          <ac:chgData name="Helena Hossain (2512052)" userId="S::2512052@student.uwtsd.ac.uk::64bc2617-df66-42a9-b854-b1cd70d898f9" providerId="AD" clId="Web-{49FE3ACF-3594-3F05-407F-F0C6A0B603B6}" dt="2026-02-25T12:40:06.813" v="121"/>
          <ac:grpSpMkLst>
            <pc:docMk/>
            <pc:sldMk cId="3970473306" sldId="264"/>
            <ac:grpSpMk id="44" creationId="{5D1545E6-EB3C-4478-A661-A2CA963F129C}"/>
          </ac:grpSpMkLst>
        </pc:grpChg>
        <pc:grpChg chg="add">
          <ac:chgData name="Helena Hossain (2512052)" userId="S::2512052@student.uwtsd.ac.uk::64bc2617-df66-42a9-b854-b1cd70d898f9" providerId="AD" clId="Web-{49FE3ACF-3594-3F05-407F-F0C6A0B603B6}" dt="2026-02-25T12:40:06.813" v="121"/>
          <ac:grpSpMkLst>
            <pc:docMk/>
            <pc:sldMk cId="3970473306" sldId="264"/>
            <ac:grpSpMk id="58" creationId="{40A75861-F6C5-44A9-B161-B03701CBDE0C}"/>
          </ac:grpSpMkLst>
        </pc:grpChg>
      </pc:sldChg>
      <pc:sldChg chg="modSp mod modClrScheme chgLayout">
        <pc:chgData name="Helena Hossain (2512052)" userId="S::2512052@student.uwtsd.ac.uk::64bc2617-df66-42a9-b854-b1cd70d898f9" providerId="AD" clId="Web-{49FE3ACF-3594-3F05-407F-F0C6A0B603B6}" dt="2026-02-25T12:16:08.028" v="26" actId="20577"/>
        <pc:sldMkLst>
          <pc:docMk/>
          <pc:sldMk cId="359125969" sldId="265"/>
        </pc:sldMkLst>
        <pc:spChg chg="mod ord">
          <ac:chgData name="Helena Hossain (2512052)" userId="S::2512052@student.uwtsd.ac.uk::64bc2617-df66-42a9-b854-b1cd70d898f9" providerId="AD" clId="Web-{49FE3ACF-3594-3F05-407F-F0C6A0B603B6}" dt="2026-02-25T11:06:10.727" v="8"/>
          <ac:spMkLst>
            <pc:docMk/>
            <pc:sldMk cId="359125969" sldId="265"/>
            <ac:spMk id="2" creationId="{E07B30E9-9073-E60E-A7A9-048C6F3D6925}"/>
          </ac:spMkLst>
        </pc:spChg>
        <pc:spChg chg="mod ord">
          <ac:chgData name="Helena Hossain (2512052)" userId="S::2512052@student.uwtsd.ac.uk::64bc2617-df66-42a9-b854-b1cd70d898f9" providerId="AD" clId="Web-{49FE3ACF-3594-3F05-407F-F0C6A0B603B6}" dt="2026-02-25T12:16:08.028" v="26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 mod modClrScheme chgLayout">
        <pc:chgData name="Helena Hossain (2512052)" userId="S::2512052@student.uwtsd.ac.uk::64bc2617-df66-42a9-b854-b1cd70d898f9" providerId="AD" clId="Web-{49FE3ACF-3594-3F05-407F-F0C6A0B603B6}" dt="2026-02-25T11:06:10.727" v="8"/>
        <pc:sldMkLst>
          <pc:docMk/>
          <pc:sldMk cId="2850782885" sldId="266"/>
        </pc:sldMkLst>
        <pc:spChg chg="mod ord">
          <ac:chgData name="Helena Hossain (2512052)" userId="S::2512052@student.uwtsd.ac.uk::64bc2617-df66-42a9-b854-b1cd70d898f9" providerId="AD" clId="Web-{49FE3ACF-3594-3F05-407F-F0C6A0B603B6}" dt="2026-02-25T11:06:10.727" v="8"/>
          <ac:spMkLst>
            <pc:docMk/>
            <pc:sldMk cId="2850782885" sldId="266"/>
            <ac:spMk id="2" creationId="{522107DF-28D1-AECE-299A-375E6A01AF85}"/>
          </ac:spMkLst>
        </pc:spChg>
      </pc:sldChg>
      <pc:sldChg chg="addSp modSp mod modClrScheme chgLayout">
        <pc:chgData name="Helena Hossain (2512052)" userId="S::2512052@student.uwtsd.ac.uk::64bc2617-df66-42a9-b854-b1cd70d898f9" providerId="AD" clId="Web-{49FE3ACF-3594-3F05-407F-F0C6A0B603B6}" dt="2026-02-25T11:22:51.881" v="19" actId="1076"/>
        <pc:sldMkLst>
          <pc:docMk/>
          <pc:sldMk cId="1917974163" sldId="267"/>
        </pc:sldMkLst>
        <pc:spChg chg="mod ord">
          <ac:chgData name="Helena Hossain (2512052)" userId="S::2512052@student.uwtsd.ac.uk::64bc2617-df66-42a9-b854-b1cd70d898f9" providerId="AD" clId="Web-{49FE3ACF-3594-3F05-407F-F0C6A0B603B6}" dt="2026-02-25T11:06:10.727" v="8"/>
          <ac:spMkLst>
            <pc:docMk/>
            <pc:sldMk cId="1917974163" sldId="267"/>
            <ac:spMk id="2" creationId="{631727AA-2A4B-7459-64F6-8CB68974F0E3}"/>
          </ac:spMkLst>
        </pc:spChg>
        <pc:spChg chg="mod ord">
          <ac:chgData name="Helena Hossain (2512052)" userId="S::2512052@student.uwtsd.ac.uk::64bc2617-df66-42a9-b854-b1cd70d898f9" providerId="AD" clId="Web-{49FE3ACF-3594-3F05-407F-F0C6A0B603B6}" dt="2026-02-25T11:06:10.727" v="8"/>
          <ac:spMkLst>
            <pc:docMk/>
            <pc:sldMk cId="1917974163" sldId="267"/>
            <ac:spMk id="3" creationId="{C71705AF-A114-46D3-808C-4A69D3AE5A69}"/>
          </ac:spMkLst>
        </pc:spChg>
        <pc:picChg chg="add mod">
          <ac:chgData name="Helena Hossain (2512052)" userId="S::2512052@student.uwtsd.ac.uk::64bc2617-df66-42a9-b854-b1cd70d898f9" providerId="AD" clId="Web-{49FE3ACF-3594-3F05-407F-F0C6A0B603B6}" dt="2026-02-25T11:22:51.881" v="19" actId="1076"/>
          <ac:picMkLst>
            <pc:docMk/>
            <pc:sldMk cId="1917974163" sldId="267"/>
            <ac:picMk id="4" creationId="{8F708687-F028-1423-2630-05660569003A}"/>
          </ac:picMkLst>
        </pc:picChg>
      </pc:sldChg>
      <pc:sldChg chg="modSp mod modClrScheme chgLayout">
        <pc:chgData name="Helena Hossain (2512052)" userId="S::2512052@student.uwtsd.ac.uk::64bc2617-df66-42a9-b854-b1cd70d898f9" providerId="AD" clId="Web-{49FE3ACF-3594-3F05-407F-F0C6A0B603B6}" dt="2026-02-25T11:06:10.727" v="8"/>
        <pc:sldMkLst>
          <pc:docMk/>
          <pc:sldMk cId="3645478630" sldId="268"/>
        </pc:sldMkLst>
        <pc:spChg chg="mod ord">
          <ac:chgData name="Helena Hossain (2512052)" userId="S::2512052@student.uwtsd.ac.uk::64bc2617-df66-42a9-b854-b1cd70d898f9" providerId="AD" clId="Web-{49FE3ACF-3594-3F05-407F-F0C6A0B603B6}" dt="2026-02-25T11:06:10.727" v="8"/>
          <ac:spMkLst>
            <pc:docMk/>
            <pc:sldMk cId="3645478630" sldId="268"/>
            <ac:spMk id="2" creationId="{3FC915AA-9AD6-9DEC-20C0-9E11999F2E2F}"/>
          </ac:spMkLst>
        </pc:spChg>
        <pc:spChg chg="mod ord">
          <ac:chgData name="Helena Hossain (2512052)" userId="S::2512052@student.uwtsd.ac.uk::64bc2617-df66-42a9-b854-b1cd70d898f9" providerId="AD" clId="Web-{49FE3ACF-3594-3F05-407F-F0C6A0B603B6}" dt="2026-02-25T11:06:10.727" v="8"/>
          <ac:spMkLst>
            <pc:docMk/>
            <pc:sldMk cId="3645478630" sldId="268"/>
            <ac:spMk id="3" creationId="{6ED3E622-CB09-1362-15C9-BF616871B4C4}"/>
          </ac:spMkLst>
        </pc:spChg>
      </pc:sldChg>
      <pc:sldMasterChg chg="add addSldLayout modSldLayout">
        <pc:chgData name="Helena Hossain (2512052)" userId="S::2512052@student.uwtsd.ac.uk::64bc2617-df66-42a9-b854-b1cd70d898f9" providerId="AD" clId="Web-{49FE3ACF-3594-3F05-407F-F0C6A0B603B6}" dt="2026-02-25T11:06:10.727" v="8"/>
        <pc:sldMasterMkLst>
          <pc:docMk/>
          <pc:sldMasterMk cId="201850192" sldId="2147483747"/>
        </pc:sldMasterMkLst>
        <pc:sldLayoutChg chg="add mod replId">
          <pc:chgData name="Helena Hossain (2512052)" userId="S::2512052@student.uwtsd.ac.uk::64bc2617-df66-42a9-b854-b1cd70d898f9" providerId="AD" clId="Web-{49FE3ACF-3594-3F05-407F-F0C6A0B603B6}" dt="2026-02-25T11:06:10.727" v="8"/>
          <pc:sldLayoutMkLst>
            <pc:docMk/>
            <pc:sldMasterMk cId="201850192" sldId="2147483747"/>
            <pc:sldLayoutMk cId="2489898391" sldId="2147483748"/>
          </pc:sldLayoutMkLst>
        </pc:sldLayoutChg>
        <pc:sldLayoutChg chg="add mod replId">
          <pc:chgData name="Helena Hossain (2512052)" userId="S::2512052@student.uwtsd.ac.uk::64bc2617-df66-42a9-b854-b1cd70d898f9" providerId="AD" clId="Web-{49FE3ACF-3594-3F05-407F-F0C6A0B603B6}" dt="2026-02-25T11:06:10.727" v="8"/>
          <pc:sldLayoutMkLst>
            <pc:docMk/>
            <pc:sldMasterMk cId="201850192" sldId="2147483747"/>
            <pc:sldLayoutMk cId="4290544448" sldId="2147483749"/>
          </pc:sldLayoutMkLst>
        </pc:sldLayoutChg>
        <pc:sldLayoutChg chg="add mod replId">
          <pc:chgData name="Helena Hossain (2512052)" userId="S::2512052@student.uwtsd.ac.uk::64bc2617-df66-42a9-b854-b1cd70d898f9" providerId="AD" clId="Web-{49FE3ACF-3594-3F05-407F-F0C6A0B603B6}" dt="2026-02-25T11:06:10.727" v="8"/>
          <pc:sldLayoutMkLst>
            <pc:docMk/>
            <pc:sldMasterMk cId="201850192" sldId="2147483747"/>
            <pc:sldLayoutMk cId="3761831652" sldId="2147483750"/>
          </pc:sldLayoutMkLst>
        </pc:sldLayoutChg>
        <pc:sldLayoutChg chg="add mod replId">
          <pc:chgData name="Helena Hossain (2512052)" userId="S::2512052@student.uwtsd.ac.uk::64bc2617-df66-42a9-b854-b1cd70d898f9" providerId="AD" clId="Web-{49FE3ACF-3594-3F05-407F-F0C6A0B603B6}" dt="2026-02-25T11:06:10.727" v="8"/>
          <pc:sldLayoutMkLst>
            <pc:docMk/>
            <pc:sldMasterMk cId="201850192" sldId="2147483747"/>
            <pc:sldLayoutMk cId="420230569" sldId="2147483751"/>
          </pc:sldLayoutMkLst>
        </pc:sldLayoutChg>
        <pc:sldLayoutChg chg="add mod replId">
          <pc:chgData name="Helena Hossain (2512052)" userId="S::2512052@student.uwtsd.ac.uk::64bc2617-df66-42a9-b854-b1cd70d898f9" providerId="AD" clId="Web-{49FE3ACF-3594-3F05-407F-F0C6A0B603B6}" dt="2026-02-25T11:06:10.727" v="8"/>
          <pc:sldLayoutMkLst>
            <pc:docMk/>
            <pc:sldMasterMk cId="201850192" sldId="2147483747"/>
            <pc:sldLayoutMk cId="1887511972" sldId="2147483752"/>
          </pc:sldLayoutMkLst>
        </pc:sldLayoutChg>
        <pc:sldLayoutChg chg="add mod replId">
          <pc:chgData name="Helena Hossain (2512052)" userId="S::2512052@student.uwtsd.ac.uk::64bc2617-df66-42a9-b854-b1cd70d898f9" providerId="AD" clId="Web-{49FE3ACF-3594-3F05-407F-F0C6A0B603B6}" dt="2026-02-25T11:06:10.727" v="8"/>
          <pc:sldLayoutMkLst>
            <pc:docMk/>
            <pc:sldMasterMk cId="201850192" sldId="2147483747"/>
            <pc:sldLayoutMk cId="3329044165" sldId="2147483753"/>
          </pc:sldLayoutMkLst>
        </pc:sldLayoutChg>
        <pc:sldLayoutChg chg="add mod replId">
          <pc:chgData name="Helena Hossain (2512052)" userId="S::2512052@student.uwtsd.ac.uk::64bc2617-df66-42a9-b854-b1cd70d898f9" providerId="AD" clId="Web-{49FE3ACF-3594-3F05-407F-F0C6A0B603B6}" dt="2026-02-25T11:06:10.727" v="8"/>
          <pc:sldLayoutMkLst>
            <pc:docMk/>
            <pc:sldMasterMk cId="201850192" sldId="2147483747"/>
            <pc:sldLayoutMk cId="2571837222" sldId="2147483754"/>
          </pc:sldLayoutMkLst>
        </pc:sldLayoutChg>
        <pc:sldLayoutChg chg="add mod replId">
          <pc:chgData name="Helena Hossain (2512052)" userId="S::2512052@student.uwtsd.ac.uk::64bc2617-df66-42a9-b854-b1cd70d898f9" providerId="AD" clId="Web-{49FE3ACF-3594-3F05-407F-F0C6A0B603B6}" dt="2026-02-25T11:06:10.727" v="8"/>
          <pc:sldLayoutMkLst>
            <pc:docMk/>
            <pc:sldMasterMk cId="201850192" sldId="2147483747"/>
            <pc:sldLayoutMk cId="3401729324" sldId="2147483755"/>
          </pc:sldLayoutMkLst>
        </pc:sldLayoutChg>
        <pc:sldLayoutChg chg="add mod replId">
          <pc:chgData name="Helena Hossain (2512052)" userId="S::2512052@student.uwtsd.ac.uk::64bc2617-df66-42a9-b854-b1cd70d898f9" providerId="AD" clId="Web-{49FE3ACF-3594-3F05-407F-F0C6A0B603B6}" dt="2026-02-25T11:06:10.727" v="8"/>
          <pc:sldLayoutMkLst>
            <pc:docMk/>
            <pc:sldMasterMk cId="201850192" sldId="2147483747"/>
            <pc:sldLayoutMk cId="705754206" sldId="2147483756"/>
          </pc:sldLayoutMkLst>
        </pc:sldLayoutChg>
        <pc:sldLayoutChg chg="add mod replId">
          <pc:chgData name="Helena Hossain (2512052)" userId="S::2512052@student.uwtsd.ac.uk::64bc2617-df66-42a9-b854-b1cd70d898f9" providerId="AD" clId="Web-{49FE3ACF-3594-3F05-407F-F0C6A0B603B6}" dt="2026-02-25T11:06:10.727" v="8"/>
          <pc:sldLayoutMkLst>
            <pc:docMk/>
            <pc:sldMasterMk cId="201850192" sldId="2147483747"/>
            <pc:sldLayoutMk cId="1544652702" sldId="2147483757"/>
          </pc:sldLayoutMkLst>
        </pc:sldLayoutChg>
        <pc:sldLayoutChg chg="add mod replId">
          <pc:chgData name="Helena Hossain (2512052)" userId="S::2512052@student.uwtsd.ac.uk::64bc2617-df66-42a9-b854-b1cd70d898f9" providerId="AD" clId="Web-{49FE3ACF-3594-3F05-407F-F0C6A0B603B6}" dt="2026-02-25T11:06:10.727" v="8"/>
          <pc:sldLayoutMkLst>
            <pc:docMk/>
            <pc:sldMasterMk cId="201850192" sldId="2147483747"/>
            <pc:sldLayoutMk cId="1128797777" sldId="2147483758"/>
          </pc:sldLayoutMkLst>
        </pc:sldLayoutChg>
        <pc:sldLayoutChg chg="add mod replId">
          <pc:chgData name="Helena Hossain (2512052)" userId="S::2512052@student.uwtsd.ac.uk::64bc2617-df66-42a9-b854-b1cd70d898f9" providerId="AD" clId="Web-{49FE3ACF-3594-3F05-407F-F0C6A0B603B6}" dt="2026-02-25T11:06:10.727" v="8"/>
          <pc:sldLayoutMkLst>
            <pc:docMk/>
            <pc:sldMasterMk cId="201850192" sldId="2147483747"/>
            <pc:sldLayoutMk cId="387305042" sldId="2147483759"/>
          </pc:sldLayoutMkLst>
        </pc:sldLayoutChg>
        <pc:sldLayoutChg chg="add mod replId">
          <pc:chgData name="Helena Hossain (2512052)" userId="S::2512052@student.uwtsd.ac.uk::64bc2617-df66-42a9-b854-b1cd70d898f9" providerId="AD" clId="Web-{49FE3ACF-3594-3F05-407F-F0C6A0B603B6}" dt="2026-02-25T11:06:10.727" v="8"/>
          <pc:sldLayoutMkLst>
            <pc:docMk/>
            <pc:sldMasterMk cId="201850192" sldId="2147483747"/>
            <pc:sldLayoutMk cId="1894691571" sldId="2147483760"/>
          </pc:sldLayoutMkLst>
        </pc:sldLayoutChg>
        <pc:sldLayoutChg chg="add mod replId">
          <pc:chgData name="Helena Hossain (2512052)" userId="S::2512052@student.uwtsd.ac.uk::64bc2617-df66-42a9-b854-b1cd70d898f9" providerId="AD" clId="Web-{49FE3ACF-3594-3F05-407F-F0C6A0B603B6}" dt="2026-02-25T11:06:10.727" v="8"/>
          <pc:sldLayoutMkLst>
            <pc:docMk/>
            <pc:sldMasterMk cId="201850192" sldId="2147483747"/>
            <pc:sldLayoutMk cId="425312281" sldId="2147483761"/>
          </pc:sldLayoutMkLst>
        </pc:sldLayoutChg>
        <pc:sldLayoutChg chg="add mod replId">
          <pc:chgData name="Helena Hossain (2512052)" userId="S::2512052@student.uwtsd.ac.uk::64bc2617-df66-42a9-b854-b1cd70d898f9" providerId="AD" clId="Web-{49FE3ACF-3594-3F05-407F-F0C6A0B603B6}" dt="2026-02-25T11:06:10.727" v="8"/>
          <pc:sldLayoutMkLst>
            <pc:docMk/>
            <pc:sldMasterMk cId="201850192" sldId="2147483747"/>
            <pc:sldLayoutMk cId="2244786540" sldId="2147483762"/>
          </pc:sldLayoutMkLst>
        </pc:sldLayoutChg>
        <pc:sldLayoutChg chg="add mod replId">
          <pc:chgData name="Helena Hossain (2512052)" userId="S::2512052@student.uwtsd.ac.uk::64bc2617-df66-42a9-b854-b1cd70d898f9" providerId="AD" clId="Web-{49FE3ACF-3594-3F05-407F-F0C6A0B603B6}" dt="2026-02-25T11:06:10.727" v="8"/>
          <pc:sldLayoutMkLst>
            <pc:docMk/>
            <pc:sldMasterMk cId="201850192" sldId="2147483747"/>
            <pc:sldLayoutMk cId="397148177" sldId="214748376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441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898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544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831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30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511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044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837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72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754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652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287977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050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946915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122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7865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48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50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  <p:sldLayoutId id="2147483759" r:id="rId12"/>
    <p:sldLayoutId id="2147483760" r:id="rId13"/>
    <p:sldLayoutId id="2147483761" r:id="rId14"/>
    <p:sldLayoutId id="2147483762" r:id="rId15"/>
    <p:sldLayoutId id="214748376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52091" y="1438665"/>
            <a:ext cx="9901399" cy="3586798"/>
          </a:xfrm>
        </p:spPr>
        <p:txBody>
          <a:bodyPr>
            <a:normAutofit/>
          </a:bodyPr>
          <a:lstStyle/>
          <a:p>
            <a:r>
              <a:rPr lang="en-GB" sz="3200">
                <a:latin typeface="A"/>
              </a:rPr>
              <a:t>MODULE NAME: Problem Solving and Decision Making 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MODULE CODE: LCLM4004 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STUDENT NAME: Helena Hossain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STUDENT ID: 2512052 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LECTURER: Anita Nan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20410" y="1519210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51C637-23F8-C740-AE9D-A377FCAAE6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4237" y="147637"/>
            <a:ext cx="2295525" cy="229552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2A08C33-6020-0096-D262-969FCD3B0E3D}"/>
              </a:ext>
            </a:extLst>
          </p:cNvPr>
          <p:cNvSpPr/>
          <p:nvPr/>
        </p:nvSpPr>
        <p:spPr>
          <a:xfrm>
            <a:off x="9774237" y="2692400"/>
            <a:ext cx="2295525" cy="9652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/>
              <a:t>https://www.interflora.co.uk/product/ultimate-luxury-bright-bouquet-cchtb1200s?gad_source=1&amp;gad_campaignid=21984115329&amp;gbraid=0AAAAAD_QeSVw6XQdb6nPBReePeis5fIYa&amp;gclid=EAIaIQobChMI2sW01eCEkwMVpYtQBh3u7wGUEAQYAiABEgLakfD_BwE</a:t>
            </a: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" name="Group 7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79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2" name="Group 91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93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6" name="Rectangle 105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8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10" name="Rectangle 109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4" name="Group 113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15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3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4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5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8" name="Group 127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29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0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1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2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3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4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5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6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7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8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9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0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4602" y="228601"/>
            <a:ext cx="3181597" cy="11823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59112" y="1640329"/>
            <a:ext cx="4591280" cy="326338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endParaRPr lang="en-US" sz="1600" b="1" dirty="0">
              <a:latin typeface="Arial"/>
              <a:ea typeface="Calibri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1600" b="1" dirty="0">
                <a:latin typeface="Arial"/>
                <a:cs typeface="Arial"/>
              </a:rPr>
              <a:t>Green Haven Florist.</a:t>
            </a:r>
          </a:p>
          <a:p>
            <a:pPr marL="285750" indent="-285750">
              <a:lnSpc>
                <a:spcPct val="90000"/>
              </a:lnSpc>
              <a:buFont typeface="Arial" charset="2"/>
              <a:buChar char="•"/>
            </a:pPr>
            <a:r>
              <a:rPr lang="en-US" sz="1600" b="1" dirty="0">
                <a:latin typeface="Arial"/>
                <a:cs typeface="Arial"/>
              </a:rPr>
              <a:t>Recently Sales have declined.</a:t>
            </a:r>
          </a:p>
          <a:p>
            <a:pPr marL="285750" indent="-285750">
              <a:lnSpc>
                <a:spcPct val="90000"/>
              </a:lnSpc>
              <a:buFont typeface="Arial" charset="2"/>
              <a:buChar char="•"/>
            </a:pPr>
            <a:r>
              <a:rPr lang="en-US" sz="1600" b="1" dirty="0">
                <a:latin typeface="Arial"/>
                <a:cs typeface="Arial"/>
              </a:rPr>
              <a:t>This is because due to rising costs, reduced foot traffic and stronger competition.</a:t>
            </a:r>
          </a:p>
          <a:p>
            <a:pPr marL="285750" indent="-285750">
              <a:lnSpc>
                <a:spcPct val="90000"/>
              </a:lnSpc>
              <a:buFont typeface="Arial" charset="2"/>
              <a:buChar char="•"/>
            </a:pPr>
            <a:r>
              <a:rPr lang="en-US" sz="1600" b="1" dirty="0">
                <a:latin typeface="Arial"/>
                <a:cs typeface="Arial"/>
              </a:rPr>
              <a:t>I will explain the key external factors affecting the business.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214705-4304-AA48-674D-5699B8B035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8" r="844" b="-2"/>
          <a:stretch>
            <a:fillRect/>
          </a:stretch>
        </p:blipFill>
        <p:spPr>
          <a:xfrm>
            <a:off x="929675" y="1250067"/>
            <a:ext cx="4213521" cy="4326599"/>
          </a:xfrm>
          <a:prstGeom prst="rect">
            <a:avLst/>
          </a:prstGeom>
        </p:spPr>
      </p:pic>
      <p:sp>
        <p:nvSpPr>
          <p:cNvPr id="142" name="Rectangle 141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4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45B6715-D241-86E6-AFA4-BC80E052AF19}"/>
              </a:ext>
            </a:extLst>
          </p:cNvPr>
          <p:cNvSpPr/>
          <p:nvPr/>
        </p:nvSpPr>
        <p:spPr>
          <a:xfrm>
            <a:off x="642259" y="6085840"/>
            <a:ext cx="4820967" cy="1514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/>
              <a:t>https://www.facebook.com/greenhavenfloristry/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 fontScale="92500" lnSpcReduction="2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Founded in 2016.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Sells flowers like orchids and tulips.</a:t>
            </a:r>
            <a:endParaRPr lang="en-GB" sz="1900" b="1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19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Supports local events and businesses.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Provide bespoke, high quality floral arrangement.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Catering walk in customer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Customising floral displays for wedding and event clients.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Provides eco-friendly packaging.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Uses biodegradable wrapping and recyclable materials.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Environmentally conscious consumers who value sustainability.</a:t>
            </a:r>
          </a:p>
          <a:p>
            <a:pPr marL="342900" indent="-342900">
              <a:buFont typeface="Arial" charset="2"/>
              <a:buChar char="•"/>
            </a:pPr>
            <a:endParaRPr lang="en-GB" sz="1900" b="1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E69ED5-2BC5-6799-5361-16E0E24978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6080" y="947347"/>
            <a:ext cx="3895920" cy="219551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09D460F-CFAE-F595-BE8E-DB57F944FED9}"/>
              </a:ext>
            </a:extLst>
          </p:cNvPr>
          <p:cNvSpPr/>
          <p:nvPr/>
        </p:nvSpPr>
        <p:spPr>
          <a:xfrm>
            <a:off x="9777984" y="3261360"/>
            <a:ext cx="2414016" cy="24875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/>
              <a:t>https://www.facebook.com/greenhavenfloristry/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0420" y="74641"/>
            <a:ext cx="8915399" cy="713232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61113" y="708726"/>
            <a:ext cx="7064900" cy="6149273"/>
          </a:xfrm>
        </p:spPr>
        <p:txBody>
          <a:bodyPr>
            <a:normAutofit fontScale="77500" lnSpcReduction="20000"/>
          </a:bodyPr>
          <a:lstStyle/>
          <a:p>
            <a:r>
              <a:rPr lang="en-GB" sz="4100" b="1" dirty="0">
                <a:solidFill>
                  <a:srgbClr val="FF0000"/>
                </a:solidFill>
                <a:latin typeface="Arial"/>
                <a:cs typeface="Arial"/>
              </a:rPr>
              <a:t>5W2H</a:t>
            </a:r>
          </a:p>
          <a:p>
            <a:r>
              <a:rPr lang="en-GB" sz="2300" b="1" dirty="0">
                <a:solidFill>
                  <a:schemeClr val="tx1"/>
                </a:solidFill>
                <a:latin typeface="Arial"/>
                <a:cs typeface="Arial"/>
              </a:rPr>
              <a:t>Who: </a:t>
            </a:r>
            <a:r>
              <a:rPr lang="en-GB" sz="23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Liam and Priya Patel</a:t>
            </a:r>
          </a:p>
          <a:p>
            <a:r>
              <a:rPr lang="en-GB" sz="2300" b="1" dirty="0">
                <a:solidFill>
                  <a:schemeClr val="tx1"/>
                </a:solidFill>
                <a:latin typeface="Arial"/>
                <a:cs typeface="Arial"/>
              </a:rPr>
              <a:t>What: </a:t>
            </a:r>
            <a:r>
              <a:rPr lang="en-GB" sz="2300" dirty="0">
                <a:solidFill>
                  <a:schemeClr val="tx1"/>
                </a:solidFill>
                <a:latin typeface="Arial"/>
                <a:cs typeface="Arial"/>
              </a:rPr>
              <a:t>Substantial fall in revenue and fewer customer.</a:t>
            </a:r>
          </a:p>
          <a:p>
            <a:r>
              <a:rPr lang="en-GB" sz="2300" b="1" dirty="0">
                <a:solidFill>
                  <a:schemeClr val="tx1"/>
                </a:solidFill>
                <a:latin typeface="Arial"/>
                <a:cs typeface="Arial"/>
              </a:rPr>
              <a:t>Where: </a:t>
            </a:r>
            <a:r>
              <a:rPr lang="en-GB" sz="2300" dirty="0">
                <a:solidFill>
                  <a:schemeClr val="tx1"/>
                </a:solidFill>
                <a:latin typeface="Arial"/>
                <a:cs typeface="Arial"/>
              </a:rPr>
              <a:t>Norwich, UK.</a:t>
            </a:r>
          </a:p>
          <a:p>
            <a:r>
              <a:rPr lang="en-GB" sz="2300" b="1" dirty="0">
                <a:solidFill>
                  <a:schemeClr val="tx1"/>
                </a:solidFill>
                <a:latin typeface="Arial"/>
                <a:cs typeface="Arial"/>
              </a:rPr>
              <a:t>When: </a:t>
            </a:r>
            <a:r>
              <a:rPr lang="en-GB" sz="2300" dirty="0">
                <a:solidFill>
                  <a:schemeClr val="tx1"/>
                </a:solidFill>
                <a:latin typeface="Arial"/>
                <a:cs typeface="Arial"/>
              </a:rPr>
              <a:t>Over the past year.</a:t>
            </a:r>
          </a:p>
          <a:p>
            <a:r>
              <a:rPr lang="en-GB" sz="2300" b="1" dirty="0">
                <a:solidFill>
                  <a:schemeClr val="tx1"/>
                </a:solidFill>
                <a:latin typeface="Arial"/>
                <a:cs typeface="Arial"/>
              </a:rPr>
              <a:t>Why: </a:t>
            </a:r>
          </a:p>
          <a:p>
            <a:pPr marL="857250" indent="-857250">
              <a:buFont typeface="Arial" charset="2"/>
              <a:buChar char="•"/>
            </a:pPr>
            <a:r>
              <a:rPr lang="en-GB" sz="2300" dirty="0">
                <a:solidFill>
                  <a:schemeClr val="tx1"/>
                </a:solidFill>
                <a:latin typeface="Arial"/>
                <a:cs typeface="Arial"/>
              </a:rPr>
              <a:t>Rising costs of flowers and sustainable materials.</a:t>
            </a:r>
          </a:p>
          <a:p>
            <a:pPr marL="857250" indent="-857250">
              <a:buFont typeface="Arial" charset="2"/>
              <a:buChar char="•"/>
            </a:pPr>
            <a:r>
              <a:rPr lang="en-GB" sz="2300" dirty="0">
                <a:solidFill>
                  <a:schemeClr val="tx1"/>
                </a:solidFill>
                <a:latin typeface="Arial"/>
                <a:cs typeface="Arial"/>
              </a:rPr>
              <a:t>Increased competition. </a:t>
            </a:r>
          </a:p>
          <a:p>
            <a:pPr marL="857250" indent="-857250">
              <a:buFont typeface="Arial" charset="2"/>
              <a:buChar char="•"/>
            </a:pPr>
            <a:r>
              <a:rPr lang="en-GB" sz="2300" dirty="0">
                <a:latin typeface="Arial"/>
                <a:cs typeface="Arial"/>
              </a:rPr>
              <a:t>Limited digital marketing.</a:t>
            </a:r>
          </a:p>
          <a:p>
            <a:pPr marL="857250" indent="-857250">
              <a:buFont typeface="Arial" charset="2"/>
              <a:buChar char="•"/>
            </a:pPr>
            <a:r>
              <a:rPr lang="en-GB" sz="2300" dirty="0">
                <a:solidFill>
                  <a:schemeClr val="tx1"/>
                </a:solidFill>
                <a:latin typeface="Arial"/>
                <a:cs typeface="Arial"/>
              </a:rPr>
              <a:t>An outdated website and difficult to navigate.</a:t>
            </a:r>
          </a:p>
          <a:p>
            <a:pPr marL="857250" indent="-857250">
              <a:buFont typeface="Arial" charset="2"/>
              <a:buChar char="•"/>
            </a:pPr>
            <a:r>
              <a:rPr lang="en-GB" sz="2300" dirty="0">
                <a:solidFill>
                  <a:schemeClr val="tx1"/>
                </a:solidFill>
                <a:latin typeface="Arial"/>
                <a:cs typeface="Arial"/>
              </a:rPr>
              <a:t>Reduced walk in customer due to local business closure.</a:t>
            </a:r>
          </a:p>
          <a:p>
            <a:r>
              <a:rPr lang="en-GB" sz="2300" b="1" dirty="0">
                <a:solidFill>
                  <a:schemeClr val="tx1"/>
                </a:solidFill>
                <a:latin typeface="Arial"/>
                <a:cs typeface="Arial"/>
              </a:rPr>
              <a:t>How: </a:t>
            </a:r>
          </a:p>
          <a:p>
            <a:pPr marL="857250" indent="-857250">
              <a:buFont typeface="Arial" charset="2"/>
              <a:buChar char="•"/>
            </a:pPr>
            <a:r>
              <a:rPr lang="en-GB" sz="2300" dirty="0">
                <a:solidFill>
                  <a:schemeClr val="tx1"/>
                </a:solidFill>
                <a:latin typeface="Arial"/>
                <a:cs typeface="Arial"/>
              </a:rPr>
              <a:t>Reduced foot traffic significantly.</a:t>
            </a:r>
          </a:p>
          <a:p>
            <a:pPr marL="857250" indent="-857250">
              <a:buFont typeface="Arial" charset="2"/>
              <a:buChar char="•"/>
            </a:pPr>
            <a:r>
              <a:rPr lang="en-GB" sz="2300" dirty="0">
                <a:solidFill>
                  <a:schemeClr val="tx1"/>
                </a:solidFill>
                <a:latin typeface="Arial"/>
                <a:cs typeface="Arial"/>
              </a:rPr>
              <a:t>Less in store sale leading to tightened cash flow.</a:t>
            </a:r>
          </a:p>
          <a:p>
            <a:pPr marL="857250" indent="-857250">
              <a:buFont typeface="Arial" charset="2"/>
              <a:buChar char="•"/>
            </a:pPr>
            <a:r>
              <a:rPr lang="en-GB" sz="2300" dirty="0">
                <a:solidFill>
                  <a:schemeClr val="tx1"/>
                </a:solidFill>
                <a:latin typeface="Arial"/>
                <a:cs typeface="Arial"/>
              </a:rPr>
              <a:t>Lack of delivery options and subscription services.</a:t>
            </a:r>
          </a:p>
          <a:p>
            <a:r>
              <a:rPr lang="en-GB" sz="2300" b="1" dirty="0">
                <a:solidFill>
                  <a:schemeClr val="tx1"/>
                </a:solidFill>
                <a:latin typeface="Arial"/>
                <a:cs typeface="Arial"/>
              </a:rPr>
              <a:t>How Much: 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300" dirty="0">
                <a:solidFill>
                  <a:schemeClr val="tx1"/>
                </a:solidFill>
                <a:latin typeface="Arial"/>
                <a:cs typeface="Arial"/>
              </a:rPr>
              <a:t>        30% decline in annual sale.</a:t>
            </a:r>
          </a:p>
          <a:p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 sz="1800" dirty="0">
              <a:solidFill>
                <a:schemeClr val="tx1"/>
              </a:solidFill>
            </a:endParaRPr>
          </a:p>
          <a:p>
            <a:endParaRPr lang="en-GB" sz="1800" dirty="0">
              <a:solidFill>
                <a:schemeClr val="tx1"/>
              </a:solidFill>
            </a:endParaRPr>
          </a:p>
          <a:p>
            <a:endParaRPr lang="en-GB" sz="1800" dirty="0">
              <a:solidFill>
                <a:schemeClr val="tx1"/>
              </a:solidFill>
            </a:endParaRPr>
          </a:p>
        </p:txBody>
      </p:sp>
      <p:pic>
        <p:nvPicPr>
          <p:cNvPr id="4" name="Picture 3" descr="A flower shaped diagram with seven colorful petals with central yellow, each with icons inside and captions around it.">
            <a:extLst>
              <a:ext uri="{FF2B5EF4-FFF2-40B4-BE49-F238E27FC236}">
                <a16:creationId xmlns:a16="http://schemas.microsoft.com/office/drawing/2014/main" id="{C79DCA3D-FE0F-6896-B31A-497088D8AF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99639" y="4626078"/>
            <a:ext cx="2743198" cy="154304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CA980AC-7D3B-FB3B-B30E-B88EB8BD1F5B}"/>
              </a:ext>
            </a:extLst>
          </p:cNvPr>
          <p:cNvSpPr/>
          <p:nvPr/>
        </p:nvSpPr>
        <p:spPr>
          <a:xfrm>
            <a:off x="9399639" y="6386051"/>
            <a:ext cx="2792361" cy="47194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/>
              <a:t>https://www.slideegg.com/5w2h-presentation-template?srsltid=AfmBOorhBf3JpFpZnUe-MqtMh3bVBHJI03uOeX477g8oAYIiBoGjHOTl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190" y="1219199"/>
            <a:ext cx="9913421" cy="5479601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POLITICAL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>
                <a:latin typeface="Arial"/>
                <a:cs typeface="Arial"/>
              </a:rPr>
              <a:t>Post Brexit </a:t>
            </a:r>
            <a:r>
              <a:rPr lang="en-GB" sz="1900" b="1" dirty="0">
                <a:latin typeface="Arial"/>
                <a:ea typeface="+mn-lt"/>
                <a:cs typeface="Arial"/>
              </a:rPr>
              <a:t>Trade policies:</a:t>
            </a:r>
            <a:r>
              <a:rPr lang="en-GB" sz="1900" dirty="0">
                <a:latin typeface="Arial"/>
                <a:ea typeface="+mn-lt"/>
                <a:cs typeface="Arial"/>
              </a:rPr>
              <a:t> Most flowers are imported. Changes in tariffs, Brexit rules, or customs checks can make flowers more expensive or slow delivery.( Euronews, 2024)</a:t>
            </a:r>
            <a:endParaRPr lang="en-GB" sz="19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1900" b="1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Regulatory environment:</a:t>
            </a:r>
            <a:r>
              <a:rPr lang="en-GB" sz="19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Local rules on business, planning, and health &amp; safety affect how Green Haven runs and its costs. (</a:t>
            </a:r>
            <a:r>
              <a:rPr lang="en-GB" sz="1900" dirty="0">
                <a:solidFill>
                  <a:srgbClr val="595959"/>
                </a:solidFill>
                <a:latin typeface="Arial"/>
                <a:ea typeface="+mn-lt"/>
                <a:cs typeface="Arial"/>
              </a:rPr>
              <a:t>British Business Bank 2025) </a:t>
            </a:r>
            <a:endParaRPr lang="en-GB" sz="19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>
              <a:buFont typeface="Arial" charset="2"/>
              <a:buChar char="•"/>
            </a:pPr>
            <a:endParaRPr lang="en-GB" sz="1800" dirty="0">
              <a:solidFill>
                <a:schemeClr val="tx1"/>
              </a:solidFill>
            </a:endParaRPr>
          </a:p>
          <a:p>
            <a:r>
              <a:rPr lang="en-GB" b="1" dirty="0"/>
              <a:t>ECONOMIC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>
                <a:latin typeface="Arial"/>
                <a:cs typeface="Arial"/>
              </a:rPr>
              <a:t>Rising supply cost - </a:t>
            </a:r>
            <a:r>
              <a:rPr lang="en-GB" sz="1900" dirty="0">
                <a:latin typeface="Arial"/>
                <a:ea typeface="+mn-lt"/>
                <a:cs typeface="Arial"/>
              </a:rPr>
              <a:t>Rising costs for transport and essential components to create floral arrangement make it harder for the business to maintain profits.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>
                <a:latin typeface="Arial"/>
                <a:cs typeface="Arial"/>
              </a:rPr>
              <a:t> </a:t>
            </a:r>
            <a:r>
              <a:rPr lang="en-GB" sz="1900" b="1" dirty="0">
                <a:latin typeface="Arial"/>
                <a:ea typeface="+mn-lt"/>
                <a:cs typeface="Arial"/>
              </a:rPr>
              <a:t>Reduced Consumer Spending Ability-</a:t>
            </a:r>
            <a:r>
              <a:rPr lang="en-GB" sz="1900" dirty="0">
                <a:latin typeface="Arial"/>
                <a:ea typeface="+mn-lt"/>
                <a:cs typeface="Arial"/>
              </a:rPr>
              <a:t>Inflation and higher interest rates mean people have less money to spend on non-essential items like flowers.</a:t>
            </a:r>
            <a:r>
              <a:rPr lang="en-GB" sz="1900" b="1" dirty="0">
                <a:latin typeface="Arial"/>
                <a:cs typeface="Arial"/>
              </a:rPr>
              <a:t> </a:t>
            </a:r>
          </a:p>
          <a:p>
            <a:endParaRPr lang="en-GB" b="1" dirty="0"/>
          </a:p>
          <a:p>
            <a:r>
              <a:rPr lang="en-GB" b="1" dirty="0"/>
              <a:t>SOCIAL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>
                <a:latin typeface="Arial"/>
                <a:ea typeface="+mn-lt"/>
                <a:cs typeface="Arial"/>
              </a:rPr>
              <a:t>Sustainability trends:</a:t>
            </a:r>
            <a:r>
              <a:rPr lang="en-GB" sz="1900" dirty="0">
                <a:latin typeface="Arial"/>
                <a:ea typeface="+mn-lt"/>
                <a:cs typeface="Arial"/>
              </a:rPr>
              <a:t> More people want eco‑friendly products, which supports Green Haven’s use of local flowers and biodegradable packaging.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>
                <a:latin typeface="Arial"/>
                <a:ea typeface="+mn-lt"/>
                <a:cs typeface="Arial"/>
              </a:rPr>
              <a:t>Consumer preferences</a:t>
            </a:r>
            <a:r>
              <a:rPr lang="en-GB" sz="1900" dirty="0">
                <a:latin typeface="Arial"/>
                <a:ea typeface="+mn-lt"/>
                <a:cs typeface="Arial"/>
              </a:rPr>
              <a:t>: More people shop online, so fewer visit stores. Green Haven’s walk‑in sales have dropped by about 30%.</a:t>
            </a:r>
            <a:endParaRPr lang="en-GB" sz="1900" dirty="0">
              <a:latin typeface="Arial"/>
              <a:cs typeface="Arial"/>
            </a:endParaRPr>
          </a:p>
          <a:p>
            <a:pPr marL="342900" indent="-342900">
              <a:buFont typeface="Arial" charset="2"/>
              <a:buChar char="•"/>
            </a:pPr>
            <a:endParaRPr lang="en-GB" dirty="0"/>
          </a:p>
          <a:p>
            <a:pPr marL="342900" indent="-342900">
              <a:buFont typeface="Arial" charset="2"/>
              <a:buChar char="•"/>
            </a:pPr>
            <a:endParaRPr lang="en-GB" dirty="0"/>
          </a:p>
        </p:txBody>
      </p:sp>
      <p:pic>
        <p:nvPicPr>
          <p:cNvPr id="4" name="Picture 3" descr="How to conduct an effective PESTEL Analysis? - SpringWorks">
            <a:extLst>
              <a:ext uri="{FF2B5EF4-FFF2-40B4-BE49-F238E27FC236}">
                <a16:creationId xmlns:a16="http://schemas.microsoft.com/office/drawing/2014/main" id="{A2FD29D8-A0BC-98B7-E966-A69BA14645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6927"/>
            <a:ext cx="1482437" cy="146858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3BDBF11-F589-2267-13AC-F108776ABAA5}"/>
              </a:ext>
            </a:extLst>
          </p:cNvPr>
          <p:cNvSpPr/>
          <p:nvPr/>
        </p:nvSpPr>
        <p:spPr>
          <a:xfrm>
            <a:off x="0" y="1632155"/>
            <a:ext cx="1482436" cy="34412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/>
              <a:t>https://springworks.ch/en/pestel-analysis/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2575" y="1274522"/>
            <a:ext cx="9634011" cy="558297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b="1" dirty="0">
                <a:latin typeface="Arial"/>
                <a:cs typeface="Arial"/>
              </a:rPr>
              <a:t>TECHNOLOGICAL</a:t>
            </a:r>
          </a:p>
          <a:p>
            <a:r>
              <a:rPr lang="en-GB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Digital presence:</a:t>
            </a:r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Green Haven needs a better website and more social media activity to attract online customers.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Marketing tools</a:t>
            </a:r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Cheap online tools like social ads and email software can attract and keep customers.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/>
                <a:ea typeface="+mn-lt"/>
                <a:cs typeface="Arial"/>
              </a:rPr>
              <a:t>Import &amp; plant health laws: </a:t>
            </a:r>
            <a:r>
              <a:rPr lang="en-GB" dirty="0">
                <a:latin typeface="Arial"/>
                <a:ea typeface="+mn-lt"/>
                <a:cs typeface="Arial"/>
              </a:rPr>
              <a:t>UK and EU plant rules affect flower imports and may require new sourcing methods.(</a:t>
            </a:r>
            <a:r>
              <a:rPr lang="en-GB" dirty="0">
                <a:solidFill>
                  <a:srgbClr val="404040"/>
                </a:solidFill>
                <a:latin typeface="Arial"/>
                <a:ea typeface="+mn-lt"/>
                <a:cs typeface="Arial"/>
              </a:rPr>
              <a:t>UK Plant Health Information Portal 2025)</a:t>
            </a:r>
            <a:endParaRPr lang="en-GB" dirty="0">
              <a:solidFill>
                <a:srgbClr val="404040"/>
              </a:solidFill>
              <a:latin typeface="Arial"/>
              <a:cs typeface="Arial"/>
            </a:endParaRPr>
          </a:p>
          <a:p>
            <a:r>
              <a:rPr lang="en-GB" b="1" dirty="0">
                <a:latin typeface="Arial"/>
                <a:cs typeface="Arial"/>
              </a:rPr>
              <a:t>Business compliance</a:t>
            </a:r>
            <a:r>
              <a:rPr lang="en-GB" dirty="0">
                <a:latin typeface="Arial"/>
                <a:cs typeface="Arial"/>
              </a:rPr>
              <a:t>: Following safety, employment, waste, and advertising rules is essential to avoid fines or damage to reputation.</a:t>
            </a:r>
          </a:p>
          <a:p>
            <a:endParaRPr lang="en-GB" sz="1600" b="1" dirty="0">
              <a:latin typeface="Arial"/>
              <a:cs typeface="Arial"/>
            </a:endParaRPr>
          </a:p>
          <a:p>
            <a:r>
              <a:rPr lang="en-GB" sz="1600" b="1" dirty="0">
                <a:latin typeface="Arial"/>
                <a:cs typeface="Arial"/>
              </a:rPr>
              <a:t>ENVIRONMENTAL </a:t>
            </a:r>
          </a:p>
          <a:p>
            <a:r>
              <a:rPr lang="en-GB" b="1" dirty="0">
                <a:latin typeface="Arial"/>
                <a:cs typeface="Arial"/>
              </a:rPr>
              <a:t>Waste and packaging:</a:t>
            </a:r>
            <a:r>
              <a:rPr lang="en-GB" dirty="0">
                <a:latin typeface="Arial"/>
                <a:cs typeface="Arial"/>
              </a:rPr>
              <a:t> UK rules require florists to dispose of and report packaging properly, affecting their operations. GOV.UK</a:t>
            </a:r>
          </a:p>
          <a:p>
            <a:r>
              <a:rPr lang="en-GB" b="1" dirty="0">
                <a:latin typeface="Arial"/>
                <a:ea typeface="+mn-lt"/>
                <a:cs typeface="Arial"/>
              </a:rPr>
              <a:t>Climate Change: </a:t>
            </a:r>
            <a:r>
              <a:rPr lang="en-GB" dirty="0">
                <a:latin typeface="Arial"/>
                <a:ea typeface="+mn-lt"/>
                <a:cs typeface="Arial"/>
              </a:rPr>
              <a:t> Extreme weather can damage flowers, delay deliveries, and increase costs, but more customers may prefer eco‑friendly, local flowers.</a:t>
            </a:r>
            <a:endParaRPr lang="en-GB" dirty="0">
              <a:latin typeface="Arial"/>
              <a:cs typeface="Arial"/>
            </a:endParaRPr>
          </a:p>
        </p:txBody>
      </p:sp>
      <p:pic>
        <p:nvPicPr>
          <p:cNvPr id="4" name="Picture 3" descr="How to conduct an effective PESTEL Analysis? - SpringWorks">
            <a:extLst>
              <a:ext uri="{FF2B5EF4-FFF2-40B4-BE49-F238E27FC236}">
                <a16:creationId xmlns:a16="http://schemas.microsoft.com/office/drawing/2014/main" id="{8F708687-F028-1423-2630-0566056900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9618" y="-55418"/>
            <a:ext cx="1371600" cy="13716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3918478-558C-7FFC-175C-D913A3FAB468}"/>
              </a:ext>
            </a:extLst>
          </p:cNvPr>
          <p:cNvSpPr/>
          <p:nvPr/>
        </p:nvSpPr>
        <p:spPr>
          <a:xfrm>
            <a:off x="10909425" y="1453394"/>
            <a:ext cx="1254632" cy="3143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/>
              <a:t>https://springworks.ch/en/pestel-analysis/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</a:t>
            </a:r>
            <a:r>
              <a:rPr lang="en-GB" sz="2800" b="1">
                <a:latin typeface="Arial"/>
                <a:cs typeface="Arial"/>
              </a:rPr>
              <a:t>ause and effect analysis: Fishbone diagram</a:t>
            </a:r>
            <a:endParaRPr lang="en-US" sz="280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sz="2800" dirty="0">
              <a:latin typeface="Arial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4B7849-9B10-5E32-3BCE-126938D67D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9408" y="147140"/>
            <a:ext cx="2042062" cy="1544962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4687" y="1989454"/>
            <a:ext cx="10359925" cy="39016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755836D-4D16-F1ED-A613-D4801673CF98}"/>
              </a:ext>
            </a:extLst>
          </p:cNvPr>
          <p:cNvSpPr/>
          <p:nvPr/>
        </p:nvSpPr>
        <p:spPr>
          <a:xfrm>
            <a:off x="9718430" y="3012830"/>
            <a:ext cx="1477107" cy="77372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Decline in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1CC27796-8AFE-0235-9064-9CC78C605FCD}"/>
              </a:ext>
            </a:extLst>
          </p:cNvPr>
          <p:cNvSpPr/>
          <p:nvPr/>
        </p:nvSpPr>
        <p:spPr>
          <a:xfrm>
            <a:off x="2602522" y="3505200"/>
            <a:ext cx="7022123" cy="4689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44879B6-3B2F-BE09-451E-04C47DBF240D}"/>
              </a:ext>
            </a:extLst>
          </p:cNvPr>
          <p:cNvSpPr/>
          <p:nvPr/>
        </p:nvSpPr>
        <p:spPr>
          <a:xfrm>
            <a:off x="2130133" y="1197734"/>
            <a:ext cx="1828800" cy="99646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4EBE87E6-D2D9-5B55-F87C-168DF506834E}"/>
              </a:ext>
            </a:extLst>
          </p:cNvPr>
          <p:cNvSpPr/>
          <p:nvPr/>
        </p:nvSpPr>
        <p:spPr>
          <a:xfrm>
            <a:off x="5467742" y="1069936"/>
            <a:ext cx="1641230" cy="101990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Material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1A0E3369-0C96-3FFE-F46F-89037DFA82D0}"/>
              </a:ext>
            </a:extLst>
          </p:cNvPr>
          <p:cNvCxnSpPr/>
          <p:nvPr/>
        </p:nvCxnSpPr>
        <p:spPr>
          <a:xfrm>
            <a:off x="2702581" y="2266351"/>
            <a:ext cx="1559169" cy="11840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E3ACE156-B09E-7C08-7693-1D8B685020C7}"/>
              </a:ext>
            </a:extLst>
          </p:cNvPr>
          <p:cNvCxnSpPr/>
          <p:nvPr/>
        </p:nvCxnSpPr>
        <p:spPr>
          <a:xfrm>
            <a:off x="6494584" y="2168768"/>
            <a:ext cx="1453661" cy="12309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56ECDDB-2137-CDB6-7448-8FC2E9B39E96}"/>
              </a:ext>
            </a:extLst>
          </p:cNvPr>
          <p:cNvCxnSpPr/>
          <p:nvPr/>
        </p:nvCxnSpPr>
        <p:spPr>
          <a:xfrm>
            <a:off x="3276021" y="2678640"/>
            <a:ext cx="1906074" cy="495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A7BF51FF-AF9F-0FCA-7522-14E588F35A5D}"/>
              </a:ext>
            </a:extLst>
          </p:cNvPr>
          <p:cNvSpPr txBox="1"/>
          <p:nvPr/>
        </p:nvSpPr>
        <p:spPr>
          <a:xfrm>
            <a:off x="3231110" y="2251986"/>
            <a:ext cx="19929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3A4C3CA4-9D50-C812-04AE-BCE3B68D436D}"/>
              </a:ext>
            </a:extLst>
          </p:cNvPr>
          <p:cNvCxnSpPr/>
          <p:nvPr/>
        </p:nvCxnSpPr>
        <p:spPr>
          <a:xfrm>
            <a:off x="3820402" y="3150535"/>
            <a:ext cx="2473238" cy="99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al 26">
            <a:extLst>
              <a:ext uri="{FF2B5EF4-FFF2-40B4-BE49-F238E27FC236}">
                <a16:creationId xmlns:a16="http://schemas.microsoft.com/office/drawing/2014/main" id="{D54E22F9-5C83-5C82-DC9E-5E3161FF2515}"/>
              </a:ext>
            </a:extLst>
          </p:cNvPr>
          <p:cNvSpPr/>
          <p:nvPr/>
        </p:nvSpPr>
        <p:spPr>
          <a:xfrm>
            <a:off x="2387379" y="4729188"/>
            <a:ext cx="1676400" cy="117230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26E44277-15EA-4AB0-4B99-ACF8A9AED1A6}"/>
              </a:ext>
            </a:extLst>
          </p:cNvPr>
          <p:cNvSpPr/>
          <p:nvPr/>
        </p:nvSpPr>
        <p:spPr>
          <a:xfrm>
            <a:off x="6120602" y="4727208"/>
            <a:ext cx="2299043" cy="116933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F37C5E00-1587-16B3-996F-7DBF32D4093F}"/>
              </a:ext>
            </a:extLst>
          </p:cNvPr>
          <p:cNvCxnSpPr/>
          <p:nvPr/>
        </p:nvCxnSpPr>
        <p:spPr>
          <a:xfrm flipV="1">
            <a:off x="3547136" y="3572235"/>
            <a:ext cx="1062510" cy="11478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F00E9636-ECBF-BE8D-694D-6BFDB0889002}"/>
              </a:ext>
            </a:extLst>
          </p:cNvPr>
          <p:cNvCxnSpPr/>
          <p:nvPr/>
        </p:nvCxnSpPr>
        <p:spPr>
          <a:xfrm flipV="1">
            <a:off x="6686116" y="3630685"/>
            <a:ext cx="1273853" cy="11685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F53D6BAB-493D-0E32-E356-E82075631A57}"/>
              </a:ext>
            </a:extLst>
          </p:cNvPr>
          <p:cNvCxnSpPr/>
          <p:nvPr/>
        </p:nvCxnSpPr>
        <p:spPr>
          <a:xfrm>
            <a:off x="6742089" y="2321499"/>
            <a:ext cx="1688123" cy="1172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86524607-772C-FFD1-051D-1E95820BDACB}"/>
              </a:ext>
            </a:extLst>
          </p:cNvPr>
          <p:cNvCxnSpPr/>
          <p:nvPr/>
        </p:nvCxnSpPr>
        <p:spPr>
          <a:xfrm>
            <a:off x="7573107" y="3059722"/>
            <a:ext cx="1559169" cy="117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0FB6F20F-487E-2C6B-3419-78360AA573C8}"/>
              </a:ext>
            </a:extLst>
          </p:cNvPr>
          <p:cNvCxnSpPr/>
          <p:nvPr/>
        </p:nvCxnSpPr>
        <p:spPr>
          <a:xfrm flipV="1">
            <a:off x="4084749" y="4075835"/>
            <a:ext cx="3027194" cy="660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A18466B5-1D05-FAF2-37B1-1DB217A047B5}"/>
              </a:ext>
            </a:extLst>
          </p:cNvPr>
          <p:cNvCxnSpPr/>
          <p:nvPr/>
        </p:nvCxnSpPr>
        <p:spPr>
          <a:xfrm flipV="1">
            <a:off x="3636300" y="4651915"/>
            <a:ext cx="2359309" cy="3120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A1532608-9B0C-5408-20C1-A35521C19F92}"/>
              </a:ext>
            </a:extLst>
          </p:cNvPr>
          <p:cNvCxnSpPr/>
          <p:nvPr/>
        </p:nvCxnSpPr>
        <p:spPr>
          <a:xfrm flipV="1">
            <a:off x="7568153" y="4113809"/>
            <a:ext cx="2327278" cy="676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A3FA85C9-AB99-4934-6175-3C69B7452A19}"/>
              </a:ext>
            </a:extLst>
          </p:cNvPr>
          <p:cNvCxnSpPr/>
          <p:nvPr/>
        </p:nvCxnSpPr>
        <p:spPr>
          <a:xfrm flipV="1">
            <a:off x="6986954" y="4519328"/>
            <a:ext cx="2903524" cy="577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ED2085AE-DD33-1F00-4BF6-9D97A8CDF004}"/>
              </a:ext>
            </a:extLst>
          </p:cNvPr>
          <p:cNvSpPr txBox="1"/>
          <p:nvPr/>
        </p:nvSpPr>
        <p:spPr>
          <a:xfrm>
            <a:off x="6729376" y="1994242"/>
            <a:ext cx="274253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Rising cost of fresh flowers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A876DD-A625-CFD6-1CFE-683D94692007}"/>
              </a:ext>
            </a:extLst>
          </p:cNvPr>
          <p:cNvSpPr txBox="1"/>
          <p:nvPr/>
        </p:nvSpPr>
        <p:spPr>
          <a:xfrm>
            <a:off x="7327255" y="2460195"/>
            <a:ext cx="245672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Expensive Eco-friendly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packagin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DA0C6C6-2FAA-2857-A559-48CE06641EF3}"/>
              </a:ext>
            </a:extLst>
          </p:cNvPr>
          <p:cNvSpPr txBox="1"/>
          <p:nvPr/>
        </p:nvSpPr>
        <p:spPr>
          <a:xfrm>
            <a:off x="4526098" y="3784572"/>
            <a:ext cx="2942986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Shift toward e-commerce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3455578-BF68-56E6-EACD-9AC9EE8532F0}"/>
              </a:ext>
            </a:extLst>
          </p:cNvPr>
          <p:cNvSpPr txBox="1"/>
          <p:nvPr/>
        </p:nvSpPr>
        <p:spPr>
          <a:xfrm>
            <a:off x="7889630" y="3789525"/>
            <a:ext cx="291805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/>
              <a:t>Sustainabl</a:t>
            </a:r>
            <a:r>
              <a:rPr lang="en-US" sz="1600"/>
              <a:t>e material</a:t>
            </a:r>
            <a:endParaRPr lang="en-US" sz="1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5839DA-C342-7529-EAF0-C8ED4B9F68D3}"/>
              </a:ext>
            </a:extLst>
          </p:cNvPr>
          <p:cNvSpPr txBox="1"/>
          <p:nvPr/>
        </p:nvSpPr>
        <p:spPr>
          <a:xfrm>
            <a:off x="4017218" y="4137893"/>
            <a:ext cx="237978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 structured subscription service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3BEFFAC-0404-BD38-B16A-E61C24145C49}"/>
              </a:ext>
            </a:extLst>
          </p:cNvPr>
          <p:cNvSpPr txBox="1"/>
          <p:nvPr/>
        </p:nvSpPr>
        <p:spPr>
          <a:xfrm>
            <a:off x="3259015" y="2297723"/>
            <a:ext cx="254390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Limited digital skills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1E580C1-62F2-26BE-CDFE-BD7BD44DC4D2}"/>
              </a:ext>
            </a:extLst>
          </p:cNvPr>
          <p:cNvSpPr txBox="1"/>
          <p:nvPr/>
        </p:nvSpPr>
        <p:spPr>
          <a:xfrm>
            <a:off x="3748578" y="2662294"/>
            <a:ext cx="344707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Increasing competition from supermarkets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22BEC81-A508-45DA-6CC3-406845EEAC9C}"/>
              </a:ext>
            </a:extLst>
          </p:cNvPr>
          <p:cNvSpPr txBox="1"/>
          <p:nvPr/>
        </p:nvSpPr>
        <p:spPr>
          <a:xfrm>
            <a:off x="7350369" y="4243753"/>
            <a:ext cx="313006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Disrupted supply chain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F81819F9-8CAC-4A6C-8F06-0482027F9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016" y="700601"/>
            <a:ext cx="8131550" cy="12412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1180" y="3088332"/>
            <a:ext cx="8131550" cy="293240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Arial" charset="2"/>
              <a:buChar char="•"/>
            </a:pPr>
            <a:r>
              <a:rPr lang="en-GB" sz="1800" dirty="0">
                <a:latin typeface="Arial"/>
                <a:cs typeface="Arial"/>
              </a:rPr>
              <a:t>Green Haven Florists is not struggling because of poor quality or unhappy customers. </a:t>
            </a:r>
            <a:endParaRPr lang="en-US" sz="1800" dirty="0">
              <a:latin typeface="Arial"/>
              <a:cs typeface="Arial"/>
            </a:endParaRPr>
          </a:p>
          <a:p>
            <a:pPr marL="285750" indent="-285750">
              <a:buFont typeface="Arial" charset="2"/>
              <a:buChar char="•"/>
            </a:pPr>
            <a:r>
              <a:rPr lang="en-GB" sz="1800" dirty="0">
                <a:latin typeface="Arial"/>
                <a:cs typeface="Arial"/>
              </a:rPr>
              <a:t>The main problems are rising costs, fewer people visiting the high street, strong competition, and a weak online presence.</a:t>
            </a:r>
            <a:endParaRPr lang="en-US" sz="1800" dirty="0">
              <a:latin typeface="Arial"/>
              <a:cs typeface="Arial"/>
            </a:endParaRPr>
          </a:p>
          <a:p>
            <a:pPr marL="285750" indent="-285750">
              <a:buFont typeface="Arial" charset="2"/>
              <a:buChar char="•"/>
            </a:pPr>
            <a:r>
              <a:rPr lang="en-GB" sz="1800">
                <a:latin typeface="Arial"/>
                <a:cs typeface="Arial"/>
              </a:rPr>
              <a:t>The business needs to adapt to changes in the market. By improving its digital </a:t>
            </a:r>
            <a:r>
              <a:rPr lang="en-GB" sz="1800" dirty="0">
                <a:latin typeface="Arial"/>
                <a:cs typeface="Arial"/>
              </a:rPr>
              <a:t>presence and adjusting its strategy, Green Haven can recover and build a stronger future.</a:t>
            </a:r>
            <a:endParaRPr lang="en-US" sz="1800">
              <a:latin typeface="Arial"/>
              <a:cs typeface="Arial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A98CC08-AEC2-4E8F-8F52-0F5C6372D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5D1545E6-EB3C-4478-A661-A2CA963F1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B2E5B960-0C5D-4F77-8E9F-9F3D883D8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258E44FC-92AD-43A0-BB05-DB268C82D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C63D3083-A56C-4199-8DE0-63C8BE9ED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C7CD3581-635D-438F-A64F-68404E7AE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5">
              <a:extLst>
                <a:ext uri="{FF2B5EF4-FFF2-40B4-BE49-F238E27FC236}">
                  <a16:creationId xmlns:a16="http://schemas.microsoft.com/office/drawing/2014/main" id="{AD6904C0-211C-41A2-BDB8-3B07C90BB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6">
              <a:extLst>
                <a:ext uri="{FF2B5EF4-FFF2-40B4-BE49-F238E27FC236}">
                  <a16:creationId xmlns:a16="http://schemas.microsoft.com/office/drawing/2014/main" id="{B0837DA6-CAF9-4E78-A39E-6358EDE2B1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7">
              <a:extLst>
                <a:ext uri="{FF2B5EF4-FFF2-40B4-BE49-F238E27FC236}">
                  <a16:creationId xmlns:a16="http://schemas.microsoft.com/office/drawing/2014/main" id="{0A99DD7D-3AB3-471E-842F-8AFEA09D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8">
              <a:extLst>
                <a:ext uri="{FF2B5EF4-FFF2-40B4-BE49-F238E27FC236}">
                  <a16:creationId xmlns:a16="http://schemas.microsoft.com/office/drawing/2014/main" id="{9C70B0D4-92FE-478F-86BD-93BA2C4DF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9">
              <a:extLst>
                <a:ext uri="{FF2B5EF4-FFF2-40B4-BE49-F238E27FC236}">
                  <a16:creationId xmlns:a16="http://schemas.microsoft.com/office/drawing/2014/main" id="{C9156BE6-11D4-4696-9E3F-C325BFAC8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0">
              <a:extLst>
                <a:ext uri="{FF2B5EF4-FFF2-40B4-BE49-F238E27FC236}">
                  <a16:creationId xmlns:a16="http://schemas.microsoft.com/office/drawing/2014/main" id="{4E667226-1D20-4A9D-BBE3-AC17EA43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21">
              <a:extLst>
                <a:ext uri="{FF2B5EF4-FFF2-40B4-BE49-F238E27FC236}">
                  <a16:creationId xmlns:a16="http://schemas.microsoft.com/office/drawing/2014/main" id="{2F87E3B6-5202-4434-9B26-42B46774F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22">
              <a:extLst>
                <a:ext uri="{FF2B5EF4-FFF2-40B4-BE49-F238E27FC236}">
                  <a16:creationId xmlns:a16="http://schemas.microsoft.com/office/drawing/2014/main" id="{AEA5E85F-F1F4-40E4-A62C-95324F674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40A75861-F6C5-44A9-B161-B03701CBD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59" name="Freeform 27">
              <a:extLst>
                <a:ext uri="{FF2B5EF4-FFF2-40B4-BE49-F238E27FC236}">
                  <a16:creationId xmlns:a16="http://schemas.microsoft.com/office/drawing/2014/main" id="{72EE642D-4F69-47C0-99BA-CE43503573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28">
              <a:extLst>
                <a:ext uri="{FF2B5EF4-FFF2-40B4-BE49-F238E27FC236}">
                  <a16:creationId xmlns:a16="http://schemas.microsoft.com/office/drawing/2014/main" id="{26178CE4-DA2D-46EA-AB8D-341C5AC563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29">
              <a:extLst>
                <a:ext uri="{FF2B5EF4-FFF2-40B4-BE49-F238E27FC236}">
                  <a16:creationId xmlns:a16="http://schemas.microsoft.com/office/drawing/2014/main" id="{698E9F53-8381-4FA5-A510-846925D24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30">
              <a:extLst>
                <a:ext uri="{FF2B5EF4-FFF2-40B4-BE49-F238E27FC236}">
                  <a16:creationId xmlns:a16="http://schemas.microsoft.com/office/drawing/2014/main" id="{B13CE284-F21E-411B-BB8E-9C03B853CE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31">
              <a:extLst>
                <a:ext uri="{FF2B5EF4-FFF2-40B4-BE49-F238E27FC236}">
                  <a16:creationId xmlns:a16="http://schemas.microsoft.com/office/drawing/2014/main" id="{23DF4578-4703-437C-A797-2A2D0CEE5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32">
              <a:extLst>
                <a:ext uri="{FF2B5EF4-FFF2-40B4-BE49-F238E27FC236}">
                  <a16:creationId xmlns:a16="http://schemas.microsoft.com/office/drawing/2014/main" id="{F878F330-AF64-4F8F-88FD-A4A408D6D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3">
              <a:extLst>
                <a:ext uri="{FF2B5EF4-FFF2-40B4-BE49-F238E27FC236}">
                  <a16:creationId xmlns:a16="http://schemas.microsoft.com/office/drawing/2014/main" id="{AC9B00BF-4FB7-42FA-BBBD-7DB54ED3F0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4">
              <a:extLst>
                <a:ext uri="{FF2B5EF4-FFF2-40B4-BE49-F238E27FC236}">
                  <a16:creationId xmlns:a16="http://schemas.microsoft.com/office/drawing/2014/main" id="{BD3D64CA-2AAD-4609-8DAA-3EAD4609A6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5">
              <a:extLst>
                <a:ext uri="{FF2B5EF4-FFF2-40B4-BE49-F238E27FC236}">
                  <a16:creationId xmlns:a16="http://schemas.microsoft.com/office/drawing/2014/main" id="{C669E05A-8550-4E91-B29E-E1912228E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6">
              <a:extLst>
                <a:ext uri="{FF2B5EF4-FFF2-40B4-BE49-F238E27FC236}">
                  <a16:creationId xmlns:a16="http://schemas.microsoft.com/office/drawing/2014/main" id="{F8C1FD53-1E8F-46CA-BC2D-FCEC4DAE0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7">
              <a:extLst>
                <a:ext uri="{FF2B5EF4-FFF2-40B4-BE49-F238E27FC236}">
                  <a16:creationId xmlns:a16="http://schemas.microsoft.com/office/drawing/2014/main" id="{CC97A31F-CFDE-4EA3-98F1-13FDD16702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8">
              <a:extLst>
                <a:ext uri="{FF2B5EF4-FFF2-40B4-BE49-F238E27FC236}">
                  <a16:creationId xmlns:a16="http://schemas.microsoft.com/office/drawing/2014/main" id="{9E1540E7-E6C3-4907-B70A-B175683655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" name="Freeform 11">
            <a:extLst>
              <a:ext uri="{FF2B5EF4-FFF2-40B4-BE49-F238E27FC236}">
                <a16:creationId xmlns:a16="http://schemas.microsoft.com/office/drawing/2014/main" id="{1310EFE2-B91D-47E7-B117-C2A802800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4915CA-8E37-83CA-1D39-3EFD09F0DE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54" y="-2538"/>
            <a:ext cx="2666059" cy="213284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874F803-3A67-0A90-1C2B-EB5D129221EB}"/>
              </a:ext>
            </a:extLst>
          </p:cNvPr>
          <p:cNvSpPr/>
          <p:nvPr/>
        </p:nvSpPr>
        <p:spPr>
          <a:xfrm>
            <a:off x="27208" y="2145952"/>
            <a:ext cx="2666059" cy="64798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/>
              <a:t>https://lovflowers.co.uk/blogs/news/best-spring-flowersfor-bouquets?srsltid=AfmBOoph4jUKhmM_G507FjfdwntjFll7F3VyQRyyzE0yrcQisQNgBImG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689B8D-1326-AEE7-291E-D56C04989B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8" y="3911865"/>
            <a:ext cx="2851515" cy="296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381608"/>
            <a:ext cx="9914905" cy="4517136"/>
          </a:xfrm>
        </p:spPr>
        <p:txBody>
          <a:bodyPr/>
          <a:lstStyle/>
          <a:p>
            <a:r>
              <a:rPr lang="en-GB" sz="1600" dirty="0">
                <a:latin typeface="Arial"/>
                <a:ea typeface="+mn-lt"/>
                <a:cs typeface="Arial"/>
              </a:rPr>
              <a:t>British Business Bank (2025) </a:t>
            </a:r>
            <a:r>
              <a:rPr lang="en-GB" sz="1600" i="1" dirty="0">
                <a:latin typeface="Arial"/>
                <a:ea typeface="+mn-lt"/>
                <a:cs typeface="Arial"/>
              </a:rPr>
              <a:t>Why compliance is important for smaller businesses.</a:t>
            </a:r>
            <a:r>
              <a:rPr lang="en-GB" sz="1600" dirty="0">
                <a:latin typeface="Arial"/>
                <a:ea typeface="+mn-lt"/>
                <a:cs typeface="Arial"/>
              </a:rPr>
              <a:t> British Business Bank, Available at: https://www.british-business-bank.co.uk/business-guidance/guidance-articles/business-essentials/why-compliance-is-important-for-smaller-businesses (Accessed: 24 February 2026).</a:t>
            </a:r>
            <a:endParaRPr lang="en-US" dirty="0"/>
          </a:p>
          <a:p>
            <a:r>
              <a:rPr lang="en-GB" sz="1600" dirty="0">
                <a:latin typeface="Arial"/>
                <a:ea typeface="+mn-lt"/>
                <a:cs typeface="Arial"/>
              </a:rPr>
              <a:t> Euronews, 30 April, available at: https://www.euronews.com/my-europe/2024/04/30/post-brexit-trade-laws-will-drive-imported-flower-prices-up-5-sellers-warn (Accessed: 24 February 2026). 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ea typeface="+mn-lt"/>
                <a:cs typeface="Arial"/>
              </a:rPr>
              <a:t>GOV.UK (2025) Business regulation: guidance and tools. GOV.UK, last updated 5 August 2025, available at: https://www.gov.uk/guidance/business-regulation-guidance-and-tools (Accessed: 24 February 2026). 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ea typeface="+mn-lt"/>
                <a:cs typeface="Arial"/>
              </a:rPr>
              <a:t>UK Plant Health Information Portal (2025) Import Requirements – plant and plant product controls. DEFRA, updated 11 August 2025, available at: https://planthealthportal.defra.gov.uk/trade/imports/imports-from-the-eu/import-requirements/ (Accessed: 24 February 2026).</a:t>
            </a:r>
            <a:endParaRPr lang="en-GB" sz="1600" dirty="0">
              <a:latin typeface="Arial"/>
              <a:cs typeface="Arial"/>
            </a:endParaRPr>
          </a:p>
          <a:p>
            <a:endParaRPr lang="en-GB" sz="1600" dirty="0">
              <a:latin typeface="Arial"/>
              <a:cs typeface="Arial"/>
            </a:endParaRPr>
          </a:p>
          <a:p>
            <a:endParaRPr lang="en-GB" sz="1800" dirty="0">
              <a:latin typeface="Arial"/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E8D98C-B231-6F6D-3888-05C8B163A8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9416" y="4279392"/>
            <a:ext cx="2743200" cy="20574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A2D7200-79E0-FD9F-7CE7-385233C10AF6}"/>
              </a:ext>
            </a:extLst>
          </p:cNvPr>
          <p:cNvSpPr/>
          <p:nvPr/>
        </p:nvSpPr>
        <p:spPr>
          <a:xfrm>
            <a:off x="9468465" y="6332805"/>
            <a:ext cx="2485103" cy="417872"/>
          </a:xfrm>
          <a:prstGeom prst="rect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800" dirty="0">
                <a:latin typeface="Arial"/>
                <a:cs typeface="Arial"/>
              </a:rPr>
              <a:t>https://gardeniashop.co.uk/pages/bespoke-wedding-flowers?srsltid=AfmBOooG3rrPdeeR-pC-xW1BZAqZE-u57FL-hVRfPpkHBeDqmZHlLZ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				</a:t>
            </a:r>
            <a:r>
              <a:rPr lang="en-US" sz="5400" b="1"/>
              <a:t>Questions</a:t>
            </a:r>
            <a:r>
              <a:rPr lang="en-US" sz="540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9" ma:contentTypeDescription="Create a new document." ma:contentTypeScope="" ma:versionID="763747d82bbc90ac30acf6fb1f9b4e0d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dae33b35a41c09569964195d6abf662b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419A33E-90F5-44A1-9DFA-A50BEC786189}">
  <ds:schemaRefs>
    <ds:schemaRef ds:uri="b4f9f7ee-5770-4a14-8925-17f3d16e50b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5153C2-F09E-4CE3-A74E-42EBC0A63178}">
  <ds:schemaRefs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2006/documentManagement/types"/>
    <ds:schemaRef ds:uri="b4f9f7ee-5770-4a14-8925-17f3d16e50b7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5986877-84F0-4982-96E8-BDCEE028B39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49</TotalTime>
  <Words>995</Words>
  <Application>Microsoft Office PowerPoint</Application>
  <PresentationFormat>Widescreen</PresentationFormat>
  <Paragraphs>106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NAME: Problem Solving and Decision Making  MODULE CODE: LCLM4004  STUDENT NAME: Helena Hossain STUDENT ID: 2512052  LECTURER: Anita Nan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Helena Hossain (2512052)</cp:lastModifiedBy>
  <cp:revision>308</cp:revision>
  <dcterms:created xsi:type="dcterms:W3CDTF">2024-10-08T15:58:04Z</dcterms:created>
  <dcterms:modified xsi:type="dcterms:W3CDTF">2026-03-06T00:28:05Z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