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9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FFFF99"/>
    <a:srgbClr val="FFFF66"/>
    <a:srgbClr val="99FF33"/>
    <a:srgbClr val="CC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86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32" y="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1566C-667C-4D98-9337-7DBEC41036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D1787E-842D-4C6E-AD0B-38CB4399BB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524A16-A1E2-489A-B6DF-872B76C70F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4AEC7B-6EA2-4CB4-A2DA-C6B2F5CD66A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21C53-1291-4094-B752-0029B18D68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2BE50C-64F8-4AB9-8B46-E6F33108B7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687316-2C79-411F-93AA-6A866181E3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323D8C-AF26-43B8-818D-0745CF6E04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1CF5B0-6E81-4787-9BA9-D30A11E786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E6B2D-DA1E-4236-AAB4-21F5BEB02B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005CEF-7C8E-463F-9140-176A899F86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025FF0D-A9FB-48DE-9039-A3FBE2D5BD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44FA9790-BD87-4879-9DD4-30DBEDA8297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Hafaliadau Syml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Atebwch yr hafaliad trwy ddarganfod gwerth y llythyren.</a:t>
            </a:r>
          </a:p>
        </p:txBody>
      </p:sp>
      <p:sp>
        <p:nvSpPr>
          <p:cNvPr id="52228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nimBg="1"/>
      <p:bldP spid="52227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7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>
          <a:xfrm>
            <a:off x="3556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>
          <a:xfrm>
            <a:off x="2274888" y="1179513"/>
            <a:ext cx="4594225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3y = 15</a:t>
            </a:r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2801938" y="4198938"/>
            <a:ext cx="35369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y =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1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>
          <a:xfrm>
            <a:off x="2282825" y="1179513"/>
            <a:ext cx="457993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6k = 24</a:t>
            </a:r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2809875" y="4198938"/>
            <a:ext cx="3521075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k = 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5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>
          <a:xfrm>
            <a:off x="2292350" y="1179513"/>
            <a:ext cx="456088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7n = 14</a:t>
            </a:r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2820988" y="4198938"/>
            <a:ext cx="3500437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n = 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9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>
          <a:xfrm>
            <a:off x="2286000" y="1179513"/>
            <a:ext cx="457358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8p = 24</a:t>
            </a:r>
          </a:p>
        </p:txBody>
      </p:sp>
      <p:sp>
        <p:nvSpPr>
          <p:cNvPr id="33797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>
          <a:xfrm>
            <a:off x="2813050" y="4198938"/>
            <a:ext cx="3514725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p = 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3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>
          <a:xfrm>
            <a:off x="2316163" y="1179513"/>
            <a:ext cx="4511675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5r = 30</a:t>
            </a:r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2847975" y="4198938"/>
            <a:ext cx="3444875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r =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>
          <a:xfrm>
            <a:off x="2287588" y="1179513"/>
            <a:ext cx="4568825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4g = 28</a:t>
            </a:r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2816225" y="4198938"/>
            <a:ext cx="3509963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g = 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1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>
          <a:xfrm>
            <a:off x="2260600" y="1179513"/>
            <a:ext cx="4622800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9h = 45</a:t>
            </a:r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2787650" y="4198938"/>
            <a:ext cx="356870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h =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5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>
          <a:xfrm>
            <a:off x="1949450" y="1179513"/>
            <a:ext cx="524668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11c = 88</a:t>
            </a:r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>
          <a:xfrm>
            <a:off x="2827338" y="4198938"/>
            <a:ext cx="3487737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c = 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9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>
          <a:xfrm>
            <a:off x="2273300" y="1179513"/>
            <a:ext cx="4597400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8a = 48</a:t>
            </a:r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2800350" y="4198938"/>
            <a:ext cx="3541713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a =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3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>
          <a:xfrm>
            <a:off x="2200275" y="1179513"/>
            <a:ext cx="474503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7w = 35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2719388" y="4198938"/>
            <a:ext cx="3703637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w =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7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>
          <a:xfrm>
            <a:off x="1431925" y="1179513"/>
            <a:ext cx="628173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y + 5 = 12</a:t>
            </a:r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2801938" y="4198938"/>
            <a:ext cx="35369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y = 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1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>
          <a:xfrm>
            <a:off x="1447800" y="1179513"/>
            <a:ext cx="6248400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n + 8 = 14</a:t>
            </a:r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2820988" y="4198938"/>
            <a:ext cx="3500437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n =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5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>
          <a:xfrm>
            <a:off x="1473200" y="1179513"/>
            <a:ext cx="619918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r - 6 = 10</a:t>
            </a: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2460625" y="4198938"/>
            <a:ext cx="4219575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r = 16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9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>
          <a:xfrm>
            <a:off x="1457325" y="1179513"/>
            <a:ext cx="6230938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f - 3 = 15</a:t>
            </a:r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2443163" y="4198938"/>
            <a:ext cx="4256087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f = 18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3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>
          <a:xfrm>
            <a:off x="1093788" y="1179513"/>
            <a:ext cx="69580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p + 11 = 31</a:t>
            </a:r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2425700" y="4198938"/>
            <a:ext cx="4289425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p = 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7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>
          <a:xfrm>
            <a:off x="1082675" y="1179513"/>
            <a:ext cx="6981825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a + 14 = 27</a:t>
            </a: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2413000" y="4198938"/>
            <a:ext cx="4316413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a = 13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1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>
          <a:xfrm>
            <a:off x="1106488" y="1179513"/>
            <a:ext cx="6934200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c - 12 = 12</a:t>
            </a:r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2439988" y="4198938"/>
            <a:ext cx="4262437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c = 24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5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>
          <a:xfrm>
            <a:off x="1011238" y="1179513"/>
            <a:ext cx="712946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w + 26 = 40</a:t>
            </a:r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2332038" y="4198938"/>
            <a:ext cx="4478337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w = 14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9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1160463" y="1179513"/>
            <a:ext cx="6826250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d – 14 = 30</a:t>
            </a:r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2372527" y="4198938"/>
            <a:ext cx="4397358" cy="16312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en-GB" sz="10000" b="1" dirty="0" smtClean="0">
                <a:solidFill>
                  <a:srgbClr val="FF3300"/>
                </a:solidFill>
                <a:latin typeface="Comic Sans MS" pitchFamily="66" charset="0"/>
              </a:rPr>
              <a:t>d</a:t>
            </a:r>
            <a:r>
              <a:rPr lang="x-none" sz="10000" b="1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= 44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AutoShape 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>
          <a:xfrm>
            <a:off x="317500" y="404813"/>
            <a:ext cx="8507413" cy="6046787"/>
          </a:xfrm>
          <a:prstGeom prst="roundRect">
            <a:avLst>
              <a:gd name="adj" fmla="val 10370"/>
            </a:avLst>
          </a:prstGeom>
          <a:gradFill rotWithShape="1">
            <a:gsLst>
              <a:gs pos="0">
                <a:srgbClr val="CCFFCC">
                  <a:gamma/>
                  <a:shade val="6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>
          <a:xfrm>
            <a:off x="565150" y="885825"/>
            <a:ext cx="8012113" cy="20589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CCFFCC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>
          <a:xfrm>
            <a:off x="957263" y="1179513"/>
            <a:ext cx="7234237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9000" b="1">
                <a:solidFill>
                  <a:schemeClr val="accent2"/>
                </a:solidFill>
                <a:latin typeface="Comic Sans MS" pitchFamily="66" charset="0"/>
              </a:rPr>
              <a:t>m - 11 = 50</a:t>
            </a:r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>
          <a:xfrm>
            <a:off x="1862138" y="4079875"/>
            <a:ext cx="5418137" cy="1855788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99FF33"/>
              </a:gs>
              <a:gs pos="50000">
                <a:srgbClr val="FF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2273300" y="4198938"/>
            <a:ext cx="4595813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3300"/>
                </a:solidFill>
                <a:latin typeface="Comic Sans MS" pitchFamily="66" charset="0"/>
              </a:rPr>
              <a:t>m = 61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158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26</cp:revision>
  <dcterms:created xsi:type="dcterms:W3CDTF">2006-03-03T16:34:11Z</dcterms:created>
  <dcterms:modified xsi:type="dcterms:W3CDTF">2014-09-26T08:20:07Z</dcterms:modified>
</cp:coreProperties>
</file>