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3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s/slide9.xml" ContentType="application/vnd.openxmlformats-officedocument.presentationml.slide+xml"/>
  <Override PartName="/ppt/slides/slide12.xml" ContentType="application/vnd.openxmlformats-officedocument.presentationml.slide+xml"/>
  <Override PartName="/ppt/slides/slide11.xml" ContentType="application/vnd.openxmlformats-officedocument.presentationml.slide+xml"/>
  <Override PartName="/ppt/slides/slide10.xml" ContentType="application/vnd.openxmlformats-officedocument.presentationml.slide+xml"/>
  <Override PartName="/ppt/slides/slide8.xml" ContentType="application/vnd.openxmlformats-officedocument.presentationml.slide+xml"/>
  <Override PartName="/ppt/slideMasters/slideMaster1.xml" ContentType="application/vnd.openxmlformats-officedocument.presentationml.slideMaster+xml"/>
  <Override PartName="/ppt/notesSlides/notesSlide1.xml" ContentType="application/vnd.openxmlformats-officedocument.presentationml.notesSlide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1.xml" ContentType="application/vnd.openxmlformats-officedocument.theme+xml"/>
  <Override PartName="/ppt/theme/theme2.xml" ContentType="application/vnd.openxmlformats-officedocument.theme+xml"/>
  <Override PartName="/ppt/notesMasters/notesMaster1.xml" ContentType="application/vnd.openxmlformats-officedocument.presentationml.notesMaster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71" r:id="rId5"/>
    <p:sldId id="259" r:id="rId6"/>
    <p:sldId id="260" r:id="rId7"/>
    <p:sldId id="262" r:id="rId8"/>
    <p:sldId id="263" r:id="rId9"/>
    <p:sldId id="264" r:id="rId10"/>
    <p:sldId id="268" r:id="rId11"/>
    <p:sldId id="269" r:id="rId12"/>
    <p:sldId id="27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94660"/>
  </p:normalViewPr>
  <p:slideViewPr>
    <p:cSldViewPr snapToGrid="0">
      <p:cViewPr varScale="1">
        <p:scale>
          <a:sx n="40" d="100"/>
          <a:sy n="40" d="100"/>
        </p:scale>
        <p:origin x="48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customXml" Target="../customXml/item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2C7524-F259-4E38-AEC9-FC646288716F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FCA708-775E-44B7-8660-F9B3641CBB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242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CA708-775E-44B7-8660-F9B3641CBBB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374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24C1C-EAFE-4FA7-8F97-9B19EA14F22C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C1597-3D8E-4B1E-8500-7DD85C475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763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24C1C-EAFE-4FA7-8F97-9B19EA14F22C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C1597-3D8E-4B1E-8500-7DD85C475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77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24C1C-EAFE-4FA7-8F97-9B19EA14F22C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C1597-3D8E-4B1E-8500-7DD85C475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398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24C1C-EAFE-4FA7-8F97-9B19EA14F22C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C1597-3D8E-4B1E-8500-7DD85C475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82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24C1C-EAFE-4FA7-8F97-9B19EA14F22C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C1597-3D8E-4B1E-8500-7DD85C475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456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24C1C-EAFE-4FA7-8F97-9B19EA14F22C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C1597-3D8E-4B1E-8500-7DD85C475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396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24C1C-EAFE-4FA7-8F97-9B19EA14F22C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C1597-3D8E-4B1E-8500-7DD85C475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400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24C1C-EAFE-4FA7-8F97-9B19EA14F22C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C1597-3D8E-4B1E-8500-7DD85C475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295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24C1C-EAFE-4FA7-8F97-9B19EA14F22C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C1597-3D8E-4B1E-8500-7DD85C475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432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24C1C-EAFE-4FA7-8F97-9B19EA14F22C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C1597-3D8E-4B1E-8500-7DD85C475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898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24C1C-EAFE-4FA7-8F97-9B19EA14F22C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C1597-3D8E-4B1E-8500-7DD85C475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39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C24C1C-EAFE-4FA7-8F97-9B19EA14F22C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1C1597-3D8E-4B1E-8500-7DD85C4758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826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slide" Target="slide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slide" Target="slide3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slide" Target="slide3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slide" Target="slide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slide" Target="slide3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2.jpeg"/><Relationship Id="rId7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9" Type="http://schemas.openxmlformats.org/officeDocument/2006/relationships/slide" Target="slid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25792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365751" y="1308100"/>
            <a:ext cx="1460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Welcome </a:t>
            </a:r>
            <a:endParaRPr lang="en-GB" sz="2400" dirty="0"/>
          </a:p>
        </p:txBody>
      </p:sp>
      <p:pic>
        <p:nvPicPr>
          <p:cNvPr id="1026" name="Picture 2" descr="Image result for nptc logo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12" t="27846" r="23914" b="30308"/>
          <a:stretch/>
        </p:blipFill>
        <p:spPr bwMode="auto">
          <a:xfrm>
            <a:off x="0" y="0"/>
            <a:ext cx="2540001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632200" y="2209800"/>
            <a:ext cx="215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Enrolment Number: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632200" y="2834501"/>
            <a:ext cx="215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Pin: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886451" y="2248932"/>
            <a:ext cx="1879599" cy="29793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425951" y="2909332"/>
            <a:ext cx="1879599" cy="29793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1" name="Rectangle 10">
            <a:hlinkClick r:id="rId4" action="ppaction://hlinksldjump"/>
          </p:cNvPr>
          <p:cNvSpPr/>
          <p:nvPr/>
        </p:nvSpPr>
        <p:spPr>
          <a:xfrm>
            <a:off x="4711700" y="46863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Login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10020300" y="525145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178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225792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366646" y="1663363"/>
            <a:ext cx="248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Title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337051" y="2525931"/>
            <a:ext cx="248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Fore Name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343400" y="2108200"/>
            <a:ext cx="248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Surname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229100" y="2964597"/>
            <a:ext cx="248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Middle Names 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4343400" y="3499366"/>
            <a:ext cx="6976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Email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778500" y="2004199"/>
            <a:ext cx="1879599" cy="29793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378452" y="1650326"/>
            <a:ext cx="508000" cy="27836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886451" y="2581533"/>
            <a:ext cx="1879599" cy="29793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5892800" y="3058299"/>
            <a:ext cx="1879599" cy="29793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378451" y="3535065"/>
            <a:ext cx="2914649" cy="2859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Rectangle 14">
            <a:hlinkClick r:id="rId4" action="ppaction://hlinksldjump"/>
          </p:cNvPr>
          <p:cNvSpPr/>
          <p:nvPr/>
        </p:nvSpPr>
        <p:spPr>
          <a:xfrm>
            <a:off x="8153400" y="55626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Continue</a:t>
            </a:r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10325100" y="55626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Exit</a:t>
            </a:r>
            <a:endParaRPr lang="en-GB" dirty="0"/>
          </a:p>
        </p:txBody>
      </p:sp>
      <p:pic>
        <p:nvPicPr>
          <p:cNvPr id="17" name="Picture 2" descr="Image result for nptc logo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12" t="27846" r="23914" b="30308"/>
          <a:stretch/>
        </p:blipFill>
        <p:spPr bwMode="auto">
          <a:xfrm>
            <a:off x="0" y="0"/>
            <a:ext cx="2540001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/>
          <p:cNvSpPr txBox="1"/>
          <p:nvPr/>
        </p:nvSpPr>
        <p:spPr>
          <a:xfrm>
            <a:off x="4229100" y="671731"/>
            <a:ext cx="42354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Enter your personal details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55468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25792" cy="6858000"/>
          </a:xfrm>
          <a:prstGeom prst="rect">
            <a:avLst/>
          </a:prstGeom>
        </p:spPr>
      </p:pic>
      <p:pic>
        <p:nvPicPr>
          <p:cNvPr id="3" name="Picture 2" descr="Image result for nptc logo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12" t="27846" r="23914" b="30308"/>
          <a:stretch/>
        </p:blipFill>
        <p:spPr bwMode="auto">
          <a:xfrm>
            <a:off x="0" y="0"/>
            <a:ext cx="2540001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502150" y="1295400"/>
            <a:ext cx="35115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Scan or enter your GCSE’s  </a:t>
            </a:r>
            <a:endParaRPr lang="en-GB" sz="2400" dirty="0"/>
          </a:p>
        </p:txBody>
      </p:sp>
      <p:pic>
        <p:nvPicPr>
          <p:cNvPr id="2050" name="Picture 2" descr="Image result for sca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3700" y="2397089"/>
            <a:ext cx="2959100" cy="2499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961663" y="1757065"/>
            <a:ext cx="10141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Scan</a:t>
            </a:r>
            <a:endParaRPr lang="en-GB" sz="2400" dirty="0"/>
          </a:p>
        </p:txBody>
      </p:sp>
      <p:pic>
        <p:nvPicPr>
          <p:cNvPr id="2052" name="Picture 4" descr="Image result for enter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82" y="2397089"/>
            <a:ext cx="3748768" cy="2499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2178390" y="1834660"/>
            <a:ext cx="89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</a:t>
            </a:r>
            <a:r>
              <a:rPr lang="en-GB" sz="2400" dirty="0" smtClean="0"/>
              <a:t>nter</a:t>
            </a:r>
            <a:endParaRPr lang="en-GB" sz="2400" dirty="0"/>
          </a:p>
        </p:txBody>
      </p:sp>
      <p:sp>
        <p:nvSpPr>
          <p:cNvPr id="10" name="Rectangle 9"/>
          <p:cNvSpPr/>
          <p:nvPr/>
        </p:nvSpPr>
        <p:spPr>
          <a:xfrm>
            <a:off x="10325100" y="55626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5474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792" y="0"/>
            <a:ext cx="12225792" cy="6858000"/>
          </a:xfrm>
          <a:prstGeom prst="rect">
            <a:avLst/>
          </a:prstGeom>
        </p:spPr>
      </p:pic>
      <p:pic>
        <p:nvPicPr>
          <p:cNvPr id="3" name="Picture 2" descr="Image result for nptc logo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12" t="27846" r="23914" b="30308"/>
          <a:stretch/>
        </p:blipFill>
        <p:spPr bwMode="auto">
          <a:xfrm>
            <a:off x="0" y="0"/>
            <a:ext cx="2540001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502150" y="1295400"/>
            <a:ext cx="35115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</a:t>
            </a:r>
            <a:r>
              <a:rPr lang="en-GB" sz="2400" dirty="0" smtClean="0"/>
              <a:t>nter your GCSE results </a:t>
            </a:r>
            <a:endParaRPr lang="en-GB" sz="24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9781784"/>
              </p:ext>
            </p:extLst>
          </p:nvPr>
        </p:nvGraphicFramePr>
        <p:xfrm>
          <a:off x="2015104" y="2304813"/>
          <a:ext cx="8128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494974168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1300480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Subject name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Subject result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60248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8181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63041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5269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31335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22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403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9984144"/>
                  </a:ext>
                </a:extLst>
              </a:tr>
            </a:tbl>
          </a:graphicData>
        </a:graphic>
      </p:graphicFrame>
      <p:sp>
        <p:nvSpPr>
          <p:cNvPr id="6" name="Rectangle 5">
            <a:hlinkClick r:id="rId4" action="ppaction://hlinksldjump"/>
          </p:cNvPr>
          <p:cNvSpPr/>
          <p:nvPr/>
        </p:nvSpPr>
        <p:spPr>
          <a:xfrm>
            <a:off x="8153400" y="55626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Continue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0325100" y="55626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3497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895" y="0"/>
            <a:ext cx="12225792" cy="6858000"/>
          </a:xfrm>
          <a:prstGeom prst="rect">
            <a:avLst/>
          </a:prstGeom>
        </p:spPr>
      </p:pic>
      <p:pic>
        <p:nvPicPr>
          <p:cNvPr id="3" name="Picture 2" descr="Image result for nptc logo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12" t="27846" r="23914" b="30308"/>
          <a:stretch/>
        </p:blipFill>
        <p:spPr bwMode="auto">
          <a:xfrm>
            <a:off x="0" y="0"/>
            <a:ext cx="2540001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502150" y="629069"/>
            <a:ext cx="35115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Are these your grades? </a:t>
            </a:r>
            <a:endParaRPr lang="en-GB" sz="2400" dirty="0"/>
          </a:p>
        </p:txBody>
      </p:sp>
      <p:pic>
        <p:nvPicPr>
          <p:cNvPr id="1030" name="Picture 6" descr="Image result for grades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550" t="23847" b="10005"/>
          <a:stretch/>
        </p:blipFill>
        <p:spPr bwMode="auto">
          <a:xfrm>
            <a:off x="4266973" y="1295400"/>
            <a:ext cx="3981904" cy="358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hlinkClick r:id="rId5" action="ppaction://hlinksldjump"/>
          </p:cNvPr>
          <p:cNvSpPr/>
          <p:nvPr/>
        </p:nvSpPr>
        <p:spPr>
          <a:xfrm>
            <a:off x="4330701" y="4997450"/>
            <a:ext cx="1661025" cy="11303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Yes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10634206" y="5562600"/>
            <a:ext cx="1456194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Exit</a:t>
            </a:r>
            <a:endParaRPr lang="en-GB" dirty="0"/>
          </a:p>
        </p:txBody>
      </p:sp>
      <p:sp>
        <p:nvSpPr>
          <p:cNvPr id="14" name="Rectangle 13">
            <a:hlinkClick r:id="rId5" action="ppaction://hlinksldjump"/>
          </p:cNvPr>
          <p:cNvSpPr/>
          <p:nvPr/>
        </p:nvSpPr>
        <p:spPr>
          <a:xfrm>
            <a:off x="6483577" y="4997450"/>
            <a:ext cx="1530123" cy="11303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No</a:t>
            </a:r>
            <a:endParaRPr lang="en-GB" dirty="0"/>
          </a:p>
        </p:txBody>
      </p:sp>
      <p:sp>
        <p:nvSpPr>
          <p:cNvPr id="10" name="Rectangle 9">
            <a:hlinkClick r:id="rId5" action="ppaction://hlinksldjump"/>
          </p:cNvPr>
          <p:cNvSpPr/>
          <p:nvPr/>
        </p:nvSpPr>
        <p:spPr>
          <a:xfrm>
            <a:off x="8744951" y="5562600"/>
            <a:ext cx="1594371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Continue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07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895" y="0"/>
            <a:ext cx="12225792" cy="6858000"/>
          </a:xfrm>
          <a:prstGeom prst="rect">
            <a:avLst/>
          </a:prstGeom>
        </p:spPr>
      </p:pic>
      <p:pic>
        <p:nvPicPr>
          <p:cNvPr id="7" name="Picture 2" descr="Image result for nptc logo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12" t="27846" r="23914" b="30308"/>
          <a:stretch/>
        </p:blipFill>
        <p:spPr bwMode="auto">
          <a:xfrm>
            <a:off x="0" y="0"/>
            <a:ext cx="2540001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457120" y="851878"/>
            <a:ext cx="64416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Please select the type of course you would like to take: </a:t>
            </a:r>
            <a:endParaRPr lang="en-GB" sz="2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00964" y="2534753"/>
            <a:ext cx="2712311" cy="16790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74628" y="2188101"/>
            <a:ext cx="2092778" cy="202570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0325100" y="55626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011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895" y="0"/>
            <a:ext cx="12225792" cy="6858000"/>
          </a:xfrm>
          <a:prstGeom prst="rect">
            <a:avLst/>
          </a:prstGeom>
        </p:spPr>
      </p:pic>
      <p:pic>
        <p:nvPicPr>
          <p:cNvPr id="3" name="Picture 2" descr="Image result for nptc logo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12" t="27846" r="23914" b="30308"/>
          <a:stretch/>
        </p:blipFill>
        <p:spPr bwMode="auto">
          <a:xfrm>
            <a:off x="0" y="0"/>
            <a:ext cx="2540001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653451" y="647700"/>
            <a:ext cx="55107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Please select the type of </a:t>
            </a:r>
            <a:r>
              <a:rPr lang="en-GB" dirty="0" smtClean="0"/>
              <a:t>subject </a:t>
            </a:r>
            <a:r>
              <a:rPr lang="en-GB" dirty="0"/>
              <a:t>you would like to take: </a:t>
            </a:r>
          </a:p>
        </p:txBody>
      </p:sp>
      <p:pic>
        <p:nvPicPr>
          <p:cNvPr id="5" name="Picture 2" descr="Math Scores High On List Of Academic Priorities | Public Opinion ...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480" b="29271"/>
          <a:stretch/>
        </p:blipFill>
        <p:spPr bwMode="auto">
          <a:xfrm>
            <a:off x="4448408" y="1458452"/>
            <a:ext cx="3295185" cy="3941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10325100" y="55626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Exit</a:t>
            </a:r>
            <a:endParaRPr lang="en-GB" dirty="0"/>
          </a:p>
        </p:txBody>
      </p:sp>
      <p:sp>
        <p:nvSpPr>
          <p:cNvPr id="7" name="Rectangle 6">
            <a:hlinkClick r:id="rId5" action="ppaction://hlinksldjump"/>
          </p:cNvPr>
          <p:cNvSpPr/>
          <p:nvPr/>
        </p:nvSpPr>
        <p:spPr>
          <a:xfrm>
            <a:off x="8153400" y="55626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Continue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3609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895" y="0"/>
            <a:ext cx="12225792" cy="6858000"/>
          </a:xfrm>
          <a:prstGeom prst="rect">
            <a:avLst/>
          </a:prstGeom>
        </p:spPr>
      </p:pic>
      <p:pic>
        <p:nvPicPr>
          <p:cNvPr id="3" name="Picture 2" descr="Image result for nptc logo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12" t="27846" r="23914" b="30308"/>
          <a:stretch/>
        </p:blipFill>
        <p:spPr bwMode="auto">
          <a:xfrm>
            <a:off x="0" y="0"/>
            <a:ext cx="2540001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2020 Terms and Conditions Template Generator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7916" r="-966" b="11811"/>
          <a:stretch/>
        </p:blipFill>
        <p:spPr bwMode="auto">
          <a:xfrm>
            <a:off x="3615674" y="1532020"/>
            <a:ext cx="5306921" cy="2462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30617" y="1715501"/>
            <a:ext cx="333375" cy="20955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15674" y="4368966"/>
            <a:ext cx="1000125" cy="10572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615799" y="4482104"/>
            <a:ext cx="64416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Please tick here if you understand the terms of service. </a:t>
            </a:r>
            <a:endParaRPr lang="en-GB" sz="2400" dirty="0"/>
          </a:p>
        </p:txBody>
      </p:sp>
      <p:sp>
        <p:nvSpPr>
          <p:cNvPr id="10" name="Rectangle 9"/>
          <p:cNvSpPr/>
          <p:nvPr/>
        </p:nvSpPr>
        <p:spPr>
          <a:xfrm>
            <a:off x="10325100" y="55626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Exit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3615674" y="442845"/>
            <a:ext cx="57193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Please read the terms of service and tick the box.</a:t>
            </a:r>
          </a:p>
          <a:p>
            <a:r>
              <a:rPr lang="en-GB" dirty="0" smtClean="0"/>
              <a:t> Once you have done that lease enter your digital signature</a:t>
            </a:r>
            <a:endParaRPr lang="en-GB" dirty="0"/>
          </a:p>
        </p:txBody>
      </p:sp>
      <p:sp>
        <p:nvSpPr>
          <p:cNvPr id="12" name="Rectangle 11">
            <a:hlinkClick r:id="rId7" action="ppaction://hlinksldjump"/>
          </p:cNvPr>
          <p:cNvSpPr/>
          <p:nvPr/>
        </p:nvSpPr>
        <p:spPr>
          <a:xfrm>
            <a:off x="8153400" y="55626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Continue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58957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895" y="0"/>
            <a:ext cx="12225792" cy="6858000"/>
          </a:xfrm>
          <a:prstGeom prst="rect">
            <a:avLst/>
          </a:prstGeom>
        </p:spPr>
      </p:pic>
      <p:pic>
        <p:nvPicPr>
          <p:cNvPr id="3" name="Picture 2" descr="Image result for nptc logo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12" t="27846" r="23914" b="30308"/>
          <a:stretch/>
        </p:blipFill>
        <p:spPr bwMode="auto">
          <a:xfrm>
            <a:off x="0" y="0"/>
            <a:ext cx="2540001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0325100" y="55626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Exit</a:t>
            </a:r>
            <a:endParaRPr lang="en-GB" dirty="0"/>
          </a:p>
        </p:txBody>
      </p:sp>
      <p:pic>
        <p:nvPicPr>
          <p:cNvPr id="3076" name="Picture 4" descr="Amazon.com : We Accept Visa, Mastercard Sign NHE-17965 Payment ..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5820" y="1"/>
            <a:ext cx="1534579" cy="1082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46" b="9340"/>
          <a:stretch/>
        </p:blipFill>
        <p:spPr>
          <a:xfrm>
            <a:off x="6762416" y="2199772"/>
            <a:ext cx="2477837" cy="2576373"/>
          </a:xfrm>
          <a:prstGeom prst="rect">
            <a:avLst/>
          </a:prstGeom>
        </p:spPr>
      </p:pic>
      <p:pic>
        <p:nvPicPr>
          <p:cNvPr id="3088" name="Picture 16" descr="Cash sign icon. pound money symbol. coin. Cash sign icon. pound ...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98" t="16926" r="10965" b="20191"/>
          <a:stretch/>
        </p:blipFill>
        <p:spPr bwMode="auto">
          <a:xfrm>
            <a:off x="2054880" y="2199772"/>
            <a:ext cx="2889762" cy="2458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3615674" y="442845"/>
            <a:ext cx="47795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Select how you would like to pay the course fee.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2290295" y="1619865"/>
            <a:ext cx="24189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Cash within the campus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7016417" y="1668438"/>
            <a:ext cx="20049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Card on application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5405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895" y="0"/>
            <a:ext cx="12225792" cy="6858000"/>
          </a:xfrm>
          <a:prstGeom prst="rect">
            <a:avLst/>
          </a:prstGeom>
        </p:spPr>
      </p:pic>
      <p:pic>
        <p:nvPicPr>
          <p:cNvPr id="3" name="Picture 2" descr="Image result for nptc logo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12" t="27846" r="23914" b="30308"/>
          <a:stretch/>
        </p:blipFill>
        <p:spPr bwMode="auto">
          <a:xfrm>
            <a:off x="0" y="0"/>
            <a:ext cx="2540001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lank Profile Picture Mystery Man - Free vector graphic on Pixaba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417" y="988596"/>
            <a:ext cx="3493168" cy="3493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10325100" y="55626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Exit</a:t>
            </a:r>
            <a:endParaRPr lang="en-GB" dirty="0"/>
          </a:p>
        </p:txBody>
      </p:sp>
      <p:sp>
        <p:nvSpPr>
          <p:cNvPr id="9" name="Rectangle 8">
            <a:hlinkClick r:id="rId5" action="ppaction://hlinksldjump"/>
          </p:cNvPr>
          <p:cNvSpPr/>
          <p:nvPr/>
        </p:nvSpPr>
        <p:spPr>
          <a:xfrm>
            <a:off x="8153400" y="55626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Continue</a:t>
            </a:r>
            <a:endParaRPr lang="en-GB" dirty="0"/>
          </a:p>
        </p:txBody>
      </p:sp>
      <p:sp>
        <p:nvSpPr>
          <p:cNvPr id="10" name="Rectangle 9">
            <a:hlinkClick r:id="rId5" action="ppaction://hlinksldjump"/>
          </p:cNvPr>
          <p:cNvSpPr/>
          <p:nvPr/>
        </p:nvSpPr>
        <p:spPr>
          <a:xfrm>
            <a:off x="387350" y="5562600"/>
            <a:ext cx="1765300" cy="11303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Retake picture 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3615674" y="442845"/>
            <a:ext cx="57111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Please fit your face clearly into the frame and take picture .</a:t>
            </a:r>
            <a:endParaRPr lang="en-GB" dirty="0"/>
          </a:p>
        </p:txBody>
      </p:sp>
      <p:sp>
        <p:nvSpPr>
          <p:cNvPr id="12" name="Rectangle 11">
            <a:hlinkClick r:id="rId5" action="ppaction://hlinksldjump"/>
          </p:cNvPr>
          <p:cNvSpPr/>
          <p:nvPr/>
        </p:nvSpPr>
        <p:spPr>
          <a:xfrm>
            <a:off x="5265488" y="4658183"/>
            <a:ext cx="1661025" cy="11303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Take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874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792" y="0"/>
            <a:ext cx="12225792" cy="6858000"/>
          </a:xfrm>
          <a:prstGeom prst="rect">
            <a:avLst/>
          </a:prstGeom>
        </p:spPr>
      </p:pic>
      <p:pic>
        <p:nvPicPr>
          <p:cNvPr id="3" name="Picture 2" descr="Image result for nptc logo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12" t="27846" r="23914" b="30308"/>
          <a:stretch/>
        </p:blipFill>
        <p:spPr bwMode="auto">
          <a:xfrm>
            <a:off x="1" y="0"/>
            <a:ext cx="2152650" cy="109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0325100" y="55626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Exit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96740" y="1230401"/>
            <a:ext cx="2038350" cy="15430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8025" y="1221032"/>
            <a:ext cx="3581400" cy="1476375"/>
          </a:xfrm>
          <a:prstGeom prst="rect">
            <a:avLst/>
          </a:prstGeom>
        </p:spPr>
      </p:pic>
      <p:pic>
        <p:nvPicPr>
          <p:cNvPr id="7" name="Picture 6" descr="2020 Terms and Conditions Template Generator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7916" r="-966" b="11811"/>
          <a:stretch/>
        </p:blipFill>
        <p:spPr bwMode="auto">
          <a:xfrm>
            <a:off x="8062360" y="1230401"/>
            <a:ext cx="3025139" cy="1403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46" b="9340"/>
          <a:stretch/>
        </p:blipFill>
        <p:spPr>
          <a:xfrm>
            <a:off x="2242468" y="2988086"/>
            <a:ext cx="1546894" cy="1608409"/>
          </a:xfrm>
          <a:prstGeom prst="rect">
            <a:avLst/>
          </a:prstGeom>
        </p:spPr>
      </p:pic>
      <p:pic>
        <p:nvPicPr>
          <p:cNvPr id="9" name="Picture 6" descr="Blank Profile Picture Mystery Man - Free vector graphic on Pixabay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837" y="2822200"/>
            <a:ext cx="2009775" cy="200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hlinkClick r:id="rId9" action="ppaction://hlinksldjump"/>
          </p:cNvPr>
          <p:cNvSpPr/>
          <p:nvPr/>
        </p:nvSpPr>
        <p:spPr>
          <a:xfrm>
            <a:off x="8153400" y="5562600"/>
            <a:ext cx="1765300" cy="11303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Continue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3615674" y="442845"/>
            <a:ext cx="712881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/>
              <a:t>Please make sure everything is correct before finishing.</a:t>
            </a:r>
            <a:endParaRPr lang="en-GB" sz="2400" dirty="0"/>
          </a:p>
        </p:txBody>
      </p:sp>
      <p:sp>
        <p:nvSpPr>
          <p:cNvPr id="12" name="Rectangle 11">
            <a:hlinkClick r:id="rId9" action="ppaction://hlinksldjump"/>
          </p:cNvPr>
          <p:cNvSpPr/>
          <p:nvPr/>
        </p:nvSpPr>
        <p:spPr>
          <a:xfrm>
            <a:off x="387350" y="5562600"/>
            <a:ext cx="1765300" cy="11303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Print temporary ID card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78707" y="4794915"/>
            <a:ext cx="835863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/>
              <a:t>You can also print a temporary ID card to take with you to college </a:t>
            </a:r>
          </a:p>
          <a:p>
            <a:r>
              <a:rPr lang="en-GB" sz="2400" dirty="0" smtClean="0"/>
              <a:t>and to use as a bus pass. (OPTIONAL)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580635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895" y="0"/>
            <a:ext cx="12225792" cy="6858000"/>
          </a:xfrm>
          <a:prstGeom prst="rect">
            <a:avLst/>
          </a:prstGeom>
        </p:spPr>
      </p:pic>
      <p:pic>
        <p:nvPicPr>
          <p:cNvPr id="3" name="Picture 2" descr="Image result for nptc logo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12" t="27846" r="23914" b="30308"/>
          <a:stretch/>
        </p:blipFill>
        <p:spPr bwMode="auto">
          <a:xfrm>
            <a:off x="0" y="0"/>
            <a:ext cx="2540001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7533773" y="2863850"/>
            <a:ext cx="2139615" cy="153970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Close 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451058" y="2863850"/>
            <a:ext cx="2139615" cy="153970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</a:t>
            </a:r>
            <a:r>
              <a:rPr lang="en-GB" dirty="0" smtClean="0"/>
              <a:t>eturn home 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559920" y="385679"/>
            <a:ext cx="6113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 smtClean="0"/>
              <a:t>Thank you for enrolling into NPTC group!</a:t>
            </a:r>
            <a:endParaRPr lang="en-GB" sz="2800" dirty="0"/>
          </a:p>
        </p:txBody>
      </p:sp>
      <p:sp>
        <p:nvSpPr>
          <p:cNvPr id="8" name="Rectangle 7"/>
          <p:cNvSpPr/>
          <p:nvPr/>
        </p:nvSpPr>
        <p:spPr>
          <a:xfrm>
            <a:off x="4005462" y="1512271"/>
            <a:ext cx="4598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Enrol another student or close the application.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4378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15CAD55AB3FDF4595C89B479CA5022B" ma:contentTypeVersion="17" ma:contentTypeDescription="Create a new document." ma:contentTypeScope="" ma:versionID="bc506fa722f79d81416b1ea4a2b4660d">
  <xsd:schema xmlns:xsd="http://www.w3.org/2001/XMLSchema" xmlns:xs="http://www.w3.org/2001/XMLSchema" xmlns:p="http://schemas.microsoft.com/office/2006/metadata/properties" xmlns:ns2="1bdb5f1c-3a1d-46be-9c1c-2c12fa6241ae" xmlns:ns3="d82f5f65-69be-41fe-b675-9f29d36f4d75" targetNamespace="http://schemas.microsoft.com/office/2006/metadata/properties" ma:root="true" ma:fieldsID="c387481152f7d2e32e2bbc8b2bc67fa8" ns2:_="" ns3:_="">
    <xsd:import namespace="1bdb5f1c-3a1d-46be-9c1c-2c12fa6241ae"/>
    <xsd:import namespace="d82f5f65-69be-41fe-b675-9f29d36f4d7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DateTaken" minOccurs="0"/>
                <xsd:element ref="ns2:MediaServiceOCR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db5f1c-3a1d-46be-9c1c-2c12fa6241a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2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2f5f65-69be-41fe-b675-9f29d36f4d75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4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1B53F8C-83F4-4356-8B8C-FD98DAC3F4C1}"/>
</file>

<file path=customXml/itemProps2.xml><?xml version="1.0" encoding="utf-8"?>
<ds:datastoreItem xmlns:ds="http://schemas.openxmlformats.org/officeDocument/2006/customXml" ds:itemID="{58C09D58-2B73-4DCD-A2A4-DAACC689EE35}"/>
</file>

<file path=customXml/itemProps3.xml><?xml version="1.0" encoding="utf-8"?>
<ds:datastoreItem xmlns:ds="http://schemas.openxmlformats.org/officeDocument/2006/customXml" ds:itemID="{89CAEC24-A071-4862-868F-6269CC969B95}"/>
</file>

<file path=docProps/app.xml><?xml version="1.0" encoding="utf-8"?>
<Properties xmlns="http://schemas.openxmlformats.org/officeDocument/2006/extended-properties" xmlns:vt="http://schemas.openxmlformats.org/officeDocument/2006/docPropsVTypes">
  <TotalTime>752</TotalTime>
  <Words>207</Words>
  <Application>Microsoft Office PowerPoint</Application>
  <PresentationFormat>Widescreen</PresentationFormat>
  <Paragraphs>57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NPTC Group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243745 (Keelan Rochard)</dc:creator>
  <cp:lastModifiedBy>Keelan Rochard</cp:lastModifiedBy>
  <cp:revision>36</cp:revision>
  <dcterms:created xsi:type="dcterms:W3CDTF">2020-02-24T14:40:06Z</dcterms:created>
  <dcterms:modified xsi:type="dcterms:W3CDTF">2020-03-27T19:53:22Z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0x010100F15CAD55AB3FDF4595C89B479CA5022B</vt:lpwstr>
  </property>
</Properties>
</file>