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sldIdLst>
    <p:sldId id="267" r:id="rId2"/>
    <p:sldId id="273" r:id="rId3"/>
    <p:sldId id="274" r:id="rId4"/>
    <p:sldId id="259" r:id="rId5"/>
    <p:sldId id="260" r:id="rId6"/>
    <p:sldId id="266" r:id="rId7"/>
    <p:sldId id="275" r:id="rId8"/>
    <p:sldId id="271" r:id="rId9"/>
    <p:sldId id="261" r:id="rId10"/>
    <p:sldId id="268" r:id="rId11"/>
    <p:sldId id="264" r:id="rId12"/>
    <p:sldId id="269" r:id="rId13"/>
    <p:sldId id="270" r:id="rId14"/>
    <p:sldId id="263" r:id="rId15"/>
    <p:sldId id="272" r:id="rId16"/>
    <p:sldId id="26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944"/>
    <p:restoredTop sz="94495"/>
  </p:normalViewPr>
  <p:slideViewPr>
    <p:cSldViewPr snapToGrid="0" snapToObjects="1">
      <p:cViewPr varScale="1">
        <p:scale>
          <a:sx n="107" d="100"/>
          <a:sy n="107" d="100"/>
        </p:scale>
        <p:origin x="1176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13ABD8-BF56-4549-953C-F6F2AEF646EF}" type="datetimeFigureOut">
              <a:rPr lang="en-US" smtClean="0"/>
              <a:t>9/27/26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E22EE37-B6F1-9540-92E6-5B7143BB298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2193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22EE37-B6F1-9540-92E6-5B7143BB298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52138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00ADDB-9812-7BC8-1CA7-25B4A6DB7B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7C457E5-9E91-D3BC-F621-C309764852A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360AA4-97FF-922D-13A5-14E14DBEFC8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A17630-ACE9-47D2-00B2-FA98FA6A013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22EE37-B6F1-9540-92E6-5B7143BB298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32959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22EE37-B6F1-9540-92E6-5B7143BB298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2919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5481BD-C34E-B7D2-CFF4-F70B26F4394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53907D-D1E0-D8B0-6A4E-961BBC1C076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2AC63D0-6737-8686-3E3C-1CB9D0A77AD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5A08EF-0D10-4969-B849-83D602B661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22EE37-B6F1-9540-92E6-5B7143BB298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7067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22EE37-B6F1-9540-92E6-5B7143BB298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54287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22EE37-B6F1-9540-92E6-5B7143BB298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9688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44A5EB-5A19-5A47-D4D0-A4A0621B4F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96D8354-6046-A796-1BD0-42F55839C00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974A661-7E46-3166-4CEF-100A6A785C3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7CB16FD-44A7-D486-01C7-ED84347BBA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22EE37-B6F1-9540-92E6-5B7143BB298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162676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E22EE37-B6F1-9540-92E6-5B7143BB298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1167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D0099-4C34-D646-B3D0-B9A52EECA6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C7C52BE-DA34-124D-B691-72885A7405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A29E09-741C-E94A-BF37-EBBBAC3FD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1536E-30A4-5A48-A98B-582AB11BABFD}" type="datetimeFigureOut">
              <a:rPr lang="en-US" smtClean="0"/>
              <a:t>9/27/26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54960E-F3A6-2140-B8F5-E8268E776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73AD360-124E-C749-A721-2AB39B514F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E9E46-A1A5-2140-8870-4BE9586F7B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1654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87074B-DAFA-E743-A63B-C06B13555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1CF948-0CB8-654E-AF48-8F0CAF776F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F2F5C0-F36B-574A-8747-B45ABF5491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1536E-30A4-5A48-A98B-582AB11BABFD}" type="datetimeFigureOut">
              <a:rPr lang="en-US" smtClean="0"/>
              <a:t>9/27/26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036724-B0E6-F143-B60C-F09F23229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C96F05-5A63-C74A-AA2A-23E15ABB5F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E9E46-A1A5-2140-8870-4BE9586F7B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602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01B24F-9D33-7842-B534-46DD5AA810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DE9C73-7B2B-3C46-83AC-D94205F763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50BF2A-7868-9049-8A20-FFD4066B46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1536E-30A4-5A48-A98B-582AB11BABFD}" type="datetimeFigureOut">
              <a:rPr lang="en-US" smtClean="0"/>
              <a:t>9/27/26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D0D999-979E-D747-9080-EEC02376A6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A9F62E-CA17-C94B-A669-DF61F06A3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E9E46-A1A5-2140-8870-4BE9586F7B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74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32EFF-751B-5B47-80F4-31E1D1475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EC28F1-A3A5-844D-BDAB-C08ABC2924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691303-98A3-D547-8BFF-4F79BBF3F80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711F2A-45A4-0145-BBBC-EE0203B8A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1536E-30A4-5A48-A98B-582AB11BABFD}" type="datetimeFigureOut">
              <a:rPr lang="en-US" smtClean="0"/>
              <a:t>9/27/26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5C28CA-41F6-DF4B-A245-C70A74E60C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E2DDC3-F527-EE48-AE42-9BE721EFB7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E9E46-A1A5-2140-8870-4BE9586F7B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144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F5FCF9-4E36-2D46-AD91-B403EE03CA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7F5617-C948-C44E-A384-8A061208667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B4F4CE-3011-FE47-96C0-51C8BE44E4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7082BB1-FA0E-CA4A-8EDD-53AA657EB5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A1935A-D827-EE4E-BE5A-F8F9F69491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201BAA5-72BE-2F4E-ABB3-352A3309B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1536E-30A4-5A48-A98B-582AB11BABFD}" type="datetimeFigureOut">
              <a:rPr lang="en-US" smtClean="0"/>
              <a:t>9/27/26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5A7B067-C446-2143-A6D7-16174106F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D8B9AFF-769E-7046-92FA-8AE3A52D1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E9E46-A1A5-2140-8870-4BE9586F7B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6606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531FC-81AC-4F43-9F05-C678153E5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3815547-7E2F-6441-9295-682F32D84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1536E-30A4-5A48-A98B-582AB11BABFD}" type="datetimeFigureOut">
              <a:rPr lang="en-US" smtClean="0"/>
              <a:t>9/27/26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54EE265-5F5B-8240-A752-2C1CD0D423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42DD245-8184-5445-BFD6-1F67CE45EE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E9E46-A1A5-2140-8870-4BE9586F7B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152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80E792F-ACBA-0B46-89BF-39A08DA19C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1536E-30A4-5A48-A98B-582AB11BABFD}" type="datetimeFigureOut">
              <a:rPr lang="en-US" smtClean="0"/>
              <a:t>9/27/26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FFE80F1-0C2F-1E4C-82A7-D357EB8C1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2159204-69EE-964D-9256-71E6B0CB7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E9E46-A1A5-2140-8870-4BE9586F7B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364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4A9909-CFC7-F84B-BF4A-A4DC779B36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8641C9-7FEB-8C4D-BE84-4775D51FCD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950770-8FC3-EC4E-827E-734FE71488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25BAB3-7D83-A842-BECF-642BAEB3BC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1536E-30A4-5A48-A98B-582AB11BABFD}" type="datetimeFigureOut">
              <a:rPr lang="en-US" smtClean="0"/>
              <a:t>9/27/26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BDFA5E-D469-4847-BA0B-F99205087B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5BF2CB-5373-8B41-8936-EE0EA8435D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E9E46-A1A5-2140-8870-4BE9586F7B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327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8A130E-605A-FC42-AA22-869B14665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48C6965-EE78-BD4F-802F-0E0ABE45962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F87F375-5C92-AD4A-91F4-278936ED6C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6D8E59-87F9-3F47-84C9-98C45CA53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1536E-30A4-5A48-A98B-582AB11BABFD}" type="datetimeFigureOut">
              <a:rPr lang="en-US" smtClean="0"/>
              <a:t>9/27/26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E2BC78-BCBE-DC4B-A624-9B68605B2E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C4503A-4C0E-304A-A580-B7859DD4A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E9E46-A1A5-2140-8870-4BE9586F7B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5259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8BA099-AC7D-9C4A-93D4-042994A6D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DB1C675-9C70-174F-BC87-CC5DE1CC61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F1F07-81D8-FB4D-8FCF-1871EFC05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1536E-30A4-5A48-A98B-582AB11BABFD}" type="datetimeFigureOut">
              <a:rPr lang="en-US" smtClean="0"/>
              <a:t>9/27/26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3EE7AC-964C-1D47-9A90-34F554C317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575DE5-F45F-F642-805E-20BC01015A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E9E46-A1A5-2140-8870-4BE9586F7B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8458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38E4CF-1F12-614C-9663-9F58562717F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97C38A3-252C-4246-81EB-109E1A6E12F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280D94-1C66-2540-BA6F-643B3A7CD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1536E-30A4-5A48-A98B-582AB11BABFD}" type="datetimeFigureOut">
              <a:rPr lang="en-US" smtClean="0"/>
              <a:t>9/27/26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C9F5EE-8025-A347-8873-F413A8260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6D44B-7B6E-D348-A0F4-F21D0C440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E9E46-A1A5-2140-8870-4BE9586F7B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89394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23D8A71-1C0C-2442-B4AD-F2339E31C6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4054FF-89E7-4149-A52E-1CDAB7E950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771867-372D-654A-8BC6-0189B8994A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11536E-30A4-5A48-A98B-582AB11BABFD}" type="datetimeFigureOut">
              <a:rPr lang="en-US" smtClean="0"/>
              <a:t>9/27/26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1D95B3-F470-CF40-83DE-41493384DC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C1E0DD-1386-B546-AB45-12781F41794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E9E46-A1A5-2140-8870-4BE9586F7B7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58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-ube.com/watch?v=5QkJkT3M-Us&amp;t=988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-ube.com/watch?v=jCR7KJQtwGE&amp;t=115s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-ube.com/watch?v=ICb0EWOUuA8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forensic-architecture.org/investigation/drone-strike-in-miransha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241F96D-FBF4-2951-C961-C84287FA7F27}"/>
              </a:ext>
            </a:extLst>
          </p:cNvPr>
          <p:cNvSpPr txBox="1"/>
          <p:nvPr/>
        </p:nvSpPr>
        <p:spPr>
          <a:xfrm>
            <a:off x="1809067" y="2304699"/>
            <a:ext cx="85738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>
                <a:latin typeface="Montserrat" pitchFamily="2" charset="77"/>
              </a:rPr>
              <a:t>ON YOUR MARKS</a:t>
            </a:r>
            <a:br>
              <a:rPr lang="en-US" sz="5400" b="1" dirty="0">
                <a:latin typeface="Montserrat Black" pitchFamily="2" charset="77"/>
              </a:rPr>
            </a:br>
            <a:r>
              <a:rPr lang="en-US" sz="5400" b="1" dirty="0">
                <a:latin typeface="Montserrat Black" pitchFamily="2" charset="77"/>
              </a:rPr>
              <a:t>DRAWING WITH DATA</a:t>
            </a:r>
          </a:p>
        </p:txBody>
      </p:sp>
    </p:spTree>
    <p:extLst>
      <p:ext uri="{BB962C8B-B14F-4D97-AF65-F5344CB8AC3E}">
        <p14:creationId xmlns:p14="http://schemas.microsoft.com/office/powerpoint/2010/main" val="10579526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696DD1-103F-2D09-1E59-E983A20597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7B63E6B-266E-260B-60F2-2561BF48F19F}"/>
              </a:ext>
            </a:extLst>
          </p:cNvPr>
          <p:cNvSpPr txBox="1"/>
          <p:nvPr/>
        </p:nvSpPr>
        <p:spPr>
          <a:xfrm>
            <a:off x="724929" y="6055881"/>
            <a:ext cx="86933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William H Whyte </a:t>
            </a:r>
            <a:r>
              <a:rPr lang="en-US" i="1" dirty="0"/>
              <a:t>The Social Life of Small Urban Spaces </a:t>
            </a:r>
            <a:r>
              <a:rPr lang="en-US" dirty="0"/>
              <a:t>(1980)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CCD5138-F1AF-89A8-B602-4C9F29295C2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4000"/>
          <a:stretch>
            <a:fillRect/>
          </a:stretch>
        </p:blipFill>
        <p:spPr>
          <a:xfrm>
            <a:off x="803495" y="686903"/>
            <a:ext cx="3792400" cy="488052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1A0D923-C0DB-0DB3-1302-6D5C4FBB2630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860"/>
          <a:stretch>
            <a:fillRect/>
          </a:stretch>
        </p:blipFill>
        <p:spPr>
          <a:xfrm>
            <a:off x="4788449" y="578264"/>
            <a:ext cx="6706867" cy="4989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9005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B078D2-D144-E53F-2912-FB7BC5B38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6E484FAF-4D2C-C02B-E219-0C50AEEC3F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092" y="332052"/>
            <a:ext cx="4202934" cy="570548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AC6AF0A-DC24-5CD7-DB58-9E2A02719C61}"/>
              </a:ext>
            </a:extLst>
          </p:cNvPr>
          <p:cNvSpPr txBox="1"/>
          <p:nvPr/>
        </p:nvSpPr>
        <p:spPr>
          <a:xfrm>
            <a:off x="585371" y="5879013"/>
            <a:ext cx="86933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William H Whyte </a:t>
            </a:r>
          </a:p>
          <a:p>
            <a:r>
              <a:rPr lang="en-US" i="1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Data collection: where people preferred to stand at Seagram Plaza, Manhattan </a:t>
            </a:r>
            <a:r>
              <a:rPr lang="en-US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(1980)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F0A795-62B1-EF18-BE5C-3613168F68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06837" y="467718"/>
            <a:ext cx="7071359" cy="530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943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FA416AD5-24B8-A599-726E-F952A89B94B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4491"/>
          <a:stretch>
            <a:fillRect/>
          </a:stretch>
        </p:blipFill>
        <p:spPr>
          <a:xfrm>
            <a:off x="0" y="0"/>
            <a:ext cx="12198713" cy="68580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814D11E-7EA0-164D-B51D-3FD9CEEF2F3D}"/>
              </a:ext>
            </a:extLst>
          </p:cNvPr>
          <p:cNvSpPr txBox="1"/>
          <p:nvPr/>
        </p:nvSpPr>
        <p:spPr>
          <a:xfrm>
            <a:off x="520057" y="388606"/>
            <a:ext cx="4754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Roman </a:t>
            </a:r>
            <a:r>
              <a:rPr lang="en-US" b="1" dirty="0" err="1"/>
              <a:t>Ondak</a:t>
            </a:r>
            <a:r>
              <a:rPr lang="en-US" b="1" dirty="0"/>
              <a:t> </a:t>
            </a:r>
          </a:p>
          <a:p>
            <a:r>
              <a:rPr lang="en-US" i="1" dirty="0"/>
              <a:t>Measuring the Universe </a:t>
            </a:r>
            <a:r>
              <a:rPr lang="en-US" dirty="0"/>
              <a:t>(2007)</a:t>
            </a:r>
          </a:p>
        </p:txBody>
      </p:sp>
    </p:spTree>
    <p:extLst>
      <p:ext uri="{BB962C8B-B14F-4D97-AF65-F5344CB8AC3E}">
        <p14:creationId xmlns:p14="http://schemas.microsoft.com/office/powerpoint/2010/main" val="30960471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58A455E-BC87-D7CE-98EB-4FA3F6812D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69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456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F77A96C4-F9E9-5722-ADCD-3BBAF9E7A2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0989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ED6695-EF74-8CFF-2F88-496E538225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375138F-3AD2-5A93-0F75-C5B28777C0A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481" t="3666" r="20804"/>
          <a:stretch>
            <a:fillRect/>
          </a:stretch>
        </p:blipFill>
        <p:spPr>
          <a:xfrm>
            <a:off x="0" y="0"/>
            <a:ext cx="6933567" cy="698862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13F756F-60D7-BAAE-F0F3-5BC3ABA8C575}"/>
              </a:ext>
            </a:extLst>
          </p:cNvPr>
          <p:cNvSpPr txBox="1"/>
          <p:nvPr/>
        </p:nvSpPr>
        <p:spPr>
          <a:xfrm>
            <a:off x="287301" y="6074511"/>
            <a:ext cx="47540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Miranda Whall </a:t>
            </a:r>
          </a:p>
          <a:p>
            <a:r>
              <a:rPr lang="en-US" i="1" dirty="0">
                <a:solidFill>
                  <a:schemeClr val="bg1"/>
                </a:solidFill>
              </a:rPr>
              <a:t>A Boggy Gassy Drawing </a:t>
            </a:r>
            <a:r>
              <a:rPr lang="en-US" dirty="0">
                <a:solidFill>
                  <a:schemeClr val="bg1"/>
                </a:solidFill>
              </a:rPr>
              <a:t>(2026)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45B7A-290F-A760-2BA1-D41878E3705A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9620"/>
          <a:stretch>
            <a:fillRect/>
          </a:stretch>
        </p:blipFill>
        <p:spPr>
          <a:xfrm rot="16200000">
            <a:off x="6098802" y="895429"/>
            <a:ext cx="7015688" cy="5170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9092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7F5B73-354C-654C-8CD7-D9C8B7086F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459CAEC-DF83-4ADF-AB22-553CA43025B6}"/>
              </a:ext>
            </a:extLst>
          </p:cNvPr>
          <p:cNvSpPr txBox="1"/>
          <p:nvPr/>
        </p:nvSpPr>
        <p:spPr>
          <a:xfrm>
            <a:off x="502546" y="5458722"/>
            <a:ext cx="57311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Mark Lombardi </a:t>
            </a:r>
            <a:br>
              <a:rPr lang="en-US" b="1" dirty="0"/>
            </a:br>
            <a:r>
              <a:rPr lang="en-US" i="1" dirty="0"/>
              <a:t>Narrative Structure Drawings: First United CB Fin. </a:t>
            </a:r>
            <a:r>
              <a:rPr lang="en-US" dirty="0"/>
              <a:t>(1994)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D57C332-F482-A14E-4EBF-6F8E343DCD25}"/>
              </a:ext>
            </a:extLst>
          </p:cNvPr>
          <p:cNvGrpSpPr/>
          <p:nvPr/>
        </p:nvGrpSpPr>
        <p:grpSpPr>
          <a:xfrm>
            <a:off x="530669" y="847543"/>
            <a:ext cx="11054891" cy="4583912"/>
            <a:chOff x="420307" y="366460"/>
            <a:chExt cx="12280864" cy="5092262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00313183-50C4-1556-8D94-77B596B4180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1" r="884" b="1035"/>
            <a:stretch>
              <a:fillRect/>
            </a:stretch>
          </p:blipFill>
          <p:spPr>
            <a:xfrm>
              <a:off x="6637282" y="456772"/>
              <a:ext cx="6063889" cy="4901728"/>
            </a:xfrm>
            <a:prstGeom prst="rect">
              <a:avLst/>
            </a:prstGeom>
          </p:spPr>
        </p:pic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F21C92B4-5D63-8FD8-9514-EF7B9CEDD3E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-635" r="484" b="-635"/>
            <a:stretch>
              <a:fillRect/>
            </a:stretch>
          </p:blipFill>
          <p:spPr>
            <a:xfrm>
              <a:off x="420307" y="366460"/>
              <a:ext cx="6063889" cy="50922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105112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CAA5C059-1285-5C3E-1C2A-0E6FDB67921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943" t="16371" r="1405" b="26610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9B77CD4-4983-A5B3-B453-2F28EC4DE884}"/>
              </a:ext>
            </a:extLst>
          </p:cNvPr>
          <p:cNvSpPr txBox="1"/>
          <p:nvPr/>
        </p:nvSpPr>
        <p:spPr>
          <a:xfrm>
            <a:off x="8141907" y="5522222"/>
            <a:ext cx="33515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/>
              <a:t>Mark Lombardi </a:t>
            </a:r>
            <a:br>
              <a:rPr lang="en-US" b="1" dirty="0"/>
            </a:br>
            <a:r>
              <a:rPr lang="en-US" i="1" dirty="0"/>
              <a:t>Narrative Structure Drawings: First United CB Fin. </a:t>
            </a:r>
            <a:r>
              <a:rPr lang="en-US" dirty="0"/>
              <a:t>(1994)</a:t>
            </a:r>
          </a:p>
        </p:txBody>
      </p:sp>
    </p:spTree>
    <p:extLst>
      <p:ext uri="{BB962C8B-B14F-4D97-AF65-F5344CB8AC3E}">
        <p14:creationId xmlns:p14="http://schemas.microsoft.com/office/powerpoint/2010/main" val="18303261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B2E4D7-9EAB-1BF2-2EFD-A97340194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A94EF26-370D-7729-C46A-050693483E5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624" y="770876"/>
            <a:ext cx="11212810" cy="457302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21C47F8-24F3-BDCD-FE74-00B1AF73CB2F}"/>
              </a:ext>
            </a:extLst>
          </p:cNvPr>
          <p:cNvSpPr txBox="1"/>
          <p:nvPr/>
        </p:nvSpPr>
        <p:spPr>
          <a:xfrm>
            <a:off x="420307" y="5458722"/>
            <a:ext cx="62718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Mark Lombardi </a:t>
            </a:r>
            <a:br>
              <a:rPr lang="en-US" b="1" dirty="0"/>
            </a:br>
            <a:r>
              <a:rPr lang="en-GB" i="1" dirty="0"/>
              <a:t>World Finance Corporation, Miami, c. </a:t>
            </a:r>
            <a:r>
              <a:rPr lang="en-US" i="1" dirty="0"/>
              <a:t>(1970-9) 4</a:t>
            </a:r>
            <a:r>
              <a:rPr lang="en-US" i="1" baseline="30000" dirty="0"/>
              <a:t>th</a:t>
            </a:r>
            <a:r>
              <a:rPr lang="en-US" i="1" dirty="0"/>
              <a:t> Version </a:t>
            </a:r>
            <a:r>
              <a:rPr lang="en-US" dirty="0"/>
              <a:t>(1997)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8202016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AB8BCFA-9AAD-7B23-6109-DF53F746B64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58" t="-1" b="-1"/>
          <a:stretch>
            <a:fillRect/>
          </a:stretch>
        </p:blipFill>
        <p:spPr>
          <a:xfrm>
            <a:off x="1" y="0"/>
            <a:ext cx="12336456" cy="685799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EF571B8-20CA-8E46-9AD4-82ABC6EFF0FA}"/>
              </a:ext>
            </a:extLst>
          </p:cNvPr>
          <p:cNvSpPr txBox="1"/>
          <p:nvPr/>
        </p:nvSpPr>
        <p:spPr>
          <a:xfrm>
            <a:off x="775857" y="6144060"/>
            <a:ext cx="55050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Julie Mehretu </a:t>
            </a:r>
            <a:r>
              <a:rPr lang="en-US" i="1" dirty="0" err="1"/>
              <a:t>Retopistics</a:t>
            </a:r>
            <a:r>
              <a:rPr lang="en-US" i="1" dirty="0"/>
              <a:t>: A Renegade Excavation </a:t>
            </a:r>
            <a:r>
              <a:rPr lang="en-US" dirty="0"/>
              <a:t>(2001)</a:t>
            </a:r>
          </a:p>
        </p:txBody>
      </p:sp>
    </p:spTree>
    <p:extLst>
      <p:ext uri="{BB962C8B-B14F-4D97-AF65-F5344CB8AC3E}">
        <p14:creationId xmlns:p14="http://schemas.microsoft.com/office/powerpoint/2010/main" val="28119030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3791F4-5747-E5A5-38FB-51E6C91141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A43E2FB-FBA2-5870-6352-BB7264431A1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2857" y="663327"/>
            <a:ext cx="11175475" cy="528351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6776DCC-2C25-31A1-9A08-537B4B93A77C}"/>
              </a:ext>
            </a:extLst>
          </p:cNvPr>
          <p:cNvSpPr txBox="1"/>
          <p:nvPr/>
        </p:nvSpPr>
        <p:spPr>
          <a:xfrm>
            <a:off x="553431" y="6063862"/>
            <a:ext cx="55592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Julie Mehretu </a:t>
            </a:r>
            <a:r>
              <a:rPr lang="en-US" i="1" dirty="0"/>
              <a:t>Transcending the New International </a:t>
            </a:r>
            <a:r>
              <a:rPr lang="en-US" dirty="0"/>
              <a:t>(2003)</a:t>
            </a:r>
          </a:p>
        </p:txBody>
      </p:sp>
    </p:spTree>
    <p:extLst>
      <p:ext uri="{BB962C8B-B14F-4D97-AF65-F5344CB8AC3E}">
        <p14:creationId xmlns:p14="http://schemas.microsoft.com/office/powerpoint/2010/main" val="25986140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A11A07-26ED-2147-4B04-3992B80A1E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753E1CA-C4CF-272B-8DCD-F802B72E0C7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r="15511"/>
          <a:stretch>
            <a:fillRect/>
          </a:stretch>
        </p:blipFill>
        <p:spPr>
          <a:xfrm rot="5400000">
            <a:off x="2667000" y="-2667000"/>
            <a:ext cx="6858000" cy="1219200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3B53EE7-749F-572C-1C4B-BF4D9F1B34A9}"/>
              </a:ext>
            </a:extLst>
          </p:cNvPr>
          <p:cNvSpPr txBox="1"/>
          <p:nvPr/>
        </p:nvSpPr>
        <p:spPr>
          <a:xfrm>
            <a:off x="436140" y="5629474"/>
            <a:ext cx="278044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/>
              <a:t>Julie Mehretu </a:t>
            </a:r>
            <a:br>
              <a:rPr lang="en-US" b="1" dirty="0"/>
            </a:br>
            <a:r>
              <a:rPr lang="en-US" i="1" dirty="0"/>
              <a:t>Transcending the New </a:t>
            </a:r>
            <a:br>
              <a:rPr lang="en-US" i="1" dirty="0"/>
            </a:br>
            <a:r>
              <a:rPr lang="en-US" i="1" dirty="0"/>
              <a:t>International [detail] </a:t>
            </a:r>
            <a:r>
              <a:rPr lang="en-US" dirty="0"/>
              <a:t>(2003)</a:t>
            </a:r>
          </a:p>
        </p:txBody>
      </p:sp>
    </p:spTree>
    <p:extLst>
      <p:ext uri="{BB962C8B-B14F-4D97-AF65-F5344CB8AC3E}">
        <p14:creationId xmlns:p14="http://schemas.microsoft.com/office/powerpoint/2010/main" val="33104529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86F34FB-BE98-A0ED-A1C2-391C52B27A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4FB807E-01D5-C17B-5143-08BF81E31BB5}"/>
              </a:ext>
            </a:extLst>
          </p:cNvPr>
          <p:cNvSpPr txBox="1"/>
          <p:nvPr/>
        </p:nvSpPr>
        <p:spPr>
          <a:xfrm>
            <a:off x="320345" y="317552"/>
            <a:ext cx="244464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Ryoji Ikeda </a:t>
            </a:r>
            <a:r>
              <a:rPr lang="en-US" i="1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Test Pattern </a:t>
            </a:r>
          </a:p>
          <a:p>
            <a:r>
              <a:rPr lang="en-US" i="1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[enhanced version] </a:t>
            </a:r>
            <a:br>
              <a:rPr lang="en-US" i="1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</a:br>
            <a:r>
              <a:rPr lang="en-US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(2011)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09803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C9935F-0418-21C1-3319-D4CE8382C4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D3E07CF1-AC7A-9BDC-2A64-11887A208FF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5783"/>
          <a:stretch>
            <a:fillRect/>
          </a:stretch>
        </p:blipFill>
        <p:spPr>
          <a:xfrm>
            <a:off x="0" y="0"/>
            <a:ext cx="12192000" cy="6895557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4A6CC49-D618-6903-6A44-BF380A702D95}"/>
              </a:ext>
            </a:extLst>
          </p:cNvPr>
          <p:cNvSpPr txBox="1"/>
          <p:nvPr/>
        </p:nvSpPr>
        <p:spPr>
          <a:xfrm>
            <a:off x="318951" y="325921"/>
            <a:ext cx="26883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</a:rPr>
              <a:t>Ryoji Ikeda </a:t>
            </a:r>
          </a:p>
          <a:p>
            <a:r>
              <a:rPr lang="en-US" i="1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Data-cosm [nº1] </a:t>
            </a:r>
            <a:r>
              <a:rPr lang="en-US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(2023-25)</a:t>
            </a:r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87115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A57F814-5699-E641-26BB-5191A73698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99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6E1896-B8DA-44FC-57C0-FCABDC68901F}"/>
              </a:ext>
            </a:extLst>
          </p:cNvPr>
          <p:cNvSpPr txBox="1"/>
          <p:nvPr/>
        </p:nvSpPr>
        <p:spPr>
          <a:xfrm>
            <a:off x="6586576" y="6294132"/>
            <a:ext cx="53518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Forensic Architecture </a:t>
            </a:r>
            <a:r>
              <a:rPr lang="en-US" i="1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Drone Strike in Miranshah </a:t>
            </a:r>
            <a:r>
              <a:rPr lang="en-US" dirty="0"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(2014)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28937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8565</TotalTime>
  <Words>176</Words>
  <Application>Microsoft Macintosh PowerPoint</Application>
  <PresentationFormat>Widescreen</PresentationFormat>
  <Paragraphs>27</Paragraphs>
  <Slides>16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Montserrat</vt:lpstr>
      <vt:lpstr>Montserrat Black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Jason Cartwright (1602473)</dc:creator>
  <cp:lastModifiedBy>Becky Williams</cp:lastModifiedBy>
  <cp:revision>18</cp:revision>
  <dcterms:created xsi:type="dcterms:W3CDTF">2021-09-29T10:48:00Z</dcterms:created>
  <dcterms:modified xsi:type="dcterms:W3CDTF">2026-09-28T08:50:51Z</dcterms:modified>
</cp:coreProperties>
</file>