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5"/>
  </p:notes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88A6A9-9638-428E-BB33-2F507A97ADE8}" v="1363" dt="2022-12-06T09:39:20.6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447" autoAdjust="0"/>
  </p:normalViewPr>
  <p:slideViewPr>
    <p:cSldViewPr snapToGrid="0">
      <p:cViewPr varScale="1">
        <p:scale>
          <a:sx n="59" d="100"/>
          <a:sy n="59" d="100"/>
        </p:scale>
        <p:origin x="964" y="32"/>
      </p:cViewPr>
      <p:guideLst/>
    </p:cSldViewPr>
  </p:slideViewPr>
  <p:notesTextViewPr>
    <p:cViewPr>
      <p:scale>
        <a:sx n="1" d="1"/>
        <a:sy n="1" d="1"/>
      </p:scale>
      <p:origin x="0" y="-28"/>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10"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6A2BF3-ED79-4805-876F-79976119C1FF}" type="doc">
      <dgm:prSet loTypeId="urn:microsoft.com/office/officeart/2005/8/layout/vList6" loCatId="list" qsTypeId="urn:microsoft.com/office/officeart/2005/8/quickstyle/3d3" qsCatId="3D" csTypeId="urn:microsoft.com/office/officeart/2005/8/colors/colorful4" csCatId="colorful" phldr="1"/>
      <dgm:spPr/>
      <dgm:t>
        <a:bodyPr/>
        <a:lstStyle/>
        <a:p>
          <a:endParaRPr lang="en-GB"/>
        </a:p>
      </dgm:t>
    </dgm:pt>
    <dgm:pt modelId="{84ED403D-37EE-474E-908E-CB868DBD671B}">
      <dgm:prSet phldrT="[Text]" custT="1"/>
      <dgm:spPr/>
      <dgm:t>
        <a:bodyPr/>
        <a:lstStyle/>
        <a:p>
          <a:r>
            <a:rPr lang="en-GB" sz="1800" b="1" dirty="0"/>
            <a:t>Advantage</a:t>
          </a:r>
        </a:p>
      </dgm:t>
    </dgm:pt>
    <dgm:pt modelId="{69C01383-0342-4084-ACDD-CCAE11CB755F}" type="parTrans" cxnId="{1D364EB0-15B6-4BE6-A79C-F4E3E631872A}">
      <dgm:prSet/>
      <dgm:spPr/>
      <dgm:t>
        <a:bodyPr/>
        <a:lstStyle/>
        <a:p>
          <a:endParaRPr lang="en-GB"/>
        </a:p>
      </dgm:t>
    </dgm:pt>
    <dgm:pt modelId="{B38EF5AA-438B-4E29-AB23-E229C9EB6C04}" type="sibTrans" cxnId="{1D364EB0-15B6-4BE6-A79C-F4E3E631872A}">
      <dgm:prSet/>
      <dgm:spPr/>
      <dgm:t>
        <a:bodyPr/>
        <a:lstStyle/>
        <a:p>
          <a:endParaRPr lang="en-GB"/>
        </a:p>
      </dgm:t>
    </dgm:pt>
    <dgm:pt modelId="{02F7BB88-0855-45FD-8A46-4BC115D9E954}">
      <dgm:prSet phldrT="[Text]" custT="1"/>
      <dgm:spPr/>
      <dgm:t>
        <a:bodyPr/>
        <a:lstStyle/>
        <a:p>
          <a:r>
            <a:rPr lang="en-GB" sz="2400" dirty="0"/>
            <a:t>channels to communicate, and exchange offerings that have values</a:t>
          </a:r>
        </a:p>
      </dgm:t>
    </dgm:pt>
    <dgm:pt modelId="{66B28C42-D7DC-40FE-91B3-235D94D123DA}" type="parTrans" cxnId="{24D12BDC-D1C1-481A-A693-FAE02C45542C}">
      <dgm:prSet/>
      <dgm:spPr/>
      <dgm:t>
        <a:bodyPr/>
        <a:lstStyle/>
        <a:p>
          <a:endParaRPr lang="en-GB"/>
        </a:p>
      </dgm:t>
    </dgm:pt>
    <dgm:pt modelId="{39019424-6ADF-4C11-BB85-0F7FD86BA734}" type="sibTrans" cxnId="{24D12BDC-D1C1-481A-A693-FAE02C45542C}">
      <dgm:prSet/>
      <dgm:spPr/>
      <dgm:t>
        <a:bodyPr/>
        <a:lstStyle/>
        <a:p>
          <a:endParaRPr lang="en-GB"/>
        </a:p>
      </dgm:t>
    </dgm:pt>
    <dgm:pt modelId="{E29D50EE-DEA0-467B-BD4F-3342763D01D5}">
      <dgm:prSet phldrT="[Text]" custT="1"/>
      <dgm:spPr/>
      <dgm:t>
        <a:bodyPr/>
        <a:lstStyle/>
        <a:p>
          <a:r>
            <a:rPr lang="en-GB" sz="1600" b="1" dirty="0"/>
            <a:t>Disadvantage</a:t>
          </a:r>
          <a:r>
            <a:rPr lang="en-GB" sz="1400" dirty="0"/>
            <a:t> </a:t>
          </a:r>
        </a:p>
      </dgm:t>
    </dgm:pt>
    <dgm:pt modelId="{99F82A66-2B01-4EAF-ACEB-757A1DD69519}" type="parTrans" cxnId="{77E34856-4D98-4ED0-A1A0-8CBD5BA0D742}">
      <dgm:prSet/>
      <dgm:spPr/>
      <dgm:t>
        <a:bodyPr/>
        <a:lstStyle/>
        <a:p>
          <a:endParaRPr lang="en-GB"/>
        </a:p>
      </dgm:t>
    </dgm:pt>
    <dgm:pt modelId="{10F0BE25-F323-44AE-BCAF-02963E215DD0}" type="sibTrans" cxnId="{77E34856-4D98-4ED0-A1A0-8CBD5BA0D742}">
      <dgm:prSet/>
      <dgm:spPr/>
      <dgm:t>
        <a:bodyPr/>
        <a:lstStyle/>
        <a:p>
          <a:endParaRPr lang="en-GB"/>
        </a:p>
      </dgm:t>
    </dgm:pt>
    <dgm:pt modelId="{4FA14705-3AC9-403B-829D-4E81E0A389D5}">
      <dgm:prSet phldrT="[Text]" custT="1"/>
      <dgm:spPr/>
      <dgm:t>
        <a:bodyPr/>
        <a:lstStyle/>
        <a:p>
          <a:r>
            <a:rPr lang="en-GB" sz="2400" kern="1200" dirty="0">
              <a:solidFill>
                <a:srgbClr val="000000">
                  <a:hueOff val="0"/>
                  <a:satOff val="0"/>
                  <a:lumOff val="0"/>
                  <a:alphaOff val="0"/>
                </a:srgbClr>
              </a:solidFill>
              <a:latin typeface="Goudy Old Style"/>
              <a:ea typeface="+mn-ea"/>
              <a:cs typeface="+mn-cs"/>
            </a:rPr>
            <a:t> unsure of how retailers collect, save, and use the personal data </a:t>
          </a:r>
        </a:p>
      </dgm:t>
    </dgm:pt>
    <dgm:pt modelId="{3FBCF359-04BB-425F-B928-8EF00F1AEFF1}" type="sibTrans" cxnId="{F3A0D754-87A1-4871-80B4-E049BE72AA03}">
      <dgm:prSet/>
      <dgm:spPr/>
      <dgm:t>
        <a:bodyPr/>
        <a:lstStyle/>
        <a:p>
          <a:endParaRPr lang="en-GB"/>
        </a:p>
      </dgm:t>
    </dgm:pt>
    <dgm:pt modelId="{FA036187-3DE0-4E8C-880C-C97E35184910}" type="parTrans" cxnId="{F3A0D754-87A1-4871-80B4-E049BE72AA03}">
      <dgm:prSet/>
      <dgm:spPr/>
      <dgm:t>
        <a:bodyPr/>
        <a:lstStyle/>
        <a:p>
          <a:endParaRPr lang="en-GB"/>
        </a:p>
      </dgm:t>
    </dgm:pt>
    <dgm:pt modelId="{F9BA223E-8EA7-4892-A640-38809000A28F}" type="pres">
      <dgm:prSet presAssocID="{686A2BF3-ED79-4805-876F-79976119C1FF}" presName="Name0" presStyleCnt="0">
        <dgm:presLayoutVars>
          <dgm:dir/>
          <dgm:animLvl val="lvl"/>
          <dgm:resizeHandles/>
        </dgm:presLayoutVars>
      </dgm:prSet>
      <dgm:spPr/>
    </dgm:pt>
    <dgm:pt modelId="{27CABBBE-313B-4BEA-A856-04C397DD9D92}" type="pres">
      <dgm:prSet presAssocID="{84ED403D-37EE-474E-908E-CB868DBD671B}" presName="linNode" presStyleCnt="0"/>
      <dgm:spPr/>
    </dgm:pt>
    <dgm:pt modelId="{C8842FB6-6242-4FF5-881F-F9E0A878007A}" type="pres">
      <dgm:prSet presAssocID="{84ED403D-37EE-474E-908E-CB868DBD671B}" presName="parentShp" presStyleLbl="node1" presStyleIdx="0" presStyleCnt="2" custScaleX="50130" custScaleY="30394" custLinFactNeighborX="-9352" custLinFactNeighborY="-1680">
        <dgm:presLayoutVars>
          <dgm:bulletEnabled val="1"/>
        </dgm:presLayoutVars>
      </dgm:prSet>
      <dgm:spPr/>
    </dgm:pt>
    <dgm:pt modelId="{305F2776-2A7F-4447-B255-A8F54677D702}" type="pres">
      <dgm:prSet presAssocID="{84ED403D-37EE-474E-908E-CB868DBD671B}" presName="childShp" presStyleLbl="bgAccFollowNode1" presStyleIdx="0" presStyleCnt="2" custScaleX="136001" custScaleY="47604" custLinFactNeighborX="3828" custLinFactNeighborY="-16663">
        <dgm:presLayoutVars>
          <dgm:bulletEnabled val="1"/>
        </dgm:presLayoutVars>
      </dgm:prSet>
      <dgm:spPr/>
    </dgm:pt>
    <dgm:pt modelId="{51B28CB8-ACBB-443C-A917-0965A90A82DD}" type="pres">
      <dgm:prSet presAssocID="{B38EF5AA-438B-4E29-AB23-E229C9EB6C04}" presName="spacing" presStyleCnt="0"/>
      <dgm:spPr/>
    </dgm:pt>
    <dgm:pt modelId="{50094283-2C09-4890-ACA0-4E615E37A406}" type="pres">
      <dgm:prSet presAssocID="{E29D50EE-DEA0-467B-BD4F-3342763D01D5}" presName="linNode" presStyleCnt="0"/>
      <dgm:spPr/>
    </dgm:pt>
    <dgm:pt modelId="{EFC9FBD6-2AD3-46BC-855E-DEF227697C87}" type="pres">
      <dgm:prSet presAssocID="{E29D50EE-DEA0-467B-BD4F-3342763D01D5}" presName="parentShp" presStyleLbl="node1" presStyleIdx="1" presStyleCnt="2" custScaleX="57531" custScaleY="27106" custLinFactNeighborX="-1521" custLinFactNeighborY="-987">
        <dgm:presLayoutVars>
          <dgm:bulletEnabled val="1"/>
        </dgm:presLayoutVars>
      </dgm:prSet>
      <dgm:spPr/>
    </dgm:pt>
    <dgm:pt modelId="{BB1DFA69-61C4-4CCF-BB46-2614CA4A2F1C}" type="pres">
      <dgm:prSet presAssocID="{E29D50EE-DEA0-467B-BD4F-3342763D01D5}" presName="childShp" presStyleLbl="bgAccFollowNode1" presStyleIdx="1" presStyleCnt="2" custScaleX="128425" custScaleY="42529" custLinFactNeighborX="725" custLinFactNeighborY="-4064">
        <dgm:presLayoutVars>
          <dgm:bulletEnabled val="1"/>
        </dgm:presLayoutVars>
      </dgm:prSet>
      <dgm:spPr/>
    </dgm:pt>
  </dgm:ptLst>
  <dgm:cxnLst>
    <dgm:cxn modelId="{7014A208-E03E-40D8-AE3E-2B96B3C8FFCA}" type="presOf" srcId="{84ED403D-37EE-474E-908E-CB868DBD671B}" destId="{C8842FB6-6242-4FF5-881F-F9E0A878007A}" srcOrd="0" destOrd="0" presId="urn:microsoft.com/office/officeart/2005/8/layout/vList6"/>
    <dgm:cxn modelId="{F3A0D754-87A1-4871-80B4-E049BE72AA03}" srcId="{E29D50EE-DEA0-467B-BD4F-3342763D01D5}" destId="{4FA14705-3AC9-403B-829D-4E81E0A389D5}" srcOrd="0" destOrd="0" parTransId="{FA036187-3DE0-4E8C-880C-C97E35184910}" sibTransId="{3FBCF359-04BB-425F-B928-8EF00F1AEFF1}"/>
    <dgm:cxn modelId="{77E34856-4D98-4ED0-A1A0-8CBD5BA0D742}" srcId="{686A2BF3-ED79-4805-876F-79976119C1FF}" destId="{E29D50EE-DEA0-467B-BD4F-3342763D01D5}" srcOrd="1" destOrd="0" parTransId="{99F82A66-2B01-4EAF-ACEB-757A1DD69519}" sibTransId="{10F0BE25-F323-44AE-BCAF-02963E215DD0}"/>
    <dgm:cxn modelId="{593B977B-B13B-4D81-8B25-3DDAC7A77F78}" type="presOf" srcId="{686A2BF3-ED79-4805-876F-79976119C1FF}" destId="{F9BA223E-8EA7-4892-A640-38809000A28F}" srcOrd="0" destOrd="0" presId="urn:microsoft.com/office/officeart/2005/8/layout/vList6"/>
    <dgm:cxn modelId="{63E1FB8A-3D17-46E7-85AD-5E30DD946EF4}" type="presOf" srcId="{E29D50EE-DEA0-467B-BD4F-3342763D01D5}" destId="{EFC9FBD6-2AD3-46BC-855E-DEF227697C87}" srcOrd="0" destOrd="0" presId="urn:microsoft.com/office/officeart/2005/8/layout/vList6"/>
    <dgm:cxn modelId="{1D364EB0-15B6-4BE6-A79C-F4E3E631872A}" srcId="{686A2BF3-ED79-4805-876F-79976119C1FF}" destId="{84ED403D-37EE-474E-908E-CB868DBD671B}" srcOrd="0" destOrd="0" parTransId="{69C01383-0342-4084-ACDD-CCAE11CB755F}" sibTransId="{B38EF5AA-438B-4E29-AB23-E229C9EB6C04}"/>
    <dgm:cxn modelId="{411937B8-AC40-4AF8-8928-828794D0AB60}" type="presOf" srcId="{4FA14705-3AC9-403B-829D-4E81E0A389D5}" destId="{BB1DFA69-61C4-4CCF-BB46-2614CA4A2F1C}" srcOrd="0" destOrd="0" presId="urn:microsoft.com/office/officeart/2005/8/layout/vList6"/>
    <dgm:cxn modelId="{24D12BDC-D1C1-481A-A693-FAE02C45542C}" srcId="{84ED403D-37EE-474E-908E-CB868DBD671B}" destId="{02F7BB88-0855-45FD-8A46-4BC115D9E954}" srcOrd="0" destOrd="0" parTransId="{66B28C42-D7DC-40FE-91B3-235D94D123DA}" sibTransId="{39019424-6ADF-4C11-BB85-0F7FD86BA734}"/>
    <dgm:cxn modelId="{F4749BF5-BE61-4A42-8D35-0F8447503689}" type="presOf" srcId="{02F7BB88-0855-45FD-8A46-4BC115D9E954}" destId="{305F2776-2A7F-4447-B255-A8F54677D702}" srcOrd="0" destOrd="0" presId="urn:microsoft.com/office/officeart/2005/8/layout/vList6"/>
    <dgm:cxn modelId="{AB7F7ECB-D5FE-4E3B-9E7F-8226C8EA7B5A}" type="presParOf" srcId="{F9BA223E-8EA7-4892-A640-38809000A28F}" destId="{27CABBBE-313B-4BEA-A856-04C397DD9D92}" srcOrd="0" destOrd="0" presId="urn:microsoft.com/office/officeart/2005/8/layout/vList6"/>
    <dgm:cxn modelId="{BC590A0D-0054-43E5-A8AA-81C677FED8B0}" type="presParOf" srcId="{27CABBBE-313B-4BEA-A856-04C397DD9D92}" destId="{C8842FB6-6242-4FF5-881F-F9E0A878007A}" srcOrd="0" destOrd="0" presId="urn:microsoft.com/office/officeart/2005/8/layout/vList6"/>
    <dgm:cxn modelId="{C60A06A0-7647-4B54-94F7-F3FD566EDF5F}" type="presParOf" srcId="{27CABBBE-313B-4BEA-A856-04C397DD9D92}" destId="{305F2776-2A7F-4447-B255-A8F54677D702}" srcOrd="1" destOrd="0" presId="urn:microsoft.com/office/officeart/2005/8/layout/vList6"/>
    <dgm:cxn modelId="{DF5296AE-FB82-448E-8B35-B2D4BDF395DE}" type="presParOf" srcId="{F9BA223E-8EA7-4892-A640-38809000A28F}" destId="{51B28CB8-ACBB-443C-A917-0965A90A82DD}" srcOrd="1" destOrd="0" presId="urn:microsoft.com/office/officeart/2005/8/layout/vList6"/>
    <dgm:cxn modelId="{949EC7EC-B59D-4B54-B4E5-C854F1F389E8}" type="presParOf" srcId="{F9BA223E-8EA7-4892-A640-38809000A28F}" destId="{50094283-2C09-4890-ACA0-4E615E37A406}" srcOrd="2" destOrd="0" presId="urn:microsoft.com/office/officeart/2005/8/layout/vList6"/>
    <dgm:cxn modelId="{36FE2303-227A-4556-A12D-BFE798F3BB27}" type="presParOf" srcId="{50094283-2C09-4890-ACA0-4E615E37A406}" destId="{EFC9FBD6-2AD3-46BC-855E-DEF227697C87}" srcOrd="0" destOrd="0" presId="urn:microsoft.com/office/officeart/2005/8/layout/vList6"/>
    <dgm:cxn modelId="{A75C330A-C7AD-4122-B030-0F90EE12CB18}" type="presParOf" srcId="{50094283-2C09-4890-ACA0-4E615E37A406}" destId="{BB1DFA69-61C4-4CCF-BB46-2614CA4A2F1C}" srcOrd="1" destOrd="0" presId="urn:microsoft.com/office/officeart/2005/8/layout/vList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86A2BF3-ED79-4805-876F-79976119C1FF}" type="doc">
      <dgm:prSet loTypeId="urn:microsoft.com/office/officeart/2005/8/layout/vList6" loCatId="list" qsTypeId="urn:microsoft.com/office/officeart/2005/8/quickstyle/3d3" qsCatId="3D" csTypeId="urn:microsoft.com/office/officeart/2005/8/colors/colorful4" csCatId="colorful" phldr="1"/>
      <dgm:spPr/>
      <dgm:t>
        <a:bodyPr/>
        <a:lstStyle/>
        <a:p>
          <a:endParaRPr lang="en-GB"/>
        </a:p>
      </dgm:t>
    </dgm:pt>
    <dgm:pt modelId="{84ED403D-37EE-474E-908E-CB868DBD671B}">
      <dgm:prSet phldrT="[Text]"/>
      <dgm:spPr/>
      <dgm:t>
        <a:bodyPr/>
        <a:lstStyle/>
        <a:p>
          <a:r>
            <a:rPr lang="en-GB" b="1" dirty="0"/>
            <a:t>Advantage</a:t>
          </a:r>
        </a:p>
      </dgm:t>
    </dgm:pt>
    <dgm:pt modelId="{69C01383-0342-4084-ACDD-CCAE11CB755F}" type="parTrans" cxnId="{1D364EB0-15B6-4BE6-A79C-F4E3E631872A}">
      <dgm:prSet/>
      <dgm:spPr/>
      <dgm:t>
        <a:bodyPr/>
        <a:lstStyle/>
        <a:p>
          <a:endParaRPr lang="en-GB"/>
        </a:p>
      </dgm:t>
    </dgm:pt>
    <dgm:pt modelId="{B38EF5AA-438B-4E29-AB23-E229C9EB6C04}" type="sibTrans" cxnId="{1D364EB0-15B6-4BE6-A79C-F4E3E631872A}">
      <dgm:prSet/>
      <dgm:spPr/>
      <dgm:t>
        <a:bodyPr/>
        <a:lstStyle/>
        <a:p>
          <a:endParaRPr lang="en-GB"/>
        </a:p>
      </dgm:t>
    </dgm:pt>
    <dgm:pt modelId="{02F7BB88-0855-45FD-8A46-4BC115D9E954}">
      <dgm:prSet phldrT="[Text]" custT="1"/>
      <dgm:spPr/>
      <dgm:t>
        <a:bodyPr/>
        <a:lstStyle/>
        <a:p>
          <a:r>
            <a:rPr lang="en-GB" sz="2400" dirty="0"/>
            <a:t>Facilitates customer segmentation and targeting</a:t>
          </a:r>
        </a:p>
      </dgm:t>
    </dgm:pt>
    <dgm:pt modelId="{66B28C42-D7DC-40FE-91B3-235D94D123DA}" type="parTrans" cxnId="{24D12BDC-D1C1-481A-A693-FAE02C45542C}">
      <dgm:prSet/>
      <dgm:spPr/>
      <dgm:t>
        <a:bodyPr/>
        <a:lstStyle/>
        <a:p>
          <a:endParaRPr lang="en-GB"/>
        </a:p>
      </dgm:t>
    </dgm:pt>
    <dgm:pt modelId="{39019424-6ADF-4C11-BB85-0F7FD86BA734}" type="sibTrans" cxnId="{24D12BDC-D1C1-481A-A693-FAE02C45542C}">
      <dgm:prSet/>
      <dgm:spPr/>
      <dgm:t>
        <a:bodyPr/>
        <a:lstStyle/>
        <a:p>
          <a:endParaRPr lang="en-GB"/>
        </a:p>
      </dgm:t>
    </dgm:pt>
    <dgm:pt modelId="{E29D50EE-DEA0-467B-BD4F-3342763D01D5}">
      <dgm:prSet phldrT="[Text]"/>
      <dgm:spPr/>
      <dgm:t>
        <a:bodyPr/>
        <a:lstStyle/>
        <a:p>
          <a:r>
            <a:rPr lang="en-GB" b="0" dirty="0"/>
            <a:t>Disadvantage</a:t>
          </a:r>
          <a:r>
            <a:rPr lang="en-GB" dirty="0"/>
            <a:t> </a:t>
          </a:r>
        </a:p>
      </dgm:t>
    </dgm:pt>
    <dgm:pt modelId="{99F82A66-2B01-4EAF-ACEB-757A1DD69519}" type="parTrans" cxnId="{77E34856-4D98-4ED0-A1A0-8CBD5BA0D742}">
      <dgm:prSet/>
      <dgm:spPr/>
      <dgm:t>
        <a:bodyPr/>
        <a:lstStyle/>
        <a:p>
          <a:endParaRPr lang="en-GB"/>
        </a:p>
      </dgm:t>
    </dgm:pt>
    <dgm:pt modelId="{10F0BE25-F323-44AE-BCAF-02963E215DD0}" type="sibTrans" cxnId="{77E34856-4D98-4ED0-A1A0-8CBD5BA0D742}">
      <dgm:prSet/>
      <dgm:spPr/>
      <dgm:t>
        <a:bodyPr/>
        <a:lstStyle/>
        <a:p>
          <a:endParaRPr lang="en-GB"/>
        </a:p>
      </dgm:t>
    </dgm:pt>
    <dgm:pt modelId="{4FA14705-3AC9-403B-829D-4E81E0A389D5}">
      <dgm:prSet phldrT="[Text]" custT="1"/>
      <dgm:spPr/>
      <dgm:t>
        <a:bodyPr/>
        <a:lstStyle/>
        <a:p>
          <a:r>
            <a:rPr lang="en-GB" sz="2400" kern="1200" dirty="0">
              <a:solidFill>
                <a:srgbClr val="000000">
                  <a:hueOff val="0"/>
                  <a:satOff val="0"/>
                  <a:lumOff val="0"/>
                  <a:alphaOff val="0"/>
                </a:srgbClr>
              </a:solidFill>
              <a:latin typeface="Goudy Old Style"/>
              <a:ea typeface="+mn-ea"/>
              <a:cs typeface="+mn-cs"/>
            </a:rPr>
            <a:t>digital marketing campaigns can be quickly and easily copied by competitors. </a:t>
          </a:r>
          <a:endParaRPr lang="en-GB" sz="2000" kern="1200" dirty="0"/>
        </a:p>
      </dgm:t>
    </dgm:pt>
    <dgm:pt modelId="{FA036187-3DE0-4E8C-880C-C97E35184910}" type="parTrans" cxnId="{F3A0D754-87A1-4871-80B4-E049BE72AA03}">
      <dgm:prSet/>
      <dgm:spPr/>
      <dgm:t>
        <a:bodyPr/>
        <a:lstStyle/>
        <a:p>
          <a:endParaRPr lang="en-GB"/>
        </a:p>
      </dgm:t>
    </dgm:pt>
    <dgm:pt modelId="{3FBCF359-04BB-425F-B928-8EF00F1AEFF1}" type="sibTrans" cxnId="{F3A0D754-87A1-4871-80B4-E049BE72AA03}">
      <dgm:prSet/>
      <dgm:spPr/>
      <dgm:t>
        <a:bodyPr/>
        <a:lstStyle/>
        <a:p>
          <a:endParaRPr lang="en-GB"/>
        </a:p>
      </dgm:t>
    </dgm:pt>
    <dgm:pt modelId="{F9BA223E-8EA7-4892-A640-38809000A28F}" type="pres">
      <dgm:prSet presAssocID="{686A2BF3-ED79-4805-876F-79976119C1FF}" presName="Name0" presStyleCnt="0">
        <dgm:presLayoutVars>
          <dgm:dir/>
          <dgm:animLvl val="lvl"/>
          <dgm:resizeHandles/>
        </dgm:presLayoutVars>
      </dgm:prSet>
      <dgm:spPr/>
    </dgm:pt>
    <dgm:pt modelId="{27CABBBE-313B-4BEA-A856-04C397DD9D92}" type="pres">
      <dgm:prSet presAssocID="{84ED403D-37EE-474E-908E-CB868DBD671B}" presName="linNode" presStyleCnt="0"/>
      <dgm:spPr/>
    </dgm:pt>
    <dgm:pt modelId="{C8842FB6-6242-4FF5-881F-F9E0A878007A}" type="pres">
      <dgm:prSet presAssocID="{84ED403D-37EE-474E-908E-CB868DBD671B}" presName="parentShp" presStyleLbl="node1" presStyleIdx="0" presStyleCnt="2" custScaleX="50130" custScaleY="30394" custLinFactNeighborX="-326" custLinFactNeighborY="138">
        <dgm:presLayoutVars>
          <dgm:bulletEnabled val="1"/>
        </dgm:presLayoutVars>
      </dgm:prSet>
      <dgm:spPr/>
    </dgm:pt>
    <dgm:pt modelId="{305F2776-2A7F-4447-B255-A8F54677D702}" type="pres">
      <dgm:prSet presAssocID="{84ED403D-37EE-474E-908E-CB868DBD671B}" presName="childShp" presStyleLbl="bgAccFollowNode1" presStyleIdx="0" presStyleCnt="2" custScaleX="136001" custScaleY="47604" custLinFactNeighborX="44" custLinFactNeighborY="982">
        <dgm:presLayoutVars>
          <dgm:bulletEnabled val="1"/>
        </dgm:presLayoutVars>
      </dgm:prSet>
      <dgm:spPr/>
    </dgm:pt>
    <dgm:pt modelId="{51B28CB8-ACBB-443C-A917-0965A90A82DD}" type="pres">
      <dgm:prSet presAssocID="{B38EF5AA-438B-4E29-AB23-E229C9EB6C04}" presName="spacing" presStyleCnt="0"/>
      <dgm:spPr/>
    </dgm:pt>
    <dgm:pt modelId="{50094283-2C09-4890-ACA0-4E615E37A406}" type="pres">
      <dgm:prSet presAssocID="{E29D50EE-DEA0-467B-BD4F-3342763D01D5}" presName="linNode" presStyleCnt="0"/>
      <dgm:spPr/>
    </dgm:pt>
    <dgm:pt modelId="{EFC9FBD6-2AD3-46BC-855E-DEF227697C87}" type="pres">
      <dgm:prSet presAssocID="{E29D50EE-DEA0-467B-BD4F-3342763D01D5}" presName="parentShp" presStyleLbl="node1" presStyleIdx="1" presStyleCnt="2" custScaleX="47667" custScaleY="30588" custLinFactNeighborX="-71" custLinFactNeighborY="705">
        <dgm:presLayoutVars>
          <dgm:bulletEnabled val="1"/>
        </dgm:presLayoutVars>
      </dgm:prSet>
      <dgm:spPr/>
    </dgm:pt>
    <dgm:pt modelId="{BB1DFA69-61C4-4CCF-BB46-2614CA4A2F1C}" type="pres">
      <dgm:prSet presAssocID="{E29D50EE-DEA0-467B-BD4F-3342763D01D5}" presName="childShp" presStyleLbl="bgAccFollowNode1" presStyleIdx="1" presStyleCnt="2" custScaleX="138746" custScaleY="42529" custLinFactNeighborX="4524" custLinFactNeighborY="526">
        <dgm:presLayoutVars>
          <dgm:bulletEnabled val="1"/>
        </dgm:presLayoutVars>
      </dgm:prSet>
      <dgm:spPr/>
    </dgm:pt>
  </dgm:ptLst>
  <dgm:cxnLst>
    <dgm:cxn modelId="{7014A208-E03E-40D8-AE3E-2B96B3C8FFCA}" type="presOf" srcId="{84ED403D-37EE-474E-908E-CB868DBD671B}" destId="{C8842FB6-6242-4FF5-881F-F9E0A878007A}" srcOrd="0" destOrd="0" presId="urn:microsoft.com/office/officeart/2005/8/layout/vList6"/>
    <dgm:cxn modelId="{F3A0D754-87A1-4871-80B4-E049BE72AA03}" srcId="{E29D50EE-DEA0-467B-BD4F-3342763D01D5}" destId="{4FA14705-3AC9-403B-829D-4E81E0A389D5}" srcOrd="0" destOrd="0" parTransId="{FA036187-3DE0-4E8C-880C-C97E35184910}" sibTransId="{3FBCF359-04BB-425F-B928-8EF00F1AEFF1}"/>
    <dgm:cxn modelId="{77E34856-4D98-4ED0-A1A0-8CBD5BA0D742}" srcId="{686A2BF3-ED79-4805-876F-79976119C1FF}" destId="{E29D50EE-DEA0-467B-BD4F-3342763D01D5}" srcOrd="1" destOrd="0" parTransId="{99F82A66-2B01-4EAF-ACEB-757A1DD69519}" sibTransId="{10F0BE25-F323-44AE-BCAF-02963E215DD0}"/>
    <dgm:cxn modelId="{593B977B-B13B-4D81-8B25-3DDAC7A77F78}" type="presOf" srcId="{686A2BF3-ED79-4805-876F-79976119C1FF}" destId="{F9BA223E-8EA7-4892-A640-38809000A28F}" srcOrd="0" destOrd="0" presId="urn:microsoft.com/office/officeart/2005/8/layout/vList6"/>
    <dgm:cxn modelId="{63E1FB8A-3D17-46E7-85AD-5E30DD946EF4}" type="presOf" srcId="{E29D50EE-DEA0-467B-BD4F-3342763D01D5}" destId="{EFC9FBD6-2AD3-46BC-855E-DEF227697C87}" srcOrd="0" destOrd="0" presId="urn:microsoft.com/office/officeart/2005/8/layout/vList6"/>
    <dgm:cxn modelId="{1D364EB0-15B6-4BE6-A79C-F4E3E631872A}" srcId="{686A2BF3-ED79-4805-876F-79976119C1FF}" destId="{84ED403D-37EE-474E-908E-CB868DBD671B}" srcOrd="0" destOrd="0" parTransId="{69C01383-0342-4084-ACDD-CCAE11CB755F}" sibTransId="{B38EF5AA-438B-4E29-AB23-E229C9EB6C04}"/>
    <dgm:cxn modelId="{411937B8-AC40-4AF8-8928-828794D0AB60}" type="presOf" srcId="{4FA14705-3AC9-403B-829D-4E81E0A389D5}" destId="{BB1DFA69-61C4-4CCF-BB46-2614CA4A2F1C}" srcOrd="0" destOrd="0" presId="urn:microsoft.com/office/officeart/2005/8/layout/vList6"/>
    <dgm:cxn modelId="{24D12BDC-D1C1-481A-A693-FAE02C45542C}" srcId="{84ED403D-37EE-474E-908E-CB868DBD671B}" destId="{02F7BB88-0855-45FD-8A46-4BC115D9E954}" srcOrd="0" destOrd="0" parTransId="{66B28C42-D7DC-40FE-91B3-235D94D123DA}" sibTransId="{39019424-6ADF-4C11-BB85-0F7FD86BA734}"/>
    <dgm:cxn modelId="{F4749BF5-BE61-4A42-8D35-0F8447503689}" type="presOf" srcId="{02F7BB88-0855-45FD-8A46-4BC115D9E954}" destId="{305F2776-2A7F-4447-B255-A8F54677D702}" srcOrd="0" destOrd="0" presId="urn:microsoft.com/office/officeart/2005/8/layout/vList6"/>
    <dgm:cxn modelId="{AB7F7ECB-D5FE-4E3B-9E7F-8226C8EA7B5A}" type="presParOf" srcId="{F9BA223E-8EA7-4892-A640-38809000A28F}" destId="{27CABBBE-313B-4BEA-A856-04C397DD9D92}" srcOrd="0" destOrd="0" presId="urn:microsoft.com/office/officeart/2005/8/layout/vList6"/>
    <dgm:cxn modelId="{BC590A0D-0054-43E5-A8AA-81C677FED8B0}" type="presParOf" srcId="{27CABBBE-313B-4BEA-A856-04C397DD9D92}" destId="{C8842FB6-6242-4FF5-881F-F9E0A878007A}" srcOrd="0" destOrd="0" presId="urn:microsoft.com/office/officeart/2005/8/layout/vList6"/>
    <dgm:cxn modelId="{C60A06A0-7647-4B54-94F7-F3FD566EDF5F}" type="presParOf" srcId="{27CABBBE-313B-4BEA-A856-04C397DD9D92}" destId="{305F2776-2A7F-4447-B255-A8F54677D702}" srcOrd="1" destOrd="0" presId="urn:microsoft.com/office/officeart/2005/8/layout/vList6"/>
    <dgm:cxn modelId="{DF5296AE-FB82-448E-8B35-B2D4BDF395DE}" type="presParOf" srcId="{F9BA223E-8EA7-4892-A640-38809000A28F}" destId="{51B28CB8-ACBB-443C-A917-0965A90A82DD}" srcOrd="1" destOrd="0" presId="urn:microsoft.com/office/officeart/2005/8/layout/vList6"/>
    <dgm:cxn modelId="{949EC7EC-B59D-4B54-B4E5-C854F1F389E8}" type="presParOf" srcId="{F9BA223E-8EA7-4892-A640-38809000A28F}" destId="{50094283-2C09-4890-ACA0-4E615E37A406}" srcOrd="2" destOrd="0" presId="urn:microsoft.com/office/officeart/2005/8/layout/vList6"/>
    <dgm:cxn modelId="{36FE2303-227A-4556-A12D-BFE798F3BB27}" type="presParOf" srcId="{50094283-2C09-4890-ACA0-4E615E37A406}" destId="{EFC9FBD6-2AD3-46BC-855E-DEF227697C87}" srcOrd="0" destOrd="0" presId="urn:microsoft.com/office/officeart/2005/8/layout/vList6"/>
    <dgm:cxn modelId="{A75C330A-C7AD-4122-B030-0F90EE12CB18}" type="presParOf" srcId="{50094283-2C09-4890-ACA0-4E615E37A406}" destId="{BB1DFA69-61C4-4CCF-BB46-2614CA4A2F1C}" srcOrd="1" destOrd="0" presId="urn:microsoft.com/office/officeart/2005/8/layout/vList6"/>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8EF3A79-78A6-4FAB-81B5-F3A6C5F9A70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3B3D273-4A26-426F-85AD-298A0095E236}">
      <dgm:prSet custT="1"/>
      <dgm:spPr/>
      <dgm:t>
        <a:bodyPr/>
        <a:lstStyle/>
        <a:p>
          <a:r>
            <a:rPr lang="en-GB" sz="1100" dirty="0"/>
            <a:t>Tran, S.K. (2017) ‘GOOGLE: a reflection of culture, leader, and management’, International journal of corporate social responsibility, 2(1), pp. 1–14. Available at: https://doi.org/10.1186/s40991-017-0021-0.</a:t>
          </a:r>
          <a:endParaRPr lang="en-US" sz="1100" dirty="0"/>
        </a:p>
      </dgm:t>
    </dgm:pt>
    <dgm:pt modelId="{5653A861-539D-4D06-9996-89304A82492D}" type="parTrans" cxnId="{DC7FBC68-B2C7-450E-8A38-9563805F5556}">
      <dgm:prSet/>
      <dgm:spPr/>
      <dgm:t>
        <a:bodyPr/>
        <a:lstStyle/>
        <a:p>
          <a:endParaRPr lang="en-US"/>
        </a:p>
      </dgm:t>
    </dgm:pt>
    <dgm:pt modelId="{5FA03FF5-5AAD-4783-9255-79D2F62BB20F}" type="sibTrans" cxnId="{DC7FBC68-B2C7-450E-8A38-9563805F5556}">
      <dgm:prSet/>
      <dgm:spPr/>
      <dgm:t>
        <a:bodyPr/>
        <a:lstStyle/>
        <a:p>
          <a:endParaRPr lang="en-US"/>
        </a:p>
      </dgm:t>
    </dgm:pt>
    <dgm:pt modelId="{9B2BFEAF-7C36-4E58-8746-9CDA55A2F502}">
      <dgm:prSet custT="1"/>
      <dgm:spPr/>
      <dgm:t>
        <a:bodyPr/>
        <a:lstStyle/>
        <a:p>
          <a:r>
            <a:rPr lang="en-GB" sz="1050" dirty="0"/>
            <a:t>Veleva, S.S. and Tsvetanova, A.I. (2020) ‘Characteristics of the digital marketing advantages and disadvantages’, IOP conference series. Materials Science and Engineering, 940(1), p. 12065–. Available at: https://doi.org/10.1088/1757-899X/940/1/012065.</a:t>
          </a:r>
          <a:endParaRPr lang="en-US" sz="1050" dirty="0"/>
        </a:p>
      </dgm:t>
    </dgm:pt>
    <dgm:pt modelId="{B15DDE7F-776F-4C8B-9CAF-1CB02914BE20}" type="parTrans" cxnId="{E2D00FC8-AE30-49D2-8092-80C7D086AAAB}">
      <dgm:prSet/>
      <dgm:spPr/>
      <dgm:t>
        <a:bodyPr/>
        <a:lstStyle/>
        <a:p>
          <a:endParaRPr lang="en-US"/>
        </a:p>
      </dgm:t>
    </dgm:pt>
    <dgm:pt modelId="{C3FF00CE-98A4-4D94-B77E-582983A2FBA4}" type="sibTrans" cxnId="{E2D00FC8-AE30-49D2-8092-80C7D086AAAB}">
      <dgm:prSet/>
      <dgm:spPr/>
      <dgm:t>
        <a:bodyPr/>
        <a:lstStyle/>
        <a:p>
          <a:endParaRPr lang="en-US"/>
        </a:p>
      </dgm:t>
    </dgm:pt>
    <dgm:pt modelId="{3C94158F-513C-4B27-8778-03422D27835C}">
      <dgm:prSet/>
      <dgm:spPr/>
      <dgm:t>
        <a:bodyPr/>
        <a:lstStyle/>
        <a:p>
          <a:r>
            <a:rPr lang="en-GB"/>
            <a:t>van der Bend, D.L.M. et al. (2022) ‘Making sense of adolescent-targeted social media food marketing: A qualitative study of expert views on key definitions, priorities and challenges’, Appetite, 168, p. 105691–. Available at: https://doi.org/10.1016/j.appet.2021.105691.</a:t>
          </a:r>
          <a:endParaRPr lang="en-US"/>
        </a:p>
      </dgm:t>
    </dgm:pt>
    <dgm:pt modelId="{2DBBAC31-3052-4FC8-BC01-19E4249062A9}" type="parTrans" cxnId="{DC996F54-E7E4-4989-8EF6-9C9923A814CC}">
      <dgm:prSet/>
      <dgm:spPr/>
      <dgm:t>
        <a:bodyPr/>
        <a:lstStyle/>
        <a:p>
          <a:endParaRPr lang="en-US"/>
        </a:p>
      </dgm:t>
    </dgm:pt>
    <dgm:pt modelId="{A2E29DC7-F9EC-4995-AF2B-A2DBB4F01959}" type="sibTrans" cxnId="{DC996F54-E7E4-4989-8EF6-9C9923A814CC}">
      <dgm:prSet/>
      <dgm:spPr/>
      <dgm:t>
        <a:bodyPr/>
        <a:lstStyle/>
        <a:p>
          <a:endParaRPr lang="en-US"/>
        </a:p>
      </dgm:t>
    </dgm:pt>
    <dgm:pt modelId="{B2EC0655-404C-4A99-A807-7917339AD3FD}">
      <dgm:prSet/>
      <dgm:spPr/>
      <dgm:t>
        <a:bodyPr/>
        <a:lstStyle/>
        <a:p>
          <a:r>
            <a:rPr lang="en-GB"/>
            <a:t>Chaffey, D. and Ellis-Chadwick, F. (2019) Digital marketing : strategy, implementation and practice. Seventh edition. Harlow, England: Pearson.</a:t>
          </a:r>
          <a:endParaRPr lang="en-US"/>
        </a:p>
      </dgm:t>
    </dgm:pt>
    <dgm:pt modelId="{1228F9EE-B0B0-4F19-A2EF-A35C36A2519B}" type="parTrans" cxnId="{BE200281-0C23-4406-ADAB-53B5C1C2A9BB}">
      <dgm:prSet/>
      <dgm:spPr/>
      <dgm:t>
        <a:bodyPr/>
        <a:lstStyle/>
        <a:p>
          <a:endParaRPr lang="en-US"/>
        </a:p>
      </dgm:t>
    </dgm:pt>
    <dgm:pt modelId="{E8387BCB-AF60-4381-A12D-75441FDB27B3}" type="sibTrans" cxnId="{BE200281-0C23-4406-ADAB-53B5C1C2A9BB}">
      <dgm:prSet/>
      <dgm:spPr/>
      <dgm:t>
        <a:bodyPr/>
        <a:lstStyle/>
        <a:p>
          <a:endParaRPr lang="en-US"/>
        </a:p>
      </dgm:t>
    </dgm:pt>
    <dgm:pt modelId="{B7E2BAA4-F4EF-4981-BB7F-9AF239D638BF}">
      <dgm:prSet/>
      <dgm:spPr/>
      <dgm:t>
        <a:bodyPr/>
        <a:lstStyle/>
        <a:p>
          <a:r>
            <a:rPr lang="en-GB"/>
            <a:t>Tuten, T. and Mintu-Wimsatt, A. (2018) ‘ADVANCING OUR UNDERSTANDING OF THE THEORY AND PRACTICE OF SOCIAL MEDIA MARKETING: INTRODUCTION TO THE SPECIAL ISSUE’, Journal of marketing theory and practice, 26(1-2), pp. 1–3. Available at: https://doi.org/10.1080/10696679.2018.1393277.</a:t>
          </a:r>
          <a:endParaRPr lang="en-US"/>
        </a:p>
      </dgm:t>
    </dgm:pt>
    <dgm:pt modelId="{6F29CCC6-8B41-479F-B5E6-57D54CFCFEFB}" type="parTrans" cxnId="{48CB02CB-7F74-421F-AF0B-B04B6D66193C}">
      <dgm:prSet/>
      <dgm:spPr/>
      <dgm:t>
        <a:bodyPr/>
        <a:lstStyle/>
        <a:p>
          <a:endParaRPr lang="en-US"/>
        </a:p>
      </dgm:t>
    </dgm:pt>
    <dgm:pt modelId="{EA2D184B-3299-4B4A-8A86-2E90915A9881}" type="sibTrans" cxnId="{48CB02CB-7F74-421F-AF0B-B04B6D66193C}">
      <dgm:prSet/>
      <dgm:spPr/>
      <dgm:t>
        <a:bodyPr/>
        <a:lstStyle/>
        <a:p>
          <a:endParaRPr lang="en-US"/>
        </a:p>
      </dgm:t>
    </dgm:pt>
    <dgm:pt modelId="{679FD3E0-0FFC-4BB8-8AF2-E645EF11FF8C}">
      <dgm:prSet/>
      <dgm:spPr/>
      <dgm:t>
        <a:bodyPr/>
        <a:lstStyle/>
        <a:p>
          <a:r>
            <a:rPr lang="en-GB" b="0" i="0"/>
            <a:t>Digital food focus: The benefits of digital marketing tools for restaurant competitive advantage. 2021. </a:t>
          </a:r>
          <a:r>
            <a:rPr lang="en-GB" b="0" i="1"/>
            <a:t>Strategic Direction, </a:t>
          </a:r>
          <a:r>
            <a:rPr lang="en-GB" b="1" i="0"/>
            <a:t>37</a:t>
          </a:r>
          <a:r>
            <a:rPr lang="en-GB" b="0" i="0"/>
            <a:t>(8), pp. 9-10. </a:t>
          </a:r>
          <a:endParaRPr lang="en-US"/>
        </a:p>
      </dgm:t>
    </dgm:pt>
    <dgm:pt modelId="{3D4C4956-7B34-466F-8128-75AC86ADE7BC}" type="parTrans" cxnId="{B1B17AD8-AEA5-45F8-96B6-0FB396753A9B}">
      <dgm:prSet/>
      <dgm:spPr/>
      <dgm:t>
        <a:bodyPr/>
        <a:lstStyle/>
        <a:p>
          <a:endParaRPr lang="en-US"/>
        </a:p>
      </dgm:t>
    </dgm:pt>
    <dgm:pt modelId="{C704327B-D594-4616-9474-FB8B2A8CED79}" type="sibTrans" cxnId="{B1B17AD8-AEA5-45F8-96B6-0FB396753A9B}">
      <dgm:prSet/>
      <dgm:spPr/>
      <dgm:t>
        <a:bodyPr/>
        <a:lstStyle/>
        <a:p>
          <a:endParaRPr lang="en-US"/>
        </a:p>
      </dgm:t>
    </dgm:pt>
    <dgm:pt modelId="{300AD5B7-8893-416E-93BE-4902B4C84FF5}" type="pres">
      <dgm:prSet presAssocID="{08EF3A79-78A6-4FAB-81B5-F3A6C5F9A702}" presName="vert0" presStyleCnt="0">
        <dgm:presLayoutVars>
          <dgm:dir/>
          <dgm:animOne val="branch"/>
          <dgm:animLvl val="lvl"/>
        </dgm:presLayoutVars>
      </dgm:prSet>
      <dgm:spPr/>
    </dgm:pt>
    <dgm:pt modelId="{68681102-C8CA-44F2-A47A-919F01A455AB}" type="pres">
      <dgm:prSet presAssocID="{93B3D273-4A26-426F-85AD-298A0095E236}" presName="thickLine" presStyleLbl="alignNode1" presStyleIdx="0" presStyleCnt="6"/>
      <dgm:spPr/>
    </dgm:pt>
    <dgm:pt modelId="{D09F2CCC-03FF-4D80-9C50-66BB4061F140}" type="pres">
      <dgm:prSet presAssocID="{93B3D273-4A26-426F-85AD-298A0095E236}" presName="horz1" presStyleCnt="0"/>
      <dgm:spPr/>
    </dgm:pt>
    <dgm:pt modelId="{047E6605-A443-4E9F-BB81-4F58AAD8D19F}" type="pres">
      <dgm:prSet presAssocID="{93B3D273-4A26-426F-85AD-298A0095E236}" presName="tx1" presStyleLbl="revTx" presStyleIdx="0" presStyleCnt="6"/>
      <dgm:spPr/>
    </dgm:pt>
    <dgm:pt modelId="{A602FED3-494C-4976-BAE9-BA0FDF236884}" type="pres">
      <dgm:prSet presAssocID="{93B3D273-4A26-426F-85AD-298A0095E236}" presName="vert1" presStyleCnt="0"/>
      <dgm:spPr/>
    </dgm:pt>
    <dgm:pt modelId="{6BD9930E-6262-49AF-8BF4-D73ECD5CCC61}" type="pres">
      <dgm:prSet presAssocID="{9B2BFEAF-7C36-4E58-8746-9CDA55A2F502}" presName="thickLine" presStyleLbl="alignNode1" presStyleIdx="1" presStyleCnt="6"/>
      <dgm:spPr/>
    </dgm:pt>
    <dgm:pt modelId="{70492D9A-586F-4E23-B6A7-1FE7D2D619AD}" type="pres">
      <dgm:prSet presAssocID="{9B2BFEAF-7C36-4E58-8746-9CDA55A2F502}" presName="horz1" presStyleCnt="0"/>
      <dgm:spPr/>
    </dgm:pt>
    <dgm:pt modelId="{8C3A4BAA-8E36-4297-8E6C-8422B854F8A7}" type="pres">
      <dgm:prSet presAssocID="{9B2BFEAF-7C36-4E58-8746-9CDA55A2F502}" presName="tx1" presStyleLbl="revTx" presStyleIdx="1" presStyleCnt="6"/>
      <dgm:spPr/>
    </dgm:pt>
    <dgm:pt modelId="{A55DE4A8-3D63-4C74-86E4-A7F13633B740}" type="pres">
      <dgm:prSet presAssocID="{9B2BFEAF-7C36-4E58-8746-9CDA55A2F502}" presName="vert1" presStyleCnt="0"/>
      <dgm:spPr/>
    </dgm:pt>
    <dgm:pt modelId="{DD07922B-091B-46E0-9633-D80E25D870E2}" type="pres">
      <dgm:prSet presAssocID="{3C94158F-513C-4B27-8778-03422D27835C}" presName="thickLine" presStyleLbl="alignNode1" presStyleIdx="2" presStyleCnt="6"/>
      <dgm:spPr/>
    </dgm:pt>
    <dgm:pt modelId="{43EE4A61-72A8-4AC8-9938-3D07D033C632}" type="pres">
      <dgm:prSet presAssocID="{3C94158F-513C-4B27-8778-03422D27835C}" presName="horz1" presStyleCnt="0"/>
      <dgm:spPr/>
    </dgm:pt>
    <dgm:pt modelId="{61164FC4-6300-4C48-9BC5-1A64914CBCB7}" type="pres">
      <dgm:prSet presAssocID="{3C94158F-513C-4B27-8778-03422D27835C}" presName="tx1" presStyleLbl="revTx" presStyleIdx="2" presStyleCnt="6"/>
      <dgm:spPr/>
    </dgm:pt>
    <dgm:pt modelId="{2A084689-D9AC-4A8D-BE75-DD4F943250B3}" type="pres">
      <dgm:prSet presAssocID="{3C94158F-513C-4B27-8778-03422D27835C}" presName="vert1" presStyleCnt="0"/>
      <dgm:spPr/>
    </dgm:pt>
    <dgm:pt modelId="{95557588-55F5-44CD-B09A-613479C1F2BB}" type="pres">
      <dgm:prSet presAssocID="{B2EC0655-404C-4A99-A807-7917339AD3FD}" presName="thickLine" presStyleLbl="alignNode1" presStyleIdx="3" presStyleCnt="6"/>
      <dgm:spPr/>
    </dgm:pt>
    <dgm:pt modelId="{8788536A-C31A-4C24-9CD0-BDDDB9DE78A3}" type="pres">
      <dgm:prSet presAssocID="{B2EC0655-404C-4A99-A807-7917339AD3FD}" presName="horz1" presStyleCnt="0"/>
      <dgm:spPr/>
    </dgm:pt>
    <dgm:pt modelId="{C77776BE-3DFF-4DD8-A1B7-359BF3AD468D}" type="pres">
      <dgm:prSet presAssocID="{B2EC0655-404C-4A99-A807-7917339AD3FD}" presName="tx1" presStyleLbl="revTx" presStyleIdx="3" presStyleCnt="6"/>
      <dgm:spPr/>
    </dgm:pt>
    <dgm:pt modelId="{1CB8EA57-750E-4C75-BCA0-1B7ADB6BBC54}" type="pres">
      <dgm:prSet presAssocID="{B2EC0655-404C-4A99-A807-7917339AD3FD}" presName="vert1" presStyleCnt="0"/>
      <dgm:spPr/>
    </dgm:pt>
    <dgm:pt modelId="{8D8456EE-2BE2-44C2-8868-13F034A6E8B2}" type="pres">
      <dgm:prSet presAssocID="{B7E2BAA4-F4EF-4981-BB7F-9AF239D638BF}" presName="thickLine" presStyleLbl="alignNode1" presStyleIdx="4" presStyleCnt="6"/>
      <dgm:spPr/>
    </dgm:pt>
    <dgm:pt modelId="{6D41E332-21B6-48FA-BCA2-8273E2DE3C6B}" type="pres">
      <dgm:prSet presAssocID="{B7E2BAA4-F4EF-4981-BB7F-9AF239D638BF}" presName="horz1" presStyleCnt="0"/>
      <dgm:spPr/>
    </dgm:pt>
    <dgm:pt modelId="{B129BA26-5F59-4C12-9BF9-B3197F2BEE8F}" type="pres">
      <dgm:prSet presAssocID="{B7E2BAA4-F4EF-4981-BB7F-9AF239D638BF}" presName="tx1" presStyleLbl="revTx" presStyleIdx="4" presStyleCnt="6"/>
      <dgm:spPr/>
    </dgm:pt>
    <dgm:pt modelId="{ED3A36CD-13AB-4E82-96EB-65B5C7532C5D}" type="pres">
      <dgm:prSet presAssocID="{B7E2BAA4-F4EF-4981-BB7F-9AF239D638BF}" presName="vert1" presStyleCnt="0"/>
      <dgm:spPr/>
    </dgm:pt>
    <dgm:pt modelId="{FF573CED-DC0D-4AE7-8D5E-CDFD2EFF9F93}" type="pres">
      <dgm:prSet presAssocID="{679FD3E0-0FFC-4BB8-8AF2-E645EF11FF8C}" presName="thickLine" presStyleLbl="alignNode1" presStyleIdx="5" presStyleCnt="6"/>
      <dgm:spPr/>
    </dgm:pt>
    <dgm:pt modelId="{E3FB1A6B-146F-4F24-8C37-F8622E0702F8}" type="pres">
      <dgm:prSet presAssocID="{679FD3E0-0FFC-4BB8-8AF2-E645EF11FF8C}" presName="horz1" presStyleCnt="0"/>
      <dgm:spPr/>
    </dgm:pt>
    <dgm:pt modelId="{46FC3EED-B259-4A13-8C4B-1D1CB6A3D5AB}" type="pres">
      <dgm:prSet presAssocID="{679FD3E0-0FFC-4BB8-8AF2-E645EF11FF8C}" presName="tx1" presStyleLbl="revTx" presStyleIdx="5" presStyleCnt="6"/>
      <dgm:spPr/>
    </dgm:pt>
    <dgm:pt modelId="{C20CB6DF-EA2F-4428-AF35-F3E828F51C0B}" type="pres">
      <dgm:prSet presAssocID="{679FD3E0-0FFC-4BB8-8AF2-E645EF11FF8C}" presName="vert1" presStyleCnt="0"/>
      <dgm:spPr/>
    </dgm:pt>
  </dgm:ptLst>
  <dgm:cxnLst>
    <dgm:cxn modelId="{0D73B00E-DE98-4555-AD29-F54FCBC84651}" type="presOf" srcId="{B7E2BAA4-F4EF-4981-BB7F-9AF239D638BF}" destId="{B129BA26-5F59-4C12-9BF9-B3197F2BEE8F}" srcOrd="0" destOrd="0" presId="urn:microsoft.com/office/officeart/2008/layout/LinedList"/>
    <dgm:cxn modelId="{415DFE22-3972-49C2-AA1C-AD329C6855BE}" type="presOf" srcId="{93B3D273-4A26-426F-85AD-298A0095E236}" destId="{047E6605-A443-4E9F-BB81-4F58AAD8D19F}" srcOrd="0" destOrd="0" presId="urn:microsoft.com/office/officeart/2008/layout/LinedList"/>
    <dgm:cxn modelId="{ED9E4427-8F45-468D-B451-F15715B662E0}" type="presOf" srcId="{679FD3E0-0FFC-4BB8-8AF2-E645EF11FF8C}" destId="{46FC3EED-B259-4A13-8C4B-1D1CB6A3D5AB}" srcOrd="0" destOrd="0" presId="urn:microsoft.com/office/officeart/2008/layout/LinedList"/>
    <dgm:cxn modelId="{B4D9A129-B8D8-4149-919E-F7FE2EB88C9D}" type="presOf" srcId="{08EF3A79-78A6-4FAB-81B5-F3A6C5F9A702}" destId="{300AD5B7-8893-416E-93BE-4902B4C84FF5}" srcOrd="0" destOrd="0" presId="urn:microsoft.com/office/officeart/2008/layout/LinedList"/>
    <dgm:cxn modelId="{151F7B38-C0A8-4887-AE25-D53B8F92E177}" type="presOf" srcId="{B2EC0655-404C-4A99-A807-7917339AD3FD}" destId="{C77776BE-3DFF-4DD8-A1B7-359BF3AD468D}" srcOrd="0" destOrd="0" presId="urn:microsoft.com/office/officeart/2008/layout/LinedList"/>
    <dgm:cxn modelId="{43373265-E758-47D2-BEC7-FAE6E0F5813E}" type="presOf" srcId="{3C94158F-513C-4B27-8778-03422D27835C}" destId="{61164FC4-6300-4C48-9BC5-1A64914CBCB7}" srcOrd="0" destOrd="0" presId="urn:microsoft.com/office/officeart/2008/layout/LinedList"/>
    <dgm:cxn modelId="{DC7FBC68-B2C7-450E-8A38-9563805F5556}" srcId="{08EF3A79-78A6-4FAB-81B5-F3A6C5F9A702}" destId="{93B3D273-4A26-426F-85AD-298A0095E236}" srcOrd="0" destOrd="0" parTransId="{5653A861-539D-4D06-9996-89304A82492D}" sibTransId="{5FA03FF5-5AAD-4783-9255-79D2F62BB20F}"/>
    <dgm:cxn modelId="{DC996F54-E7E4-4989-8EF6-9C9923A814CC}" srcId="{08EF3A79-78A6-4FAB-81B5-F3A6C5F9A702}" destId="{3C94158F-513C-4B27-8778-03422D27835C}" srcOrd="2" destOrd="0" parTransId="{2DBBAC31-3052-4FC8-BC01-19E4249062A9}" sibTransId="{A2E29DC7-F9EC-4995-AF2B-A2DBB4F01959}"/>
    <dgm:cxn modelId="{AB562355-1B37-49AE-8F83-2ED582BD8BBC}" type="presOf" srcId="{9B2BFEAF-7C36-4E58-8746-9CDA55A2F502}" destId="{8C3A4BAA-8E36-4297-8E6C-8422B854F8A7}" srcOrd="0" destOrd="0" presId="urn:microsoft.com/office/officeart/2008/layout/LinedList"/>
    <dgm:cxn modelId="{BE200281-0C23-4406-ADAB-53B5C1C2A9BB}" srcId="{08EF3A79-78A6-4FAB-81B5-F3A6C5F9A702}" destId="{B2EC0655-404C-4A99-A807-7917339AD3FD}" srcOrd="3" destOrd="0" parTransId="{1228F9EE-B0B0-4F19-A2EF-A35C36A2519B}" sibTransId="{E8387BCB-AF60-4381-A12D-75441FDB27B3}"/>
    <dgm:cxn modelId="{E2D00FC8-AE30-49D2-8092-80C7D086AAAB}" srcId="{08EF3A79-78A6-4FAB-81B5-F3A6C5F9A702}" destId="{9B2BFEAF-7C36-4E58-8746-9CDA55A2F502}" srcOrd="1" destOrd="0" parTransId="{B15DDE7F-776F-4C8B-9CAF-1CB02914BE20}" sibTransId="{C3FF00CE-98A4-4D94-B77E-582983A2FBA4}"/>
    <dgm:cxn modelId="{48CB02CB-7F74-421F-AF0B-B04B6D66193C}" srcId="{08EF3A79-78A6-4FAB-81B5-F3A6C5F9A702}" destId="{B7E2BAA4-F4EF-4981-BB7F-9AF239D638BF}" srcOrd="4" destOrd="0" parTransId="{6F29CCC6-8B41-479F-B5E6-57D54CFCFEFB}" sibTransId="{EA2D184B-3299-4B4A-8A86-2E90915A9881}"/>
    <dgm:cxn modelId="{B1B17AD8-AEA5-45F8-96B6-0FB396753A9B}" srcId="{08EF3A79-78A6-4FAB-81B5-F3A6C5F9A702}" destId="{679FD3E0-0FFC-4BB8-8AF2-E645EF11FF8C}" srcOrd="5" destOrd="0" parTransId="{3D4C4956-7B34-466F-8128-75AC86ADE7BC}" sibTransId="{C704327B-D594-4616-9474-FB8B2A8CED79}"/>
    <dgm:cxn modelId="{1B603375-A10B-4C51-8804-9E2EB5C41444}" type="presParOf" srcId="{300AD5B7-8893-416E-93BE-4902B4C84FF5}" destId="{68681102-C8CA-44F2-A47A-919F01A455AB}" srcOrd="0" destOrd="0" presId="urn:microsoft.com/office/officeart/2008/layout/LinedList"/>
    <dgm:cxn modelId="{65CB4014-DA72-4B17-8856-3118754B9FD7}" type="presParOf" srcId="{300AD5B7-8893-416E-93BE-4902B4C84FF5}" destId="{D09F2CCC-03FF-4D80-9C50-66BB4061F140}" srcOrd="1" destOrd="0" presId="urn:microsoft.com/office/officeart/2008/layout/LinedList"/>
    <dgm:cxn modelId="{C157D13D-C184-40DB-B2C3-0F35BA8E994B}" type="presParOf" srcId="{D09F2CCC-03FF-4D80-9C50-66BB4061F140}" destId="{047E6605-A443-4E9F-BB81-4F58AAD8D19F}" srcOrd="0" destOrd="0" presId="urn:microsoft.com/office/officeart/2008/layout/LinedList"/>
    <dgm:cxn modelId="{9850F51B-8AE1-496C-9EE3-3F821B76EDE9}" type="presParOf" srcId="{D09F2CCC-03FF-4D80-9C50-66BB4061F140}" destId="{A602FED3-494C-4976-BAE9-BA0FDF236884}" srcOrd="1" destOrd="0" presId="urn:microsoft.com/office/officeart/2008/layout/LinedList"/>
    <dgm:cxn modelId="{D811DA86-0645-4126-B288-DBDBC6A20455}" type="presParOf" srcId="{300AD5B7-8893-416E-93BE-4902B4C84FF5}" destId="{6BD9930E-6262-49AF-8BF4-D73ECD5CCC61}" srcOrd="2" destOrd="0" presId="urn:microsoft.com/office/officeart/2008/layout/LinedList"/>
    <dgm:cxn modelId="{320DD265-197D-4F3D-892A-7F1A2F05030C}" type="presParOf" srcId="{300AD5B7-8893-416E-93BE-4902B4C84FF5}" destId="{70492D9A-586F-4E23-B6A7-1FE7D2D619AD}" srcOrd="3" destOrd="0" presId="urn:microsoft.com/office/officeart/2008/layout/LinedList"/>
    <dgm:cxn modelId="{CAD7B279-68AA-4049-9F23-A7F9912A68EC}" type="presParOf" srcId="{70492D9A-586F-4E23-B6A7-1FE7D2D619AD}" destId="{8C3A4BAA-8E36-4297-8E6C-8422B854F8A7}" srcOrd="0" destOrd="0" presId="urn:microsoft.com/office/officeart/2008/layout/LinedList"/>
    <dgm:cxn modelId="{90368663-FF8C-4019-8C73-B7FEDBFEE4DA}" type="presParOf" srcId="{70492D9A-586F-4E23-B6A7-1FE7D2D619AD}" destId="{A55DE4A8-3D63-4C74-86E4-A7F13633B740}" srcOrd="1" destOrd="0" presId="urn:microsoft.com/office/officeart/2008/layout/LinedList"/>
    <dgm:cxn modelId="{3242F1B9-4CBB-4DFB-B80E-0FAB620AE146}" type="presParOf" srcId="{300AD5B7-8893-416E-93BE-4902B4C84FF5}" destId="{DD07922B-091B-46E0-9633-D80E25D870E2}" srcOrd="4" destOrd="0" presId="urn:microsoft.com/office/officeart/2008/layout/LinedList"/>
    <dgm:cxn modelId="{87882CF0-32EC-47B2-9856-646CF32F999C}" type="presParOf" srcId="{300AD5B7-8893-416E-93BE-4902B4C84FF5}" destId="{43EE4A61-72A8-4AC8-9938-3D07D033C632}" srcOrd="5" destOrd="0" presId="urn:microsoft.com/office/officeart/2008/layout/LinedList"/>
    <dgm:cxn modelId="{1AE39C1D-652F-461B-9A5C-D28CBB246235}" type="presParOf" srcId="{43EE4A61-72A8-4AC8-9938-3D07D033C632}" destId="{61164FC4-6300-4C48-9BC5-1A64914CBCB7}" srcOrd="0" destOrd="0" presId="urn:microsoft.com/office/officeart/2008/layout/LinedList"/>
    <dgm:cxn modelId="{6821D398-FEEB-46BB-896C-E0F8CC334ED2}" type="presParOf" srcId="{43EE4A61-72A8-4AC8-9938-3D07D033C632}" destId="{2A084689-D9AC-4A8D-BE75-DD4F943250B3}" srcOrd="1" destOrd="0" presId="urn:microsoft.com/office/officeart/2008/layout/LinedList"/>
    <dgm:cxn modelId="{01873337-D165-4BB6-97F3-A3C88551947B}" type="presParOf" srcId="{300AD5B7-8893-416E-93BE-4902B4C84FF5}" destId="{95557588-55F5-44CD-B09A-613479C1F2BB}" srcOrd="6" destOrd="0" presId="urn:microsoft.com/office/officeart/2008/layout/LinedList"/>
    <dgm:cxn modelId="{257D4C48-CFC0-423A-A6B0-33EE9F30A8E9}" type="presParOf" srcId="{300AD5B7-8893-416E-93BE-4902B4C84FF5}" destId="{8788536A-C31A-4C24-9CD0-BDDDB9DE78A3}" srcOrd="7" destOrd="0" presId="urn:microsoft.com/office/officeart/2008/layout/LinedList"/>
    <dgm:cxn modelId="{D1501CD0-82D2-426E-BC3A-BCACDB8F229F}" type="presParOf" srcId="{8788536A-C31A-4C24-9CD0-BDDDB9DE78A3}" destId="{C77776BE-3DFF-4DD8-A1B7-359BF3AD468D}" srcOrd="0" destOrd="0" presId="urn:microsoft.com/office/officeart/2008/layout/LinedList"/>
    <dgm:cxn modelId="{5B524B79-4131-4235-8391-AC8DB7C74145}" type="presParOf" srcId="{8788536A-C31A-4C24-9CD0-BDDDB9DE78A3}" destId="{1CB8EA57-750E-4C75-BCA0-1B7ADB6BBC54}" srcOrd="1" destOrd="0" presId="urn:microsoft.com/office/officeart/2008/layout/LinedList"/>
    <dgm:cxn modelId="{9666531B-86C0-464A-B498-15FC65A40979}" type="presParOf" srcId="{300AD5B7-8893-416E-93BE-4902B4C84FF5}" destId="{8D8456EE-2BE2-44C2-8868-13F034A6E8B2}" srcOrd="8" destOrd="0" presId="urn:microsoft.com/office/officeart/2008/layout/LinedList"/>
    <dgm:cxn modelId="{0EDE9749-2C54-45D2-9856-81A5F707AFA4}" type="presParOf" srcId="{300AD5B7-8893-416E-93BE-4902B4C84FF5}" destId="{6D41E332-21B6-48FA-BCA2-8273E2DE3C6B}" srcOrd="9" destOrd="0" presId="urn:microsoft.com/office/officeart/2008/layout/LinedList"/>
    <dgm:cxn modelId="{9CA5FA6B-0D73-4CAF-9217-5BD1DF5A2174}" type="presParOf" srcId="{6D41E332-21B6-48FA-BCA2-8273E2DE3C6B}" destId="{B129BA26-5F59-4C12-9BF9-B3197F2BEE8F}" srcOrd="0" destOrd="0" presId="urn:microsoft.com/office/officeart/2008/layout/LinedList"/>
    <dgm:cxn modelId="{3FC20271-9F06-453D-B280-3281796F3710}" type="presParOf" srcId="{6D41E332-21B6-48FA-BCA2-8273E2DE3C6B}" destId="{ED3A36CD-13AB-4E82-96EB-65B5C7532C5D}" srcOrd="1" destOrd="0" presId="urn:microsoft.com/office/officeart/2008/layout/LinedList"/>
    <dgm:cxn modelId="{6F7C5D0A-EA1E-45CD-908C-0BAFE2447044}" type="presParOf" srcId="{300AD5B7-8893-416E-93BE-4902B4C84FF5}" destId="{FF573CED-DC0D-4AE7-8D5E-CDFD2EFF9F93}" srcOrd="10" destOrd="0" presId="urn:microsoft.com/office/officeart/2008/layout/LinedList"/>
    <dgm:cxn modelId="{9811D4A3-F21C-4756-907E-8F32D233C07E}" type="presParOf" srcId="{300AD5B7-8893-416E-93BE-4902B4C84FF5}" destId="{E3FB1A6B-146F-4F24-8C37-F8622E0702F8}" srcOrd="11" destOrd="0" presId="urn:microsoft.com/office/officeart/2008/layout/LinedList"/>
    <dgm:cxn modelId="{F239AB31-56AF-48FE-BD80-67E172A7C1AD}" type="presParOf" srcId="{E3FB1A6B-146F-4F24-8C37-F8622E0702F8}" destId="{46FC3EED-B259-4A13-8C4B-1D1CB6A3D5AB}" srcOrd="0" destOrd="0" presId="urn:microsoft.com/office/officeart/2008/layout/LinedList"/>
    <dgm:cxn modelId="{A3CDE7C5-4675-40CB-9DC7-61CC3AABBD16}" type="presParOf" srcId="{E3FB1A6B-146F-4F24-8C37-F8622E0702F8}" destId="{C20CB6DF-EA2F-4428-AF35-F3E828F51C0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5F2776-2A7F-4447-B255-A8F54677D702}">
      <dsp:nvSpPr>
        <dsp:cNvPr id="0" name=""/>
        <dsp:cNvSpPr/>
      </dsp:nvSpPr>
      <dsp:spPr>
        <a:xfrm>
          <a:off x="1258428" y="0"/>
          <a:ext cx="5112040" cy="1110417"/>
        </a:xfrm>
        <a:prstGeom prst="rightArrow">
          <a:avLst>
            <a:gd name="adj1" fmla="val 75000"/>
            <a:gd name="adj2" fmla="val 50000"/>
          </a:avLst>
        </a:prstGeom>
        <a:solidFill>
          <a:schemeClr val="accent4">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channels to communicate, and exchange offerings that have values</a:t>
          </a:r>
        </a:p>
      </dsp:txBody>
      <dsp:txXfrm>
        <a:off x="1258428" y="138802"/>
        <a:ext cx="4695634" cy="832813"/>
      </dsp:txXfrm>
    </dsp:sp>
    <dsp:sp modelId="{C8842FB6-6242-4FF5-881F-F9E0A878007A}">
      <dsp:nvSpPr>
        <dsp:cNvPr id="0" name=""/>
        <dsp:cNvSpPr/>
      </dsp:nvSpPr>
      <dsp:spPr>
        <a:xfrm>
          <a:off x="0" y="162264"/>
          <a:ext cx="1256199" cy="708974"/>
        </a:xfrm>
        <a:prstGeom prst="round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b="1" kern="1200" dirty="0"/>
            <a:t>Advantage</a:t>
          </a:r>
        </a:p>
      </dsp:txBody>
      <dsp:txXfrm>
        <a:off x="34609" y="196873"/>
        <a:ext cx="1186981" cy="639756"/>
      </dsp:txXfrm>
    </dsp:sp>
    <dsp:sp modelId="{BB1DFA69-61C4-4CCF-BB46-2614CA4A2F1C}">
      <dsp:nvSpPr>
        <dsp:cNvPr id="0" name=""/>
        <dsp:cNvSpPr/>
      </dsp:nvSpPr>
      <dsp:spPr>
        <a:xfrm>
          <a:off x="1466497" y="1249612"/>
          <a:ext cx="4903971" cy="992037"/>
        </a:xfrm>
        <a:prstGeom prst="rightArrow">
          <a:avLst>
            <a:gd name="adj1" fmla="val 75000"/>
            <a:gd name="adj2" fmla="val 50000"/>
          </a:avLst>
        </a:prstGeom>
        <a:solidFill>
          <a:schemeClr val="accent4">
            <a:tint val="40000"/>
            <a:alpha val="90000"/>
            <a:hueOff val="1068790"/>
            <a:satOff val="-7370"/>
            <a:lumOff val="-153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GB" sz="2400" kern="1200" dirty="0">
              <a:solidFill>
                <a:srgbClr val="000000">
                  <a:hueOff val="0"/>
                  <a:satOff val="0"/>
                  <a:lumOff val="0"/>
                  <a:alphaOff val="0"/>
                </a:srgbClr>
              </a:solidFill>
              <a:latin typeface="Goudy Old Style"/>
              <a:ea typeface="+mn-ea"/>
              <a:cs typeface="+mn-cs"/>
            </a:rPr>
            <a:t> unsure of how retailers collect, save, and use the personal data </a:t>
          </a:r>
        </a:p>
      </dsp:txBody>
      <dsp:txXfrm>
        <a:off x="1466497" y="1373617"/>
        <a:ext cx="4531957" cy="744027"/>
      </dsp:txXfrm>
    </dsp:sp>
    <dsp:sp modelId="{EFC9FBD6-2AD3-46BC-855E-DEF227697C87}">
      <dsp:nvSpPr>
        <dsp:cNvPr id="0" name=""/>
        <dsp:cNvSpPr/>
      </dsp:nvSpPr>
      <dsp:spPr>
        <a:xfrm>
          <a:off x="0" y="1501266"/>
          <a:ext cx="1464566" cy="632278"/>
        </a:xfrm>
        <a:prstGeom prst="roundRect">
          <a:avLst/>
        </a:prstGeom>
        <a:solidFill>
          <a:schemeClr val="accent4">
            <a:hueOff val="1005941"/>
            <a:satOff val="1919"/>
            <a:lumOff val="-7647"/>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b="1" kern="1200" dirty="0"/>
            <a:t>Disadvantage</a:t>
          </a:r>
          <a:r>
            <a:rPr lang="en-GB" sz="1400" kern="1200" dirty="0"/>
            <a:t> </a:t>
          </a:r>
        </a:p>
      </dsp:txBody>
      <dsp:txXfrm>
        <a:off x="30865" y="1532131"/>
        <a:ext cx="1402836" cy="5705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5F2776-2A7F-4447-B255-A8F54677D702}">
      <dsp:nvSpPr>
        <dsp:cNvPr id="0" name=""/>
        <dsp:cNvSpPr/>
      </dsp:nvSpPr>
      <dsp:spPr>
        <a:xfrm>
          <a:off x="1542863" y="22807"/>
          <a:ext cx="6267541" cy="1071413"/>
        </a:xfrm>
        <a:prstGeom prst="rightArrow">
          <a:avLst>
            <a:gd name="adj1" fmla="val 75000"/>
            <a:gd name="adj2" fmla="val 50000"/>
          </a:avLst>
        </a:prstGeom>
        <a:solidFill>
          <a:schemeClr val="accent4">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Facilitates customer segmentation and targeting</a:t>
          </a:r>
        </a:p>
      </dsp:txBody>
      <dsp:txXfrm>
        <a:off x="1542863" y="156734"/>
        <a:ext cx="5865761" cy="803559"/>
      </dsp:txXfrm>
    </dsp:sp>
    <dsp:sp modelId="{C8842FB6-6242-4FF5-881F-F9E0A878007A}">
      <dsp:nvSpPr>
        <dsp:cNvPr id="0" name=""/>
        <dsp:cNvSpPr/>
      </dsp:nvSpPr>
      <dsp:spPr>
        <a:xfrm>
          <a:off x="0" y="197482"/>
          <a:ext cx="1540144" cy="684071"/>
        </a:xfrm>
        <a:prstGeom prst="round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b="1" kern="1200" dirty="0"/>
            <a:t>Advantage</a:t>
          </a:r>
        </a:p>
      </dsp:txBody>
      <dsp:txXfrm>
        <a:off x="33394" y="230876"/>
        <a:ext cx="1473356" cy="617283"/>
      </dsp:txXfrm>
    </dsp:sp>
    <dsp:sp modelId="{BB1DFA69-61C4-4CCF-BB46-2614CA4A2F1C}">
      <dsp:nvSpPr>
        <dsp:cNvPr id="0" name=""/>
        <dsp:cNvSpPr/>
      </dsp:nvSpPr>
      <dsp:spPr>
        <a:xfrm>
          <a:off x="1460822" y="1297893"/>
          <a:ext cx="6349596" cy="957191"/>
        </a:xfrm>
        <a:prstGeom prst="rightArrow">
          <a:avLst>
            <a:gd name="adj1" fmla="val 75000"/>
            <a:gd name="adj2" fmla="val 50000"/>
          </a:avLst>
        </a:prstGeom>
        <a:solidFill>
          <a:schemeClr val="accent4">
            <a:tint val="40000"/>
            <a:alpha val="90000"/>
            <a:hueOff val="1068790"/>
            <a:satOff val="-7370"/>
            <a:lumOff val="-153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GB" sz="2400" kern="1200" dirty="0">
              <a:solidFill>
                <a:srgbClr val="000000">
                  <a:hueOff val="0"/>
                  <a:satOff val="0"/>
                  <a:lumOff val="0"/>
                  <a:alphaOff val="0"/>
                </a:srgbClr>
              </a:solidFill>
              <a:latin typeface="Goudy Old Style"/>
              <a:ea typeface="+mn-ea"/>
              <a:cs typeface="+mn-cs"/>
            </a:rPr>
            <a:t>digital marketing campaigns can be quickly and easily copied by competitors. </a:t>
          </a:r>
          <a:endParaRPr lang="en-GB" sz="2000" kern="1200" dirty="0"/>
        </a:p>
      </dsp:txBody>
      <dsp:txXfrm>
        <a:off x="1460822" y="1417542"/>
        <a:ext cx="5990649" cy="717893"/>
      </dsp:txXfrm>
    </dsp:sp>
    <dsp:sp modelId="{EFC9FBD6-2AD3-46BC-855E-DEF227697C87}">
      <dsp:nvSpPr>
        <dsp:cNvPr id="0" name=""/>
        <dsp:cNvSpPr/>
      </dsp:nvSpPr>
      <dsp:spPr>
        <a:xfrm>
          <a:off x="15" y="1447431"/>
          <a:ext cx="1454293" cy="688438"/>
        </a:xfrm>
        <a:prstGeom prst="roundRect">
          <a:avLst/>
        </a:prstGeom>
        <a:solidFill>
          <a:schemeClr val="accent4">
            <a:hueOff val="1005941"/>
            <a:satOff val="1919"/>
            <a:lumOff val="-7647"/>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b="0" kern="1200" dirty="0"/>
            <a:t>Disadvantage</a:t>
          </a:r>
          <a:r>
            <a:rPr lang="en-GB" sz="1800" kern="1200" dirty="0"/>
            <a:t> </a:t>
          </a:r>
        </a:p>
      </dsp:txBody>
      <dsp:txXfrm>
        <a:off x="33622" y="1481038"/>
        <a:ext cx="1387079" cy="6212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681102-C8CA-44F2-A47A-919F01A455AB}">
      <dsp:nvSpPr>
        <dsp:cNvPr id="0" name=""/>
        <dsp:cNvSpPr/>
      </dsp:nvSpPr>
      <dsp:spPr>
        <a:xfrm>
          <a:off x="0" y="1962"/>
          <a:ext cx="51435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7E6605-A443-4E9F-BB81-4F58AAD8D19F}">
      <dsp:nvSpPr>
        <dsp:cNvPr id="0" name=""/>
        <dsp:cNvSpPr/>
      </dsp:nvSpPr>
      <dsp:spPr>
        <a:xfrm>
          <a:off x="0" y="1962"/>
          <a:ext cx="5143500" cy="669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a:t>Tran, S.K. (2017) ‘GOOGLE: a reflection of culture, leader, and management’, International journal of corporate social responsibility, 2(1), pp. 1–14. Available at: https://doi.org/10.1186/s40991-017-0021-0.</a:t>
          </a:r>
          <a:endParaRPr lang="en-US" sz="1100" kern="1200" dirty="0"/>
        </a:p>
      </dsp:txBody>
      <dsp:txXfrm>
        <a:off x="0" y="1962"/>
        <a:ext cx="5143500" cy="669074"/>
      </dsp:txXfrm>
    </dsp:sp>
    <dsp:sp modelId="{6BD9930E-6262-49AF-8BF4-D73ECD5CCC61}">
      <dsp:nvSpPr>
        <dsp:cNvPr id="0" name=""/>
        <dsp:cNvSpPr/>
      </dsp:nvSpPr>
      <dsp:spPr>
        <a:xfrm>
          <a:off x="0" y="671036"/>
          <a:ext cx="51435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3A4BAA-8E36-4297-8E6C-8422B854F8A7}">
      <dsp:nvSpPr>
        <dsp:cNvPr id="0" name=""/>
        <dsp:cNvSpPr/>
      </dsp:nvSpPr>
      <dsp:spPr>
        <a:xfrm>
          <a:off x="0" y="671036"/>
          <a:ext cx="5143500" cy="669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66725">
            <a:lnSpc>
              <a:spcPct val="90000"/>
            </a:lnSpc>
            <a:spcBef>
              <a:spcPct val="0"/>
            </a:spcBef>
            <a:spcAft>
              <a:spcPct val="35000"/>
            </a:spcAft>
            <a:buNone/>
          </a:pPr>
          <a:r>
            <a:rPr lang="en-GB" sz="1050" kern="1200" dirty="0"/>
            <a:t>Veleva, S.S. and Tsvetanova, A.I. (2020) ‘Characteristics of the digital marketing advantages and disadvantages’, IOP conference series. Materials Science and Engineering, 940(1), p. 12065–. Available at: https://doi.org/10.1088/1757-899X/940/1/012065.</a:t>
          </a:r>
          <a:endParaRPr lang="en-US" sz="1050" kern="1200" dirty="0"/>
        </a:p>
      </dsp:txBody>
      <dsp:txXfrm>
        <a:off x="0" y="671036"/>
        <a:ext cx="5143500" cy="669074"/>
      </dsp:txXfrm>
    </dsp:sp>
    <dsp:sp modelId="{DD07922B-091B-46E0-9633-D80E25D870E2}">
      <dsp:nvSpPr>
        <dsp:cNvPr id="0" name=""/>
        <dsp:cNvSpPr/>
      </dsp:nvSpPr>
      <dsp:spPr>
        <a:xfrm>
          <a:off x="0" y="1340110"/>
          <a:ext cx="51435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164FC4-6300-4C48-9BC5-1A64914CBCB7}">
      <dsp:nvSpPr>
        <dsp:cNvPr id="0" name=""/>
        <dsp:cNvSpPr/>
      </dsp:nvSpPr>
      <dsp:spPr>
        <a:xfrm>
          <a:off x="0" y="1340110"/>
          <a:ext cx="5143500" cy="669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van der Bend, D.L.M. et al. (2022) ‘Making sense of adolescent-targeted social media food marketing: A qualitative study of expert views on key definitions, priorities and challenges’, Appetite, 168, p. 105691–. Available at: https://doi.org/10.1016/j.appet.2021.105691.</a:t>
          </a:r>
          <a:endParaRPr lang="en-US" sz="1000" kern="1200"/>
        </a:p>
      </dsp:txBody>
      <dsp:txXfrm>
        <a:off x="0" y="1340110"/>
        <a:ext cx="5143500" cy="669074"/>
      </dsp:txXfrm>
    </dsp:sp>
    <dsp:sp modelId="{95557588-55F5-44CD-B09A-613479C1F2BB}">
      <dsp:nvSpPr>
        <dsp:cNvPr id="0" name=""/>
        <dsp:cNvSpPr/>
      </dsp:nvSpPr>
      <dsp:spPr>
        <a:xfrm>
          <a:off x="0" y="2009185"/>
          <a:ext cx="51435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7776BE-3DFF-4DD8-A1B7-359BF3AD468D}">
      <dsp:nvSpPr>
        <dsp:cNvPr id="0" name=""/>
        <dsp:cNvSpPr/>
      </dsp:nvSpPr>
      <dsp:spPr>
        <a:xfrm>
          <a:off x="0" y="2009184"/>
          <a:ext cx="5143500" cy="669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Chaffey, D. and Ellis-Chadwick, F. (2019) Digital marketing : strategy, implementation and practice. Seventh edition. Harlow, England: Pearson.</a:t>
          </a:r>
          <a:endParaRPr lang="en-US" sz="1000" kern="1200"/>
        </a:p>
      </dsp:txBody>
      <dsp:txXfrm>
        <a:off x="0" y="2009184"/>
        <a:ext cx="5143500" cy="669074"/>
      </dsp:txXfrm>
    </dsp:sp>
    <dsp:sp modelId="{8D8456EE-2BE2-44C2-8868-13F034A6E8B2}">
      <dsp:nvSpPr>
        <dsp:cNvPr id="0" name=""/>
        <dsp:cNvSpPr/>
      </dsp:nvSpPr>
      <dsp:spPr>
        <a:xfrm>
          <a:off x="0" y="2678259"/>
          <a:ext cx="51435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29BA26-5F59-4C12-9BF9-B3197F2BEE8F}">
      <dsp:nvSpPr>
        <dsp:cNvPr id="0" name=""/>
        <dsp:cNvSpPr/>
      </dsp:nvSpPr>
      <dsp:spPr>
        <a:xfrm>
          <a:off x="0" y="2678259"/>
          <a:ext cx="5143500" cy="669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Tuten, T. and Mintu-Wimsatt, A. (2018) ‘ADVANCING OUR UNDERSTANDING OF THE THEORY AND PRACTICE OF SOCIAL MEDIA MARKETING: INTRODUCTION TO THE SPECIAL ISSUE’, Journal of marketing theory and practice, 26(1-2), pp. 1–3. Available at: https://doi.org/10.1080/10696679.2018.1393277.</a:t>
          </a:r>
          <a:endParaRPr lang="en-US" sz="1000" kern="1200"/>
        </a:p>
      </dsp:txBody>
      <dsp:txXfrm>
        <a:off x="0" y="2678259"/>
        <a:ext cx="5143500" cy="669074"/>
      </dsp:txXfrm>
    </dsp:sp>
    <dsp:sp modelId="{FF573CED-DC0D-4AE7-8D5E-CDFD2EFF9F93}">
      <dsp:nvSpPr>
        <dsp:cNvPr id="0" name=""/>
        <dsp:cNvSpPr/>
      </dsp:nvSpPr>
      <dsp:spPr>
        <a:xfrm>
          <a:off x="0" y="3347333"/>
          <a:ext cx="51435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FC3EED-B259-4A13-8C4B-1D1CB6A3D5AB}">
      <dsp:nvSpPr>
        <dsp:cNvPr id="0" name=""/>
        <dsp:cNvSpPr/>
      </dsp:nvSpPr>
      <dsp:spPr>
        <a:xfrm>
          <a:off x="0" y="3347333"/>
          <a:ext cx="5143500" cy="669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i="0" kern="1200"/>
            <a:t>Digital food focus: The benefits of digital marketing tools for restaurant competitive advantage. 2021. </a:t>
          </a:r>
          <a:r>
            <a:rPr lang="en-GB" sz="1000" b="0" i="1" kern="1200"/>
            <a:t>Strategic Direction, </a:t>
          </a:r>
          <a:r>
            <a:rPr lang="en-GB" sz="1000" b="1" i="0" kern="1200"/>
            <a:t>37</a:t>
          </a:r>
          <a:r>
            <a:rPr lang="en-GB" sz="1000" b="0" i="0" kern="1200"/>
            <a:t>(8), pp. 9-10. </a:t>
          </a:r>
          <a:endParaRPr lang="en-US" sz="1000" kern="1200"/>
        </a:p>
      </dsp:txBody>
      <dsp:txXfrm>
        <a:off x="0" y="3347333"/>
        <a:ext cx="5143500" cy="669074"/>
      </dsp:txXfrm>
    </dsp:sp>
  </dsp:spTree>
</dsp:drawing>
</file>

<file path=ppt/diagrams/layout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63AAF6-AA01-4210-BB55-06A6689979AF}" type="datetimeFigureOut">
              <a:rPr lang="en-GB" smtClean="0"/>
              <a:t>05/12/2022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0FAD0F-D0E6-4EC2-8009-931263A55AF7}" type="slidenum">
              <a:rPr lang="en-GB" smtClean="0"/>
              <a:t>‹#›</a:t>
            </a:fld>
            <a:endParaRPr lang="en-GB"/>
          </a:p>
        </p:txBody>
      </p:sp>
    </p:spTree>
    <p:extLst>
      <p:ext uri="{BB962C8B-B14F-4D97-AF65-F5344CB8AC3E}">
        <p14:creationId xmlns:p14="http://schemas.microsoft.com/office/powerpoint/2010/main" val="2393330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Facilitates customer segmentation and targeting - thus achieving better targeting of advertising messages and greater effectiveness of marketing activities.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social media marketing is channels to create, communicate, deliver, and exchange offerings that have value for an organization and its stakeholders.</a:t>
            </a:r>
          </a:p>
          <a:p>
            <a:r>
              <a:rPr lang="en-GB" dirty="0"/>
              <a:t>• to achieve a higher degree of efficiency in the collection, processing, analysis of data for implementing business activity• to create new diversified tools for attracting and engaging customers in order to achieve a higher level of customer loyalty.</a:t>
            </a:r>
          </a:p>
          <a:p>
            <a:r>
              <a:rPr lang="en-GB" dirty="0"/>
              <a:t>(1) control over information(2) uses of the information. To increase information use (i.e., intrusion). Although many consumers are unsure of how retailers collect, save, and use their personal data (Sheehan and Hoy 1999), most consumers are willing to give up some privacy simply to e the numbers of customers. outbound normatively, and inbound descriptively. as digital marketing campaigns can be quickly and easily copied by their competitors. </a:t>
            </a:r>
          </a:p>
        </p:txBody>
      </p:sp>
      <p:sp>
        <p:nvSpPr>
          <p:cNvPr id="4" name="Slide Number Placeholder 3"/>
          <p:cNvSpPr>
            <a:spLocks noGrp="1"/>
          </p:cNvSpPr>
          <p:nvPr>
            <p:ph type="sldNum" sz="quarter" idx="5"/>
          </p:nvPr>
        </p:nvSpPr>
        <p:spPr/>
        <p:txBody>
          <a:bodyPr/>
          <a:lstStyle/>
          <a:p>
            <a:fld id="{520FAD0F-D0E6-4EC2-8009-931263A55AF7}" type="slidenum">
              <a:rPr lang="en-GB" smtClean="0"/>
              <a:t>2</a:t>
            </a:fld>
            <a:endParaRPr lang="en-GB"/>
          </a:p>
        </p:txBody>
      </p:sp>
    </p:spTree>
    <p:extLst>
      <p:ext uri="{BB962C8B-B14F-4D97-AF65-F5344CB8AC3E}">
        <p14:creationId xmlns:p14="http://schemas.microsoft.com/office/powerpoint/2010/main" val="1223070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EBC55-5864-427B-84CF-6441AA82BD0B}"/>
              </a:ext>
            </a:extLst>
          </p:cNvPr>
          <p:cNvSpPr>
            <a:spLocks noGrp="1"/>
          </p:cNvSpPr>
          <p:nvPr>
            <p:ph type="ctrTitle"/>
          </p:nvPr>
        </p:nvSpPr>
        <p:spPr>
          <a:xfrm>
            <a:off x="966745" y="1205037"/>
            <a:ext cx="7744993" cy="2541336"/>
          </a:xfrm>
        </p:spPr>
        <p:txBody>
          <a:bodyPr anchor="b">
            <a:normAutofit/>
          </a:bodyPr>
          <a:lstStyle>
            <a:lvl1pPr algn="l">
              <a:defRPr sz="4400"/>
            </a:lvl1pPr>
          </a:lstStyle>
          <a:p>
            <a:r>
              <a:rPr lang="en-US" dirty="0"/>
              <a:t>Click to edit Master title style</a:t>
            </a:r>
          </a:p>
        </p:txBody>
      </p:sp>
      <p:sp>
        <p:nvSpPr>
          <p:cNvPr id="3" name="Subtitle 2">
            <a:extLst>
              <a:ext uri="{FF2B5EF4-FFF2-40B4-BE49-F238E27FC236}">
                <a16:creationId xmlns:a16="http://schemas.microsoft.com/office/drawing/2014/main" id="{FEB52BDB-18E0-4991-A6F2-7AD5420153F2}"/>
              </a:ext>
            </a:extLst>
          </p:cNvPr>
          <p:cNvSpPr>
            <a:spLocks noGrp="1"/>
          </p:cNvSpPr>
          <p:nvPr>
            <p:ph type="subTitle" idx="1"/>
          </p:nvPr>
        </p:nvSpPr>
        <p:spPr>
          <a:xfrm>
            <a:off x="966745" y="3949332"/>
            <a:ext cx="7744993" cy="2006735"/>
          </a:xfrm>
        </p:spPr>
        <p:txBody>
          <a:bodyPr>
            <a:normAutofit/>
          </a:bodyPr>
          <a:lstStyle>
            <a:lvl1pPr marL="0" indent="0" algn="l">
              <a:buNone/>
              <a:defRPr sz="20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F0ABC6-907E-47DE-8E40-61F2DD1B408B}"/>
              </a:ext>
            </a:extLst>
          </p:cNvPr>
          <p:cNvSpPr>
            <a:spLocks noGrp="1"/>
          </p:cNvSpPr>
          <p:nvPr>
            <p:ph type="dt" sz="half" idx="10"/>
          </p:nvPr>
        </p:nvSpPr>
        <p:spPr/>
        <p:txBody>
          <a:bodyPr/>
          <a:lstStyle/>
          <a:p>
            <a:fld id="{11008460-8B2F-4AAA-A4E2-10730069204C}" type="datetimeFigureOut">
              <a:rPr lang="en-US" smtClean="0"/>
              <a:t>12/5/2022</a:t>
            </a:fld>
            <a:endParaRPr lang="en-US"/>
          </a:p>
        </p:txBody>
      </p:sp>
      <p:sp>
        <p:nvSpPr>
          <p:cNvPr id="5" name="Footer Placeholder 4">
            <a:extLst>
              <a:ext uri="{FF2B5EF4-FFF2-40B4-BE49-F238E27FC236}">
                <a16:creationId xmlns:a16="http://schemas.microsoft.com/office/drawing/2014/main" id="{158AB158-6097-43A1-90B6-406F936701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E077-FF20-4DD9-92B5-EE1C4D615C6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2447276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31C13-CF9D-4E82-A5B4-91008DCD25D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5C06FD2-89E8-4415-ADF7-22F4A4C259E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20CBBFF-8889-497F-B4CA-A031E8DD3B95}"/>
              </a:ext>
            </a:extLst>
          </p:cNvPr>
          <p:cNvSpPr>
            <a:spLocks noGrp="1"/>
          </p:cNvSpPr>
          <p:nvPr>
            <p:ph type="dt" sz="half" idx="10"/>
          </p:nvPr>
        </p:nvSpPr>
        <p:spPr/>
        <p:txBody>
          <a:bodyPr/>
          <a:lstStyle/>
          <a:p>
            <a:fld id="{11008460-8B2F-4AAA-A4E2-10730069204C}" type="datetimeFigureOut">
              <a:rPr lang="en-US" smtClean="0"/>
              <a:t>12/5/2022</a:t>
            </a:fld>
            <a:endParaRPr lang="en-US"/>
          </a:p>
        </p:txBody>
      </p:sp>
      <p:sp>
        <p:nvSpPr>
          <p:cNvPr id="5" name="Footer Placeholder 4">
            <a:extLst>
              <a:ext uri="{FF2B5EF4-FFF2-40B4-BE49-F238E27FC236}">
                <a16:creationId xmlns:a16="http://schemas.microsoft.com/office/drawing/2014/main" id="{FDE78DAF-985B-4BB4-ADA9-02EA979F1A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A10DBC-42B5-46AB-B36A-B39128E69CBF}"/>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243528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1B6E7-01C8-4375-B7C7-596CD11993F3}"/>
              </a:ext>
            </a:extLst>
          </p:cNvPr>
          <p:cNvSpPr>
            <a:spLocks noGrp="1"/>
          </p:cNvSpPr>
          <p:nvPr>
            <p:ph type="title"/>
          </p:nvPr>
        </p:nvSpPr>
        <p:spPr>
          <a:xfrm>
            <a:off x="831850" y="1883229"/>
            <a:ext cx="8214179" cy="3303133"/>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9C441675-8F3E-47CC-9573-D853C506D557}"/>
              </a:ext>
            </a:extLst>
          </p:cNvPr>
          <p:cNvSpPr>
            <a:spLocks noGrp="1"/>
          </p:cNvSpPr>
          <p:nvPr>
            <p:ph type="body" idx="1"/>
          </p:nvPr>
        </p:nvSpPr>
        <p:spPr>
          <a:xfrm>
            <a:off x="831850" y="5295900"/>
            <a:ext cx="8214179" cy="793750"/>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75419F49-690E-49EC-BD41-75A18C9E37FC}"/>
              </a:ext>
            </a:extLst>
          </p:cNvPr>
          <p:cNvSpPr>
            <a:spLocks noGrp="1"/>
          </p:cNvSpPr>
          <p:nvPr>
            <p:ph type="dt" sz="half" idx="10"/>
          </p:nvPr>
        </p:nvSpPr>
        <p:spPr/>
        <p:txBody>
          <a:bodyPr/>
          <a:lstStyle/>
          <a:p>
            <a:fld id="{11008460-8B2F-4AAA-A4E2-10730069204C}" type="datetimeFigureOut">
              <a:rPr lang="en-US" smtClean="0"/>
              <a:t>12/5/2022</a:t>
            </a:fld>
            <a:endParaRPr lang="en-US"/>
          </a:p>
        </p:txBody>
      </p:sp>
      <p:sp>
        <p:nvSpPr>
          <p:cNvPr id="5" name="Footer Placeholder 4">
            <a:extLst>
              <a:ext uri="{FF2B5EF4-FFF2-40B4-BE49-F238E27FC236}">
                <a16:creationId xmlns:a16="http://schemas.microsoft.com/office/drawing/2014/main" id="{9BBC9E70-1401-468E-97DE-4255CA2221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ABE14C-9127-4582-A006-2AEA93AF76BE}"/>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2412180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34DF9-FA60-4E7B-BDE8-C0F9AFE636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E7F1133-890E-4E96-AEDD-0F921E26F51D}"/>
              </a:ext>
            </a:extLst>
          </p:cNvPr>
          <p:cNvSpPr>
            <a:spLocks noGrp="1"/>
          </p:cNvSpPr>
          <p:nvPr>
            <p:ph sz="half" idx="1"/>
          </p:nvPr>
        </p:nvSpPr>
        <p:spPr>
          <a:xfrm>
            <a:off x="966745" y="2250798"/>
            <a:ext cx="4445899" cy="37526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F14763B4-4987-4303-9640-54B67DD75E46}"/>
              </a:ext>
            </a:extLst>
          </p:cNvPr>
          <p:cNvSpPr>
            <a:spLocks noGrp="1"/>
          </p:cNvSpPr>
          <p:nvPr>
            <p:ph sz="half" idx="2"/>
          </p:nvPr>
        </p:nvSpPr>
        <p:spPr>
          <a:xfrm>
            <a:off x="5597174" y="2250798"/>
            <a:ext cx="4445899" cy="37526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4C94AAD8-D444-410E-98EC-47076908FA37}"/>
              </a:ext>
            </a:extLst>
          </p:cNvPr>
          <p:cNvSpPr>
            <a:spLocks noGrp="1"/>
          </p:cNvSpPr>
          <p:nvPr>
            <p:ph type="dt" sz="half" idx="10"/>
          </p:nvPr>
        </p:nvSpPr>
        <p:spPr/>
        <p:txBody>
          <a:bodyPr/>
          <a:lstStyle/>
          <a:p>
            <a:fld id="{11008460-8B2F-4AAA-A4E2-10730069204C}" type="datetimeFigureOut">
              <a:rPr lang="en-US" smtClean="0"/>
              <a:t>12/5/2022</a:t>
            </a:fld>
            <a:endParaRPr lang="en-US"/>
          </a:p>
        </p:txBody>
      </p:sp>
      <p:sp>
        <p:nvSpPr>
          <p:cNvPr id="6" name="Footer Placeholder 5">
            <a:extLst>
              <a:ext uri="{FF2B5EF4-FFF2-40B4-BE49-F238E27FC236}">
                <a16:creationId xmlns:a16="http://schemas.microsoft.com/office/drawing/2014/main" id="{E072F01E-6867-4604-8B58-F65BCC820AE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43D87-0EC8-43C7-9D1B-46DB5212931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7472965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605AE-70FD-4CEE-BDFB-D5C0A3D3595C}"/>
              </a:ext>
            </a:extLst>
          </p:cNvPr>
          <p:cNvSpPr>
            <a:spLocks noGrp="1"/>
          </p:cNvSpPr>
          <p:nvPr>
            <p:ph type="title"/>
          </p:nvPr>
        </p:nvSpPr>
        <p:spPr>
          <a:xfrm>
            <a:off x="966745" y="960120"/>
            <a:ext cx="9196928" cy="1060704"/>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F9091E2-4532-4D16-827E-4DB0688FD829}"/>
              </a:ext>
            </a:extLst>
          </p:cNvPr>
          <p:cNvSpPr>
            <a:spLocks noGrp="1"/>
          </p:cNvSpPr>
          <p:nvPr>
            <p:ph type="body" idx="1"/>
          </p:nvPr>
        </p:nvSpPr>
        <p:spPr>
          <a:xfrm>
            <a:off x="967153" y="2062842"/>
            <a:ext cx="4445899"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752B53BE-9EDA-4D07-A042-0D101FAB9A87}"/>
              </a:ext>
            </a:extLst>
          </p:cNvPr>
          <p:cNvSpPr>
            <a:spLocks noGrp="1"/>
          </p:cNvSpPr>
          <p:nvPr>
            <p:ph sz="half" idx="2"/>
          </p:nvPr>
        </p:nvSpPr>
        <p:spPr>
          <a:xfrm>
            <a:off x="966745" y="2882837"/>
            <a:ext cx="4446642" cy="33437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1DFDFC1-7510-4F8E-A831-ABA33D977ACA}"/>
              </a:ext>
            </a:extLst>
          </p:cNvPr>
          <p:cNvSpPr>
            <a:spLocks noGrp="1"/>
          </p:cNvSpPr>
          <p:nvPr>
            <p:ph type="body" sz="quarter" idx="3"/>
          </p:nvPr>
        </p:nvSpPr>
        <p:spPr>
          <a:xfrm>
            <a:off x="5725280" y="2062842"/>
            <a:ext cx="4467794"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2A42F0-9A48-4946-8BA8-394CBF01A056}"/>
              </a:ext>
            </a:extLst>
          </p:cNvPr>
          <p:cNvSpPr>
            <a:spLocks noGrp="1"/>
          </p:cNvSpPr>
          <p:nvPr>
            <p:ph sz="quarter" idx="4"/>
          </p:nvPr>
        </p:nvSpPr>
        <p:spPr>
          <a:xfrm>
            <a:off x="5724868" y="2882837"/>
            <a:ext cx="4468541" cy="33437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00FC563-D319-494F-AA63-0BDF1D25E5D4}"/>
              </a:ext>
            </a:extLst>
          </p:cNvPr>
          <p:cNvSpPr>
            <a:spLocks noGrp="1"/>
          </p:cNvSpPr>
          <p:nvPr>
            <p:ph type="dt" sz="half" idx="10"/>
          </p:nvPr>
        </p:nvSpPr>
        <p:spPr/>
        <p:txBody>
          <a:bodyPr/>
          <a:lstStyle/>
          <a:p>
            <a:fld id="{11008460-8B2F-4AAA-A4E2-10730069204C}" type="datetimeFigureOut">
              <a:rPr lang="en-US" smtClean="0"/>
              <a:t>12/5/2022</a:t>
            </a:fld>
            <a:endParaRPr lang="en-US"/>
          </a:p>
        </p:txBody>
      </p:sp>
      <p:sp>
        <p:nvSpPr>
          <p:cNvPr id="8" name="Footer Placeholder 7">
            <a:extLst>
              <a:ext uri="{FF2B5EF4-FFF2-40B4-BE49-F238E27FC236}">
                <a16:creationId xmlns:a16="http://schemas.microsoft.com/office/drawing/2014/main" id="{DD42F4FE-433A-42F6-8A73-AD843352BF9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D575352-FC7F-4BA8-940F-2F920C2801B7}"/>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6200980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B3FB5-4B13-4412-9F42-62450D6AA1E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0C87ECA-0E5D-4DD2-B664-DF351875FE29}"/>
              </a:ext>
            </a:extLst>
          </p:cNvPr>
          <p:cNvSpPr>
            <a:spLocks noGrp="1"/>
          </p:cNvSpPr>
          <p:nvPr>
            <p:ph type="dt" sz="half" idx="10"/>
          </p:nvPr>
        </p:nvSpPr>
        <p:spPr/>
        <p:txBody>
          <a:bodyPr/>
          <a:lstStyle/>
          <a:p>
            <a:fld id="{11008460-8B2F-4AAA-A4E2-10730069204C}" type="datetimeFigureOut">
              <a:rPr lang="en-US" smtClean="0"/>
              <a:t>12/5/2022</a:t>
            </a:fld>
            <a:endParaRPr lang="en-US"/>
          </a:p>
        </p:txBody>
      </p:sp>
      <p:sp>
        <p:nvSpPr>
          <p:cNvPr id="4" name="Footer Placeholder 3">
            <a:extLst>
              <a:ext uri="{FF2B5EF4-FFF2-40B4-BE49-F238E27FC236}">
                <a16:creationId xmlns:a16="http://schemas.microsoft.com/office/drawing/2014/main" id="{D4E2406B-A925-466A-AF79-D0A4E0EA41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861B050-D381-4E1A-88DD-361F0EE9DD96}"/>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982344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8BF592-6A15-4999-ACFA-A535A113B25D}"/>
              </a:ext>
            </a:extLst>
          </p:cNvPr>
          <p:cNvSpPr>
            <a:spLocks noGrp="1"/>
          </p:cNvSpPr>
          <p:nvPr>
            <p:ph type="dt" sz="half" idx="10"/>
          </p:nvPr>
        </p:nvSpPr>
        <p:spPr/>
        <p:txBody>
          <a:bodyPr/>
          <a:lstStyle/>
          <a:p>
            <a:fld id="{11008460-8B2F-4AAA-A4E2-10730069204C}" type="datetimeFigureOut">
              <a:rPr lang="en-US" smtClean="0"/>
              <a:t>12/5/2022</a:t>
            </a:fld>
            <a:endParaRPr lang="en-US"/>
          </a:p>
        </p:txBody>
      </p:sp>
      <p:sp>
        <p:nvSpPr>
          <p:cNvPr id="3" name="Footer Placeholder 2">
            <a:extLst>
              <a:ext uri="{FF2B5EF4-FFF2-40B4-BE49-F238E27FC236}">
                <a16:creationId xmlns:a16="http://schemas.microsoft.com/office/drawing/2014/main" id="{7819EFC1-AD45-4610-8FC6-2058F55E47E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13DF506-CFF9-4BD2-8D76-3377927798E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659328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77674-EAFF-4CAE-A685-8AEA617D0655}"/>
              </a:ext>
            </a:extLst>
          </p:cNvPr>
          <p:cNvSpPr>
            <a:spLocks noGrp="1"/>
          </p:cNvSpPr>
          <p:nvPr>
            <p:ph type="title"/>
          </p:nvPr>
        </p:nvSpPr>
        <p:spPr>
          <a:xfrm>
            <a:off x="839788" y="1094014"/>
            <a:ext cx="3932237" cy="1436914"/>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DB3A185-E15D-46FD-A4FB-709A8B5D0BE3}"/>
              </a:ext>
            </a:extLst>
          </p:cNvPr>
          <p:cNvSpPr>
            <a:spLocks noGrp="1"/>
          </p:cNvSpPr>
          <p:nvPr>
            <p:ph idx="1"/>
          </p:nvPr>
        </p:nvSpPr>
        <p:spPr>
          <a:xfrm>
            <a:off x="5183188" y="1094014"/>
            <a:ext cx="6172200" cy="4767036"/>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14086F7-5F48-40D6-B4E3-1347EA21B0A8}"/>
              </a:ext>
            </a:extLst>
          </p:cNvPr>
          <p:cNvSpPr>
            <a:spLocks noGrp="1"/>
          </p:cNvSpPr>
          <p:nvPr>
            <p:ph type="body" sz="half" idx="2"/>
          </p:nvPr>
        </p:nvSpPr>
        <p:spPr>
          <a:xfrm>
            <a:off x="839788" y="2618012"/>
            <a:ext cx="3932237" cy="325097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EF4FC41-0A32-438D-9A47-F932AB492CBA}"/>
              </a:ext>
            </a:extLst>
          </p:cNvPr>
          <p:cNvSpPr>
            <a:spLocks noGrp="1"/>
          </p:cNvSpPr>
          <p:nvPr>
            <p:ph type="dt" sz="half" idx="10"/>
          </p:nvPr>
        </p:nvSpPr>
        <p:spPr/>
        <p:txBody>
          <a:bodyPr/>
          <a:lstStyle/>
          <a:p>
            <a:fld id="{11008460-8B2F-4AAA-A4E2-10730069204C}" type="datetimeFigureOut">
              <a:rPr lang="en-US" smtClean="0"/>
              <a:t>12/5/2022</a:t>
            </a:fld>
            <a:endParaRPr lang="en-US"/>
          </a:p>
        </p:txBody>
      </p:sp>
      <p:sp>
        <p:nvSpPr>
          <p:cNvPr id="6" name="Footer Placeholder 5">
            <a:extLst>
              <a:ext uri="{FF2B5EF4-FFF2-40B4-BE49-F238E27FC236}">
                <a16:creationId xmlns:a16="http://schemas.microsoft.com/office/drawing/2014/main" id="{02F0F85D-CB6B-48E8-B56F-81472CE94F0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6E120E-E239-4B93-AC67-210D23BD227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5973616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1F02C-5A08-45D4-AFE1-8EF0E6DECE4B}"/>
              </a:ext>
            </a:extLst>
          </p:cNvPr>
          <p:cNvSpPr>
            <a:spLocks noGrp="1"/>
          </p:cNvSpPr>
          <p:nvPr>
            <p:ph type="title"/>
          </p:nvPr>
        </p:nvSpPr>
        <p:spPr>
          <a:xfrm>
            <a:off x="839788" y="1065120"/>
            <a:ext cx="3932237" cy="1465806"/>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A22EF863-20E6-4CF9-A179-0A2A52E5F3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CECFB1A-5B7E-45DA-9713-0CD8E3121F4B}"/>
              </a:ext>
            </a:extLst>
          </p:cNvPr>
          <p:cNvSpPr>
            <a:spLocks noGrp="1"/>
          </p:cNvSpPr>
          <p:nvPr>
            <p:ph type="body" sz="half" idx="2"/>
          </p:nvPr>
        </p:nvSpPr>
        <p:spPr>
          <a:xfrm>
            <a:off x="839788" y="2618014"/>
            <a:ext cx="3932237" cy="325097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EFD67F-901E-4423-A48F-41F00ECA520B}"/>
              </a:ext>
            </a:extLst>
          </p:cNvPr>
          <p:cNvSpPr>
            <a:spLocks noGrp="1"/>
          </p:cNvSpPr>
          <p:nvPr>
            <p:ph type="dt" sz="half" idx="10"/>
          </p:nvPr>
        </p:nvSpPr>
        <p:spPr/>
        <p:txBody>
          <a:bodyPr/>
          <a:lstStyle/>
          <a:p>
            <a:fld id="{11008460-8B2F-4AAA-A4E2-10730069204C}" type="datetimeFigureOut">
              <a:rPr lang="en-US" smtClean="0"/>
              <a:t>12/5/2022</a:t>
            </a:fld>
            <a:endParaRPr lang="en-US"/>
          </a:p>
        </p:txBody>
      </p:sp>
      <p:sp>
        <p:nvSpPr>
          <p:cNvPr id="6" name="Footer Placeholder 5">
            <a:extLst>
              <a:ext uri="{FF2B5EF4-FFF2-40B4-BE49-F238E27FC236}">
                <a16:creationId xmlns:a16="http://schemas.microsoft.com/office/drawing/2014/main" id="{97B04982-0749-4F34-A4DB-DDC12BD4BE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B38447-AEAF-40D9-B3D3-94404C144AE9}"/>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40656104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071ABCB-C306-49F0-8D5D-0B890583C1CE}"/>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24A67F94-2250-4B3A-8424-1BC0A0BCB3FF}"/>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FB942D8-95BE-4CFD-BFCC-26209EC192CE}"/>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9DF6499A-D398-4CBC-AA22-4277539430FC}"/>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0D91493C-6480-4A3F-8836-1727CBA3C849}"/>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546BFEE-D3D9-4B18-BA88-49F7C7D266E7}"/>
              </a:ext>
            </a:extLst>
          </p:cNvPr>
          <p:cNvSpPr>
            <a:spLocks noGrp="1"/>
          </p:cNvSpPr>
          <p:nvPr>
            <p:ph type="title"/>
          </p:nvPr>
        </p:nvSpPr>
        <p:spPr>
          <a:xfrm>
            <a:off x="2148186" y="959587"/>
            <a:ext cx="9076329" cy="1064277"/>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DEA5BD3-1A63-4F94-ADFA-5CA2A414DE16}"/>
              </a:ext>
            </a:extLst>
          </p:cNvPr>
          <p:cNvSpPr>
            <a:spLocks noGrp="1"/>
          </p:cNvSpPr>
          <p:nvPr>
            <p:ph type="body" orient="vert" idx="1"/>
          </p:nvPr>
        </p:nvSpPr>
        <p:spPr>
          <a:xfrm>
            <a:off x="2148186" y="2248257"/>
            <a:ext cx="9076329" cy="365015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421888E-6FA1-446E-A77C-7D26923F6BAA}"/>
              </a:ext>
            </a:extLst>
          </p:cNvPr>
          <p:cNvSpPr>
            <a:spLocks noGrp="1"/>
          </p:cNvSpPr>
          <p:nvPr>
            <p:ph type="dt" sz="half" idx="10"/>
          </p:nvPr>
        </p:nvSpPr>
        <p:spPr/>
        <p:txBody>
          <a:bodyPr/>
          <a:lstStyle/>
          <a:p>
            <a:fld id="{11008460-8B2F-4AAA-A4E2-10730069204C}" type="datetimeFigureOut">
              <a:rPr lang="en-US" smtClean="0"/>
              <a:t>12/5/2022</a:t>
            </a:fld>
            <a:endParaRPr lang="en-US"/>
          </a:p>
        </p:txBody>
      </p:sp>
      <p:sp>
        <p:nvSpPr>
          <p:cNvPr id="5" name="Footer Placeholder 4">
            <a:extLst>
              <a:ext uri="{FF2B5EF4-FFF2-40B4-BE49-F238E27FC236}">
                <a16:creationId xmlns:a16="http://schemas.microsoft.com/office/drawing/2014/main" id="{5A33313F-58CA-4397-A3B4-71B068D1E2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CC6AB3-89E2-4B6A-A5F3-3FB781C1AA8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0958289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7BC2869-B8E0-44C7-801E-BA0C2C1B5E82}"/>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BA7CEB8F-94FA-4A87-AA80-066173AA5C5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74F9817E-A26F-4D7B-82A1-FA647EE4C86F}"/>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0E734839-B51C-4112-A4D8-DDFCB7F84A6F}"/>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51DFF651-C17F-4B2C-A962-32FA4958BCFA}"/>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DE9B263D-CDF8-431B-A5D1-9687649138B5}"/>
              </a:ext>
            </a:extLst>
          </p:cNvPr>
          <p:cNvSpPr>
            <a:spLocks noGrp="1"/>
          </p:cNvSpPr>
          <p:nvPr>
            <p:ph type="title" orient="vert"/>
          </p:nvPr>
        </p:nvSpPr>
        <p:spPr>
          <a:xfrm>
            <a:off x="9131030" y="866253"/>
            <a:ext cx="2222769" cy="5310710"/>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7FB6B9BE-E660-4F3A-ABA1-86667DC133EB}"/>
              </a:ext>
            </a:extLst>
          </p:cNvPr>
          <p:cNvSpPr>
            <a:spLocks noGrp="1"/>
          </p:cNvSpPr>
          <p:nvPr>
            <p:ph type="body" orient="vert" idx="1"/>
          </p:nvPr>
        </p:nvSpPr>
        <p:spPr>
          <a:xfrm>
            <a:off x="838200" y="866253"/>
            <a:ext cx="8164286" cy="531071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A082700-F509-4302-AE0E-6CC56401A40F}"/>
              </a:ext>
            </a:extLst>
          </p:cNvPr>
          <p:cNvSpPr>
            <a:spLocks noGrp="1"/>
          </p:cNvSpPr>
          <p:nvPr>
            <p:ph type="dt" sz="half" idx="10"/>
          </p:nvPr>
        </p:nvSpPr>
        <p:spPr/>
        <p:txBody>
          <a:bodyPr/>
          <a:lstStyle/>
          <a:p>
            <a:fld id="{11008460-8B2F-4AAA-A4E2-10730069204C}" type="datetimeFigureOut">
              <a:rPr lang="en-US" smtClean="0"/>
              <a:t>12/5/2022</a:t>
            </a:fld>
            <a:endParaRPr lang="en-US"/>
          </a:p>
        </p:txBody>
      </p:sp>
      <p:sp>
        <p:nvSpPr>
          <p:cNvPr id="5" name="Footer Placeholder 4">
            <a:extLst>
              <a:ext uri="{FF2B5EF4-FFF2-40B4-BE49-F238E27FC236}">
                <a16:creationId xmlns:a16="http://schemas.microsoft.com/office/drawing/2014/main" id="{0303BD63-5B0C-4FB3-8434-8EA1A84F2D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F3E9EB-019B-4F03-8147-D6CBA6B1E67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6357594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D206359A-F1E3-49EE-BBC2-40888C4A3628}"/>
              </a:ext>
            </a:extLst>
          </p:cNvPr>
          <p:cNvGrpSpPr/>
          <p:nvPr/>
        </p:nvGrpSpPr>
        <p:grpSpPr>
          <a:xfrm>
            <a:off x="9265700" y="2026"/>
            <a:ext cx="2926300" cy="5030922"/>
            <a:chOff x="9265700" y="2026"/>
            <a:chExt cx="2926300" cy="5030922"/>
          </a:xfrm>
        </p:grpSpPr>
        <p:sp>
          <p:nvSpPr>
            <p:cNvPr id="8" name="Freeform: Shape 7">
              <a:extLst>
                <a:ext uri="{FF2B5EF4-FFF2-40B4-BE49-F238E27FC236}">
                  <a16:creationId xmlns:a16="http://schemas.microsoft.com/office/drawing/2014/main" id="{CED90C42-6A0F-48E8-BF96-7D3E2A395EC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DA0863A-55F7-4EB0-9451-F3EE4D65DBDB}"/>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5FE7CFE2-40F6-44B2-8AAD-0C384EEFCF7E}"/>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9F0D6A17-AA80-4608-8660-8D1587A17704}"/>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Placeholder 1">
            <a:extLst>
              <a:ext uri="{FF2B5EF4-FFF2-40B4-BE49-F238E27FC236}">
                <a16:creationId xmlns:a16="http://schemas.microsoft.com/office/drawing/2014/main" id="{7E11B74D-DF90-4993-88AE-4D05C91F2A96}"/>
              </a:ext>
            </a:extLst>
          </p:cNvPr>
          <p:cNvSpPr>
            <a:spLocks noGrp="1"/>
          </p:cNvSpPr>
          <p:nvPr>
            <p:ph type="title"/>
          </p:nvPr>
        </p:nvSpPr>
        <p:spPr>
          <a:xfrm>
            <a:off x="966744" y="959587"/>
            <a:ext cx="9076329" cy="1064277"/>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E79B3DE9-A495-4E75-819D-E0B2E5505072}"/>
              </a:ext>
            </a:extLst>
          </p:cNvPr>
          <p:cNvSpPr>
            <a:spLocks noGrp="1"/>
          </p:cNvSpPr>
          <p:nvPr>
            <p:ph type="body" idx="1"/>
          </p:nvPr>
        </p:nvSpPr>
        <p:spPr>
          <a:xfrm>
            <a:off x="966744" y="2248257"/>
            <a:ext cx="9076329" cy="365015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02430AC-DB07-423B-A52A-0065639AFE68}"/>
              </a:ext>
            </a:extLst>
          </p:cNvPr>
          <p:cNvSpPr>
            <a:spLocks noGrp="1"/>
          </p:cNvSpPr>
          <p:nvPr>
            <p:ph type="dt" sz="half" idx="2"/>
          </p:nvPr>
        </p:nvSpPr>
        <p:spPr>
          <a:xfrm>
            <a:off x="8266975" y="6356350"/>
            <a:ext cx="2960914"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11008460-8B2F-4AAA-A4E2-10730069204C}" type="datetimeFigureOut">
              <a:rPr lang="en-US" smtClean="0"/>
              <a:pPr/>
              <a:t>12/5/2022</a:t>
            </a:fld>
            <a:endParaRPr lang="en-US" dirty="0"/>
          </a:p>
        </p:txBody>
      </p:sp>
      <p:sp>
        <p:nvSpPr>
          <p:cNvPr id="5" name="Footer Placeholder 4">
            <a:extLst>
              <a:ext uri="{FF2B5EF4-FFF2-40B4-BE49-F238E27FC236}">
                <a16:creationId xmlns:a16="http://schemas.microsoft.com/office/drawing/2014/main" id="{485FAFC9-FA18-4C55-8C92-B17603CAEEDC}"/>
              </a:ext>
            </a:extLst>
          </p:cNvPr>
          <p:cNvSpPr>
            <a:spLocks noGrp="1"/>
          </p:cNvSpPr>
          <p:nvPr>
            <p:ph type="ftr" sz="quarter" idx="3"/>
          </p:nvPr>
        </p:nvSpPr>
        <p:spPr>
          <a:xfrm>
            <a:off x="966745" y="501128"/>
            <a:ext cx="3311342" cy="365125"/>
          </a:xfrm>
          <a:prstGeom prst="rect">
            <a:avLst/>
          </a:prstGeom>
        </p:spPr>
        <p:txBody>
          <a:bodyPr vert="horz" lIns="91440" tIns="45720" rIns="91440" bIns="45720" rtlCol="0" anchor="ctr"/>
          <a:lstStyle>
            <a:lvl1pPr algn="l">
              <a:defRPr sz="1000" i="0">
                <a:solidFill>
                  <a:schemeClr val="tx2">
                    <a:alpha val="85000"/>
                  </a:schemeClr>
                </a:solidFill>
              </a:defRPr>
            </a:lvl1pPr>
          </a:lstStyle>
          <a:p>
            <a:endParaRPr lang="en-US" dirty="0"/>
          </a:p>
        </p:txBody>
      </p:sp>
      <p:sp>
        <p:nvSpPr>
          <p:cNvPr id="6" name="Slide Number Placeholder 5">
            <a:extLst>
              <a:ext uri="{FF2B5EF4-FFF2-40B4-BE49-F238E27FC236}">
                <a16:creationId xmlns:a16="http://schemas.microsoft.com/office/drawing/2014/main" id="{67D5A493-61FB-4764-90B6-8CC218A781C9}"/>
              </a:ext>
            </a:extLst>
          </p:cNvPr>
          <p:cNvSpPr>
            <a:spLocks noGrp="1"/>
          </p:cNvSpPr>
          <p:nvPr>
            <p:ph type="sldNum" sz="quarter" idx="4"/>
          </p:nvPr>
        </p:nvSpPr>
        <p:spPr>
          <a:xfrm>
            <a:off x="11239498" y="6356350"/>
            <a:ext cx="515479"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0946259B-8396-46CD-AD42-FDEDA89DA278}" type="slidenum">
              <a:rPr lang="en-US" smtClean="0"/>
              <a:pPr/>
              <a:t>‹#›</a:t>
            </a:fld>
            <a:endParaRPr lang="en-US" dirty="0"/>
          </a:p>
        </p:txBody>
      </p:sp>
    </p:spTree>
    <p:extLst>
      <p:ext uri="{BB962C8B-B14F-4D97-AF65-F5344CB8AC3E}">
        <p14:creationId xmlns:p14="http://schemas.microsoft.com/office/powerpoint/2010/main" val="969973944"/>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SzPct val="150000"/>
        <a:buFont typeface="Goudy Old Style" panose="02020502050305020303" pitchFamily="18" charset="0"/>
        <a:buChar char="∙"/>
        <a:defRPr sz="2000" kern="1200">
          <a:solidFill>
            <a:schemeClr val="tx2"/>
          </a:solidFill>
          <a:latin typeface="+mn-lt"/>
          <a:ea typeface="+mn-ea"/>
          <a:cs typeface="+mn-cs"/>
        </a:defRPr>
      </a:lvl1pPr>
      <a:lvl2pPr marL="274320" indent="0" algn="l" defTabSz="914400" rtl="0" eaLnBrk="1" latinLnBrk="0" hangingPunct="1">
        <a:lnSpc>
          <a:spcPct val="110000"/>
        </a:lnSpc>
        <a:spcBef>
          <a:spcPts val="500"/>
        </a:spcBef>
        <a:buFontTx/>
        <a:buNone/>
        <a:defRPr sz="1800" kern="1200">
          <a:solidFill>
            <a:schemeClr val="tx2"/>
          </a:solidFill>
          <a:latin typeface="+mn-lt"/>
          <a:ea typeface="+mn-ea"/>
          <a:cs typeface="+mn-cs"/>
        </a:defRPr>
      </a:lvl2pPr>
      <a:lvl3pPr marL="548640" indent="-228600" algn="l" defTabSz="914400" rtl="0" eaLnBrk="1" latinLnBrk="0" hangingPunct="1">
        <a:lnSpc>
          <a:spcPct val="110000"/>
        </a:lnSpc>
        <a:spcBef>
          <a:spcPts val="500"/>
        </a:spcBef>
        <a:buSzPct val="150000"/>
        <a:buFont typeface="Goudy Old Style" panose="02020502050305020303" pitchFamily="18" charset="0"/>
        <a:buChar char="∙"/>
        <a:defRPr sz="1600" kern="1200">
          <a:solidFill>
            <a:schemeClr val="tx2"/>
          </a:solidFill>
          <a:latin typeface="+mn-lt"/>
          <a:ea typeface="+mn-ea"/>
          <a:cs typeface="+mn-cs"/>
        </a:defRPr>
      </a:lvl3pPr>
      <a:lvl4pPr marL="59436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4pPr>
      <a:lvl5pPr marL="822960" indent="-228600" algn="l" defTabSz="914400" rtl="0" eaLnBrk="1" latinLnBrk="0" hangingPunct="1">
        <a:lnSpc>
          <a:spcPct val="110000"/>
        </a:lnSpc>
        <a:spcBef>
          <a:spcPts val="500"/>
        </a:spcBef>
        <a:buSzPct val="150000"/>
        <a:buFont typeface="Goudy Old Style" panose="02020502050305020303" pitchFamily="18"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1.xml"/><Relationship Id="rId13" Type="http://schemas.openxmlformats.org/officeDocument/2006/relationships/diagramLayout" Target="../diagrams/layout2.xml"/><Relationship Id="rId3" Type="http://schemas.openxmlformats.org/officeDocument/2006/relationships/image" Target="../media/image3.png"/><Relationship Id="rId7" Type="http://schemas.openxmlformats.org/officeDocument/2006/relationships/diagramData" Target="../diagrams/data1.xml"/><Relationship Id="rId12" Type="http://schemas.openxmlformats.org/officeDocument/2006/relationships/diagramData" Target="../diagrams/data2.xml"/><Relationship Id="rId2" Type="http://schemas.openxmlformats.org/officeDocument/2006/relationships/notesSlide" Target="../notesSlides/notesSlide1.xml"/><Relationship Id="rId16" Type="http://schemas.microsoft.com/office/2007/relationships/diagramDrawing" Target="../diagrams/drawing2.xml"/><Relationship Id="rId1" Type="http://schemas.openxmlformats.org/officeDocument/2006/relationships/slideLayout" Target="../slideLayouts/slideLayout2.xml"/><Relationship Id="rId6" Type="http://schemas.openxmlformats.org/officeDocument/2006/relationships/hyperlink" Target="https://technofaq.org/posts/2020/10/digital-marketing-strategy-a-must-for-every-small-business/" TargetMode="External"/><Relationship Id="rId11" Type="http://schemas.microsoft.com/office/2007/relationships/diagramDrawing" Target="../diagrams/drawing1.xml"/><Relationship Id="rId5" Type="http://schemas.openxmlformats.org/officeDocument/2006/relationships/image" Target="../media/image4.jpeg"/><Relationship Id="rId15" Type="http://schemas.openxmlformats.org/officeDocument/2006/relationships/diagramColors" Target="../diagrams/colors2.xml"/><Relationship Id="rId10" Type="http://schemas.openxmlformats.org/officeDocument/2006/relationships/diagramColors" Target="../diagrams/colors1.xml"/><Relationship Id="rId4" Type="http://schemas.openxmlformats.org/officeDocument/2006/relationships/hyperlink" Target="https://www.diggita.it/story.php?title=Come_gestire_la_reputazione_sui_Social_Media" TargetMode="External"/><Relationship Id="rId9" Type="http://schemas.openxmlformats.org/officeDocument/2006/relationships/diagramQuickStyle" Target="../diagrams/quickStyle1.xml"/><Relationship Id="rId1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5.jp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3" name="Rectangle 64">
            <a:extLst>
              <a:ext uri="{FF2B5EF4-FFF2-40B4-BE49-F238E27FC236}">
                <a16:creationId xmlns:a16="http://schemas.microsoft.com/office/drawing/2014/main" id="{265D3DCA-4D59-654B-8F80-37CEEBE717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1EBBF-2316-9BDF-8B3B-DB4C92162C55}"/>
              </a:ext>
            </a:extLst>
          </p:cNvPr>
          <p:cNvSpPr>
            <a:spLocks noGrp="1"/>
          </p:cNvSpPr>
          <p:nvPr>
            <p:ph type="ctrTitle"/>
          </p:nvPr>
        </p:nvSpPr>
        <p:spPr>
          <a:xfrm>
            <a:off x="1226821" y="554118"/>
            <a:ext cx="5016500" cy="1595120"/>
          </a:xfrm>
        </p:spPr>
        <p:txBody>
          <a:bodyPr vert="horz" lIns="91440" tIns="45720" rIns="91440" bIns="45720" rtlCol="0" anchor="b">
            <a:normAutofit fontScale="90000"/>
          </a:bodyPr>
          <a:lstStyle/>
          <a:p>
            <a:pPr algn="ctr">
              <a:lnSpc>
                <a:spcPct val="90000"/>
              </a:lnSpc>
            </a:pPr>
            <a:br>
              <a:rPr lang="en-US" sz="4100" dirty="0">
                <a:effectLst/>
              </a:rPr>
            </a:br>
            <a:r>
              <a:rPr lang="en-US" sz="2000" b="1" cap="all" spc="300" dirty="0">
                <a:latin typeface="Amasis MT Pro Black" panose="02040A04050005020304" pitchFamily="18" charset="0"/>
                <a:ea typeface="+mn-ea"/>
                <a:cs typeface="+mn-cs"/>
              </a:rPr>
              <a:t>Building a sustainable</a:t>
            </a:r>
            <a:br>
              <a:rPr lang="en-US" sz="2000" b="1" cap="all" spc="300" dirty="0">
                <a:latin typeface="Amasis MT Pro Black" panose="02040A04050005020304" pitchFamily="18" charset="0"/>
                <a:ea typeface="+mn-ea"/>
                <a:cs typeface="+mn-cs"/>
              </a:rPr>
            </a:br>
            <a:br>
              <a:rPr lang="en-US" sz="2000" b="1" cap="all" spc="300" dirty="0">
                <a:latin typeface="Amasis MT Pro Black" panose="02040A04050005020304" pitchFamily="18" charset="0"/>
                <a:ea typeface="+mn-ea"/>
                <a:cs typeface="+mn-cs"/>
              </a:rPr>
            </a:br>
            <a:r>
              <a:rPr lang="en-US" sz="2000" b="1" cap="all" spc="300" dirty="0">
                <a:latin typeface="Amasis MT Pro Black" panose="02040A04050005020304" pitchFamily="18" charset="0"/>
                <a:ea typeface="+mn-ea"/>
                <a:cs typeface="+mn-cs"/>
              </a:rPr>
              <a:t> marketing relationship</a:t>
            </a:r>
            <a:br>
              <a:rPr lang="en-US" sz="4100" dirty="0">
                <a:effectLst/>
              </a:rPr>
            </a:br>
            <a:endParaRPr lang="en-US" sz="4100" dirty="0"/>
          </a:p>
        </p:txBody>
      </p:sp>
      <p:sp>
        <p:nvSpPr>
          <p:cNvPr id="3" name="Subtitle 2">
            <a:extLst>
              <a:ext uri="{FF2B5EF4-FFF2-40B4-BE49-F238E27FC236}">
                <a16:creationId xmlns:a16="http://schemas.microsoft.com/office/drawing/2014/main" id="{34EBD187-14E1-B2FA-0A11-A5886ABB1F73}"/>
              </a:ext>
            </a:extLst>
          </p:cNvPr>
          <p:cNvSpPr>
            <a:spLocks noGrp="1"/>
          </p:cNvSpPr>
          <p:nvPr>
            <p:ph type="subTitle" idx="1"/>
          </p:nvPr>
        </p:nvSpPr>
        <p:spPr>
          <a:xfrm>
            <a:off x="503964" y="2316480"/>
            <a:ext cx="6150836" cy="2926080"/>
          </a:xfrm>
        </p:spPr>
        <p:txBody>
          <a:bodyPr vert="horz" lIns="91440" tIns="45720" rIns="91440" bIns="45720" rtlCol="0">
            <a:noAutofit/>
          </a:bodyPr>
          <a:lstStyle/>
          <a:p>
            <a:pPr algn="ctr">
              <a:lnSpc>
                <a:spcPct val="100000"/>
              </a:lnSpc>
            </a:pPr>
            <a:r>
              <a:rPr lang="en-US" sz="3200" b="1" cap="none" dirty="0">
                <a:latin typeface="+mj-lt"/>
                <a:ea typeface="+mj-ea"/>
                <a:cs typeface="+mj-cs"/>
              </a:rPr>
              <a:t>‘Achieving marketing objectives through digital media, data and technology. focusing on different forms of online company presence’</a:t>
            </a:r>
          </a:p>
        </p:txBody>
      </p:sp>
      <p:sp>
        <p:nvSpPr>
          <p:cNvPr id="84" name="Freeform: Shape 66">
            <a:extLst>
              <a:ext uri="{FF2B5EF4-FFF2-40B4-BE49-F238E27FC236}">
                <a16:creationId xmlns:a16="http://schemas.microsoft.com/office/drawing/2014/main" id="{35B66CCB-C693-44AE-87EC-5BB56F20B8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2411" y="1888109"/>
            <a:ext cx="3152219" cy="426514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Text&#10;&#10;Description automatically generated with medium confidence">
            <a:extLst>
              <a:ext uri="{FF2B5EF4-FFF2-40B4-BE49-F238E27FC236}">
                <a16:creationId xmlns:a16="http://schemas.microsoft.com/office/drawing/2014/main" id="{75F73EE0-D88E-6F79-A5A9-641FD183BD7B}"/>
              </a:ext>
            </a:extLst>
          </p:cNvPr>
          <p:cNvPicPr>
            <a:picLocks noChangeAspect="1"/>
          </p:cNvPicPr>
          <p:nvPr/>
        </p:nvPicPr>
        <p:blipFill rotWithShape="1">
          <a:blip r:embed="rId2">
            <a:extLst>
              <a:ext uri="{28A0092B-C50C-407E-A947-70E740481C1C}">
                <a14:useLocalDpi xmlns:a14="http://schemas.microsoft.com/office/drawing/2010/main" val="0"/>
              </a:ext>
            </a:extLst>
          </a:blip>
          <a:srcRect r="53455"/>
          <a:stretch/>
        </p:blipFill>
        <p:spPr>
          <a:xfrm>
            <a:off x="8589300" y="8"/>
            <a:ext cx="3047936" cy="2619361"/>
          </a:xfrm>
          <a:custGeom>
            <a:avLst/>
            <a:gdLst/>
            <a:ahLst/>
            <a:cxnLst/>
            <a:rect l="l" t="t" r="r" b="b"/>
            <a:pathLst>
              <a:path w="3047936" h="2619361">
                <a:moveTo>
                  <a:pt x="0" y="0"/>
                </a:moveTo>
                <a:lnTo>
                  <a:pt x="3047936" y="0"/>
                </a:lnTo>
                <a:lnTo>
                  <a:pt x="3047936" y="83371"/>
                </a:lnTo>
                <a:lnTo>
                  <a:pt x="3047936" y="454180"/>
                </a:lnTo>
                <a:lnTo>
                  <a:pt x="3047936" y="660498"/>
                </a:lnTo>
                <a:lnTo>
                  <a:pt x="3047936" y="944597"/>
                </a:lnTo>
                <a:lnTo>
                  <a:pt x="3047936" y="1161215"/>
                </a:lnTo>
                <a:cubicBezTo>
                  <a:pt x="3047936" y="1599670"/>
                  <a:pt x="2923541" y="1819131"/>
                  <a:pt x="2649870" y="2010491"/>
                </a:cubicBezTo>
                <a:cubicBezTo>
                  <a:pt x="2365260" y="2175383"/>
                  <a:pt x="1991682" y="2245951"/>
                  <a:pt x="1660163" y="2502141"/>
                </a:cubicBezTo>
                <a:lnTo>
                  <a:pt x="1521470" y="2619361"/>
                </a:lnTo>
                <a:lnTo>
                  <a:pt x="1387771" y="2502141"/>
                </a:lnTo>
                <a:cubicBezTo>
                  <a:pt x="1056252" y="2245951"/>
                  <a:pt x="682674" y="2175383"/>
                  <a:pt x="398065" y="2010491"/>
                </a:cubicBezTo>
                <a:cubicBezTo>
                  <a:pt x="124394" y="1819131"/>
                  <a:pt x="0" y="1599670"/>
                  <a:pt x="0" y="1161215"/>
                </a:cubicBezTo>
                <a:lnTo>
                  <a:pt x="0" y="944597"/>
                </a:lnTo>
                <a:lnTo>
                  <a:pt x="0" y="660498"/>
                </a:lnTo>
                <a:lnTo>
                  <a:pt x="0" y="454180"/>
                </a:lnTo>
                <a:lnTo>
                  <a:pt x="0" y="83371"/>
                </a:lnTo>
                <a:close/>
              </a:path>
            </a:pathLst>
          </a:custGeom>
        </p:spPr>
      </p:pic>
      <p:pic>
        <p:nvPicPr>
          <p:cNvPr id="8" name="Picture 7" descr="Diagram&#10;&#10;Description automatically generated">
            <a:extLst>
              <a:ext uri="{FF2B5EF4-FFF2-40B4-BE49-F238E27FC236}">
                <a16:creationId xmlns:a16="http://schemas.microsoft.com/office/drawing/2014/main" id="{B0754DAD-56B1-871C-8512-128976DED6AC}"/>
              </a:ext>
            </a:extLst>
          </p:cNvPr>
          <p:cNvPicPr>
            <a:picLocks noChangeAspect="1"/>
          </p:cNvPicPr>
          <p:nvPr/>
        </p:nvPicPr>
        <p:blipFill rotWithShape="1">
          <a:blip r:embed="rId3">
            <a:extLst>
              <a:ext uri="{28A0092B-C50C-407E-A947-70E740481C1C}">
                <a14:useLocalDpi xmlns:a14="http://schemas.microsoft.com/office/drawing/2010/main" val="0"/>
              </a:ext>
            </a:extLst>
          </a:blip>
          <a:srcRect l="33614" r="17054" b="1"/>
          <a:stretch/>
        </p:blipFill>
        <p:spPr>
          <a:xfrm>
            <a:off x="6934552" y="1958652"/>
            <a:ext cx="3047936" cy="4124044"/>
          </a:xfrm>
          <a:custGeom>
            <a:avLst/>
            <a:gdLst/>
            <a:ahLst/>
            <a:cxnLst/>
            <a:rect l="l" t="t" r="r" b="b"/>
            <a:pathLst>
              <a:path w="3047936" h="4124044">
                <a:moveTo>
                  <a:pt x="1526466" y="0"/>
                </a:moveTo>
                <a:lnTo>
                  <a:pt x="1660166" y="117220"/>
                </a:lnTo>
                <a:cubicBezTo>
                  <a:pt x="1991684" y="373410"/>
                  <a:pt x="2365262" y="443978"/>
                  <a:pt x="2649870" y="608871"/>
                </a:cubicBezTo>
                <a:cubicBezTo>
                  <a:pt x="2923543" y="800231"/>
                  <a:pt x="3047936" y="1019692"/>
                  <a:pt x="3047936" y="1458146"/>
                </a:cubicBezTo>
                <a:lnTo>
                  <a:pt x="3047936" y="1588054"/>
                </a:lnTo>
                <a:lnTo>
                  <a:pt x="3047936" y="1958864"/>
                </a:lnTo>
                <a:lnTo>
                  <a:pt x="3047936" y="2165181"/>
                </a:lnTo>
                <a:lnTo>
                  <a:pt x="3047936" y="2449280"/>
                </a:lnTo>
                <a:lnTo>
                  <a:pt x="3047936" y="2665898"/>
                </a:lnTo>
                <a:cubicBezTo>
                  <a:pt x="3047936" y="3104353"/>
                  <a:pt x="2923541" y="3323814"/>
                  <a:pt x="2649870" y="3515174"/>
                </a:cubicBezTo>
                <a:cubicBezTo>
                  <a:pt x="2365260" y="3680066"/>
                  <a:pt x="1991682" y="3750634"/>
                  <a:pt x="1660163" y="4006824"/>
                </a:cubicBezTo>
                <a:lnTo>
                  <a:pt x="1521470" y="4124044"/>
                </a:lnTo>
                <a:lnTo>
                  <a:pt x="1387771" y="4006824"/>
                </a:lnTo>
                <a:cubicBezTo>
                  <a:pt x="1056252" y="3750634"/>
                  <a:pt x="682674" y="3680066"/>
                  <a:pt x="398065" y="3515174"/>
                </a:cubicBezTo>
                <a:cubicBezTo>
                  <a:pt x="124394" y="3323814"/>
                  <a:pt x="0" y="3104353"/>
                  <a:pt x="0" y="2665898"/>
                </a:cubicBezTo>
                <a:lnTo>
                  <a:pt x="0" y="2449280"/>
                </a:lnTo>
                <a:lnTo>
                  <a:pt x="0" y="2165181"/>
                </a:lnTo>
                <a:lnTo>
                  <a:pt x="0" y="1958864"/>
                </a:lnTo>
                <a:lnTo>
                  <a:pt x="0" y="1588054"/>
                </a:lnTo>
                <a:lnTo>
                  <a:pt x="0" y="1458146"/>
                </a:lnTo>
                <a:cubicBezTo>
                  <a:pt x="0" y="1019692"/>
                  <a:pt x="124395" y="800231"/>
                  <a:pt x="398066" y="608871"/>
                </a:cubicBezTo>
                <a:cubicBezTo>
                  <a:pt x="682676" y="443978"/>
                  <a:pt x="1056254" y="373410"/>
                  <a:pt x="1387773" y="117220"/>
                </a:cubicBezTo>
                <a:close/>
              </a:path>
            </a:pathLst>
          </a:custGeom>
        </p:spPr>
      </p:pic>
      <p:sp>
        <p:nvSpPr>
          <p:cNvPr id="85" name="Freeform: Shape 68">
            <a:extLst>
              <a:ext uri="{FF2B5EF4-FFF2-40B4-BE49-F238E27FC236}">
                <a16:creationId xmlns:a16="http://schemas.microsoft.com/office/drawing/2014/main" id="{DCDE91C6-B9CD-2D4C-B0BD-C92CDD3F5E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7066" y="0"/>
            <a:ext cx="3152404" cy="2703357"/>
          </a:xfrm>
          <a:custGeom>
            <a:avLst/>
            <a:gdLst>
              <a:gd name="connsiteX0" fmla="*/ 0 w 3152219"/>
              <a:gd name="connsiteY0" fmla="*/ 0 h 2530637"/>
              <a:gd name="connsiteX1" fmla="*/ 3152219 w 3152219"/>
              <a:gd name="connsiteY1" fmla="*/ 0 h 2530637"/>
              <a:gd name="connsiteX2" fmla="*/ 3152219 w 3152219"/>
              <a:gd name="connsiteY2" fmla="*/ 291376 h 2530637"/>
              <a:gd name="connsiteX3" fmla="*/ 3152219 w 3152219"/>
              <a:gd name="connsiteY3" fmla="*/ 504753 h 2530637"/>
              <a:gd name="connsiteX4" fmla="*/ 3152219 w 3152219"/>
              <a:gd name="connsiteY4" fmla="*/ 798572 h 2530637"/>
              <a:gd name="connsiteX5" fmla="*/ 3152219 w 3152219"/>
              <a:gd name="connsiteY5" fmla="*/ 1022601 h 2530637"/>
              <a:gd name="connsiteX6" fmla="*/ 2740534 w 3152219"/>
              <a:gd name="connsiteY6" fmla="*/ 1900935 h 2530637"/>
              <a:gd name="connsiteX7" fmla="*/ 1716965 w 3152219"/>
              <a:gd name="connsiteY7" fmla="*/ 2409406 h 2530637"/>
              <a:gd name="connsiteX8" fmla="*/ 1573526 w 3152219"/>
              <a:gd name="connsiteY8" fmla="*/ 2530637 h 2530637"/>
              <a:gd name="connsiteX9" fmla="*/ 1435253 w 3152219"/>
              <a:gd name="connsiteY9" fmla="*/ 2409406 h 2530637"/>
              <a:gd name="connsiteX10" fmla="*/ 411684 w 3152219"/>
              <a:gd name="connsiteY10" fmla="*/ 1900935 h 2530637"/>
              <a:gd name="connsiteX11" fmla="*/ 0 w 3152219"/>
              <a:gd name="connsiteY11" fmla="*/ 1022601 h 2530637"/>
              <a:gd name="connsiteX12" fmla="*/ 0 w 3152219"/>
              <a:gd name="connsiteY12" fmla="*/ 798572 h 2530637"/>
              <a:gd name="connsiteX13" fmla="*/ 0 w 3152219"/>
              <a:gd name="connsiteY13" fmla="*/ 504753 h 2530637"/>
              <a:gd name="connsiteX14" fmla="*/ 0 w 3152219"/>
              <a:gd name="connsiteY14" fmla="*/ 291376 h 2530637"/>
              <a:gd name="connsiteX0" fmla="*/ 0 w 3152219"/>
              <a:gd name="connsiteY0" fmla="*/ 0 h 2530637"/>
              <a:gd name="connsiteX1" fmla="*/ 3152219 w 3152219"/>
              <a:gd name="connsiteY1" fmla="*/ 0 h 2530637"/>
              <a:gd name="connsiteX2" fmla="*/ 3152219 w 3152219"/>
              <a:gd name="connsiteY2" fmla="*/ 291376 h 2530637"/>
              <a:gd name="connsiteX3" fmla="*/ 3152219 w 3152219"/>
              <a:gd name="connsiteY3" fmla="*/ 504753 h 2530637"/>
              <a:gd name="connsiteX4" fmla="*/ 3152219 w 3152219"/>
              <a:gd name="connsiteY4" fmla="*/ 798572 h 2530637"/>
              <a:gd name="connsiteX5" fmla="*/ 3152219 w 3152219"/>
              <a:gd name="connsiteY5" fmla="*/ 1022601 h 2530637"/>
              <a:gd name="connsiteX6" fmla="*/ 2740534 w 3152219"/>
              <a:gd name="connsiteY6" fmla="*/ 1900935 h 2530637"/>
              <a:gd name="connsiteX7" fmla="*/ 1716965 w 3152219"/>
              <a:gd name="connsiteY7" fmla="*/ 2409406 h 2530637"/>
              <a:gd name="connsiteX8" fmla="*/ 1573526 w 3152219"/>
              <a:gd name="connsiteY8" fmla="*/ 2530637 h 2530637"/>
              <a:gd name="connsiteX9" fmla="*/ 1435253 w 3152219"/>
              <a:gd name="connsiteY9" fmla="*/ 2409406 h 2530637"/>
              <a:gd name="connsiteX10" fmla="*/ 411684 w 3152219"/>
              <a:gd name="connsiteY10" fmla="*/ 1900935 h 2530637"/>
              <a:gd name="connsiteX11" fmla="*/ 0 w 3152219"/>
              <a:gd name="connsiteY11" fmla="*/ 1022601 h 2530637"/>
              <a:gd name="connsiteX12" fmla="*/ 0 w 3152219"/>
              <a:gd name="connsiteY12" fmla="*/ 798572 h 2530637"/>
              <a:gd name="connsiteX13" fmla="*/ 0 w 3152219"/>
              <a:gd name="connsiteY13" fmla="*/ 504753 h 2530637"/>
              <a:gd name="connsiteX14" fmla="*/ 0 w 3152219"/>
              <a:gd name="connsiteY14" fmla="*/ 291376 h 2530637"/>
              <a:gd name="connsiteX15" fmla="*/ 91440 w 3152219"/>
              <a:gd name="connsiteY15" fmla="*/ 91440 h 2530637"/>
              <a:gd name="connsiteX0" fmla="*/ 3152219 w 3152219"/>
              <a:gd name="connsiteY0" fmla="*/ 0 h 2530637"/>
              <a:gd name="connsiteX1" fmla="*/ 3152219 w 3152219"/>
              <a:gd name="connsiteY1" fmla="*/ 291376 h 2530637"/>
              <a:gd name="connsiteX2" fmla="*/ 3152219 w 3152219"/>
              <a:gd name="connsiteY2" fmla="*/ 504753 h 2530637"/>
              <a:gd name="connsiteX3" fmla="*/ 3152219 w 3152219"/>
              <a:gd name="connsiteY3" fmla="*/ 798572 h 2530637"/>
              <a:gd name="connsiteX4" fmla="*/ 3152219 w 3152219"/>
              <a:gd name="connsiteY4" fmla="*/ 1022601 h 2530637"/>
              <a:gd name="connsiteX5" fmla="*/ 2740534 w 3152219"/>
              <a:gd name="connsiteY5" fmla="*/ 1900935 h 2530637"/>
              <a:gd name="connsiteX6" fmla="*/ 1716965 w 3152219"/>
              <a:gd name="connsiteY6" fmla="*/ 2409406 h 2530637"/>
              <a:gd name="connsiteX7" fmla="*/ 1573526 w 3152219"/>
              <a:gd name="connsiteY7" fmla="*/ 2530637 h 2530637"/>
              <a:gd name="connsiteX8" fmla="*/ 1435253 w 3152219"/>
              <a:gd name="connsiteY8" fmla="*/ 2409406 h 2530637"/>
              <a:gd name="connsiteX9" fmla="*/ 411684 w 3152219"/>
              <a:gd name="connsiteY9" fmla="*/ 1900935 h 2530637"/>
              <a:gd name="connsiteX10" fmla="*/ 0 w 3152219"/>
              <a:gd name="connsiteY10" fmla="*/ 1022601 h 2530637"/>
              <a:gd name="connsiteX11" fmla="*/ 0 w 3152219"/>
              <a:gd name="connsiteY11" fmla="*/ 798572 h 2530637"/>
              <a:gd name="connsiteX12" fmla="*/ 0 w 3152219"/>
              <a:gd name="connsiteY12" fmla="*/ 504753 h 2530637"/>
              <a:gd name="connsiteX13" fmla="*/ 0 w 3152219"/>
              <a:gd name="connsiteY13" fmla="*/ 291376 h 2530637"/>
              <a:gd name="connsiteX14" fmla="*/ 91440 w 3152219"/>
              <a:gd name="connsiteY14" fmla="*/ 91440 h 2530637"/>
              <a:gd name="connsiteX0" fmla="*/ 3152219 w 3152219"/>
              <a:gd name="connsiteY0" fmla="*/ 0 h 2530637"/>
              <a:gd name="connsiteX1" fmla="*/ 3152219 w 3152219"/>
              <a:gd name="connsiteY1" fmla="*/ 504753 h 2530637"/>
              <a:gd name="connsiteX2" fmla="*/ 3152219 w 3152219"/>
              <a:gd name="connsiteY2" fmla="*/ 798572 h 2530637"/>
              <a:gd name="connsiteX3" fmla="*/ 3152219 w 3152219"/>
              <a:gd name="connsiteY3" fmla="*/ 1022601 h 2530637"/>
              <a:gd name="connsiteX4" fmla="*/ 2740534 w 3152219"/>
              <a:gd name="connsiteY4" fmla="*/ 1900935 h 2530637"/>
              <a:gd name="connsiteX5" fmla="*/ 1716965 w 3152219"/>
              <a:gd name="connsiteY5" fmla="*/ 2409406 h 2530637"/>
              <a:gd name="connsiteX6" fmla="*/ 1573526 w 3152219"/>
              <a:gd name="connsiteY6" fmla="*/ 2530637 h 2530637"/>
              <a:gd name="connsiteX7" fmla="*/ 1435253 w 3152219"/>
              <a:gd name="connsiteY7" fmla="*/ 2409406 h 2530637"/>
              <a:gd name="connsiteX8" fmla="*/ 411684 w 3152219"/>
              <a:gd name="connsiteY8" fmla="*/ 1900935 h 2530637"/>
              <a:gd name="connsiteX9" fmla="*/ 0 w 3152219"/>
              <a:gd name="connsiteY9" fmla="*/ 1022601 h 2530637"/>
              <a:gd name="connsiteX10" fmla="*/ 0 w 3152219"/>
              <a:gd name="connsiteY10" fmla="*/ 798572 h 2530637"/>
              <a:gd name="connsiteX11" fmla="*/ 0 w 3152219"/>
              <a:gd name="connsiteY11" fmla="*/ 504753 h 2530637"/>
              <a:gd name="connsiteX12" fmla="*/ 0 w 3152219"/>
              <a:gd name="connsiteY12" fmla="*/ 291376 h 2530637"/>
              <a:gd name="connsiteX13" fmla="*/ 91440 w 3152219"/>
              <a:gd name="connsiteY13" fmla="*/ 91440 h 2530637"/>
              <a:gd name="connsiteX0" fmla="*/ 3152219 w 3152219"/>
              <a:gd name="connsiteY0" fmla="*/ 0 h 2530637"/>
              <a:gd name="connsiteX1" fmla="*/ 3152219 w 3152219"/>
              <a:gd name="connsiteY1" fmla="*/ 798572 h 2530637"/>
              <a:gd name="connsiteX2" fmla="*/ 3152219 w 3152219"/>
              <a:gd name="connsiteY2" fmla="*/ 1022601 h 2530637"/>
              <a:gd name="connsiteX3" fmla="*/ 2740534 w 3152219"/>
              <a:gd name="connsiteY3" fmla="*/ 1900935 h 2530637"/>
              <a:gd name="connsiteX4" fmla="*/ 1716965 w 3152219"/>
              <a:gd name="connsiteY4" fmla="*/ 2409406 h 2530637"/>
              <a:gd name="connsiteX5" fmla="*/ 1573526 w 3152219"/>
              <a:gd name="connsiteY5" fmla="*/ 2530637 h 2530637"/>
              <a:gd name="connsiteX6" fmla="*/ 1435253 w 3152219"/>
              <a:gd name="connsiteY6" fmla="*/ 2409406 h 2530637"/>
              <a:gd name="connsiteX7" fmla="*/ 411684 w 3152219"/>
              <a:gd name="connsiteY7" fmla="*/ 1900935 h 2530637"/>
              <a:gd name="connsiteX8" fmla="*/ 0 w 3152219"/>
              <a:gd name="connsiteY8" fmla="*/ 1022601 h 2530637"/>
              <a:gd name="connsiteX9" fmla="*/ 0 w 3152219"/>
              <a:gd name="connsiteY9" fmla="*/ 798572 h 2530637"/>
              <a:gd name="connsiteX10" fmla="*/ 0 w 3152219"/>
              <a:gd name="connsiteY10" fmla="*/ 504753 h 2530637"/>
              <a:gd name="connsiteX11" fmla="*/ 0 w 3152219"/>
              <a:gd name="connsiteY11" fmla="*/ 291376 h 2530637"/>
              <a:gd name="connsiteX12" fmla="*/ 91440 w 3152219"/>
              <a:gd name="connsiteY12" fmla="*/ 91440 h 2530637"/>
              <a:gd name="connsiteX0" fmla="*/ 3152219 w 3152219"/>
              <a:gd name="connsiteY0" fmla="*/ 0 h 2530637"/>
              <a:gd name="connsiteX1" fmla="*/ 3152219 w 3152219"/>
              <a:gd name="connsiteY1" fmla="*/ 798572 h 2530637"/>
              <a:gd name="connsiteX2" fmla="*/ 3152219 w 3152219"/>
              <a:gd name="connsiteY2" fmla="*/ 1022601 h 2530637"/>
              <a:gd name="connsiteX3" fmla="*/ 2740534 w 3152219"/>
              <a:gd name="connsiteY3" fmla="*/ 1900935 h 2530637"/>
              <a:gd name="connsiteX4" fmla="*/ 1716965 w 3152219"/>
              <a:gd name="connsiteY4" fmla="*/ 2409406 h 2530637"/>
              <a:gd name="connsiteX5" fmla="*/ 1573526 w 3152219"/>
              <a:gd name="connsiteY5" fmla="*/ 2530637 h 2530637"/>
              <a:gd name="connsiteX6" fmla="*/ 1435253 w 3152219"/>
              <a:gd name="connsiteY6" fmla="*/ 2409406 h 2530637"/>
              <a:gd name="connsiteX7" fmla="*/ 411684 w 3152219"/>
              <a:gd name="connsiteY7" fmla="*/ 1900935 h 2530637"/>
              <a:gd name="connsiteX8" fmla="*/ 0 w 3152219"/>
              <a:gd name="connsiteY8" fmla="*/ 1022601 h 2530637"/>
              <a:gd name="connsiteX9" fmla="*/ 0 w 3152219"/>
              <a:gd name="connsiteY9" fmla="*/ 798572 h 2530637"/>
              <a:gd name="connsiteX10" fmla="*/ 0 w 3152219"/>
              <a:gd name="connsiteY10" fmla="*/ 291376 h 2530637"/>
              <a:gd name="connsiteX11" fmla="*/ 91440 w 3152219"/>
              <a:gd name="connsiteY11" fmla="*/ 91440 h 2530637"/>
              <a:gd name="connsiteX0" fmla="*/ 3152219 w 3152219"/>
              <a:gd name="connsiteY0" fmla="*/ 0 h 2530637"/>
              <a:gd name="connsiteX1" fmla="*/ 3152219 w 3152219"/>
              <a:gd name="connsiteY1" fmla="*/ 798572 h 2530637"/>
              <a:gd name="connsiteX2" fmla="*/ 3152219 w 3152219"/>
              <a:gd name="connsiteY2" fmla="*/ 1022601 h 2530637"/>
              <a:gd name="connsiteX3" fmla="*/ 2740534 w 3152219"/>
              <a:gd name="connsiteY3" fmla="*/ 1900935 h 2530637"/>
              <a:gd name="connsiteX4" fmla="*/ 1716965 w 3152219"/>
              <a:gd name="connsiteY4" fmla="*/ 2409406 h 2530637"/>
              <a:gd name="connsiteX5" fmla="*/ 1573526 w 3152219"/>
              <a:gd name="connsiteY5" fmla="*/ 2530637 h 2530637"/>
              <a:gd name="connsiteX6" fmla="*/ 1435253 w 3152219"/>
              <a:gd name="connsiteY6" fmla="*/ 2409406 h 2530637"/>
              <a:gd name="connsiteX7" fmla="*/ 411684 w 3152219"/>
              <a:gd name="connsiteY7" fmla="*/ 1900935 h 2530637"/>
              <a:gd name="connsiteX8" fmla="*/ 0 w 3152219"/>
              <a:gd name="connsiteY8" fmla="*/ 1022601 h 2530637"/>
              <a:gd name="connsiteX9" fmla="*/ 0 w 3152219"/>
              <a:gd name="connsiteY9" fmla="*/ 798572 h 2530637"/>
              <a:gd name="connsiteX10" fmla="*/ 0 w 3152219"/>
              <a:gd name="connsiteY10" fmla="*/ 291376 h 2530637"/>
              <a:gd name="connsiteX11" fmla="*/ 11926 w 3152219"/>
              <a:gd name="connsiteY11" fmla="*/ 11927 h 2530637"/>
              <a:gd name="connsiteX0" fmla="*/ 3152404 w 3152404"/>
              <a:gd name="connsiteY0" fmla="*/ 185 h 2530822"/>
              <a:gd name="connsiteX1" fmla="*/ 3152404 w 3152404"/>
              <a:gd name="connsiteY1" fmla="*/ 798757 h 2530822"/>
              <a:gd name="connsiteX2" fmla="*/ 3152404 w 3152404"/>
              <a:gd name="connsiteY2" fmla="*/ 1022786 h 2530822"/>
              <a:gd name="connsiteX3" fmla="*/ 2740719 w 3152404"/>
              <a:gd name="connsiteY3" fmla="*/ 1901120 h 2530822"/>
              <a:gd name="connsiteX4" fmla="*/ 1717150 w 3152404"/>
              <a:gd name="connsiteY4" fmla="*/ 2409591 h 2530822"/>
              <a:gd name="connsiteX5" fmla="*/ 1573711 w 3152404"/>
              <a:gd name="connsiteY5" fmla="*/ 2530822 h 2530822"/>
              <a:gd name="connsiteX6" fmla="*/ 1435438 w 3152404"/>
              <a:gd name="connsiteY6" fmla="*/ 2409591 h 2530822"/>
              <a:gd name="connsiteX7" fmla="*/ 411869 w 3152404"/>
              <a:gd name="connsiteY7" fmla="*/ 1901120 h 2530822"/>
              <a:gd name="connsiteX8" fmla="*/ 185 w 3152404"/>
              <a:gd name="connsiteY8" fmla="*/ 1022786 h 2530822"/>
              <a:gd name="connsiteX9" fmla="*/ 185 w 3152404"/>
              <a:gd name="connsiteY9" fmla="*/ 798757 h 2530822"/>
              <a:gd name="connsiteX10" fmla="*/ 185 w 3152404"/>
              <a:gd name="connsiteY10" fmla="*/ 291561 h 2530822"/>
              <a:gd name="connsiteX11" fmla="*/ 0 w 3152404"/>
              <a:gd name="connsiteY11" fmla="*/ 0 h 2530822"/>
              <a:gd name="connsiteX0" fmla="*/ 3152404 w 3152404"/>
              <a:gd name="connsiteY0" fmla="*/ 162745 h 2693382"/>
              <a:gd name="connsiteX1" fmla="*/ 3152404 w 3152404"/>
              <a:gd name="connsiteY1" fmla="*/ 961317 h 2693382"/>
              <a:gd name="connsiteX2" fmla="*/ 3152404 w 3152404"/>
              <a:gd name="connsiteY2" fmla="*/ 1185346 h 2693382"/>
              <a:gd name="connsiteX3" fmla="*/ 2740719 w 3152404"/>
              <a:gd name="connsiteY3" fmla="*/ 2063680 h 2693382"/>
              <a:gd name="connsiteX4" fmla="*/ 1717150 w 3152404"/>
              <a:gd name="connsiteY4" fmla="*/ 2572151 h 2693382"/>
              <a:gd name="connsiteX5" fmla="*/ 1573711 w 3152404"/>
              <a:gd name="connsiteY5" fmla="*/ 2693382 h 2693382"/>
              <a:gd name="connsiteX6" fmla="*/ 1435438 w 3152404"/>
              <a:gd name="connsiteY6" fmla="*/ 2572151 h 2693382"/>
              <a:gd name="connsiteX7" fmla="*/ 411869 w 3152404"/>
              <a:gd name="connsiteY7" fmla="*/ 2063680 h 2693382"/>
              <a:gd name="connsiteX8" fmla="*/ 185 w 3152404"/>
              <a:gd name="connsiteY8" fmla="*/ 1185346 h 2693382"/>
              <a:gd name="connsiteX9" fmla="*/ 185 w 3152404"/>
              <a:gd name="connsiteY9" fmla="*/ 961317 h 2693382"/>
              <a:gd name="connsiteX10" fmla="*/ 185 w 3152404"/>
              <a:gd name="connsiteY10" fmla="*/ 454121 h 2693382"/>
              <a:gd name="connsiteX11" fmla="*/ 0 w 3152404"/>
              <a:gd name="connsiteY11" fmla="*/ 0 h 2693382"/>
              <a:gd name="connsiteX0" fmla="*/ 3152404 w 3152404"/>
              <a:gd name="connsiteY0" fmla="*/ 0 h 2703357"/>
              <a:gd name="connsiteX1" fmla="*/ 3152404 w 3152404"/>
              <a:gd name="connsiteY1" fmla="*/ 971292 h 2703357"/>
              <a:gd name="connsiteX2" fmla="*/ 3152404 w 3152404"/>
              <a:gd name="connsiteY2" fmla="*/ 1195321 h 2703357"/>
              <a:gd name="connsiteX3" fmla="*/ 2740719 w 3152404"/>
              <a:gd name="connsiteY3" fmla="*/ 2073655 h 2703357"/>
              <a:gd name="connsiteX4" fmla="*/ 1717150 w 3152404"/>
              <a:gd name="connsiteY4" fmla="*/ 2582126 h 2703357"/>
              <a:gd name="connsiteX5" fmla="*/ 1573711 w 3152404"/>
              <a:gd name="connsiteY5" fmla="*/ 2703357 h 2703357"/>
              <a:gd name="connsiteX6" fmla="*/ 1435438 w 3152404"/>
              <a:gd name="connsiteY6" fmla="*/ 2582126 h 2703357"/>
              <a:gd name="connsiteX7" fmla="*/ 411869 w 3152404"/>
              <a:gd name="connsiteY7" fmla="*/ 2073655 h 2703357"/>
              <a:gd name="connsiteX8" fmla="*/ 185 w 3152404"/>
              <a:gd name="connsiteY8" fmla="*/ 1195321 h 2703357"/>
              <a:gd name="connsiteX9" fmla="*/ 185 w 3152404"/>
              <a:gd name="connsiteY9" fmla="*/ 971292 h 2703357"/>
              <a:gd name="connsiteX10" fmla="*/ 185 w 3152404"/>
              <a:gd name="connsiteY10" fmla="*/ 464096 h 2703357"/>
              <a:gd name="connsiteX11" fmla="*/ 0 w 3152404"/>
              <a:gd name="connsiteY11" fmla="*/ 9975 h 2703357"/>
              <a:gd name="connsiteX0" fmla="*/ 3152404 w 3152404"/>
              <a:gd name="connsiteY0" fmla="*/ 0 h 2703357"/>
              <a:gd name="connsiteX1" fmla="*/ 3152404 w 3152404"/>
              <a:gd name="connsiteY1" fmla="*/ 971292 h 2703357"/>
              <a:gd name="connsiteX2" fmla="*/ 3152404 w 3152404"/>
              <a:gd name="connsiteY2" fmla="*/ 1195321 h 2703357"/>
              <a:gd name="connsiteX3" fmla="*/ 2740719 w 3152404"/>
              <a:gd name="connsiteY3" fmla="*/ 2073655 h 2703357"/>
              <a:gd name="connsiteX4" fmla="*/ 1717150 w 3152404"/>
              <a:gd name="connsiteY4" fmla="*/ 2582126 h 2703357"/>
              <a:gd name="connsiteX5" fmla="*/ 1573711 w 3152404"/>
              <a:gd name="connsiteY5" fmla="*/ 2703357 h 2703357"/>
              <a:gd name="connsiteX6" fmla="*/ 1435438 w 3152404"/>
              <a:gd name="connsiteY6" fmla="*/ 2582126 h 2703357"/>
              <a:gd name="connsiteX7" fmla="*/ 411869 w 3152404"/>
              <a:gd name="connsiteY7" fmla="*/ 2073655 h 2703357"/>
              <a:gd name="connsiteX8" fmla="*/ 185 w 3152404"/>
              <a:gd name="connsiteY8" fmla="*/ 1195321 h 2703357"/>
              <a:gd name="connsiteX9" fmla="*/ 185 w 3152404"/>
              <a:gd name="connsiteY9" fmla="*/ 464096 h 2703357"/>
              <a:gd name="connsiteX10" fmla="*/ 0 w 3152404"/>
              <a:gd name="connsiteY10" fmla="*/ 9975 h 2703357"/>
              <a:gd name="connsiteX0" fmla="*/ 3152404 w 3152404"/>
              <a:gd name="connsiteY0" fmla="*/ 0 h 2703357"/>
              <a:gd name="connsiteX1" fmla="*/ 3152404 w 3152404"/>
              <a:gd name="connsiteY1" fmla="*/ 971292 h 2703357"/>
              <a:gd name="connsiteX2" fmla="*/ 3152404 w 3152404"/>
              <a:gd name="connsiteY2" fmla="*/ 1195321 h 2703357"/>
              <a:gd name="connsiteX3" fmla="*/ 2740719 w 3152404"/>
              <a:gd name="connsiteY3" fmla="*/ 2073655 h 2703357"/>
              <a:gd name="connsiteX4" fmla="*/ 1717150 w 3152404"/>
              <a:gd name="connsiteY4" fmla="*/ 2582126 h 2703357"/>
              <a:gd name="connsiteX5" fmla="*/ 1573711 w 3152404"/>
              <a:gd name="connsiteY5" fmla="*/ 2703357 h 2703357"/>
              <a:gd name="connsiteX6" fmla="*/ 1435438 w 3152404"/>
              <a:gd name="connsiteY6" fmla="*/ 2582126 h 2703357"/>
              <a:gd name="connsiteX7" fmla="*/ 411869 w 3152404"/>
              <a:gd name="connsiteY7" fmla="*/ 2073655 h 2703357"/>
              <a:gd name="connsiteX8" fmla="*/ 185 w 3152404"/>
              <a:gd name="connsiteY8" fmla="*/ 1195321 h 2703357"/>
              <a:gd name="connsiteX9" fmla="*/ 0 w 3152404"/>
              <a:gd name="connsiteY9" fmla="*/ 9975 h 2703357"/>
              <a:gd name="connsiteX0" fmla="*/ 3152404 w 3152404"/>
              <a:gd name="connsiteY0" fmla="*/ 0 h 2703357"/>
              <a:gd name="connsiteX1" fmla="*/ 3152404 w 3152404"/>
              <a:gd name="connsiteY1" fmla="*/ 1195321 h 2703357"/>
              <a:gd name="connsiteX2" fmla="*/ 2740719 w 3152404"/>
              <a:gd name="connsiteY2" fmla="*/ 2073655 h 2703357"/>
              <a:gd name="connsiteX3" fmla="*/ 1717150 w 3152404"/>
              <a:gd name="connsiteY3" fmla="*/ 2582126 h 2703357"/>
              <a:gd name="connsiteX4" fmla="*/ 1573711 w 3152404"/>
              <a:gd name="connsiteY4" fmla="*/ 2703357 h 2703357"/>
              <a:gd name="connsiteX5" fmla="*/ 1435438 w 3152404"/>
              <a:gd name="connsiteY5" fmla="*/ 2582126 h 2703357"/>
              <a:gd name="connsiteX6" fmla="*/ 411869 w 3152404"/>
              <a:gd name="connsiteY6" fmla="*/ 2073655 h 2703357"/>
              <a:gd name="connsiteX7" fmla="*/ 185 w 3152404"/>
              <a:gd name="connsiteY7" fmla="*/ 1195321 h 2703357"/>
              <a:gd name="connsiteX8" fmla="*/ 0 w 3152404"/>
              <a:gd name="connsiteY8" fmla="*/ 9975 h 2703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52404" h="2703357">
                <a:moveTo>
                  <a:pt x="3152404" y="0"/>
                </a:moveTo>
                <a:lnTo>
                  <a:pt x="3152404" y="1195321"/>
                </a:lnTo>
                <a:cubicBezTo>
                  <a:pt x="3152404" y="1648778"/>
                  <a:pt x="3023753" y="1875747"/>
                  <a:pt x="2740719" y="2073655"/>
                </a:cubicBezTo>
                <a:cubicBezTo>
                  <a:pt x="2446371" y="2244189"/>
                  <a:pt x="2060011" y="2317171"/>
                  <a:pt x="1717150" y="2582126"/>
                </a:cubicBezTo>
                <a:lnTo>
                  <a:pt x="1573711" y="2703357"/>
                </a:lnTo>
                <a:lnTo>
                  <a:pt x="1435438" y="2582126"/>
                </a:lnTo>
                <a:cubicBezTo>
                  <a:pt x="1092576" y="2317171"/>
                  <a:pt x="706216" y="2244189"/>
                  <a:pt x="411869" y="2073655"/>
                </a:cubicBezTo>
                <a:cubicBezTo>
                  <a:pt x="128835" y="1875747"/>
                  <a:pt x="185" y="1648778"/>
                  <a:pt x="185" y="1195321"/>
                </a:cubicBezTo>
                <a:cubicBezTo>
                  <a:pt x="123" y="800206"/>
                  <a:pt x="62" y="405090"/>
                  <a:pt x="0" y="9975"/>
                </a:cubicBezTo>
              </a:path>
            </a:pathLst>
          </a:custGeom>
          <a:noFill/>
          <a:ln w="25400" cap="rnd">
            <a:solidFill>
              <a:schemeClr val="bg2">
                <a:lumMod val="7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43742651-F7DA-E900-B8D0-7EE02ED20FF6}"/>
              </a:ext>
            </a:extLst>
          </p:cNvPr>
          <p:cNvSpPr txBox="1"/>
          <p:nvPr/>
        </p:nvSpPr>
        <p:spPr>
          <a:xfrm>
            <a:off x="1615440" y="5852160"/>
            <a:ext cx="4007486" cy="400110"/>
          </a:xfrm>
          <a:prstGeom prst="rect">
            <a:avLst/>
          </a:prstGeom>
          <a:noFill/>
        </p:spPr>
        <p:txBody>
          <a:bodyPr wrap="square" rtlCol="0">
            <a:spAutoFit/>
          </a:bodyPr>
          <a:lstStyle/>
          <a:p>
            <a:pPr algn="ctr">
              <a:spcAft>
                <a:spcPts val="600"/>
              </a:spcAft>
            </a:pPr>
            <a:r>
              <a:rPr lang="en-GB" sz="2000" b="1" dirty="0"/>
              <a:t> (Chaffey and Chadwick, 2019)</a:t>
            </a:r>
          </a:p>
        </p:txBody>
      </p:sp>
    </p:spTree>
    <p:extLst>
      <p:ext uri="{BB962C8B-B14F-4D97-AF65-F5344CB8AC3E}">
        <p14:creationId xmlns:p14="http://schemas.microsoft.com/office/powerpoint/2010/main" val="1348000520"/>
      </p:ext>
    </p:extLst>
  </p:cSld>
  <p:clrMapOvr>
    <a:masterClrMapping/>
  </p:clrMapOvr>
  <mc:AlternateContent xmlns:mc="http://schemas.openxmlformats.org/markup-compatibility/2006" xmlns:p14="http://schemas.microsoft.com/office/powerpoint/2010/main">
    <mc:Choice Requires="p14">
      <p:transition spd="slow" p14:dur="30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1999"/>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2250"/>
                                        <p:tgtEl>
                                          <p:spTgt spid="3">
                                            <p:txEl>
                                              <p:pRg st="0" end="0"/>
                                            </p:txEl>
                                          </p:spTgt>
                                        </p:tgtEl>
                                      </p:cBhvr>
                                    </p:animEffect>
                                    <p:anim calcmode="lin" valueType="num">
                                      <p:cBhvr>
                                        <p:cTn id="12" dur="225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225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2C0C9ED2-DBC2-3342-B244-B04D4B37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87CC5C-CD3A-44DF-BE93-8CB9C4F703F1}"/>
              </a:ext>
            </a:extLst>
          </p:cNvPr>
          <p:cNvSpPr>
            <a:spLocks noGrp="1"/>
          </p:cNvSpPr>
          <p:nvPr>
            <p:ph type="title"/>
          </p:nvPr>
        </p:nvSpPr>
        <p:spPr>
          <a:xfrm>
            <a:off x="1168400" y="111154"/>
            <a:ext cx="4622800" cy="1473200"/>
          </a:xfrm>
        </p:spPr>
        <p:txBody>
          <a:bodyPr anchor="ctr">
            <a:normAutofit fontScale="90000"/>
          </a:bodyPr>
          <a:lstStyle/>
          <a:p>
            <a:pPr algn="ctr">
              <a:lnSpc>
                <a:spcPct val="90000"/>
              </a:lnSpc>
            </a:pPr>
            <a:r>
              <a:rPr lang="en-GB" sz="2800" dirty="0">
                <a:latin typeface="Aharoni" panose="02010803020104030203" pitchFamily="2" charset="-79"/>
                <a:cs typeface="Aharoni" panose="02010803020104030203" pitchFamily="2" charset="-79"/>
              </a:rPr>
              <a:t>Advantages and disadvantages of digital and social media marketing</a:t>
            </a:r>
          </a:p>
        </p:txBody>
      </p:sp>
      <p:pic>
        <p:nvPicPr>
          <p:cNvPr id="8" name="Picture 7" descr="Shape, circle&#10;&#10;Description automatically generated">
            <a:extLst>
              <a:ext uri="{FF2B5EF4-FFF2-40B4-BE49-F238E27FC236}">
                <a16:creationId xmlns:a16="http://schemas.microsoft.com/office/drawing/2014/main" id="{5B2F8E79-BED8-08AD-9B94-42D8D15CF562}"/>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8082" r="11019" b="5"/>
          <a:stretch/>
        </p:blipFill>
        <p:spPr>
          <a:xfrm flipH="1">
            <a:off x="6556895" y="10"/>
            <a:ext cx="3047936" cy="3767422"/>
          </a:xfrm>
          <a:custGeom>
            <a:avLst/>
            <a:gdLst/>
            <a:ahLst/>
            <a:cxnLst/>
            <a:rect l="l" t="t" r="r" b="b"/>
            <a:pathLst>
              <a:path w="3047936" h="3767432">
                <a:moveTo>
                  <a:pt x="0" y="0"/>
                </a:moveTo>
                <a:lnTo>
                  <a:pt x="3047936" y="0"/>
                </a:lnTo>
                <a:lnTo>
                  <a:pt x="3047936" y="2309286"/>
                </a:lnTo>
                <a:cubicBezTo>
                  <a:pt x="3047936" y="2747741"/>
                  <a:pt x="2923541" y="2967202"/>
                  <a:pt x="2649870" y="3158562"/>
                </a:cubicBezTo>
                <a:cubicBezTo>
                  <a:pt x="2365260" y="3323454"/>
                  <a:pt x="1991682" y="3394022"/>
                  <a:pt x="1660164" y="3650212"/>
                </a:cubicBezTo>
                <a:lnTo>
                  <a:pt x="1521470" y="3767432"/>
                </a:lnTo>
                <a:lnTo>
                  <a:pt x="1387771" y="3650212"/>
                </a:lnTo>
                <a:cubicBezTo>
                  <a:pt x="1056252" y="3394022"/>
                  <a:pt x="682674" y="3323454"/>
                  <a:pt x="398065" y="3158562"/>
                </a:cubicBezTo>
                <a:cubicBezTo>
                  <a:pt x="124394" y="2967202"/>
                  <a:pt x="0" y="2747741"/>
                  <a:pt x="0" y="2309286"/>
                </a:cubicBezTo>
                <a:close/>
              </a:path>
            </a:pathLst>
          </a:custGeom>
        </p:spPr>
      </p:pic>
      <p:pic>
        <p:nvPicPr>
          <p:cNvPr id="4" name="Picture 3" descr="A picture containing text, nature, night sky&#10;&#10;Description automatically generated">
            <a:extLst>
              <a:ext uri="{FF2B5EF4-FFF2-40B4-BE49-F238E27FC236}">
                <a16:creationId xmlns:a16="http://schemas.microsoft.com/office/drawing/2014/main" id="{6C98994B-75D5-EA8E-6304-D12AFD754EDB}"/>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30186" r="17630" b="-3"/>
          <a:stretch/>
        </p:blipFill>
        <p:spPr>
          <a:xfrm>
            <a:off x="8217579" y="3136504"/>
            <a:ext cx="3047936" cy="3767432"/>
          </a:xfrm>
          <a:custGeom>
            <a:avLst/>
            <a:gdLst/>
            <a:ahLst/>
            <a:cxnLst/>
            <a:rect l="l" t="t" r="r" b="b"/>
            <a:pathLst>
              <a:path w="3047936" h="3767432">
                <a:moveTo>
                  <a:pt x="1521470" y="0"/>
                </a:moveTo>
                <a:lnTo>
                  <a:pt x="1660164" y="117220"/>
                </a:lnTo>
                <a:cubicBezTo>
                  <a:pt x="1991682" y="373410"/>
                  <a:pt x="2365260" y="443978"/>
                  <a:pt x="2649870" y="608870"/>
                </a:cubicBezTo>
                <a:cubicBezTo>
                  <a:pt x="2923541" y="800230"/>
                  <a:pt x="3047936" y="1019691"/>
                  <a:pt x="3047936" y="1458146"/>
                </a:cubicBezTo>
                <a:lnTo>
                  <a:pt x="3047936" y="3767432"/>
                </a:lnTo>
                <a:lnTo>
                  <a:pt x="0" y="3767432"/>
                </a:lnTo>
                <a:lnTo>
                  <a:pt x="0" y="1458146"/>
                </a:lnTo>
                <a:cubicBezTo>
                  <a:pt x="0" y="1019691"/>
                  <a:pt x="124394" y="800230"/>
                  <a:pt x="398065" y="608870"/>
                </a:cubicBezTo>
                <a:cubicBezTo>
                  <a:pt x="682674" y="443978"/>
                  <a:pt x="1056252" y="373410"/>
                  <a:pt x="1387771" y="117220"/>
                </a:cubicBezTo>
                <a:close/>
              </a:path>
            </a:pathLst>
          </a:custGeom>
        </p:spPr>
      </p:pic>
      <p:sp>
        <p:nvSpPr>
          <p:cNvPr id="81" name="Freeform: Shape 80">
            <a:extLst>
              <a:ext uri="{FF2B5EF4-FFF2-40B4-BE49-F238E27FC236}">
                <a16:creationId xmlns:a16="http://schemas.microsoft.com/office/drawing/2014/main" id="{BAD693D4-ED49-41BF-843E-43B09DBBA2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4499" y="0"/>
            <a:ext cx="3152474" cy="3837982"/>
          </a:xfrm>
          <a:custGeom>
            <a:avLst/>
            <a:gdLst>
              <a:gd name="connsiteX0" fmla="*/ 0 w 3152219"/>
              <a:gd name="connsiteY0" fmla="*/ 0 h 3837982"/>
              <a:gd name="connsiteX1" fmla="*/ 3152219 w 3152219"/>
              <a:gd name="connsiteY1" fmla="*/ 0 h 3837982"/>
              <a:gd name="connsiteX2" fmla="*/ 3152219 w 3152219"/>
              <a:gd name="connsiteY2" fmla="*/ 2329946 h 3837982"/>
              <a:gd name="connsiteX3" fmla="*/ 2740534 w 3152219"/>
              <a:gd name="connsiteY3" fmla="*/ 3208280 h 3837982"/>
              <a:gd name="connsiteX4" fmla="*/ 1716965 w 3152219"/>
              <a:gd name="connsiteY4" fmla="*/ 3716751 h 3837982"/>
              <a:gd name="connsiteX5" fmla="*/ 1573526 w 3152219"/>
              <a:gd name="connsiteY5" fmla="*/ 3837982 h 3837982"/>
              <a:gd name="connsiteX6" fmla="*/ 1435253 w 3152219"/>
              <a:gd name="connsiteY6" fmla="*/ 3716751 h 3837982"/>
              <a:gd name="connsiteX7" fmla="*/ 411685 w 3152219"/>
              <a:gd name="connsiteY7" fmla="*/ 3208280 h 3837982"/>
              <a:gd name="connsiteX8" fmla="*/ 0 w 3152219"/>
              <a:gd name="connsiteY8" fmla="*/ 2329946 h 3837982"/>
              <a:gd name="connsiteX0" fmla="*/ 0 w 3152219"/>
              <a:gd name="connsiteY0" fmla="*/ 0 h 3837982"/>
              <a:gd name="connsiteX1" fmla="*/ 3152219 w 3152219"/>
              <a:gd name="connsiteY1" fmla="*/ 0 h 3837982"/>
              <a:gd name="connsiteX2" fmla="*/ 3152219 w 3152219"/>
              <a:gd name="connsiteY2" fmla="*/ 2329946 h 3837982"/>
              <a:gd name="connsiteX3" fmla="*/ 2740534 w 3152219"/>
              <a:gd name="connsiteY3" fmla="*/ 3208280 h 3837982"/>
              <a:gd name="connsiteX4" fmla="*/ 1716965 w 3152219"/>
              <a:gd name="connsiteY4" fmla="*/ 3716751 h 3837982"/>
              <a:gd name="connsiteX5" fmla="*/ 1573526 w 3152219"/>
              <a:gd name="connsiteY5" fmla="*/ 3837982 h 3837982"/>
              <a:gd name="connsiteX6" fmla="*/ 1435253 w 3152219"/>
              <a:gd name="connsiteY6" fmla="*/ 3716751 h 3837982"/>
              <a:gd name="connsiteX7" fmla="*/ 411685 w 3152219"/>
              <a:gd name="connsiteY7" fmla="*/ 3208280 h 3837982"/>
              <a:gd name="connsiteX8" fmla="*/ 0 w 3152219"/>
              <a:gd name="connsiteY8" fmla="*/ 2329946 h 3837982"/>
              <a:gd name="connsiteX9" fmla="*/ 91440 w 3152219"/>
              <a:gd name="connsiteY9" fmla="*/ 91440 h 3837982"/>
              <a:gd name="connsiteX0" fmla="*/ 5349 w 3157568"/>
              <a:gd name="connsiteY0" fmla="*/ 0 h 3837982"/>
              <a:gd name="connsiteX1" fmla="*/ 3157568 w 3157568"/>
              <a:gd name="connsiteY1" fmla="*/ 0 h 3837982"/>
              <a:gd name="connsiteX2" fmla="*/ 3157568 w 3157568"/>
              <a:gd name="connsiteY2" fmla="*/ 2329946 h 3837982"/>
              <a:gd name="connsiteX3" fmla="*/ 2745883 w 3157568"/>
              <a:gd name="connsiteY3" fmla="*/ 3208280 h 3837982"/>
              <a:gd name="connsiteX4" fmla="*/ 1722314 w 3157568"/>
              <a:gd name="connsiteY4" fmla="*/ 3716751 h 3837982"/>
              <a:gd name="connsiteX5" fmla="*/ 1578875 w 3157568"/>
              <a:gd name="connsiteY5" fmla="*/ 3837982 h 3837982"/>
              <a:gd name="connsiteX6" fmla="*/ 1440602 w 3157568"/>
              <a:gd name="connsiteY6" fmla="*/ 3716751 h 3837982"/>
              <a:gd name="connsiteX7" fmla="*/ 417034 w 3157568"/>
              <a:gd name="connsiteY7" fmla="*/ 3208280 h 3837982"/>
              <a:gd name="connsiteX8" fmla="*/ 5349 w 3157568"/>
              <a:gd name="connsiteY8" fmla="*/ 2329946 h 3837982"/>
              <a:gd name="connsiteX9" fmla="*/ 0 w 3157568"/>
              <a:gd name="connsiteY9" fmla="*/ 4839 h 3837982"/>
              <a:gd name="connsiteX0" fmla="*/ 255 w 3152474"/>
              <a:gd name="connsiteY0" fmla="*/ 0 h 3837982"/>
              <a:gd name="connsiteX1" fmla="*/ 3152474 w 3152474"/>
              <a:gd name="connsiteY1" fmla="*/ 0 h 3837982"/>
              <a:gd name="connsiteX2" fmla="*/ 3152474 w 3152474"/>
              <a:gd name="connsiteY2" fmla="*/ 2329946 h 3837982"/>
              <a:gd name="connsiteX3" fmla="*/ 2740789 w 3152474"/>
              <a:gd name="connsiteY3" fmla="*/ 3208280 h 3837982"/>
              <a:gd name="connsiteX4" fmla="*/ 1717220 w 3152474"/>
              <a:gd name="connsiteY4" fmla="*/ 3716751 h 3837982"/>
              <a:gd name="connsiteX5" fmla="*/ 1573781 w 3152474"/>
              <a:gd name="connsiteY5" fmla="*/ 3837982 h 3837982"/>
              <a:gd name="connsiteX6" fmla="*/ 1435508 w 3152474"/>
              <a:gd name="connsiteY6" fmla="*/ 3716751 h 3837982"/>
              <a:gd name="connsiteX7" fmla="*/ 411940 w 3152474"/>
              <a:gd name="connsiteY7" fmla="*/ 3208280 h 3837982"/>
              <a:gd name="connsiteX8" fmla="*/ 255 w 3152474"/>
              <a:gd name="connsiteY8" fmla="*/ 2329946 h 3837982"/>
              <a:gd name="connsiteX9" fmla="*/ 0 w 3152474"/>
              <a:gd name="connsiteY9" fmla="*/ 35404 h 3837982"/>
              <a:gd name="connsiteX0" fmla="*/ 3152474 w 3152474"/>
              <a:gd name="connsiteY0" fmla="*/ 0 h 3837982"/>
              <a:gd name="connsiteX1" fmla="*/ 3152474 w 3152474"/>
              <a:gd name="connsiteY1" fmla="*/ 2329946 h 3837982"/>
              <a:gd name="connsiteX2" fmla="*/ 2740789 w 3152474"/>
              <a:gd name="connsiteY2" fmla="*/ 3208280 h 3837982"/>
              <a:gd name="connsiteX3" fmla="*/ 1717220 w 3152474"/>
              <a:gd name="connsiteY3" fmla="*/ 3716751 h 3837982"/>
              <a:gd name="connsiteX4" fmla="*/ 1573781 w 3152474"/>
              <a:gd name="connsiteY4" fmla="*/ 3837982 h 3837982"/>
              <a:gd name="connsiteX5" fmla="*/ 1435508 w 3152474"/>
              <a:gd name="connsiteY5" fmla="*/ 3716751 h 3837982"/>
              <a:gd name="connsiteX6" fmla="*/ 411940 w 3152474"/>
              <a:gd name="connsiteY6" fmla="*/ 3208280 h 3837982"/>
              <a:gd name="connsiteX7" fmla="*/ 255 w 3152474"/>
              <a:gd name="connsiteY7" fmla="*/ 2329946 h 3837982"/>
              <a:gd name="connsiteX8" fmla="*/ 0 w 3152474"/>
              <a:gd name="connsiteY8" fmla="*/ 35404 h 3837982"/>
              <a:gd name="connsiteX0" fmla="*/ 3152474 w 3152474"/>
              <a:gd name="connsiteY0" fmla="*/ 0 h 3837982"/>
              <a:gd name="connsiteX1" fmla="*/ 3152474 w 3152474"/>
              <a:gd name="connsiteY1" fmla="*/ 2329946 h 3837982"/>
              <a:gd name="connsiteX2" fmla="*/ 2740789 w 3152474"/>
              <a:gd name="connsiteY2" fmla="*/ 3208280 h 3837982"/>
              <a:gd name="connsiteX3" fmla="*/ 1717220 w 3152474"/>
              <a:gd name="connsiteY3" fmla="*/ 3716751 h 3837982"/>
              <a:gd name="connsiteX4" fmla="*/ 1573781 w 3152474"/>
              <a:gd name="connsiteY4" fmla="*/ 3837982 h 3837982"/>
              <a:gd name="connsiteX5" fmla="*/ 1435508 w 3152474"/>
              <a:gd name="connsiteY5" fmla="*/ 3716751 h 3837982"/>
              <a:gd name="connsiteX6" fmla="*/ 411940 w 3152474"/>
              <a:gd name="connsiteY6" fmla="*/ 3208280 h 3837982"/>
              <a:gd name="connsiteX7" fmla="*/ 255 w 3152474"/>
              <a:gd name="connsiteY7" fmla="*/ 2329946 h 3837982"/>
              <a:gd name="connsiteX8" fmla="*/ 0 w 3152474"/>
              <a:gd name="connsiteY8" fmla="*/ 4839 h 3837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52474" h="3837982">
                <a:moveTo>
                  <a:pt x="3152474" y="0"/>
                </a:moveTo>
                <a:lnTo>
                  <a:pt x="3152474" y="2329946"/>
                </a:lnTo>
                <a:cubicBezTo>
                  <a:pt x="3152474" y="2783403"/>
                  <a:pt x="3023823" y="3010372"/>
                  <a:pt x="2740789" y="3208280"/>
                </a:cubicBezTo>
                <a:cubicBezTo>
                  <a:pt x="2446441" y="3378814"/>
                  <a:pt x="2060081" y="3451796"/>
                  <a:pt x="1717220" y="3716751"/>
                </a:cubicBezTo>
                <a:lnTo>
                  <a:pt x="1573781" y="3837982"/>
                </a:lnTo>
                <a:lnTo>
                  <a:pt x="1435508" y="3716751"/>
                </a:lnTo>
                <a:cubicBezTo>
                  <a:pt x="1092646" y="3451796"/>
                  <a:pt x="706286" y="3378814"/>
                  <a:pt x="411940" y="3208280"/>
                </a:cubicBezTo>
                <a:cubicBezTo>
                  <a:pt x="128905" y="3010372"/>
                  <a:pt x="255" y="2783403"/>
                  <a:pt x="255" y="2329946"/>
                </a:cubicBezTo>
                <a:cubicBezTo>
                  <a:pt x="255" y="1553297"/>
                  <a:pt x="0" y="4839"/>
                  <a:pt x="0" y="4839"/>
                </a:cubicBezTo>
              </a:path>
            </a:pathLst>
          </a:custGeom>
          <a:noFill/>
          <a:ln w="25400" cap="rnd">
            <a:solidFill>
              <a:schemeClr val="bg2">
                <a:lumMod val="7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3" name="Freeform: Shape 82">
            <a:extLst>
              <a:ext uri="{FF2B5EF4-FFF2-40B4-BE49-F238E27FC236}">
                <a16:creationId xmlns:a16="http://schemas.microsoft.com/office/drawing/2014/main" id="{F4BD717D-C78B-4563-834F-8AC2FA8315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65438" y="3022411"/>
            <a:ext cx="3152219" cy="3823431"/>
          </a:xfrm>
          <a:custGeom>
            <a:avLst/>
            <a:gdLst>
              <a:gd name="connsiteX0" fmla="*/ 1573526 w 3152219"/>
              <a:gd name="connsiteY0" fmla="*/ 0 h 3823431"/>
              <a:gd name="connsiteX1" fmla="*/ 1716965 w 3152219"/>
              <a:gd name="connsiteY1" fmla="*/ 121231 h 3823431"/>
              <a:gd name="connsiteX2" fmla="*/ 2740534 w 3152219"/>
              <a:gd name="connsiteY2" fmla="*/ 629702 h 3823431"/>
              <a:gd name="connsiteX3" fmla="*/ 3152219 w 3152219"/>
              <a:gd name="connsiteY3" fmla="*/ 1508036 h 3823431"/>
              <a:gd name="connsiteX4" fmla="*/ 3152219 w 3152219"/>
              <a:gd name="connsiteY4" fmla="*/ 3823431 h 3823431"/>
              <a:gd name="connsiteX5" fmla="*/ 0 w 3152219"/>
              <a:gd name="connsiteY5" fmla="*/ 3823431 h 3823431"/>
              <a:gd name="connsiteX6" fmla="*/ 0 w 3152219"/>
              <a:gd name="connsiteY6" fmla="*/ 1508036 h 3823431"/>
              <a:gd name="connsiteX7" fmla="*/ 411685 w 3152219"/>
              <a:gd name="connsiteY7" fmla="*/ 629702 h 3823431"/>
              <a:gd name="connsiteX8" fmla="*/ 1435253 w 3152219"/>
              <a:gd name="connsiteY8" fmla="*/ 121231 h 3823431"/>
              <a:gd name="connsiteX0" fmla="*/ 0 w 3152219"/>
              <a:gd name="connsiteY0" fmla="*/ 3823431 h 3914871"/>
              <a:gd name="connsiteX1" fmla="*/ 0 w 3152219"/>
              <a:gd name="connsiteY1" fmla="*/ 1508036 h 3914871"/>
              <a:gd name="connsiteX2" fmla="*/ 411685 w 3152219"/>
              <a:gd name="connsiteY2" fmla="*/ 629702 h 3914871"/>
              <a:gd name="connsiteX3" fmla="*/ 1435253 w 3152219"/>
              <a:gd name="connsiteY3" fmla="*/ 121231 h 3914871"/>
              <a:gd name="connsiteX4" fmla="*/ 1573526 w 3152219"/>
              <a:gd name="connsiteY4" fmla="*/ 0 h 3914871"/>
              <a:gd name="connsiteX5" fmla="*/ 1716965 w 3152219"/>
              <a:gd name="connsiteY5" fmla="*/ 121231 h 3914871"/>
              <a:gd name="connsiteX6" fmla="*/ 2740534 w 3152219"/>
              <a:gd name="connsiteY6" fmla="*/ 629702 h 3914871"/>
              <a:gd name="connsiteX7" fmla="*/ 3152219 w 3152219"/>
              <a:gd name="connsiteY7" fmla="*/ 1508036 h 3914871"/>
              <a:gd name="connsiteX8" fmla="*/ 3152219 w 3152219"/>
              <a:gd name="connsiteY8" fmla="*/ 3823431 h 3914871"/>
              <a:gd name="connsiteX9" fmla="*/ 91440 w 3152219"/>
              <a:gd name="connsiteY9" fmla="*/ 3914871 h 3914871"/>
              <a:gd name="connsiteX0" fmla="*/ 0 w 3152219"/>
              <a:gd name="connsiteY0" fmla="*/ 3823431 h 3823431"/>
              <a:gd name="connsiteX1" fmla="*/ 0 w 3152219"/>
              <a:gd name="connsiteY1" fmla="*/ 1508036 h 3823431"/>
              <a:gd name="connsiteX2" fmla="*/ 411685 w 3152219"/>
              <a:gd name="connsiteY2" fmla="*/ 629702 h 3823431"/>
              <a:gd name="connsiteX3" fmla="*/ 1435253 w 3152219"/>
              <a:gd name="connsiteY3" fmla="*/ 121231 h 3823431"/>
              <a:gd name="connsiteX4" fmla="*/ 1573526 w 3152219"/>
              <a:gd name="connsiteY4" fmla="*/ 0 h 3823431"/>
              <a:gd name="connsiteX5" fmla="*/ 1716965 w 3152219"/>
              <a:gd name="connsiteY5" fmla="*/ 121231 h 3823431"/>
              <a:gd name="connsiteX6" fmla="*/ 2740534 w 3152219"/>
              <a:gd name="connsiteY6" fmla="*/ 629702 h 3823431"/>
              <a:gd name="connsiteX7" fmla="*/ 3152219 w 3152219"/>
              <a:gd name="connsiteY7" fmla="*/ 1508036 h 3823431"/>
              <a:gd name="connsiteX8" fmla="*/ 3152219 w 3152219"/>
              <a:gd name="connsiteY8" fmla="*/ 3823431 h 3823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52219" h="3823431">
                <a:moveTo>
                  <a:pt x="0" y="3823431"/>
                </a:moveTo>
                <a:lnTo>
                  <a:pt x="0" y="1508036"/>
                </a:lnTo>
                <a:cubicBezTo>
                  <a:pt x="0" y="1054579"/>
                  <a:pt x="128650" y="827610"/>
                  <a:pt x="411685" y="629702"/>
                </a:cubicBezTo>
                <a:cubicBezTo>
                  <a:pt x="706031" y="459168"/>
                  <a:pt x="1092391" y="386186"/>
                  <a:pt x="1435253" y="121231"/>
                </a:cubicBezTo>
                <a:lnTo>
                  <a:pt x="1573526" y="0"/>
                </a:lnTo>
                <a:lnTo>
                  <a:pt x="1716965" y="121231"/>
                </a:lnTo>
                <a:cubicBezTo>
                  <a:pt x="2059826" y="386186"/>
                  <a:pt x="2446186" y="459168"/>
                  <a:pt x="2740534" y="629702"/>
                </a:cubicBezTo>
                <a:cubicBezTo>
                  <a:pt x="3023568" y="827610"/>
                  <a:pt x="3152219" y="1054579"/>
                  <a:pt x="3152219" y="1508036"/>
                </a:cubicBezTo>
                <a:lnTo>
                  <a:pt x="3152219" y="3823431"/>
                </a:lnTo>
              </a:path>
            </a:pathLst>
          </a:custGeom>
          <a:noFill/>
          <a:ln w="25400" cap="rnd">
            <a:solidFill>
              <a:schemeClr val="bg2">
                <a:lumMod val="7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TextBox 11">
            <a:extLst>
              <a:ext uri="{FF2B5EF4-FFF2-40B4-BE49-F238E27FC236}">
                <a16:creationId xmlns:a16="http://schemas.microsoft.com/office/drawing/2014/main" id="{6435F3B2-EAFE-DEE3-2880-406CFDB33623}"/>
              </a:ext>
            </a:extLst>
          </p:cNvPr>
          <p:cNvSpPr txBox="1"/>
          <p:nvPr/>
        </p:nvSpPr>
        <p:spPr>
          <a:xfrm>
            <a:off x="9814561" y="744974"/>
            <a:ext cx="2072639" cy="523220"/>
          </a:xfrm>
          <a:prstGeom prst="rect">
            <a:avLst/>
          </a:prstGeom>
          <a:noFill/>
        </p:spPr>
        <p:txBody>
          <a:bodyPr wrap="square">
            <a:spAutoFit/>
          </a:bodyPr>
          <a:lstStyle/>
          <a:p>
            <a:pPr algn="ctr">
              <a:spcAft>
                <a:spcPts val="600"/>
              </a:spcAft>
            </a:pPr>
            <a:r>
              <a:rPr lang="en-GB" sz="1400" b="1" dirty="0"/>
              <a:t> </a:t>
            </a:r>
            <a:r>
              <a:rPr lang="en-GB" sz="1400" b="1" dirty="0">
                <a:latin typeface="Aharoni" panose="02010803020104030203" pitchFamily="2" charset="-79"/>
                <a:cs typeface="Aharoni" panose="02010803020104030203" pitchFamily="2" charset="-79"/>
              </a:rPr>
              <a:t>(The benefit of digital marketing tools 2021)</a:t>
            </a:r>
          </a:p>
        </p:txBody>
      </p:sp>
      <p:sp>
        <p:nvSpPr>
          <p:cNvPr id="13" name="TextBox 12">
            <a:extLst>
              <a:ext uri="{FF2B5EF4-FFF2-40B4-BE49-F238E27FC236}">
                <a16:creationId xmlns:a16="http://schemas.microsoft.com/office/drawing/2014/main" id="{E5F41938-8009-6C74-6F16-0E6264F9F995}"/>
              </a:ext>
            </a:extLst>
          </p:cNvPr>
          <p:cNvSpPr txBox="1"/>
          <p:nvPr/>
        </p:nvSpPr>
        <p:spPr>
          <a:xfrm>
            <a:off x="9895841" y="1750814"/>
            <a:ext cx="1920239" cy="523220"/>
          </a:xfrm>
          <a:prstGeom prst="rect">
            <a:avLst/>
          </a:prstGeom>
          <a:noFill/>
        </p:spPr>
        <p:txBody>
          <a:bodyPr wrap="square">
            <a:spAutoFit/>
          </a:bodyPr>
          <a:lstStyle/>
          <a:p>
            <a:pPr algn="ctr">
              <a:spcAft>
                <a:spcPts val="600"/>
              </a:spcAft>
            </a:pPr>
            <a:r>
              <a:rPr lang="en-GB" sz="1200" b="1" dirty="0"/>
              <a:t> </a:t>
            </a:r>
            <a:r>
              <a:rPr lang="en-GB" sz="1400" b="1" dirty="0">
                <a:latin typeface="Aharoni" panose="02010803020104030203" pitchFamily="2" charset="-79"/>
                <a:cs typeface="Aharoni" panose="02010803020104030203" pitchFamily="2" charset="-79"/>
              </a:rPr>
              <a:t>(Veleva and Tsvetanova 2020)</a:t>
            </a:r>
          </a:p>
        </p:txBody>
      </p:sp>
      <p:sp>
        <p:nvSpPr>
          <p:cNvPr id="14" name="TextBox 13">
            <a:extLst>
              <a:ext uri="{FF2B5EF4-FFF2-40B4-BE49-F238E27FC236}">
                <a16:creationId xmlns:a16="http://schemas.microsoft.com/office/drawing/2014/main" id="{B94DA9F4-1D26-C777-9C2B-6E3886AFEB62}"/>
              </a:ext>
            </a:extLst>
          </p:cNvPr>
          <p:cNvSpPr txBox="1"/>
          <p:nvPr/>
        </p:nvSpPr>
        <p:spPr>
          <a:xfrm>
            <a:off x="206991" y="6337615"/>
            <a:ext cx="2297699" cy="521581"/>
          </a:xfrm>
          <a:prstGeom prst="rect">
            <a:avLst/>
          </a:prstGeom>
          <a:noFill/>
        </p:spPr>
        <p:txBody>
          <a:bodyPr wrap="square">
            <a:spAutoFit/>
          </a:bodyPr>
          <a:lstStyle/>
          <a:p>
            <a:pPr algn="ctr">
              <a:spcAft>
                <a:spcPts val="600"/>
              </a:spcAft>
            </a:pPr>
            <a:r>
              <a:rPr lang="en-GB" sz="1400" b="1" dirty="0">
                <a:latin typeface="Aharoni" panose="02010803020104030203" pitchFamily="2" charset="-79"/>
                <a:cs typeface="Aharoni" panose="02010803020104030203" pitchFamily="2" charset="-79"/>
              </a:rPr>
              <a:t> (van der Bend,  et al. 2022)</a:t>
            </a:r>
          </a:p>
        </p:txBody>
      </p:sp>
      <p:sp>
        <p:nvSpPr>
          <p:cNvPr id="15" name="TextBox 14">
            <a:extLst>
              <a:ext uri="{FF2B5EF4-FFF2-40B4-BE49-F238E27FC236}">
                <a16:creationId xmlns:a16="http://schemas.microsoft.com/office/drawing/2014/main" id="{A805B88F-C192-F081-38CC-83DB9E32AD75}"/>
              </a:ext>
            </a:extLst>
          </p:cNvPr>
          <p:cNvSpPr txBox="1"/>
          <p:nvPr/>
        </p:nvSpPr>
        <p:spPr>
          <a:xfrm>
            <a:off x="4764359" y="6290781"/>
            <a:ext cx="2053681" cy="523220"/>
          </a:xfrm>
          <a:prstGeom prst="rect">
            <a:avLst/>
          </a:prstGeom>
          <a:noFill/>
        </p:spPr>
        <p:txBody>
          <a:bodyPr wrap="square">
            <a:spAutoFit/>
          </a:bodyPr>
          <a:lstStyle/>
          <a:p>
            <a:pPr algn="ctr">
              <a:spcAft>
                <a:spcPts val="600"/>
              </a:spcAft>
            </a:pPr>
            <a:r>
              <a:rPr lang="en-GB" sz="1200" b="1" dirty="0"/>
              <a:t> </a:t>
            </a:r>
            <a:r>
              <a:rPr lang="en-GB" sz="1400" b="1" dirty="0">
                <a:latin typeface="Aharoni" panose="02010803020104030203" pitchFamily="2" charset="-79"/>
                <a:cs typeface="Aharoni" panose="02010803020104030203" pitchFamily="2" charset="-79"/>
              </a:rPr>
              <a:t>(Tuten and Wimsatt, 2018) </a:t>
            </a:r>
          </a:p>
        </p:txBody>
      </p:sp>
      <p:graphicFrame>
        <p:nvGraphicFramePr>
          <p:cNvPr id="11" name="Diagram 10">
            <a:extLst>
              <a:ext uri="{FF2B5EF4-FFF2-40B4-BE49-F238E27FC236}">
                <a16:creationId xmlns:a16="http://schemas.microsoft.com/office/drawing/2014/main" id="{4E02E818-C14C-6208-7650-CC55F7CF9086}"/>
              </a:ext>
            </a:extLst>
          </p:cNvPr>
          <p:cNvGraphicFramePr/>
          <p:nvPr>
            <p:extLst>
              <p:ext uri="{D42A27DB-BD31-4B8C-83A1-F6EECF244321}">
                <p14:modId xmlns:p14="http://schemas.microsoft.com/office/powerpoint/2010/main" val="595787883"/>
              </p:ext>
            </p:extLst>
          </p:nvPr>
        </p:nvGraphicFramePr>
        <p:xfrm>
          <a:off x="81887" y="1405725"/>
          <a:ext cx="6370469" cy="233717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6" name="Diagram 15">
            <a:extLst>
              <a:ext uri="{FF2B5EF4-FFF2-40B4-BE49-F238E27FC236}">
                <a16:creationId xmlns:a16="http://schemas.microsoft.com/office/drawing/2014/main" id="{1793AE78-603B-D149-36F8-E8947ED73355}"/>
              </a:ext>
            </a:extLst>
          </p:cNvPr>
          <p:cNvGraphicFramePr/>
          <p:nvPr>
            <p:extLst>
              <p:ext uri="{D42A27DB-BD31-4B8C-83A1-F6EECF244321}">
                <p14:modId xmlns:p14="http://schemas.microsoft.com/office/powerpoint/2010/main" val="1256269816"/>
              </p:ext>
            </p:extLst>
          </p:nvPr>
        </p:nvGraphicFramePr>
        <p:xfrm>
          <a:off x="300251" y="3991696"/>
          <a:ext cx="7810419" cy="2255085"/>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931708193"/>
      </p:ext>
    </p:extLst>
  </p:cSld>
  <p:clrMapOvr>
    <a:masterClrMapping/>
  </p:clrMapOvr>
  <mc:AlternateContent xmlns:mc="http://schemas.openxmlformats.org/markup-compatibility/2006" xmlns:p14="http://schemas.microsoft.com/office/powerpoint/2010/main">
    <mc:Choice Requires="p14">
      <p:transition spd="slow" p14:dur="30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1000"/>
                                  </p:stCondLst>
                                  <p:childTnLst>
                                    <p:set>
                                      <p:cBhvr>
                                        <p:cTn id="6" dur="1" fill="hold">
                                          <p:stCondLst>
                                            <p:cond delay="0"/>
                                          </p:stCondLst>
                                        </p:cTn>
                                        <p:tgtEl>
                                          <p:spTgt spid="11"/>
                                        </p:tgtEl>
                                        <p:attrNameLst>
                                          <p:attrName>style.visibility</p:attrName>
                                        </p:attrNameLst>
                                      </p:cBhvr>
                                      <p:to>
                                        <p:strVal val="visible"/>
                                      </p:to>
                                    </p:set>
                                    <p:anim calcmode="lin" valueType="num">
                                      <p:cBhvr>
                                        <p:cTn id="7" dur="3000" fill="hold"/>
                                        <p:tgtEl>
                                          <p:spTgt spid="11"/>
                                        </p:tgtEl>
                                        <p:attrNameLst>
                                          <p:attrName>ppt_w</p:attrName>
                                        </p:attrNameLst>
                                      </p:cBhvr>
                                      <p:tavLst>
                                        <p:tav tm="0">
                                          <p:val>
                                            <p:fltVal val="0"/>
                                          </p:val>
                                        </p:tav>
                                        <p:tav tm="100000">
                                          <p:val>
                                            <p:strVal val="#ppt_w"/>
                                          </p:val>
                                        </p:tav>
                                      </p:tavLst>
                                    </p:anim>
                                    <p:anim calcmode="lin" valueType="num">
                                      <p:cBhvr>
                                        <p:cTn id="8" dur="3000" fill="hold"/>
                                        <p:tgtEl>
                                          <p:spTgt spid="11"/>
                                        </p:tgtEl>
                                        <p:attrNameLst>
                                          <p:attrName>ppt_h</p:attrName>
                                        </p:attrNameLst>
                                      </p:cBhvr>
                                      <p:tavLst>
                                        <p:tav tm="0">
                                          <p:val>
                                            <p:fltVal val="0"/>
                                          </p:val>
                                        </p:tav>
                                        <p:tav tm="100000">
                                          <p:val>
                                            <p:strVal val="#ppt_h"/>
                                          </p:val>
                                        </p:tav>
                                      </p:tavLst>
                                    </p:anim>
                                    <p:anim calcmode="lin" valueType="num">
                                      <p:cBhvr>
                                        <p:cTn id="9" dur="3000" fill="hold"/>
                                        <p:tgtEl>
                                          <p:spTgt spid="11"/>
                                        </p:tgtEl>
                                        <p:attrNameLst>
                                          <p:attrName>style.rotation</p:attrName>
                                        </p:attrNameLst>
                                      </p:cBhvr>
                                      <p:tavLst>
                                        <p:tav tm="0">
                                          <p:val>
                                            <p:fltVal val="90"/>
                                          </p:val>
                                        </p:tav>
                                        <p:tav tm="100000">
                                          <p:val>
                                            <p:fltVal val="0"/>
                                          </p:val>
                                        </p:tav>
                                      </p:tavLst>
                                    </p:anim>
                                    <p:animEffect transition="in" filter="fade">
                                      <p:cBhvr>
                                        <p:cTn id="10" dur="30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1000"/>
                                  </p:stCondLst>
                                  <p:childTnLst>
                                    <p:set>
                                      <p:cBhvr>
                                        <p:cTn id="14" dur="1" fill="hold">
                                          <p:stCondLst>
                                            <p:cond delay="0"/>
                                          </p:stCondLst>
                                        </p:cTn>
                                        <p:tgtEl>
                                          <p:spTgt spid="16"/>
                                        </p:tgtEl>
                                        <p:attrNameLst>
                                          <p:attrName>style.visibility</p:attrName>
                                        </p:attrNameLst>
                                      </p:cBhvr>
                                      <p:to>
                                        <p:strVal val="visible"/>
                                      </p:to>
                                    </p:set>
                                    <p:anim calcmode="lin" valueType="num">
                                      <p:cBhvr>
                                        <p:cTn id="15" dur="3000" fill="hold"/>
                                        <p:tgtEl>
                                          <p:spTgt spid="16"/>
                                        </p:tgtEl>
                                        <p:attrNameLst>
                                          <p:attrName>ppt_w</p:attrName>
                                        </p:attrNameLst>
                                      </p:cBhvr>
                                      <p:tavLst>
                                        <p:tav tm="0">
                                          <p:val>
                                            <p:fltVal val="0"/>
                                          </p:val>
                                        </p:tav>
                                        <p:tav tm="100000">
                                          <p:val>
                                            <p:strVal val="#ppt_w"/>
                                          </p:val>
                                        </p:tav>
                                      </p:tavLst>
                                    </p:anim>
                                    <p:anim calcmode="lin" valueType="num">
                                      <p:cBhvr>
                                        <p:cTn id="16" dur="3000" fill="hold"/>
                                        <p:tgtEl>
                                          <p:spTgt spid="16"/>
                                        </p:tgtEl>
                                        <p:attrNameLst>
                                          <p:attrName>ppt_h</p:attrName>
                                        </p:attrNameLst>
                                      </p:cBhvr>
                                      <p:tavLst>
                                        <p:tav tm="0">
                                          <p:val>
                                            <p:fltVal val="0"/>
                                          </p:val>
                                        </p:tav>
                                        <p:tav tm="100000">
                                          <p:val>
                                            <p:strVal val="#ppt_h"/>
                                          </p:val>
                                        </p:tav>
                                      </p:tavLst>
                                    </p:anim>
                                    <p:anim calcmode="lin" valueType="num">
                                      <p:cBhvr>
                                        <p:cTn id="17" dur="3000" fill="hold"/>
                                        <p:tgtEl>
                                          <p:spTgt spid="16"/>
                                        </p:tgtEl>
                                        <p:attrNameLst>
                                          <p:attrName>style.rotation</p:attrName>
                                        </p:attrNameLst>
                                      </p:cBhvr>
                                      <p:tavLst>
                                        <p:tav tm="0">
                                          <p:val>
                                            <p:fltVal val="90"/>
                                          </p:val>
                                        </p:tav>
                                        <p:tav tm="100000">
                                          <p:val>
                                            <p:fltVal val="0"/>
                                          </p:val>
                                        </p:tav>
                                      </p:tavLst>
                                    </p:anim>
                                    <p:animEffect transition="in" filter="fade">
                                      <p:cBhvr>
                                        <p:cTn id="18" dur="3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AsOne/>
      </p:bldGraphic>
      <p:bldGraphic spid="16"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8">
            <a:extLst>
              <a:ext uri="{FF2B5EF4-FFF2-40B4-BE49-F238E27FC236}">
                <a16:creationId xmlns:a16="http://schemas.microsoft.com/office/drawing/2014/main" id="{7B49DDE3-D095-6B49-8468-C97AFBEC5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DB169C-1033-3F54-5013-AEF1E2E68772}"/>
              </a:ext>
            </a:extLst>
          </p:cNvPr>
          <p:cNvSpPr>
            <a:spLocks noGrp="1"/>
          </p:cNvSpPr>
          <p:nvPr>
            <p:ph type="title"/>
          </p:nvPr>
        </p:nvSpPr>
        <p:spPr>
          <a:xfrm>
            <a:off x="6096001" y="960030"/>
            <a:ext cx="5143500" cy="787490"/>
          </a:xfrm>
        </p:spPr>
        <p:txBody>
          <a:bodyPr anchor="ctr">
            <a:normAutofit/>
          </a:bodyPr>
          <a:lstStyle/>
          <a:p>
            <a:pPr algn="ctr"/>
            <a:r>
              <a:rPr lang="en-GB" dirty="0"/>
              <a:t>Reference list</a:t>
            </a:r>
          </a:p>
        </p:txBody>
      </p:sp>
      <p:pic>
        <p:nvPicPr>
          <p:cNvPr id="4" name="Picture Placeholder 7" descr="A picture containing icon&#10;&#10;Description automatically generated">
            <a:extLst>
              <a:ext uri="{FF2B5EF4-FFF2-40B4-BE49-F238E27FC236}">
                <a16:creationId xmlns:a16="http://schemas.microsoft.com/office/drawing/2014/main" id="{1BA28CFE-1F2D-F745-3DAC-00B18EB6238C}"/>
              </a:ext>
            </a:extLst>
          </p:cNvPr>
          <p:cNvPicPr>
            <a:picLocks noChangeAspect="1"/>
          </p:cNvPicPr>
          <p:nvPr/>
        </p:nvPicPr>
        <p:blipFill rotWithShape="1">
          <a:blip r:embed="rId2"/>
          <a:srcRect l="13113" r="24287" b="-1"/>
          <a:stretch/>
        </p:blipFill>
        <p:spPr>
          <a:xfrm>
            <a:off x="1109595" y="805232"/>
            <a:ext cx="3876811" cy="5245563"/>
          </a:xfrm>
          <a:custGeom>
            <a:avLst/>
            <a:gdLst/>
            <a:ahLst/>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p:spPr>
      </p:pic>
      <p:sp>
        <p:nvSpPr>
          <p:cNvPr id="23" name="Freeform: Shape 10">
            <a:extLst>
              <a:ext uri="{FF2B5EF4-FFF2-40B4-BE49-F238E27FC236}">
                <a16:creationId xmlns:a16="http://schemas.microsoft.com/office/drawing/2014/main" id="{C3CA578B-5FA2-42B3-85A7-E78AFE06B4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8"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13" name="Content Placeholder 2">
            <a:extLst>
              <a:ext uri="{FF2B5EF4-FFF2-40B4-BE49-F238E27FC236}">
                <a16:creationId xmlns:a16="http://schemas.microsoft.com/office/drawing/2014/main" id="{A7D37F9F-FFEB-0B14-64FB-0604329C7479}"/>
              </a:ext>
            </a:extLst>
          </p:cNvPr>
          <p:cNvGraphicFramePr>
            <a:graphicFrameLocks noGrp="1"/>
          </p:cNvGraphicFramePr>
          <p:nvPr>
            <p:ph idx="1"/>
            <p:extLst>
              <p:ext uri="{D42A27DB-BD31-4B8C-83A1-F6EECF244321}">
                <p14:modId xmlns:p14="http://schemas.microsoft.com/office/powerpoint/2010/main" val="2394883294"/>
              </p:ext>
            </p:extLst>
          </p:nvPr>
        </p:nvGraphicFramePr>
        <p:xfrm>
          <a:off x="6096001" y="1879600"/>
          <a:ext cx="5143500" cy="40183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78248919"/>
      </p:ext>
    </p:extLst>
  </p:cSld>
  <p:clrMapOvr>
    <a:masterClrMapping/>
  </p:clrMapOvr>
  <mc:AlternateContent xmlns:mc="http://schemas.openxmlformats.org/markup-compatibility/2006" xmlns:p14="http://schemas.microsoft.com/office/powerpoint/2010/main">
    <mc:Choice Requires="p14">
      <p:transition spd="slow" p14:dur="3000">
        <p14:prism isInverted="1"/>
      </p:transition>
    </mc:Choice>
    <mc:Fallback xmlns="">
      <p:transition spd="slow">
        <p:fade/>
      </p:transition>
    </mc:Fallback>
  </mc:AlternateContent>
</p:sld>
</file>

<file path=ppt/theme/theme1.xml><?xml version="1.0" encoding="utf-8"?>
<a:theme xmlns:a="http://schemas.openxmlformats.org/drawingml/2006/main" name="MarrakeshVTI">
  <a:themeElements>
    <a:clrScheme name="Marrakesh">
      <a:dk1>
        <a:srgbClr val="000000"/>
      </a:dk1>
      <a:lt1>
        <a:srgbClr val="FFFFFF"/>
      </a:lt1>
      <a:dk2>
        <a:srgbClr val="431C30"/>
      </a:dk2>
      <a:lt2>
        <a:srgbClr val="F3F0EF"/>
      </a:lt2>
      <a:accent1>
        <a:srgbClr val="B35B55"/>
      </a:accent1>
      <a:accent2>
        <a:srgbClr val="CF7E6C"/>
      </a:accent2>
      <a:accent3>
        <a:srgbClr val="CA8F58"/>
      </a:accent3>
      <a:accent4>
        <a:srgbClr val="A97C54"/>
      </a:accent4>
      <a:accent5>
        <a:srgbClr val="917E45"/>
      </a:accent5>
      <a:accent6>
        <a:srgbClr val="647576"/>
      </a:accent6>
      <a:hlink>
        <a:srgbClr val="A25872"/>
      </a:hlink>
      <a:folHlink>
        <a:srgbClr val="667A7E"/>
      </a:folHlink>
    </a:clrScheme>
    <a:fontScheme name="Goudy">
      <a:majorFont>
        <a:latin typeface="Goudy Old Style"/>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rrakeshVTI" id="{DCD97A9B-DAE4-42FA-B2F9-0A5C34F43D6C}" vid="{A7163F41-974B-4A88-831F-D9DFFFE40C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15318</TotalTime>
  <Words>586</Words>
  <Application>Microsoft Office PowerPoint</Application>
  <PresentationFormat>Widescreen</PresentationFormat>
  <Paragraphs>28</Paragraphs>
  <Slides>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Aharoni</vt:lpstr>
      <vt:lpstr>Amasis MT Pro Black</vt:lpstr>
      <vt:lpstr>Arial</vt:lpstr>
      <vt:lpstr>Calibri</vt:lpstr>
      <vt:lpstr>Goudy Old Style</vt:lpstr>
      <vt:lpstr>MarrakeshVTI</vt:lpstr>
      <vt:lpstr> Building a sustainable   marketing relationship </vt:lpstr>
      <vt:lpstr>Advantages and disadvantages of digital and social media marketing</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Building a sustainable marketing relationship</dc:title>
  <dc:creator>Mohamed Babekir</dc:creator>
  <cp:lastModifiedBy>Mohamed Babekir</cp:lastModifiedBy>
  <cp:revision>12</cp:revision>
  <dcterms:created xsi:type="dcterms:W3CDTF">2022-11-22T12:14:16Z</dcterms:created>
  <dcterms:modified xsi:type="dcterms:W3CDTF">2022-12-06T10:28:23Z</dcterms:modified>
</cp:coreProperties>
</file>