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8"/>
  </p:notesMasterIdLst>
  <p:sldIdLst>
    <p:sldId id="298" r:id="rId5"/>
    <p:sldId id="315" r:id="rId6"/>
    <p:sldId id="313" r:id="rId7"/>
    <p:sldId id="316" r:id="rId8"/>
    <p:sldId id="317" r:id="rId9"/>
    <p:sldId id="318" r:id="rId10"/>
    <p:sldId id="319" r:id="rId11"/>
    <p:sldId id="428" r:id="rId12"/>
    <p:sldId id="426" r:id="rId13"/>
    <p:sldId id="332" r:id="rId14"/>
    <p:sldId id="440" r:id="rId15"/>
    <p:sldId id="441" r:id="rId16"/>
    <p:sldId id="442" r:id="rId17"/>
    <p:sldId id="338" r:id="rId18"/>
    <p:sldId id="339" r:id="rId19"/>
    <p:sldId id="340" r:id="rId20"/>
    <p:sldId id="432" r:id="rId21"/>
    <p:sldId id="435" r:id="rId22"/>
    <p:sldId id="436" r:id="rId23"/>
    <p:sldId id="437" r:id="rId24"/>
    <p:sldId id="438" r:id="rId25"/>
    <p:sldId id="443" r:id="rId26"/>
    <p:sldId id="433" r:id="rId27"/>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2155FF-6A8D-434D-83D4-527482A90098}" v="18" dt="2025-09-15T14:03:56.6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0" d="100"/>
          <a:sy n="100" d="100"/>
        </p:scale>
        <p:origin x="58"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Gardner" userId="3e9cf9fc-2870-4d75-8f47-4c7adb872f6a" providerId="ADAL" clId="{8C2155FF-6A8D-434D-83D4-527482A90098}"/>
    <pc:docChg chg="undo custSel addSld delSld modSld sldOrd">
      <pc:chgData name="Katie Gardner" userId="3e9cf9fc-2870-4d75-8f47-4c7adb872f6a" providerId="ADAL" clId="{8C2155FF-6A8D-434D-83D4-527482A90098}" dt="2025-09-15T14:03:56.692" v="613"/>
      <pc:docMkLst>
        <pc:docMk/>
      </pc:docMkLst>
      <pc:sldChg chg="del">
        <pc:chgData name="Katie Gardner" userId="3e9cf9fc-2870-4d75-8f47-4c7adb872f6a" providerId="ADAL" clId="{8C2155FF-6A8D-434D-83D4-527482A90098}" dt="2025-09-15T09:27:01.704" v="4" actId="47"/>
        <pc:sldMkLst>
          <pc:docMk/>
          <pc:sldMk cId="1344163528" sldId="262"/>
        </pc:sldMkLst>
      </pc:sldChg>
      <pc:sldChg chg="del">
        <pc:chgData name="Katie Gardner" userId="3e9cf9fc-2870-4d75-8f47-4c7adb872f6a" providerId="ADAL" clId="{8C2155FF-6A8D-434D-83D4-527482A90098}" dt="2025-09-15T09:27:01.704" v="4" actId="47"/>
        <pc:sldMkLst>
          <pc:docMk/>
          <pc:sldMk cId="2771357533" sldId="263"/>
        </pc:sldMkLst>
      </pc:sldChg>
      <pc:sldChg chg="del">
        <pc:chgData name="Katie Gardner" userId="3e9cf9fc-2870-4d75-8f47-4c7adb872f6a" providerId="ADAL" clId="{8C2155FF-6A8D-434D-83D4-527482A90098}" dt="2025-09-15T09:27:01.704" v="4" actId="47"/>
        <pc:sldMkLst>
          <pc:docMk/>
          <pc:sldMk cId="1524017843" sldId="264"/>
        </pc:sldMkLst>
      </pc:sldChg>
      <pc:sldChg chg="del">
        <pc:chgData name="Katie Gardner" userId="3e9cf9fc-2870-4d75-8f47-4c7adb872f6a" providerId="ADAL" clId="{8C2155FF-6A8D-434D-83D4-527482A90098}" dt="2025-09-15T09:27:01.704" v="4" actId="47"/>
        <pc:sldMkLst>
          <pc:docMk/>
          <pc:sldMk cId="17720294" sldId="265"/>
        </pc:sldMkLst>
      </pc:sldChg>
      <pc:sldChg chg="del">
        <pc:chgData name="Katie Gardner" userId="3e9cf9fc-2870-4d75-8f47-4c7adb872f6a" providerId="ADAL" clId="{8C2155FF-6A8D-434D-83D4-527482A90098}" dt="2025-09-15T09:27:01.704" v="4" actId="47"/>
        <pc:sldMkLst>
          <pc:docMk/>
          <pc:sldMk cId="3567999142" sldId="266"/>
        </pc:sldMkLst>
      </pc:sldChg>
      <pc:sldChg chg="del">
        <pc:chgData name="Katie Gardner" userId="3e9cf9fc-2870-4d75-8f47-4c7adb872f6a" providerId="ADAL" clId="{8C2155FF-6A8D-434D-83D4-527482A90098}" dt="2025-09-15T09:27:01.704" v="4" actId="47"/>
        <pc:sldMkLst>
          <pc:docMk/>
          <pc:sldMk cId="1852476798" sldId="267"/>
        </pc:sldMkLst>
      </pc:sldChg>
      <pc:sldChg chg="del">
        <pc:chgData name="Katie Gardner" userId="3e9cf9fc-2870-4d75-8f47-4c7adb872f6a" providerId="ADAL" clId="{8C2155FF-6A8D-434D-83D4-527482A90098}" dt="2025-09-15T09:27:01.704" v="4" actId="47"/>
        <pc:sldMkLst>
          <pc:docMk/>
          <pc:sldMk cId="3706494887" sldId="268"/>
        </pc:sldMkLst>
      </pc:sldChg>
      <pc:sldChg chg="del">
        <pc:chgData name="Katie Gardner" userId="3e9cf9fc-2870-4d75-8f47-4c7adb872f6a" providerId="ADAL" clId="{8C2155FF-6A8D-434D-83D4-527482A90098}" dt="2025-09-15T09:27:01.704" v="4" actId="47"/>
        <pc:sldMkLst>
          <pc:docMk/>
          <pc:sldMk cId="3706582822" sldId="269"/>
        </pc:sldMkLst>
      </pc:sldChg>
      <pc:sldChg chg="del">
        <pc:chgData name="Katie Gardner" userId="3e9cf9fc-2870-4d75-8f47-4c7adb872f6a" providerId="ADAL" clId="{8C2155FF-6A8D-434D-83D4-527482A90098}" dt="2025-09-15T09:27:01.704" v="4" actId="47"/>
        <pc:sldMkLst>
          <pc:docMk/>
          <pc:sldMk cId="3337527932" sldId="270"/>
        </pc:sldMkLst>
      </pc:sldChg>
      <pc:sldChg chg="del">
        <pc:chgData name="Katie Gardner" userId="3e9cf9fc-2870-4d75-8f47-4c7adb872f6a" providerId="ADAL" clId="{8C2155FF-6A8D-434D-83D4-527482A90098}" dt="2025-09-15T09:27:01.704" v="4" actId="47"/>
        <pc:sldMkLst>
          <pc:docMk/>
          <pc:sldMk cId="539160167" sldId="271"/>
        </pc:sldMkLst>
      </pc:sldChg>
      <pc:sldChg chg="del">
        <pc:chgData name="Katie Gardner" userId="3e9cf9fc-2870-4d75-8f47-4c7adb872f6a" providerId="ADAL" clId="{8C2155FF-6A8D-434D-83D4-527482A90098}" dt="2025-09-15T09:27:01.704" v="4" actId="47"/>
        <pc:sldMkLst>
          <pc:docMk/>
          <pc:sldMk cId="3637708463" sldId="306"/>
        </pc:sldMkLst>
      </pc:sldChg>
      <pc:sldChg chg="del">
        <pc:chgData name="Katie Gardner" userId="3e9cf9fc-2870-4d75-8f47-4c7adb872f6a" providerId="ADAL" clId="{8C2155FF-6A8D-434D-83D4-527482A90098}" dt="2025-09-15T09:27:01.704" v="4" actId="47"/>
        <pc:sldMkLst>
          <pc:docMk/>
          <pc:sldMk cId="3730454313" sldId="307"/>
        </pc:sldMkLst>
      </pc:sldChg>
      <pc:sldChg chg="del">
        <pc:chgData name="Katie Gardner" userId="3e9cf9fc-2870-4d75-8f47-4c7adb872f6a" providerId="ADAL" clId="{8C2155FF-6A8D-434D-83D4-527482A90098}" dt="2025-09-15T09:30:46.207" v="12" actId="47"/>
        <pc:sldMkLst>
          <pc:docMk/>
          <pc:sldMk cId="2072933955" sldId="310"/>
        </pc:sldMkLst>
      </pc:sldChg>
      <pc:sldChg chg="del">
        <pc:chgData name="Katie Gardner" userId="3e9cf9fc-2870-4d75-8f47-4c7adb872f6a" providerId="ADAL" clId="{8C2155FF-6A8D-434D-83D4-527482A90098}" dt="2025-09-15T09:26:32.087" v="1" actId="47"/>
        <pc:sldMkLst>
          <pc:docMk/>
          <pc:sldMk cId="2544131357" sldId="312"/>
        </pc:sldMkLst>
      </pc:sldChg>
      <pc:sldChg chg="modAnim">
        <pc:chgData name="Katie Gardner" userId="3e9cf9fc-2870-4d75-8f47-4c7adb872f6a" providerId="ADAL" clId="{8C2155FF-6A8D-434D-83D4-527482A90098}" dt="2025-09-15T14:03:56.692" v="613"/>
        <pc:sldMkLst>
          <pc:docMk/>
          <pc:sldMk cId="2860738218" sldId="318"/>
        </pc:sldMkLst>
      </pc:sldChg>
      <pc:sldChg chg="del">
        <pc:chgData name="Katie Gardner" userId="3e9cf9fc-2870-4d75-8f47-4c7adb872f6a" providerId="ADAL" clId="{8C2155FF-6A8D-434D-83D4-527482A90098}" dt="2025-09-15T09:27:01.704" v="4" actId="47"/>
        <pc:sldMkLst>
          <pc:docMk/>
          <pc:sldMk cId="3282900007" sldId="320"/>
        </pc:sldMkLst>
      </pc:sldChg>
      <pc:sldChg chg="del">
        <pc:chgData name="Katie Gardner" userId="3e9cf9fc-2870-4d75-8f47-4c7adb872f6a" providerId="ADAL" clId="{8C2155FF-6A8D-434D-83D4-527482A90098}" dt="2025-09-15T09:27:01.704" v="4" actId="47"/>
        <pc:sldMkLst>
          <pc:docMk/>
          <pc:sldMk cId="565846599" sldId="321"/>
        </pc:sldMkLst>
      </pc:sldChg>
      <pc:sldChg chg="del">
        <pc:chgData name="Katie Gardner" userId="3e9cf9fc-2870-4d75-8f47-4c7adb872f6a" providerId="ADAL" clId="{8C2155FF-6A8D-434D-83D4-527482A90098}" dt="2025-09-15T09:27:01.704" v="4" actId="47"/>
        <pc:sldMkLst>
          <pc:docMk/>
          <pc:sldMk cId="1621904811" sldId="322"/>
        </pc:sldMkLst>
      </pc:sldChg>
      <pc:sldChg chg="del">
        <pc:chgData name="Katie Gardner" userId="3e9cf9fc-2870-4d75-8f47-4c7adb872f6a" providerId="ADAL" clId="{8C2155FF-6A8D-434D-83D4-527482A90098}" dt="2025-09-15T09:27:01.704" v="4" actId="47"/>
        <pc:sldMkLst>
          <pc:docMk/>
          <pc:sldMk cId="3976397729" sldId="323"/>
        </pc:sldMkLst>
      </pc:sldChg>
      <pc:sldChg chg="del">
        <pc:chgData name="Katie Gardner" userId="3e9cf9fc-2870-4d75-8f47-4c7adb872f6a" providerId="ADAL" clId="{8C2155FF-6A8D-434D-83D4-527482A90098}" dt="2025-09-15T09:27:01.704" v="4" actId="47"/>
        <pc:sldMkLst>
          <pc:docMk/>
          <pc:sldMk cId="4240628923" sldId="324"/>
        </pc:sldMkLst>
      </pc:sldChg>
      <pc:sldChg chg="del">
        <pc:chgData name="Katie Gardner" userId="3e9cf9fc-2870-4d75-8f47-4c7adb872f6a" providerId="ADAL" clId="{8C2155FF-6A8D-434D-83D4-527482A90098}" dt="2025-09-15T09:27:01.704" v="4" actId="47"/>
        <pc:sldMkLst>
          <pc:docMk/>
          <pc:sldMk cId="2736683516" sldId="325"/>
        </pc:sldMkLst>
      </pc:sldChg>
      <pc:sldChg chg="del">
        <pc:chgData name="Katie Gardner" userId="3e9cf9fc-2870-4d75-8f47-4c7adb872f6a" providerId="ADAL" clId="{8C2155FF-6A8D-434D-83D4-527482A90098}" dt="2025-09-15T09:27:01.704" v="4" actId="47"/>
        <pc:sldMkLst>
          <pc:docMk/>
          <pc:sldMk cId="103163721" sldId="326"/>
        </pc:sldMkLst>
      </pc:sldChg>
      <pc:sldChg chg="del">
        <pc:chgData name="Katie Gardner" userId="3e9cf9fc-2870-4d75-8f47-4c7adb872f6a" providerId="ADAL" clId="{8C2155FF-6A8D-434D-83D4-527482A90098}" dt="2025-09-15T09:27:01.704" v="4" actId="47"/>
        <pc:sldMkLst>
          <pc:docMk/>
          <pc:sldMk cId="1419346296" sldId="327"/>
        </pc:sldMkLst>
      </pc:sldChg>
      <pc:sldChg chg="del">
        <pc:chgData name="Katie Gardner" userId="3e9cf9fc-2870-4d75-8f47-4c7adb872f6a" providerId="ADAL" clId="{8C2155FF-6A8D-434D-83D4-527482A90098}" dt="2025-09-15T09:27:01.704" v="4" actId="47"/>
        <pc:sldMkLst>
          <pc:docMk/>
          <pc:sldMk cId="793181023" sldId="328"/>
        </pc:sldMkLst>
      </pc:sldChg>
      <pc:sldChg chg="del">
        <pc:chgData name="Katie Gardner" userId="3e9cf9fc-2870-4d75-8f47-4c7adb872f6a" providerId="ADAL" clId="{8C2155FF-6A8D-434D-83D4-527482A90098}" dt="2025-09-15T09:27:01.704" v="4" actId="47"/>
        <pc:sldMkLst>
          <pc:docMk/>
          <pc:sldMk cId="2249280246" sldId="329"/>
        </pc:sldMkLst>
      </pc:sldChg>
      <pc:sldChg chg="del">
        <pc:chgData name="Katie Gardner" userId="3e9cf9fc-2870-4d75-8f47-4c7adb872f6a" providerId="ADAL" clId="{8C2155FF-6A8D-434D-83D4-527482A90098}" dt="2025-09-15T09:26:30.314" v="0" actId="47"/>
        <pc:sldMkLst>
          <pc:docMk/>
          <pc:sldMk cId="424784219" sldId="331"/>
        </pc:sldMkLst>
      </pc:sldChg>
      <pc:sldChg chg="addSp delSp modSp del mod chgLayout">
        <pc:chgData name="Katie Gardner" userId="3e9cf9fc-2870-4d75-8f47-4c7adb872f6a" providerId="ADAL" clId="{8C2155FF-6A8D-434D-83D4-527482A90098}" dt="2025-09-15T13:56:57.765" v="172" actId="47"/>
        <pc:sldMkLst>
          <pc:docMk/>
          <pc:sldMk cId="3005526093" sldId="337"/>
        </pc:sldMkLst>
        <pc:spChg chg="mod ord">
          <ac:chgData name="Katie Gardner" userId="3e9cf9fc-2870-4d75-8f47-4c7adb872f6a" providerId="ADAL" clId="{8C2155FF-6A8D-434D-83D4-527482A90098}" dt="2025-09-15T13:56:21.644" v="165" actId="20577"/>
          <ac:spMkLst>
            <pc:docMk/>
            <pc:sldMk cId="3005526093" sldId="337"/>
            <ac:spMk id="2" creationId="{C0BD9EDE-FBB7-AC69-3543-279D71A6FF32}"/>
          </ac:spMkLst>
        </pc:spChg>
        <pc:spChg chg="add del mod ord">
          <ac:chgData name="Katie Gardner" userId="3e9cf9fc-2870-4d75-8f47-4c7adb872f6a" providerId="ADAL" clId="{8C2155FF-6A8D-434D-83D4-527482A90098}" dt="2025-09-15T13:56:06.816" v="136"/>
          <ac:spMkLst>
            <pc:docMk/>
            <pc:sldMk cId="3005526093" sldId="337"/>
            <ac:spMk id="3" creationId="{AD337EA2-DAA9-D566-D412-4837BBBFB1A8}"/>
          </ac:spMkLst>
        </pc:spChg>
        <pc:picChg chg="add mod">
          <ac:chgData name="Katie Gardner" userId="3e9cf9fc-2870-4d75-8f47-4c7adb872f6a" providerId="ADAL" clId="{8C2155FF-6A8D-434D-83D4-527482A90098}" dt="2025-09-15T13:56:06.816" v="136"/>
          <ac:picMkLst>
            <pc:docMk/>
            <pc:sldMk cId="3005526093" sldId="337"/>
            <ac:picMk id="4" creationId="{BE72A1A7-D6E9-E4A8-CD0E-EB9C159049F2}"/>
          </ac:picMkLst>
        </pc:picChg>
        <pc:picChg chg="del">
          <ac:chgData name="Katie Gardner" userId="3e9cf9fc-2870-4d75-8f47-4c7adb872f6a" providerId="ADAL" clId="{8C2155FF-6A8D-434D-83D4-527482A90098}" dt="2025-09-15T13:56:01.645" v="135" actId="478"/>
          <ac:picMkLst>
            <pc:docMk/>
            <pc:sldMk cId="3005526093" sldId="337"/>
            <ac:picMk id="15" creationId="{84B79F41-DE4D-51C1-765C-4053F3D65EF0}"/>
          </ac:picMkLst>
        </pc:picChg>
      </pc:sldChg>
      <pc:sldChg chg="del">
        <pc:chgData name="Katie Gardner" userId="3e9cf9fc-2870-4d75-8f47-4c7adb872f6a" providerId="ADAL" clId="{8C2155FF-6A8D-434D-83D4-527482A90098}" dt="2025-09-15T09:30:50.391" v="15" actId="47"/>
        <pc:sldMkLst>
          <pc:docMk/>
          <pc:sldMk cId="1830452739" sldId="375"/>
        </pc:sldMkLst>
      </pc:sldChg>
      <pc:sldChg chg="del">
        <pc:chgData name="Katie Gardner" userId="3e9cf9fc-2870-4d75-8f47-4c7adb872f6a" providerId="ADAL" clId="{8C2155FF-6A8D-434D-83D4-527482A90098}" dt="2025-09-15T09:30:51.411" v="16" actId="47"/>
        <pc:sldMkLst>
          <pc:docMk/>
          <pc:sldMk cId="3940592221" sldId="378"/>
        </pc:sldMkLst>
      </pc:sldChg>
      <pc:sldChg chg="del">
        <pc:chgData name="Katie Gardner" userId="3e9cf9fc-2870-4d75-8f47-4c7adb872f6a" providerId="ADAL" clId="{8C2155FF-6A8D-434D-83D4-527482A90098}" dt="2025-09-15T09:30:52.160" v="17" actId="47"/>
        <pc:sldMkLst>
          <pc:docMk/>
          <pc:sldMk cId="570564322" sldId="402"/>
        </pc:sldMkLst>
      </pc:sldChg>
      <pc:sldChg chg="del">
        <pc:chgData name="Katie Gardner" userId="3e9cf9fc-2870-4d75-8f47-4c7adb872f6a" providerId="ADAL" clId="{8C2155FF-6A8D-434D-83D4-527482A90098}" dt="2025-09-15T09:30:48.963" v="14" actId="47"/>
        <pc:sldMkLst>
          <pc:docMk/>
          <pc:sldMk cId="1344565448" sldId="421"/>
        </pc:sldMkLst>
      </pc:sldChg>
      <pc:sldChg chg="del">
        <pc:chgData name="Katie Gardner" userId="3e9cf9fc-2870-4d75-8f47-4c7adb872f6a" providerId="ADAL" clId="{8C2155FF-6A8D-434D-83D4-527482A90098}" dt="2025-09-15T09:26:45.819" v="2" actId="47"/>
        <pc:sldMkLst>
          <pc:docMk/>
          <pc:sldMk cId="2944433712" sldId="422"/>
        </pc:sldMkLst>
      </pc:sldChg>
      <pc:sldChg chg="del">
        <pc:chgData name="Katie Gardner" userId="3e9cf9fc-2870-4d75-8f47-4c7adb872f6a" providerId="ADAL" clId="{8C2155FF-6A8D-434D-83D4-527482A90098}" dt="2025-09-15T09:27:01.704" v="4" actId="47"/>
        <pc:sldMkLst>
          <pc:docMk/>
          <pc:sldMk cId="4244247438" sldId="423"/>
        </pc:sldMkLst>
      </pc:sldChg>
      <pc:sldChg chg="del">
        <pc:chgData name="Katie Gardner" userId="3e9cf9fc-2870-4d75-8f47-4c7adb872f6a" providerId="ADAL" clId="{8C2155FF-6A8D-434D-83D4-527482A90098}" dt="2025-09-15T09:27:01.704" v="4" actId="47"/>
        <pc:sldMkLst>
          <pc:docMk/>
          <pc:sldMk cId="1340201416" sldId="424"/>
        </pc:sldMkLst>
      </pc:sldChg>
      <pc:sldChg chg="del">
        <pc:chgData name="Katie Gardner" userId="3e9cf9fc-2870-4d75-8f47-4c7adb872f6a" providerId="ADAL" clId="{8C2155FF-6A8D-434D-83D4-527482A90098}" dt="2025-09-15T09:27:01.704" v="4" actId="47"/>
        <pc:sldMkLst>
          <pc:docMk/>
          <pc:sldMk cId="1663443625" sldId="425"/>
        </pc:sldMkLst>
      </pc:sldChg>
      <pc:sldChg chg="modSp mod">
        <pc:chgData name="Katie Gardner" userId="3e9cf9fc-2870-4d75-8f47-4c7adb872f6a" providerId="ADAL" clId="{8C2155FF-6A8D-434D-83D4-527482A90098}" dt="2025-09-15T09:29:51.169" v="11" actId="14100"/>
        <pc:sldMkLst>
          <pc:docMk/>
          <pc:sldMk cId="2254946037" sldId="428"/>
        </pc:sldMkLst>
        <pc:spChg chg="mod">
          <ac:chgData name="Katie Gardner" userId="3e9cf9fc-2870-4d75-8f47-4c7adb872f6a" providerId="ADAL" clId="{8C2155FF-6A8D-434D-83D4-527482A90098}" dt="2025-09-15T09:29:51.169" v="11" actId="14100"/>
          <ac:spMkLst>
            <pc:docMk/>
            <pc:sldMk cId="2254946037" sldId="428"/>
            <ac:spMk id="3" creationId="{A8F8D3E5-5F93-1D71-D988-EC895B0BB36D}"/>
          </ac:spMkLst>
        </pc:spChg>
      </pc:sldChg>
      <pc:sldChg chg="modSp mod">
        <pc:chgData name="Katie Gardner" userId="3e9cf9fc-2870-4d75-8f47-4c7adb872f6a" providerId="ADAL" clId="{8C2155FF-6A8D-434D-83D4-527482A90098}" dt="2025-09-15T13:54:17.217" v="107" actId="12"/>
        <pc:sldMkLst>
          <pc:docMk/>
          <pc:sldMk cId="5810932" sldId="433"/>
        </pc:sldMkLst>
        <pc:spChg chg="mod">
          <ac:chgData name="Katie Gardner" userId="3e9cf9fc-2870-4d75-8f47-4c7adb872f6a" providerId="ADAL" clId="{8C2155FF-6A8D-434D-83D4-527482A90098}" dt="2025-09-15T13:54:17.217" v="107" actId="12"/>
          <ac:spMkLst>
            <pc:docMk/>
            <pc:sldMk cId="5810932" sldId="433"/>
            <ac:spMk id="3" creationId="{85DE5651-160E-DA04-B5A3-084E174216A2}"/>
          </ac:spMkLst>
        </pc:spChg>
      </pc:sldChg>
      <pc:sldChg chg="new del">
        <pc:chgData name="Katie Gardner" userId="3e9cf9fc-2870-4d75-8f47-4c7adb872f6a" providerId="ADAL" clId="{8C2155FF-6A8D-434D-83D4-527482A90098}" dt="2025-09-15T13:52:54.844" v="92" actId="47"/>
        <pc:sldMkLst>
          <pc:docMk/>
          <pc:sldMk cId="254532057" sldId="434"/>
        </pc:sldMkLst>
      </pc:sldChg>
      <pc:sldChg chg="modSp new mod">
        <pc:chgData name="Katie Gardner" userId="3e9cf9fc-2870-4d75-8f47-4c7adb872f6a" providerId="ADAL" clId="{8C2155FF-6A8D-434D-83D4-527482A90098}" dt="2025-09-15T13:46:46.604" v="52" actId="403"/>
        <pc:sldMkLst>
          <pc:docMk/>
          <pc:sldMk cId="4219383833" sldId="435"/>
        </pc:sldMkLst>
        <pc:spChg chg="mod">
          <ac:chgData name="Katie Gardner" userId="3e9cf9fc-2870-4d75-8f47-4c7adb872f6a" providerId="ADAL" clId="{8C2155FF-6A8D-434D-83D4-527482A90098}" dt="2025-09-15T09:31:33.775" v="22" actId="20578"/>
          <ac:spMkLst>
            <pc:docMk/>
            <pc:sldMk cId="4219383833" sldId="435"/>
            <ac:spMk id="2" creationId="{E1EA23FD-083B-D856-3B34-ED214EA201EC}"/>
          </ac:spMkLst>
        </pc:spChg>
        <pc:spChg chg="mod">
          <ac:chgData name="Katie Gardner" userId="3e9cf9fc-2870-4d75-8f47-4c7adb872f6a" providerId="ADAL" clId="{8C2155FF-6A8D-434D-83D4-527482A90098}" dt="2025-09-15T13:46:46.604" v="52" actId="403"/>
          <ac:spMkLst>
            <pc:docMk/>
            <pc:sldMk cId="4219383833" sldId="435"/>
            <ac:spMk id="3" creationId="{794AE6B5-D316-A3C7-86D0-5FD73B451D45}"/>
          </ac:spMkLst>
        </pc:spChg>
      </pc:sldChg>
      <pc:sldChg chg="modSp new mod">
        <pc:chgData name="Katie Gardner" userId="3e9cf9fc-2870-4d75-8f47-4c7adb872f6a" providerId="ADAL" clId="{8C2155FF-6A8D-434D-83D4-527482A90098}" dt="2025-09-15T09:32:30.928" v="50" actId="403"/>
        <pc:sldMkLst>
          <pc:docMk/>
          <pc:sldMk cId="3653918677" sldId="436"/>
        </pc:sldMkLst>
        <pc:spChg chg="mod">
          <ac:chgData name="Katie Gardner" userId="3e9cf9fc-2870-4d75-8f47-4c7adb872f6a" providerId="ADAL" clId="{8C2155FF-6A8D-434D-83D4-527482A90098}" dt="2025-09-15T09:32:30.928" v="50" actId="403"/>
          <ac:spMkLst>
            <pc:docMk/>
            <pc:sldMk cId="3653918677" sldId="436"/>
            <ac:spMk id="3" creationId="{E9A70D20-2535-969D-AD57-DC60237D5382}"/>
          </ac:spMkLst>
        </pc:spChg>
      </pc:sldChg>
      <pc:sldChg chg="addSp delSp modSp new mod setBg">
        <pc:chgData name="Katie Gardner" userId="3e9cf9fc-2870-4d75-8f47-4c7adb872f6a" providerId="ADAL" clId="{8C2155FF-6A8D-434D-83D4-527482A90098}" dt="2025-09-15T13:52:48.702" v="91" actId="1076"/>
        <pc:sldMkLst>
          <pc:docMk/>
          <pc:sldMk cId="246160001" sldId="437"/>
        </pc:sldMkLst>
        <pc:spChg chg="mod">
          <ac:chgData name="Katie Gardner" userId="3e9cf9fc-2870-4d75-8f47-4c7adb872f6a" providerId="ADAL" clId="{8C2155FF-6A8D-434D-83D4-527482A90098}" dt="2025-09-15T13:48:40.588" v="66" actId="255"/>
          <ac:spMkLst>
            <pc:docMk/>
            <pc:sldMk cId="246160001" sldId="437"/>
            <ac:spMk id="2" creationId="{78349A39-EC5B-40C9-61DB-3FD282E6C6DB}"/>
          </ac:spMkLst>
        </pc:spChg>
        <pc:spChg chg="del">
          <ac:chgData name="Katie Gardner" userId="3e9cf9fc-2870-4d75-8f47-4c7adb872f6a" providerId="ADAL" clId="{8C2155FF-6A8D-434D-83D4-527482A90098}" dt="2025-09-15T13:47:28.970" v="54" actId="22"/>
          <ac:spMkLst>
            <pc:docMk/>
            <pc:sldMk cId="246160001" sldId="437"/>
            <ac:spMk id="3" creationId="{E0957AAA-DF6D-1EEB-2A16-514332CD172F}"/>
          </ac:spMkLst>
        </pc:spChg>
        <pc:spChg chg="add mod">
          <ac:chgData name="Katie Gardner" userId="3e9cf9fc-2870-4d75-8f47-4c7adb872f6a" providerId="ADAL" clId="{8C2155FF-6A8D-434D-83D4-527482A90098}" dt="2025-09-15T13:52:21.696" v="89" actId="948"/>
          <ac:spMkLst>
            <pc:docMk/>
            <pc:sldMk cId="246160001" sldId="437"/>
            <ac:spMk id="7" creationId="{7A4FF5CA-C866-5E3E-127C-B9E113686488}"/>
          </ac:spMkLst>
        </pc:spChg>
        <pc:spChg chg="add">
          <ac:chgData name="Katie Gardner" userId="3e9cf9fc-2870-4d75-8f47-4c7adb872f6a" providerId="ADAL" clId="{8C2155FF-6A8D-434D-83D4-527482A90098}" dt="2025-09-15T13:48:06.664" v="59" actId="26606"/>
          <ac:spMkLst>
            <pc:docMk/>
            <pc:sldMk cId="246160001" sldId="437"/>
            <ac:spMk id="12" creationId="{F64BBAA4-C62B-4146-B49F-FE4CC4655EE0}"/>
          </ac:spMkLst>
        </pc:spChg>
        <pc:spChg chg="add">
          <ac:chgData name="Katie Gardner" userId="3e9cf9fc-2870-4d75-8f47-4c7adb872f6a" providerId="ADAL" clId="{8C2155FF-6A8D-434D-83D4-527482A90098}" dt="2025-09-15T13:48:06.664" v="59" actId="26606"/>
          <ac:spMkLst>
            <pc:docMk/>
            <pc:sldMk cId="246160001" sldId="437"/>
            <ac:spMk id="16" creationId="{6BF36B24-6632-4516-9692-731462896C1F}"/>
          </ac:spMkLst>
        </pc:spChg>
        <pc:picChg chg="add mod ord">
          <ac:chgData name="Katie Gardner" userId="3e9cf9fc-2870-4d75-8f47-4c7adb872f6a" providerId="ADAL" clId="{8C2155FF-6A8D-434D-83D4-527482A90098}" dt="2025-09-15T13:48:06.664" v="59" actId="26606"/>
          <ac:picMkLst>
            <pc:docMk/>
            <pc:sldMk cId="246160001" sldId="437"/>
            <ac:picMk id="5" creationId="{706D361D-C56C-0626-6256-75671A9BA954}"/>
          </ac:picMkLst>
        </pc:picChg>
        <pc:picChg chg="add mod">
          <ac:chgData name="Katie Gardner" userId="3e9cf9fc-2870-4d75-8f47-4c7adb872f6a" providerId="ADAL" clId="{8C2155FF-6A8D-434D-83D4-527482A90098}" dt="2025-09-15T13:52:48.702" v="91" actId="1076"/>
          <ac:picMkLst>
            <pc:docMk/>
            <pc:sldMk cId="246160001" sldId="437"/>
            <ac:picMk id="9" creationId="{8E1D16A3-E80D-8C98-9BE5-4AA5834EC28E}"/>
          </ac:picMkLst>
        </pc:picChg>
        <pc:cxnChg chg="add">
          <ac:chgData name="Katie Gardner" userId="3e9cf9fc-2870-4d75-8f47-4c7adb872f6a" providerId="ADAL" clId="{8C2155FF-6A8D-434D-83D4-527482A90098}" dt="2025-09-15T13:48:06.664" v="59" actId="26606"/>
          <ac:cxnSpMkLst>
            <pc:docMk/>
            <pc:sldMk cId="246160001" sldId="437"/>
            <ac:cxnSpMk id="14" creationId="{EEB57AA8-F021-480C-A9E2-F89913313611}"/>
          </ac:cxnSpMkLst>
        </pc:cxnChg>
      </pc:sldChg>
      <pc:sldChg chg="addSp modSp new mod setBg">
        <pc:chgData name="Katie Gardner" userId="3e9cf9fc-2870-4d75-8f47-4c7adb872f6a" providerId="ADAL" clId="{8C2155FF-6A8D-434D-83D4-527482A90098}" dt="2025-09-15T13:51:07.962" v="85" actId="1076"/>
        <pc:sldMkLst>
          <pc:docMk/>
          <pc:sldMk cId="178878726" sldId="438"/>
        </pc:sldMkLst>
        <pc:spChg chg="mod">
          <ac:chgData name="Katie Gardner" userId="3e9cf9fc-2870-4d75-8f47-4c7adb872f6a" providerId="ADAL" clId="{8C2155FF-6A8D-434D-83D4-527482A90098}" dt="2025-09-15T13:49:56.632" v="76" actId="26606"/>
          <ac:spMkLst>
            <pc:docMk/>
            <pc:sldMk cId="178878726" sldId="438"/>
            <ac:spMk id="2" creationId="{207B8C43-A3E4-732D-9942-0279C13C2FC8}"/>
          </ac:spMkLst>
        </pc:spChg>
        <pc:spChg chg="mod ord">
          <ac:chgData name="Katie Gardner" userId="3e9cf9fc-2870-4d75-8f47-4c7adb872f6a" providerId="ADAL" clId="{8C2155FF-6A8D-434D-83D4-527482A90098}" dt="2025-09-15T13:50:13.417" v="80" actId="12"/>
          <ac:spMkLst>
            <pc:docMk/>
            <pc:sldMk cId="178878726" sldId="438"/>
            <ac:spMk id="3" creationId="{BE74517B-CE99-A67A-412C-2E5D1C17EB50}"/>
          </ac:spMkLst>
        </pc:spChg>
        <pc:spChg chg="add">
          <ac:chgData name="Katie Gardner" userId="3e9cf9fc-2870-4d75-8f47-4c7adb872f6a" providerId="ADAL" clId="{8C2155FF-6A8D-434D-83D4-527482A90098}" dt="2025-09-15T13:49:56.632" v="76" actId="26606"/>
          <ac:spMkLst>
            <pc:docMk/>
            <pc:sldMk cId="178878726" sldId="438"/>
            <ac:spMk id="10" creationId="{08CB54FC-0B2A-4107-9A70-958B90B76585}"/>
          </ac:spMkLst>
        </pc:spChg>
        <pc:spChg chg="add">
          <ac:chgData name="Katie Gardner" userId="3e9cf9fc-2870-4d75-8f47-4c7adb872f6a" providerId="ADAL" clId="{8C2155FF-6A8D-434D-83D4-527482A90098}" dt="2025-09-15T13:49:56.632" v="76" actId="26606"/>
          <ac:spMkLst>
            <pc:docMk/>
            <pc:sldMk cId="178878726" sldId="438"/>
            <ac:spMk id="14" creationId="{9AA76026-5689-4584-8D93-D71D739E61B5}"/>
          </ac:spMkLst>
        </pc:spChg>
        <pc:picChg chg="add mod">
          <ac:chgData name="Katie Gardner" userId="3e9cf9fc-2870-4d75-8f47-4c7adb872f6a" providerId="ADAL" clId="{8C2155FF-6A8D-434D-83D4-527482A90098}" dt="2025-09-15T13:49:56.632" v="76" actId="26606"/>
          <ac:picMkLst>
            <pc:docMk/>
            <pc:sldMk cId="178878726" sldId="438"/>
            <ac:picMk id="5" creationId="{441A1B4C-18EC-971C-A83D-9095EEF1AA78}"/>
          </ac:picMkLst>
        </pc:picChg>
        <pc:picChg chg="add mod">
          <ac:chgData name="Katie Gardner" userId="3e9cf9fc-2870-4d75-8f47-4c7adb872f6a" providerId="ADAL" clId="{8C2155FF-6A8D-434D-83D4-527482A90098}" dt="2025-09-15T13:51:07.962" v="85" actId="1076"/>
          <ac:picMkLst>
            <pc:docMk/>
            <pc:sldMk cId="178878726" sldId="438"/>
            <ac:picMk id="7" creationId="{E4B11251-7F12-77F5-9E1C-BED23A14F9B3}"/>
          </ac:picMkLst>
        </pc:picChg>
        <pc:cxnChg chg="add">
          <ac:chgData name="Katie Gardner" userId="3e9cf9fc-2870-4d75-8f47-4c7adb872f6a" providerId="ADAL" clId="{8C2155FF-6A8D-434D-83D4-527482A90098}" dt="2025-09-15T13:49:56.632" v="76" actId="26606"/>
          <ac:cxnSpMkLst>
            <pc:docMk/>
            <pc:sldMk cId="178878726" sldId="438"/>
            <ac:cxnSpMk id="12" creationId="{7855A9B5-1710-4B19-B0F1-CDFDD4ED5B7E}"/>
          </ac:cxnSpMkLst>
        </pc:cxnChg>
      </pc:sldChg>
      <pc:sldChg chg="new del">
        <pc:chgData name="Katie Gardner" userId="3e9cf9fc-2870-4d75-8f47-4c7adb872f6a" providerId="ADAL" clId="{8C2155FF-6A8D-434D-83D4-527482A90098}" dt="2025-09-15T13:48:59.410" v="71" actId="47"/>
        <pc:sldMkLst>
          <pc:docMk/>
          <pc:sldMk cId="185137361" sldId="439"/>
        </pc:sldMkLst>
      </pc:sldChg>
      <pc:sldChg chg="del">
        <pc:chgData name="Katie Gardner" userId="3e9cf9fc-2870-4d75-8f47-4c7adb872f6a" providerId="ADAL" clId="{8C2155FF-6A8D-434D-83D4-527482A90098}" dt="2025-09-15T09:27:01.704" v="4" actId="47"/>
        <pc:sldMkLst>
          <pc:docMk/>
          <pc:sldMk cId="1275403917" sldId="439"/>
        </pc:sldMkLst>
      </pc:sldChg>
      <pc:sldChg chg="new del">
        <pc:chgData name="Katie Gardner" userId="3e9cf9fc-2870-4d75-8f47-4c7adb872f6a" providerId="ADAL" clId="{8C2155FF-6A8D-434D-83D4-527482A90098}" dt="2025-09-15T13:56:58.620" v="173" actId="47"/>
        <pc:sldMkLst>
          <pc:docMk/>
          <pc:sldMk cId="3091644505" sldId="439"/>
        </pc:sldMkLst>
      </pc:sldChg>
      <pc:sldChg chg="del">
        <pc:chgData name="Katie Gardner" userId="3e9cf9fc-2870-4d75-8f47-4c7adb872f6a" providerId="ADAL" clId="{8C2155FF-6A8D-434D-83D4-527482A90098}" dt="2025-09-15T09:27:01.704" v="4" actId="47"/>
        <pc:sldMkLst>
          <pc:docMk/>
          <pc:sldMk cId="1047711176" sldId="440"/>
        </pc:sldMkLst>
      </pc:sldChg>
      <pc:sldChg chg="new del">
        <pc:chgData name="Katie Gardner" userId="3e9cf9fc-2870-4d75-8f47-4c7adb872f6a" providerId="ADAL" clId="{8C2155FF-6A8D-434D-83D4-527482A90098}" dt="2025-09-15T13:48:59.626" v="72" actId="47"/>
        <pc:sldMkLst>
          <pc:docMk/>
          <pc:sldMk cId="1987374620" sldId="440"/>
        </pc:sldMkLst>
      </pc:sldChg>
      <pc:sldChg chg="addSp delSp modSp new mod setBg chgLayout">
        <pc:chgData name="Katie Gardner" userId="3e9cf9fc-2870-4d75-8f47-4c7adb872f6a" providerId="ADAL" clId="{8C2155FF-6A8D-434D-83D4-527482A90098}" dt="2025-09-15T13:57:51.631" v="229" actId="404"/>
        <pc:sldMkLst>
          <pc:docMk/>
          <pc:sldMk cId="2668662745" sldId="440"/>
        </pc:sldMkLst>
        <pc:spChg chg="add mod">
          <ac:chgData name="Katie Gardner" userId="3e9cf9fc-2870-4d75-8f47-4c7adb872f6a" providerId="ADAL" clId="{8C2155FF-6A8D-434D-83D4-527482A90098}" dt="2025-09-15T13:57:51.631" v="229" actId="404"/>
          <ac:spMkLst>
            <pc:docMk/>
            <pc:sldMk cId="2668662745" sldId="440"/>
            <ac:spMk id="2" creationId="{F5363863-DA69-5E3C-41E6-74B34B4EF504}"/>
          </ac:spMkLst>
        </pc:spChg>
        <pc:spChg chg="add del mod">
          <ac:chgData name="Katie Gardner" userId="3e9cf9fc-2870-4d75-8f47-4c7adb872f6a" providerId="ADAL" clId="{8C2155FF-6A8D-434D-83D4-527482A90098}" dt="2025-09-15T13:56:43.722" v="168"/>
          <ac:spMkLst>
            <pc:docMk/>
            <pc:sldMk cId="2668662745" sldId="440"/>
            <ac:spMk id="3" creationId="{61255F86-C359-E5E0-FAD5-40B9F64448C9}"/>
          </ac:spMkLst>
        </pc:spChg>
        <pc:spChg chg="add del">
          <ac:chgData name="Katie Gardner" userId="3e9cf9fc-2870-4d75-8f47-4c7adb872f6a" providerId="ADAL" clId="{8C2155FF-6A8D-434D-83D4-527482A90098}" dt="2025-09-15T13:56:53.236" v="170" actId="26606"/>
          <ac:spMkLst>
            <pc:docMk/>
            <pc:sldMk cId="2668662745" sldId="440"/>
            <ac:spMk id="8" creationId="{3CCBDFE6-57F0-762C-684A-F366B41AE2A8}"/>
          </ac:spMkLst>
        </pc:spChg>
        <pc:spChg chg="add">
          <ac:chgData name="Katie Gardner" userId="3e9cf9fc-2870-4d75-8f47-4c7adb872f6a" providerId="ADAL" clId="{8C2155FF-6A8D-434D-83D4-527482A90098}" dt="2025-09-15T13:56:53.252" v="171" actId="26606"/>
          <ac:spMkLst>
            <pc:docMk/>
            <pc:sldMk cId="2668662745" sldId="440"/>
            <ac:spMk id="9" creationId="{39E3965E-AC41-4711-9D10-E25ABB132D86}"/>
          </ac:spMkLst>
        </pc:spChg>
        <pc:spChg chg="add del">
          <ac:chgData name="Katie Gardner" userId="3e9cf9fc-2870-4d75-8f47-4c7adb872f6a" providerId="ADAL" clId="{8C2155FF-6A8D-434D-83D4-527482A90098}" dt="2025-09-15T13:56:53.236" v="170" actId="26606"/>
          <ac:spMkLst>
            <pc:docMk/>
            <pc:sldMk cId="2668662745" sldId="440"/>
            <ac:spMk id="11" creationId="{13BCCAE5-A35B-4B66-A4A7-E23C34A403A4}"/>
          </ac:spMkLst>
        </pc:spChg>
        <pc:spChg chg="add del">
          <ac:chgData name="Katie Gardner" userId="3e9cf9fc-2870-4d75-8f47-4c7adb872f6a" providerId="ADAL" clId="{8C2155FF-6A8D-434D-83D4-527482A90098}" dt="2025-09-15T13:56:53.236" v="170" actId="26606"/>
          <ac:spMkLst>
            <pc:docMk/>
            <pc:sldMk cId="2668662745" sldId="440"/>
            <ac:spMk id="15" creationId="{CB06839E-D8C3-4A74-BA2B-3B97E7B2CDB5}"/>
          </ac:spMkLst>
        </pc:spChg>
        <pc:spChg chg="add">
          <ac:chgData name="Katie Gardner" userId="3e9cf9fc-2870-4d75-8f47-4c7adb872f6a" providerId="ADAL" clId="{8C2155FF-6A8D-434D-83D4-527482A90098}" dt="2025-09-15T13:56:53.252" v="171" actId="26606"/>
          <ac:spMkLst>
            <pc:docMk/>
            <pc:sldMk cId="2668662745" sldId="440"/>
            <ac:spMk id="17" creationId="{8D4480B4-953D-41FA-9052-09AB3A026947}"/>
          </ac:spMkLst>
        </pc:spChg>
        <pc:spChg chg="add">
          <ac:chgData name="Katie Gardner" userId="3e9cf9fc-2870-4d75-8f47-4c7adb872f6a" providerId="ADAL" clId="{8C2155FF-6A8D-434D-83D4-527482A90098}" dt="2025-09-15T13:56:53.252" v="171" actId="26606"/>
          <ac:spMkLst>
            <pc:docMk/>
            <pc:sldMk cId="2668662745" sldId="440"/>
            <ac:spMk id="19" creationId="{33428ACC-71EC-4171-9527-10983BA6B41D}"/>
          </ac:spMkLst>
        </pc:spChg>
        <pc:picChg chg="add mod">
          <ac:chgData name="Katie Gardner" userId="3e9cf9fc-2870-4d75-8f47-4c7adb872f6a" providerId="ADAL" clId="{8C2155FF-6A8D-434D-83D4-527482A90098}" dt="2025-09-15T13:57:16.659" v="177" actId="14100"/>
          <ac:picMkLst>
            <pc:docMk/>
            <pc:sldMk cId="2668662745" sldId="440"/>
            <ac:picMk id="4" creationId="{B0C359EB-5009-161F-93D3-3000BFD71EE2}"/>
          </ac:picMkLst>
        </pc:picChg>
        <pc:cxnChg chg="add del">
          <ac:chgData name="Katie Gardner" userId="3e9cf9fc-2870-4d75-8f47-4c7adb872f6a" providerId="ADAL" clId="{8C2155FF-6A8D-434D-83D4-527482A90098}" dt="2025-09-15T13:56:53.236" v="170" actId="26606"/>
          <ac:cxnSpMkLst>
            <pc:docMk/>
            <pc:sldMk cId="2668662745" sldId="440"/>
            <ac:cxnSpMk id="13" creationId="{6987BDFB-DE64-4B56-B44F-45FAE19FA94E}"/>
          </ac:cxnSpMkLst>
        </pc:cxnChg>
        <pc:cxnChg chg="add">
          <ac:chgData name="Katie Gardner" userId="3e9cf9fc-2870-4d75-8f47-4c7adb872f6a" providerId="ADAL" clId="{8C2155FF-6A8D-434D-83D4-527482A90098}" dt="2025-09-15T13:56:53.252" v="171" actId="26606"/>
          <ac:cxnSpMkLst>
            <pc:docMk/>
            <pc:sldMk cId="2668662745" sldId="440"/>
            <ac:cxnSpMk id="18" creationId="{1F5DC8C3-BA5F-4EED-BB9A-A14272BD82A1}"/>
          </ac:cxnSpMkLst>
        </pc:cxnChg>
        <pc:cxnChg chg="add">
          <ac:chgData name="Katie Gardner" userId="3e9cf9fc-2870-4d75-8f47-4c7adb872f6a" providerId="ADAL" clId="{8C2155FF-6A8D-434D-83D4-527482A90098}" dt="2025-09-15T13:56:53.252" v="171" actId="26606"/>
          <ac:cxnSpMkLst>
            <pc:docMk/>
            <pc:sldMk cId="2668662745" sldId="440"/>
            <ac:cxnSpMk id="20" creationId="{BA22713B-ABB6-4391-97F9-0449A2B9B664}"/>
          </ac:cxnSpMkLst>
        </pc:cxnChg>
      </pc:sldChg>
      <pc:sldChg chg="del">
        <pc:chgData name="Katie Gardner" userId="3e9cf9fc-2870-4d75-8f47-4c7adb872f6a" providerId="ADAL" clId="{8C2155FF-6A8D-434D-83D4-527482A90098}" dt="2025-09-15T09:27:01.704" v="4" actId="47"/>
        <pc:sldMkLst>
          <pc:docMk/>
          <pc:sldMk cId="2050879947" sldId="441"/>
        </pc:sldMkLst>
      </pc:sldChg>
      <pc:sldChg chg="modSp new mod ord">
        <pc:chgData name="Katie Gardner" userId="3e9cf9fc-2870-4d75-8f47-4c7adb872f6a" providerId="ADAL" clId="{8C2155FF-6A8D-434D-83D4-527482A90098}" dt="2025-09-15T14:01:19.021" v="318" actId="255"/>
        <pc:sldMkLst>
          <pc:docMk/>
          <pc:sldMk cId="3647804222" sldId="441"/>
        </pc:sldMkLst>
        <pc:spChg chg="mod">
          <ac:chgData name="Katie Gardner" userId="3e9cf9fc-2870-4d75-8f47-4c7adb872f6a" providerId="ADAL" clId="{8C2155FF-6A8D-434D-83D4-527482A90098}" dt="2025-09-15T13:58:21.042" v="244" actId="20577"/>
          <ac:spMkLst>
            <pc:docMk/>
            <pc:sldMk cId="3647804222" sldId="441"/>
            <ac:spMk id="2" creationId="{08B7E326-153C-B5C7-F4D1-0BBEF0A9D2FF}"/>
          </ac:spMkLst>
        </pc:spChg>
        <pc:spChg chg="mod">
          <ac:chgData name="Katie Gardner" userId="3e9cf9fc-2870-4d75-8f47-4c7adb872f6a" providerId="ADAL" clId="{8C2155FF-6A8D-434D-83D4-527482A90098}" dt="2025-09-15T14:01:19.021" v="318" actId="255"/>
          <ac:spMkLst>
            <pc:docMk/>
            <pc:sldMk cId="3647804222" sldId="441"/>
            <ac:spMk id="3" creationId="{9EE3FC0F-675F-1546-451B-49A1C4C0A904}"/>
          </ac:spMkLst>
        </pc:spChg>
      </pc:sldChg>
      <pc:sldChg chg="del">
        <pc:chgData name="Katie Gardner" userId="3e9cf9fc-2870-4d75-8f47-4c7adb872f6a" providerId="ADAL" clId="{8C2155FF-6A8D-434D-83D4-527482A90098}" dt="2025-09-15T09:27:01.704" v="4" actId="47"/>
        <pc:sldMkLst>
          <pc:docMk/>
          <pc:sldMk cId="1729710370" sldId="442"/>
        </pc:sldMkLst>
      </pc:sldChg>
      <pc:sldChg chg="modSp new mod">
        <pc:chgData name="Katie Gardner" userId="3e9cf9fc-2870-4d75-8f47-4c7adb872f6a" providerId="ADAL" clId="{8C2155FF-6A8D-434D-83D4-527482A90098}" dt="2025-09-15T14:01:34.964" v="334" actId="20577"/>
        <pc:sldMkLst>
          <pc:docMk/>
          <pc:sldMk cId="3359149032" sldId="442"/>
        </pc:sldMkLst>
        <pc:spChg chg="mod">
          <ac:chgData name="Katie Gardner" userId="3e9cf9fc-2870-4d75-8f47-4c7adb872f6a" providerId="ADAL" clId="{8C2155FF-6A8D-434D-83D4-527482A90098}" dt="2025-09-15T14:01:34.964" v="334" actId="20577"/>
          <ac:spMkLst>
            <pc:docMk/>
            <pc:sldMk cId="3359149032" sldId="442"/>
            <ac:spMk id="2" creationId="{5536AF87-B403-4F63-D902-19087B4C0887}"/>
          </ac:spMkLst>
        </pc:spChg>
        <pc:spChg chg="mod">
          <ac:chgData name="Katie Gardner" userId="3e9cf9fc-2870-4d75-8f47-4c7adb872f6a" providerId="ADAL" clId="{8C2155FF-6A8D-434D-83D4-527482A90098}" dt="2025-09-15T14:00:19.035" v="273" actId="12"/>
          <ac:spMkLst>
            <pc:docMk/>
            <pc:sldMk cId="3359149032" sldId="442"/>
            <ac:spMk id="3" creationId="{930C68A9-4AC7-CFCB-31E5-3FCB8759D855}"/>
          </ac:spMkLst>
        </pc:spChg>
      </pc:sldChg>
      <pc:sldChg chg="modSp new mod">
        <pc:chgData name="Katie Gardner" userId="3e9cf9fc-2870-4d75-8f47-4c7adb872f6a" providerId="ADAL" clId="{8C2155FF-6A8D-434D-83D4-527482A90098}" dt="2025-09-15T14:03:28.484" v="611" actId="313"/>
        <pc:sldMkLst>
          <pc:docMk/>
          <pc:sldMk cId="2503664331" sldId="443"/>
        </pc:sldMkLst>
        <pc:spChg chg="mod">
          <ac:chgData name="Katie Gardner" userId="3e9cf9fc-2870-4d75-8f47-4c7adb872f6a" providerId="ADAL" clId="{8C2155FF-6A8D-434D-83D4-527482A90098}" dt="2025-09-15T14:01:59.715" v="368" actId="20577"/>
          <ac:spMkLst>
            <pc:docMk/>
            <pc:sldMk cId="2503664331" sldId="443"/>
            <ac:spMk id="2" creationId="{1884480B-FAD6-567A-2150-3DE0CDB29530}"/>
          </ac:spMkLst>
        </pc:spChg>
        <pc:spChg chg="mod">
          <ac:chgData name="Katie Gardner" userId="3e9cf9fc-2870-4d75-8f47-4c7adb872f6a" providerId="ADAL" clId="{8C2155FF-6A8D-434D-83D4-527482A90098}" dt="2025-09-15T14:03:28.484" v="611" actId="313"/>
          <ac:spMkLst>
            <pc:docMk/>
            <pc:sldMk cId="2503664331" sldId="443"/>
            <ac:spMk id="3" creationId="{85C2410C-F95B-DD65-C45C-52A6B078FCF9}"/>
          </ac:spMkLst>
        </pc:spChg>
      </pc:sldChg>
      <pc:sldChg chg="del">
        <pc:chgData name="Katie Gardner" userId="3e9cf9fc-2870-4d75-8f47-4c7adb872f6a" providerId="ADAL" clId="{8C2155FF-6A8D-434D-83D4-527482A90098}" dt="2025-09-15T09:27:01.704" v="4" actId="47"/>
        <pc:sldMkLst>
          <pc:docMk/>
          <pc:sldMk cId="2737923162" sldId="443"/>
        </pc:sldMkLst>
      </pc:sldChg>
      <pc:sldChg chg="del">
        <pc:chgData name="Katie Gardner" userId="3e9cf9fc-2870-4d75-8f47-4c7adb872f6a" providerId="ADAL" clId="{8C2155FF-6A8D-434D-83D4-527482A90098}" dt="2025-09-15T09:30:53.380" v="18" actId="47"/>
        <pc:sldMkLst>
          <pc:docMk/>
          <pc:sldMk cId="3726346239" sldId="444"/>
        </pc:sldMkLst>
      </pc:sldChg>
      <pc:sldChg chg="del">
        <pc:chgData name="Katie Gardner" userId="3e9cf9fc-2870-4d75-8f47-4c7adb872f6a" providerId="ADAL" clId="{8C2155FF-6A8D-434D-83D4-527482A90098}" dt="2025-09-15T09:26:46.878" v="3" actId="47"/>
        <pc:sldMkLst>
          <pc:docMk/>
          <pc:sldMk cId="2725265466" sldId="445"/>
        </pc:sldMkLst>
      </pc:sldChg>
      <pc:sldChg chg="del">
        <pc:chgData name="Katie Gardner" userId="3e9cf9fc-2870-4d75-8f47-4c7adb872f6a" providerId="ADAL" clId="{8C2155FF-6A8D-434D-83D4-527482A90098}" dt="2025-09-15T09:27:01.704" v="4" actId="47"/>
        <pc:sldMkLst>
          <pc:docMk/>
          <pc:sldMk cId="2744994593" sldId="446"/>
        </pc:sldMkLst>
      </pc:sldChg>
      <pc:sldChg chg="del">
        <pc:chgData name="Katie Gardner" userId="3e9cf9fc-2870-4d75-8f47-4c7adb872f6a" providerId="ADAL" clId="{8C2155FF-6A8D-434D-83D4-527482A90098}" dt="2025-09-15T09:27:01.704" v="4" actId="47"/>
        <pc:sldMkLst>
          <pc:docMk/>
          <pc:sldMk cId="132022591" sldId="447"/>
        </pc:sldMkLst>
      </pc:sldChg>
      <pc:sldChg chg="del">
        <pc:chgData name="Katie Gardner" userId="3e9cf9fc-2870-4d75-8f47-4c7adb872f6a" providerId="ADAL" clId="{8C2155FF-6A8D-434D-83D4-527482A90098}" dt="2025-09-15T09:27:01.704" v="4" actId="47"/>
        <pc:sldMkLst>
          <pc:docMk/>
          <pc:sldMk cId="3770576659" sldId="448"/>
        </pc:sldMkLst>
      </pc:sldChg>
      <pc:sldChg chg="del">
        <pc:chgData name="Katie Gardner" userId="3e9cf9fc-2870-4d75-8f47-4c7adb872f6a" providerId="ADAL" clId="{8C2155FF-6A8D-434D-83D4-527482A90098}" dt="2025-09-15T09:27:01.704" v="4" actId="47"/>
        <pc:sldMkLst>
          <pc:docMk/>
          <pc:sldMk cId="3774771497" sldId="449"/>
        </pc:sldMkLst>
      </pc:sldChg>
      <pc:sldChg chg="del">
        <pc:chgData name="Katie Gardner" userId="3e9cf9fc-2870-4d75-8f47-4c7adb872f6a" providerId="ADAL" clId="{8C2155FF-6A8D-434D-83D4-527482A90098}" dt="2025-09-15T09:27:01.704" v="4" actId="47"/>
        <pc:sldMkLst>
          <pc:docMk/>
          <pc:sldMk cId="3929135275" sldId="450"/>
        </pc:sldMkLst>
      </pc:sldChg>
      <pc:sldChg chg="del">
        <pc:chgData name="Katie Gardner" userId="3e9cf9fc-2870-4d75-8f47-4c7adb872f6a" providerId="ADAL" clId="{8C2155FF-6A8D-434D-83D4-527482A90098}" dt="2025-09-15T09:30:47.574" v="13" actId="47"/>
        <pc:sldMkLst>
          <pc:docMk/>
          <pc:sldMk cId="2553294143" sldId="451"/>
        </pc:sldMkLst>
      </pc:sldChg>
      <pc:sldChg chg="del">
        <pc:chgData name="Katie Gardner" userId="3e9cf9fc-2870-4d75-8f47-4c7adb872f6a" providerId="ADAL" clId="{8C2155FF-6A8D-434D-83D4-527482A90098}" dt="2025-09-15T09:27:01.704" v="4" actId="47"/>
        <pc:sldMkLst>
          <pc:docMk/>
          <pc:sldMk cId="3494517996" sldId="452"/>
        </pc:sldMkLst>
      </pc:sldChg>
      <pc:sldChg chg="del">
        <pc:chgData name="Katie Gardner" userId="3e9cf9fc-2870-4d75-8f47-4c7adb872f6a" providerId="ADAL" clId="{8C2155FF-6A8D-434D-83D4-527482A90098}" dt="2025-09-15T09:27:01.704" v="4" actId="47"/>
        <pc:sldMkLst>
          <pc:docMk/>
          <pc:sldMk cId="2590830577" sldId="453"/>
        </pc:sldMkLst>
      </pc:sldChg>
    </pc:docChg>
  </pc:docChgLst>
  <pc:docChgLst>
    <pc:chgData name="Katie Gardner" userId="3e9cf9fc-2870-4d75-8f47-4c7adb872f6a" providerId="ADAL" clId="{D9E0D310-057A-4CAD-B088-E35CF53BAB28}"/>
    <pc:docChg chg="custSel addSld modSld">
      <pc:chgData name="Katie Gardner" userId="3e9cf9fc-2870-4d75-8f47-4c7adb872f6a" providerId="ADAL" clId="{D9E0D310-057A-4CAD-B088-E35CF53BAB28}" dt="2025-09-10T12:20:06.421" v="198" actId="403"/>
      <pc:docMkLst>
        <pc:docMk/>
      </pc:docMkLst>
      <pc:sldChg chg="modSp mod">
        <pc:chgData name="Katie Gardner" userId="3e9cf9fc-2870-4d75-8f47-4c7adb872f6a" providerId="ADAL" clId="{D9E0D310-057A-4CAD-B088-E35CF53BAB28}" dt="2025-09-10T08:06:49.715" v="84" actId="14100"/>
        <pc:sldMkLst>
          <pc:docMk/>
          <pc:sldMk cId="1888094120" sldId="315"/>
        </pc:sldMkLst>
        <pc:spChg chg="mod">
          <ac:chgData name="Katie Gardner" userId="3e9cf9fc-2870-4d75-8f47-4c7adb872f6a" providerId="ADAL" clId="{D9E0D310-057A-4CAD-B088-E35CF53BAB28}" dt="2025-09-10T08:06:49.715" v="84" actId="14100"/>
          <ac:spMkLst>
            <pc:docMk/>
            <pc:sldMk cId="1888094120" sldId="315"/>
            <ac:spMk id="3" creationId="{0E6F9CC3-6B40-178D-93F0-39076C78C675}"/>
          </ac:spMkLst>
        </pc:spChg>
      </pc:sldChg>
      <pc:sldChg chg="modSp mod">
        <pc:chgData name="Katie Gardner" userId="3e9cf9fc-2870-4d75-8f47-4c7adb872f6a" providerId="ADAL" clId="{D9E0D310-057A-4CAD-B088-E35CF53BAB28}" dt="2025-09-10T07:49:04.634" v="54" actId="20577"/>
        <pc:sldMkLst>
          <pc:docMk/>
          <pc:sldMk cId="2625279810" sldId="316"/>
        </pc:sldMkLst>
        <pc:spChg chg="mod">
          <ac:chgData name="Katie Gardner" userId="3e9cf9fc-2870-4d75-8f47-4c7adb872f6a" providerId="ADAL" clId="{D9E0D310-057A-4CAD-B088-E35CF53BAB28}" dt="2025-09-10T07:49:04.634" v="54" actId="20577"/>
          <ac:spMkLst>
            <pc:docMk/>
            <pc:sldMk cId="2625279810" sldId="316"/>
            <ac:spMk id="3" creationId="{5D9837E1-29CD-39FD-4342-AE7D8368464D}"/>
          </ac:spMkLst>
        </pc:spChg>
      </pc:sldChg>
      <pc:sldChg chg="modSp mod">
        <pc:chgData name="Katie Gardner" userId="3e9cf9fc-2870-4d75-8f47-4c7adb872f6a" providerId="ADAL" clId="{D9E0D310-057A-4CAD-B088-E35CF53BAB28}" dt="2025-09-10T12:18:35.093" v="186" actId="6549"/>
        <pc:sldMkLst>
          <pc:docMk/>
          <pc:sldMk cId="4244247438" sldId="423"/>
        </pc:sldMkLst>
      </pc:sldChg>
      <pc:sldChg chg="addSp delSp modSp mod">
        <pc:chgData name="Katie Gardner" userId="3e9cf9fc-2870-4d75-8f47-4c7adb872f6a" providerId="ADAL" clId="{D9E0D310-057A-4CAD-B088-E35CF53BAB28}" dt="2025-09-10T08:02:32.418" v="83" actId="26606"/>
        <pc:sldMkLst>
          <pc:docMk/>
          <pc:sldMk cId="2725265466" sldId="445"/>
        </pc:sldMkLst>
      </pc:sldChg>
      <pc:sldChg chg="modSp new mod">
        <pc:chgData name="Katie Gardner" userId="3e9cf9fc-2870-4d75-8f47-4c7adb872f6a" providerId="ADAL" clId="{D9E0D310-057A-4CAD-B088-E35CF53BAB28}" dt="2025-09-10T12:19:52.764" v="195" actId="12"/>
        <pc:sldMkLst>
          <pc:docMk/>
          <pc:sldMk cId="3494517996" sldId="452"/>
        </pc:sldMkLst>
      </pc:sldChg>
      <pc:sldChg chg="modSp new mod">
        <pc:chgData name="Katie Gardner" userId="3e9cf9fc-2870-4d75-8f47-4c7adb872f6a" providerId="ADAL" clId="{D9E0D310-057A-4CAD-B088-E35CF53BAB28}" dt="2025-09-10T12:20:06.421" v="198" actId="403"/>
        <pc:sldMkLst>
          <pc:docMk/>
          <pc:sldMk cId="2590830577" sldId="45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7B53E3-0FB7-43B6-86BF-83A9C1283EB6}" type="datetimeFigureOut">
              <a:rPr lang="en-GB" smtClean="0"/>
              <a:t>15/09/2025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54166D-8605-40DA-8FAA-AAB344AD49FF}" type="slidenum">
              <a:rPr lang="en-GB" smtClean="0"/>
              <a:t>‹#›</a:t>
            </a:fld>
            <a:endParaRPr lang="en-GB"/>
          </a:p>
        </p:txBody>
      </p:sp>
    </p:spTree>
    <p:extLst>
      <p:ext uri="{BB962C8B-B14F-4D97-AF65-F5344CB8AC3E}">
        <p14:creationId xmlns:p14="http://schemas.microsoft.com/office/powerpoint/2010/main" val="2955270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9/15/2025</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9/15/2025</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4046596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9/15/2025</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9/15/2025</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9/15/2025</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9/15/2025</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9/15/2025</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9/15/2025</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9/15/2025</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997F-0B38-B9BA-57D8-813B21A5050A}"/>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60403F-D1EB-CFE6-A7B6-618C5EF9946C}"/>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9A910-4B70-DF73-A99C-B2A0D46CA126}"/>
              </a:ext>
            </a:extLst>
          </p:cNvPr>
          <p:cNvSpPr>
            <a:spLocks noGrp="1"/>
          </p:cNvSpPr>
          <p:nvPr>
            <p:ph type="dt" sz="half" idx="10"/>
          </p:nvPr>
        </p:nvSpPr>
        <p:spPr/>
        <p:txBody>
          <a:bodyPr/>
          <a:lstStyle/>
          <a:p>
            <a:fld id="{62D6E202-B606-4609-B914-27C9371A1F6D}" type="datetime1">
              <a:rPr lang="en-US" smtClean="0"/>
              <a:t>9/15/2025</a:t>
            </a:fld>
            <a:endParaRPr lang="en-US"/>
          </a:p>
        </p:txBody>
      </p:sp>
      <p:sp>
        <p:nvSpPr>
          <p:cNvPr id="5" name="Footer Placeholder 4">
            <a:extLst>
              <a:ext uri="{FF2B5EF4-FFF2-40B4-BE49-F238E27FC236}">
                <a16:creationId xmlns:a16="http://schemas.microsoft.com/office/drawing/2014/main" id="{28D4DC48-D72F-10FA-D0A4-95F1FD572D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ABB2B9-4788-FAFB-EDE6-AA3872E69D72}"/>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25930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9/15/2025</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advance-he.ac.uk/knowledge-hub/professional-standards-framework-teaching-and-supporting-learning-higher-education-0" TargetMode="External"/><Relationship Id="rId2" Type="http://schemas.openxmlformats.org/officeDocument/2006/relationships/image" Target="../media/image2.png"/><Relationship Id="rId1" Type="http://schemas.openxmlformats.org/officeDocument/2006/relationships/slideLayout" Target="../slideLayouts/slideLayout4.xml"/><Relationship Id="rId5" Type="http://schemas.openxmlformats.org/officeDocument/2006/relationships/hyperlink" Target="https://s3.eu-west-2.amazonaws.com/assets.creode.advancehe-document-manager/documents/advance-he/PSF%202023%20-%20Welsh%20-%20Screen%20Reader%20Compatible%20-%20final_1675089685.pdf" TargetMode="External"/><Relationship Id="rId4" Type="http://schemas.openxmlformats.org/officeDocument/2006/relationships/hyperlink" Target="https://s3.eu-west-2.amazonaws.com/assets.creode.advancehe-document-manager/documents/advance-he/PSF%202023%20-%20Screen%20Reader%20Compatible%20-%20final_1675089549.pdf"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fontScale="90000"/>
          </a:bodyPr>
          <a:lstStyle/>
          <a:p>
            <a:r>
              <a:rPr lang="en-US" sz="4400">
                <a:solidFill>
                  <a:schemeClr val="tx1"/>
                </a:solidFill>
              </a:rPr>
              <a:t>Working with Professional Standards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gn="ctr"/>
            <a:r>
              <a:rPr lang="en-US" sz="160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CBAE-787F-5FD6-BE72-A006FAEFCD5C}"/>
              </a:ext>
            </a:extLst>
          </p:cNvPr>
          <p:cNvSpPr>
            <a:spLocks noGrp="1"/>
          </p:cNvSpPr>
          <p:nvPr>
            <p:ph type="title"/>
          </p:nvPr>
        </p:nvSpPr>
        <p:spPr/>
        <p:txBody>
          <a:bodyPr/>
          <a:lstStyle/>
          <a:p>
            <a:r>
              <a:rPr lang="en-GB"/>
              <a:t>Roles </a:t>
            </a:r>
          </a:p>
        </p:txBody>
      </p:sp>
      <p:sp>
        <p:nvSpPr>
          <p:cNvPr id="3" name="Content Placeholder 2">
            <a:extLst>
              <a:ext uri="{FF2B5EF4-FFF2-40B4-BE49-F238E27FC236}">
                <a16:creationId xmlns:a16="http://schemas.microsoft.com/office/drawing/2014/main" id="{0E6F9CC3-6B40-178D-93F0-39076C78C675}"/>
              </a:ext>
            </a:extLst>
          </p:cNvPr>
          <p:cNvSpPr>
            <a:spLocks noGrp="1"/>
          </p:cNvSpPr>
          <p:nvPr>
            <p:ph sz="half" idx="1"/>
          </p:nvPr>
        </p:nvSpPr>
        <p:spPr>
          <a:xfrm>
            <a:off x="1097280" y="1962563"/>
            <a:ext cx="4639736" cy="4473138"/>
          </a:xfrm>
        </p:spPr>
        <p:txBody>
          <a:bodyPr>
            <a:noAutofit/>
          </a:bodyPr>
          <a:lstStyle/>
          <a:p>
            <a:pPr>
              <a:buFont typeface="Arial" panose="020B0604020202020204" pitchFamily="34" charset="0"/>
              <a:buChar char="•"/>
            </a:pPr>
            <a:r>
              <a:rPr lang="en-GB" sz="2200" dirty="0"/>
              <a:t>Facilitator of learning </a:t>
            </a:r>
          </a:p>
          <a:p>
            <a:pPr>
              <a:buFont typeface="Arial" panose="020B0604020202020204" pitchFamily="34" charset="0"/>
              <a:buChar char="•"/>
            </a:pPr>
            <a:r>
              <a:rPr lang="en-GB" sz="2200" dirty="0"/>
              <a:t>Mentor </a:t>
            </a:r>
          </a:p>
          <a:p>
            <a:pPr>
              <a:buFont typeface="Arial" panose="020B0604020202020204" pitchFamily="34" charset="0"/>
              <a:buChar char="•"/>
            </a:pPr>
            <a:r>
              <a:rPr lang="en-GB" sz="2200" dirty="0"/>
              <a:t>Coach </a:t>
            </a:r>
          </a:p>
          <a:p>
            <a:pPr>
              <a:buFont typeface="Arial" panose="020B0604020202020204" pitchFamily="34" charset="0"/>
              <a:buChar char="•"/>
            </a:pPr>
            <a:r>
              <a:rPr lang="en-GB" sz="2200" dirty="0"/>
              <a:t>Counsellor </a:t>
            </a:r>
          </a:p>
          <a:p>
            <a:pPr>
              <a:buFont typeface="Arial" panose="020B0604020202020204" pitchFamily="34" charset="0"/>
              <a:buChar char="•"/>
            </a:pPr>
            <a:r>
              <a:rPr lang="en-GB" sz="2200" dirty="0"/>
              <a:t>Role model </a:t>
            </a:r>
          </a:p>
          <a:p>
            <a:pPr>
              <a:buFont typeface="Arial" panose="020B0604020202020204" pitchFamily="34" charset="0"/>
              <a:buChar char="•"/>
            </a:pPr>
            <a:r>
              <a:rPr lang="en-GB" sz="2200" dirty="0"/>
              <a:t>Information Provider </a:t>
            </a:r>
          </a:p>
          <a:p>
            <a:pPr>
              <a:buFont typeface="Arial" panose="020B0604020202020204" pitchFamily="34" charset="0"/>
              <a:buChar char="•"/>
            </a:pPr>
            <a:r>
              <a:rPr lang="en-GB" sz="2200" dirty="0"/>
              <a:t>Lecturer </a:t>
            </a:r>
          </a:p>
          <a:p>
            <a:pPr>
              <a:buFont typeface="Arial" panose="020B0604020202020204" pitchFamily="34" charset="0"/>
              <a:buChar char="•"/>
            </a:pPr>
            <a:r>
              <a:rPr lang="en-GB" sz="2200" dirty="0"/>
              <a:t>Instructor</a:t>
            </a:r>
          </a:p>
        </p:txBody>
      </p:sp>
      <p:sp>
        <p:nvSpPr>
          <p:cNvPr id="4" name="Content Placeholder 3">
            <a:extLst>
              <a:ext uri="{FF2B5EF4-FFF2-40B4-BE49-F238E27FC236}">
                <a16:creationId xmlns:a16="http://schemas.microsoft.com/office/drawing/2014/main" id="{4259E2B6-B3E9-F346-5FC9-FDA1C9F36303}"/>
              </a:ext>
            </a:extLst>
          </p:cNvPr>
          <p:cNvSpPr>
            <a:spLocks noGrp="1"/>
          </p:cNvSpPr>
          <p:nvPr>
            <p:ph sz="half" idx="2"/>
          </p:nvPr>
        </p:nvSpPr>
        <p:spPr>
          <a:xfrm>
            <a:off x="6515944" y="1962563"/>
            <a:ext cx="4629840" cy="4385483"/>
          </a:xfrm>
        </p:spPr>
        <p:txBody>
          <a:bodyPr>
            <a:normAutofit fontScale="92500" lnSpcReduction="10000"/>
          </a:bodyPr>
          <a:lstStyle/>
          <a:p>
            <a:pPr>
              <a:buFont typeface="Arial" panose="020B0604020202020204" pitchFamily="34" charset="0"/>
              <a:buChar char="•"/>
            </a:pPr>
            <a:r>
              <a:rPr lang="en-GB" sz="2400" dirty="0"/>
              <a:t>Practitioner </a:t>
            </a:r>
          </a:p>
          <a:p>
            <a:pPr>
              <a:buFont typeface="Arial" panose="020B0604020202020204" pitchFamily="34" charset="0"/>
              <a:buChar char="•"/>
            </a:pPr>
            <a:r>
              <a:rPr lang="en-GB" sz="2400" dirty="0"/>
              <a:t>Presenter </a:t>
            </a:r>
          </a:p>
          <a:p>
            <a:pPr>
              <a:buFont typeface="Arial" panose="020B0604020202020204" pitchFamily="34" charset="0"/>
              <a:buChar char="•"/>
            </a:pPr>
            <a:r>
              <a:rPr lang="en-GB" sz="2400" dirty="0"/>
              <a:t>Trainer </a:t>
            </a:r>
          </a:p>
          <a:p>
            <a:pPr>
              <a:buFont typeface="Arial" panose="020B0604020202020204" pitchFamily="34" charset="0"/>
              <a:buChar char="•"/>
            </a:pPr>
            <a:r>
              <a:rPr lang="en-GB" sz="2400" dirty="0"/>
              <a:t>Tutor</a:t>
            </a:r>
          </a:p>
          <a:p>
            <a:pPr>
              <a:buFont typeface="Arial" panose="020B0604020202020204" pitchFamily="34" charset="0"/>
              <a:buChar char="•"/>
            </a:pPr>
            <a:r>
              <a:rPr lang="en-GB" sz="2400" dirty="0"/>
              <a:t>Planner – Curriculum planner, Course organiser </a:t>
            </a:r>
          </a:p>
          <a:p>
            <a:pPr>
              <a:buFont typeface="Arial" panose="020B0604020202020204" pitchFamily="34" charset="0"/>
              <a:buChar char="•"/>
            </a:pPr>
            <a:r>
              <a:rPr lang="en-GB" sz="2400" dirty="0"/>
              <a:t>Resource Developer -  Study Guides, Materials, Assessments</a:t>
            </a:r>
          </a:p>
          <a:p>
            <a:pPr>
              <a:buFont typeface="Arial" panose="020B0604020202020204" pitchFamily="34" charset="0"/>
              <a:buChar char="•"/>
            </a:pPr>
            <a:r>
              <a:rPr lang="en-GB" sz="2400" dirty="0"/>
              <a:t>Assessor  -  Students, Curriculums</a:t>
            </a:r>
          </a:p>
          <a:p>
            <a:endParaRPr lang="en-GB" dirty="0"/>
          </a:p>
        </p:txBody>
      </p:sp>
    </p:spTree>
    <p:extLst>
      <p:ext uri="{BB962C8B-B14F-4D97-AF65-F5344CB8AC3E}">
        <p14:creationId xmlns:p14="http://schemas.microsoft.com/office/powerpoint/2010/main" val="1888094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BF09-A0E3-7046-DCB3-88B68BB3F13F}"/>
              </a:ext>
            </a:extLst>
          </p:cNvPr>
          <p:cNvSpPr>
            <a:spLocks noGrp="1"/>
          </p:cNvSpPr>
          <p:nvPr>
            <p:ph type="title"/>
          </p:nvPr>
        </p:nvSpPr>
        <p:spPr/>
        <p:txBody>
          <a:bodyPr/>
          <a:lstStyle/>
          <a:p>
            <a:r>
              <a:rPr lang="en-GB"/>
              <a:t>Responsibilities </a:t>
            </a:r>
          </a:p>
        </p:txBody>
      </p:sp>
      <p:sp>
        <p:nvSpPr>
          <p:cNvPr id="3" name="Content Placeholder 2">
            <a:extLst>
              <a:ext uri="{FF2B5EF4-FFF2-40B4-BE49-F238E27FC236}">
                <a16:creationId xmlns:a16="http://schemas.microsoft.com/office/drawing/2014/main" id="{37796AA7-BD35-F37D-D076-43F1F97162C5}"/>
              </a:ext>
            </a:extLst>
          </p:cNvPr>
          <p:cNvSpPr>
            <a:spLocks noGrp="1"/>
          </p:cNvSpPr>
          <p:nvPr>
            <p:ph idx="1"/>
          </p:nvPr>
        </p:nvSpPr>
        <p:spPr/>
        <p:txBody>
          <a:bodyPr>
            <a:normAutofit/>
          </a:bodyPr>
          <a:lstStyle/>
          <a:p>
            <a:pPr>
              <a:buFont typeface="Arial" panose="020B0604020202020204" pitchFamily="34" charset="0"/>
              <a:buChar char="•"/>
            </a:pPr>
            <a:r>
              <a:rPr lang="en-GB" sz="2400"/>
              <a:t>To have a Duty of Care for the learners</a:t>
            </a:r>
          </a:p>
          <a:p>
            <a:pPr>
              <a:buFont typeface="Arial" panose="020B0604020202020204" pitchFamily="34" charset="0"/>
              <a:buChar char="•"/>
            </a:pPr>
            <a:r>
              <a:rPr lang="en-GB" sz="2400"/>
              <a:t>To be Positive about Learning</a:t>
            </a:r>
          </a:p>
          <a:p>
            <a:pPr>
              <a:buFont typeface="Arial" panose="020B0604020202020204" pitchFamily="34" charset="0"/>
              <a:buChar char="•"/>
            </a:pPr>
            <a:r>
              <a:rPr lang="en-GB" sz="2400"/>
              <a:t>To provide a Positive Environment</a:t>
            </a:r>
          </a:p>
          <a:p>
            <a:pPr>
              <a:buFont typeface="Arial" panose="020B0604020202020204" pitchFamily="34" charset="0"/>
              <a:buChar char="•"/>
            </a:pPr>
            <a:r>
              <a:rPr lang="en-GB" sz="2400"/>
              <a:t>To recognise students’ past experiences</a:t>
            </a:r>
          </a:p>
          <a:p>
            <a:pPr>
              <a:buFont typeface="Arial" panose="020B0604020202020204" pitchFamily="34" charset="0"/>
              <a:buChar char="•"/>
            </a:pPr>
            <a:r>
              <a:rPr lang="en-GB" sz="2400"/>
              <a:t>To recognise that individuals learn in different ways</a:t>
            </a:r>
          </a:p>
          <a:p>
            <a:pPr>
              <a:buFont typeface="Arial" panose="020B0604020202020204" pitchFamily="34" charset="0"/>
              <a:buChar char="•"/>
            </a:pPr>
            <a:r>
              <a:rPr lang="en-GB" sz="2400"/>
              <a:t>To recognise that everyone learns at their own pace</a:t>
            </a:r>
          </a:p>
        </p:txBody>
      </p:sp>
    </p:spTree>
    <p:extLst>
      <p:ext uri="{BB962C8B-B14F-4D97-AF65-F5344CB8AC3E}">
        <p14:creationId xmlns:p14="http://schemas.microsoft.com/office/powerpoint/2010/main" val="3334955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CE4B5-3777-9772-1F44-8FD7DCE0E5C2}"/>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5D9837E1-29CD-39FD-4342-AE7D8368464D}"/>
              </a:ext>
            </a:extLst>
          </p:cNvPr>
          <p:cNvSpPr>
            <a:spLocks noGrp="1"/>
          </p:cNvSpPr>
          <p:nvPr>
            <p:ph idx="1"/>
          </p:nvPr>
        </p:nvSpPr>
        <p:spPr/>
        <p:txBody>
          <a:bodyPr vert="horz" lIns="0" tIns="45720" rIns="0" bIns="45720" rtlCol="0" anchor="t">
            <a:normAutofit/>
          </a:bodyPr>
          <a:lstStyle/>
          <a:p>
            <a:pPr>
              <a:buFont typeface="Arial" panose="020B0604020202020204" pitchFamily="34" charset="0"/>
              <a:buChar char="•"/>
            </a:pPr>
            <a:r>
              <a:rPr lang="en-GB" sz="2400" dirty="0"/>
              <a:t>How does this link to the concept of the adult learner and their expectations within the PCET Classroom?</a:t>
            </a:r>
          </a:p>
          <a:p>
            <a:pPr>
              <a:buFont typeface="Arial" panose="020B0604020202020204" pitchFamily="34" charset="0"/>
              <a:buChar char="•"/>
            </a:pPr>
            <a:r>
              <a:rPr lang="en-GB" sz="2400" dirty="0"/>
              <a:t>What might this have to do with professional standards?</a:t>
            </a:r>
          </a:p>
          <a:p>
            <a:endParaRPr lang="en-GB" dirty="0"/>
          </a:p>
        </p:txBody>
      </p:sp>
    </p:spTree>
    <p:extLst>
      <p:ext uri="{BB962C8B-B14F-4D97-AF65-F5344CB8AC3E}">
        <p14:creationId xmlns:p14="http://schemas.microsoft.com/office/powerpoint/2010/main" val="2625279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89DC-2D47-649A-9322-521801358D4E}"/>
              </a:ext>
            </a:extLst>
          </p:cNvPr>
          <p:cNvSpPr>
            <a:spLocks noGrp="1"/>
          </p:cNvSpPr>
          <p:nvPr>
            <p:ph type="title"/>
          </p:nvPr>
        </p:nvSpPr>
        <p:spPr/>
        <p:txBody>
          <a:bodyPr/>
          <a:lstStyle/>
          <a:p>
            <a:r>
              <a:rPr lang="en-GB"/>
              <a:t>Adult learner expectations</a:t>
            </a:r>
          </a:p>
        </p:txBody>
      </p:sp>
      <p:sp>
        <p:nvSpPr>
          <p:cNvPr id="3" name="Content Placeholder 2">
            <a:extLst>
              <a:ext uri="{FF2B5EF4-FFF2-40B4-BE49-F238E27FC236}">
                <a16:creationId xmlns:a16="http://schemas.microsoft.com/office/drawing/2014/main" id="{20AB2A80-4E11-804A-0482-973E3B1710B2}"/>
              </a:ext>
            </a:extLst>
          </p:cNvPr>
          <p:cNvSpPr>
            <a:spLocks noGrp="1"/>
          </p:cNvSpPr>
          <p:nvPr>
            <p:ph idx="1"/>
          </p:nvPr>
        </p:nvSpPr>
        <p:spPr/>
        <p:txBody>
          <a:bodyPr>
            <a:normAutofit/>
          </a:bodyPr>
          <a:lstStyle/>
          <a:p>
            <a:pPr>
              <a:buFont typeface="Arial" panose="020B0604020202020204" pitchFamily="34" charset="0"/>
              <a:buChar char="•"/>
            </a:pPr>
            <a:r>
              <a:rPr lang="en-GB" sz="2400"/>
              <a:t>Adults expect to be taught and </a:t>
            </a:r>
          </a:p>
          <a:p>
            <a:pPr>
              <a:buFont typeface="Arial" panose="020B0604020202020204" pitchFamily="34" charset="0"/>
              <a:buChar char="•"/>
            </a:pPr>
            <a:r>
              <a:rPr lang="en-GB" sz="2400"/>
              <a:t>Adults expect to learn </a:t>
            </a:r>
          </a:p>
          <a:p>
            <a:pPr>
              <a:buFont typeface="Arial" panose="020B0604020202020204" pitchFamily="34" charset="0"/>
              <a:buChar char="•"/>
            </a:pPr>
            <a:r>
              <a:rPr lang="en-GB" sz="2400"/>
              <a:t>Adults expect to have to work hard </a:t>
            </a:r>
          </a:p>
          <a:p>
            <a:pPr>
              <a:buFont typeface="Arial" panose="020B0604020202020204" pitchFamily="34" charset="0"/>
              <a:buChar char="•"/>
            </a:pPr>
            <a:r>
              <a:rPr lang="en-GB" sz="2400"/>
              <a:t>Adults expect that the work is related to the vocation </a:t>
            </a:r>
          </a:p>
          <a:p>
            <a:pPr>
              <a:buFont typeface="Arial" panose="020B0604020202020204" pitchFamily="34" charset="0"/>
              <a:buChar char="•"/>
            </a:pPr>
            <a:r>
              <a:rPr lang="en-GB" sz="2400"/>
              <a:t>Adults expect to be treated as adults</a:t>
            </a:r>
          </a:p>
        </p:txBody>
      </p:sp>
    </p:spTree>
    <p:extLst>
      <p:ext uri="{BB962C8B-B14F-4D97-AF65-F5344CB8AC3E}">
        <p14:creationId xmlns:p14="http://schemas.microsoft.com/office/powerpoint/2010/main" val="829834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736CCD-BFEA-E192-5CC6-3244E9281A9C}"/>
              </a:ext>
            </a:extLst>
          </p:cNvPr>
          <p:cNvSpPr>
            <a:spLocks noGrp="1"/>
          </p:cNvSpPr>
          <p:nvPr>
            <p:ph type="title"/>
          </p:nvPr>
        </p:nvSpPr>
        <p:spPr/>
        <p:txBody>
          <a:bodyPr/>
          <a:lstStyle/>
          <a:p>
            <a:r>
              <a:rPr lang="en-GB"/>
              <a:t>Adults learn best when they…</a:t>
            </a:r>
          </a:p>
        </p:txBody>
      </p:sp>
      <p:sp>
        <p:nvSpPr>
          <p:cNvPr id="5" name="Content Placeholder 4">
            <a:extLst>
              <a:ext uri="{FF2B5EF4-FFF2-40B4-BE49-F238E27FC236}">
                <a16:creationId xmlns:a16="http://schemas.microsoft.com/office/drawing/2014/main" id="{C8C283E6-2B9A-43D1-14C7-BA3BA021A42F}"/>
              </a:ext>
            </a:extLst>
          </p:cNvPr>
          <p:cNvSpPr>
            <a:spLocks noGrp="1"/>
          </p:cNvSpPr>
          <p:nvPr>
            <p:ph sz="half" idx="1"/>
          </p:nvPr>
        </p:nvSpPr>
        <p:spPr>
          <a:xfrm>
            <a:off x="1097280" y="2120900"/>
            <a:ext cx="4639736" cy="4248117"/>
          </a:xfrm>
        </p:spPr>
        <p:txBody>
          <a:bodyPr>
            <a:normAutofit fontScale="92500"/>
          </a:bodyPr>
          <a:lstStyle/>
          <a:p>
            <a:pPr>
              <a:buFont typeface="Arial" panose="020B0604020202020204" pitchFamily="34" charset="0"/>
              <a:buChar char="•"/>
            </a:pPr>
            <a:r>
              <a:rPr lang="en-GB" sz="2400" dirty="0"/>
              <a:t>Are involved in negotiation </a:t>
            </a:r>
          </a:p>
          <a:p>
            <a:pPr>
              <a:buFont typeface="Arial" panose="020B0604020202020204" pitchFamily="34" charset="0"/>
              <a:buChar char="•"/>
            </a:pPr>
            <a:r>
              <a:rPr lang="en-GB" sz="2400" dirty="0"/>
              <a:t>Derive their own goals  </a:t>
            </a:r>
          </a:p>
          <a:p>
            <a:pPr>
              <a:buFont typeface="Arial" panose="020B0604020202020204" pitchFamily="34" charset="0"/>
              <a:buChar char="•"/>
            </a:pPr>
            <a:r>
              <a:rPr lang="en-GB" sz="2400" dirty="0"/>
              <a:t>Diagnose their own needs for learning  </a:t>
            </a:r>
          </a:p>
          <a:p>
            <a:pPr>
              <a:buFont typeface="Arial" panose="020B0604020202020204" pitchFamily="34" charset="0"/>
              <a:buChar char="•"/>
            </a:pPr>
            <a:r>
              <a:rPr lang="en-GB" sz="2400" dirty="0"/>
              <a:t>Accept that learning is an internal process  </a:t>
            </a:r>
          </a:p>
          <a:p>
            <a:pPr>
              <a:buFont typeface="Arial" panose="020B0604020202020204" pitchFamily="34" charset="0"/>
              <a:buChar char="•"/>
            </a:pPr>
            <a:r>
              <a:rPr lang="en-GB" sz="2400" dirty="0"/>
              <a:t>Become autonomous</a:t>
            </a:r>
          </a:p>
          <a:p>
            <a:pPr>
              <a:buFont typeface="Arial" panose="020B0604020202020204" pitchFamily="34" charset="0"/>
              <a:buChar char="•"/>
            </a:pPr>
            <a:r>
              <a:rPr lang="en-GB" sz="2400" dirty="0"/>
              <a:t>Have responsibility for learning</a:t>
            </a:r>
          </a:p>
          <a:p>
            <a:pPr>
              <a:buFont typeface="Arial" panose="020B0604020202020204" pitchFamily="34" charset="0"/>
              <a:buChar char="•"/>
            </a:pPr>
            <a:r>
              <a:rPr lang="en-GB" sz="2400" dirty="0"/>
              <a:t>Are able to accept uncertainty </a:t>
            </a:r>
          </a:p>
          <a:p>
            <a:pPr marL="0" indent="0">
              <a:buNone/>
            </a:pPr>
            <a:endParaRPr lang="en-GB" dirty="0"/>
          </a:p>
        </p:txBody>
      </p:sp>
      <p:sp>
        <p:nvSpPr>
          <p:cNvPr id="6" name="Content Placeholder 5">
            <a:extLst>
              <a:ext uri="{FF2B5EF4-FFF2-40B4-BE49-F238E27FC236}">
                <a16:creationId xmlns:a16="http://schemas.microsoft.com/office/drawing/2014/main" id="{2B4AC55D-18CC-1448-A6CE-A126B17152F6}"/>
              </a:ext>
            </a:extLst>
          </p:cNvPr>
          <p:cNvSpPr>
            <a:spLocks noGrp="1"/>
          </p:cNvSpPr>
          <p:nvPr>
            <p:ph sz="half" idx="2"/>
          </p:nvPr>
        </p:nvSpPr>
        <p:spPr>
          <a:xfrm>
            <a:off x="6515944" y="2120900"/>
            <a:ext cx="4629840" cy="4254664"/>
          </a:xfrm>
        </p:spPr>
        <p:txBody>
          <a:bodyPr>
            <a:noAutofit/>
          </a:bodyPr>
          <a:lstStyle/>
          <a:p>
            <a:pPr>
              <a:buFont typeface="Arial" panose="020B0604020202020204" pitchFamily="34" charset="0"/>
              <a:buChar char="•"/>
            </a:pPr>
            <a:r>
              <a:rPr lang="en-GB" sz="2200" dirty="0"/>
              <a:t>Share ideas and feelings </a:t>
            </a:r>
          </a:p>
          <a:p>
            <a:pPr>
              <a:buFont typeface="Arial" panose="020B0604020202020204" pitchFamily="34" charset="0"/>
              <a:buChar char="•"/>
            </a:pPr>
            <a:r>
              <a:rPr lang="en-GB" sz="2200" dirty="0"/>
              <a:t>Experience openness, trust, respect, commitment, etc. </a:t>
            </a:r>
          </a:p>
          <a:p>
            <a:pPr>
              <a:buFont typeface="Arial" panose="020B0604020202020204" pitchFamily="34" charset="0"/>
              <a:buChar char="•"/>
            </a:pPr>
            <a:r>
              <a:rPr lang="en-GB" sz="2200" dirty="0"/>
              <a:t>Are in a climate conducive to learning </a:t>
            </a:r>
          </a:p>
          <a:p>
            <a:pPr>
              <a:buFont typeface="Arial" panose="020B0604020202020204" pitchFamily="34" charset="0"/>
              <a:buChar char="•"/>
            </a:pPr>
            <a:r>
              <a:rPr lang="en-GB" sz="2200" dirty="0"/>
              <a:t>Are willing to alter their way of thinking</a:t>
            </a:r>
          </a:p>
          <a:p>
            <a:pPr>
              <a:buFont typeface="Arial" panose="020B0604020202020204" pitchFamily="34" charset="0"/>
              <a:buChar char="•"/>
            </a:pPr>
            <a:r>
              <a:rPr lang="en-GB" sz="2200" dirty="0"/>
              <a:t>Learn and think with others </a:t>
            </a:r>
          </a:p>
          <a:p>
            <a:pPr>
              <a:buFont typeface="Arial" panose="020B0604020202020204" pitchFamily="34" charset="0"/>
              <a:buChar char="•"/>
            </a:pPr>
            <a:r>
              <a:rPr lang="en-GB" sz="2200" dirty="0"/>
              <a:t>Make use of their experience</a:t>
            </a:r>
          </a:p>
        </p:txBody>
      </p:sp>
    </p:spTree>
    <p:extLst>
      <p:ext uri="{BB962C8B-B14F-4D97-AF65-F5344CB8AC3E}">
        <p14:creationId xmlns:p14="http://schemas.microsoft.com/office/powerpoint/2010/main" val="2860738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DB1A5981-1ED5-288D-5856-06F9A0B643AF}"/>
              </a:ext>
            </a:extLst>
          </p:cNvPr>
          <p:cNvSpPr>
            <a:spLocks noGrp="1"/>
          </p:cNvSpPr>
          <p:nvPr>
            <p:ph type="title"/>
          </p:nvPr>
        </p:nvSpPr>
        <p:spPr/>
        <p:txBody>
          <a:bodyPr/>
          <a:lstStyle/>
          <a:p>
            <a:endParaRPr lang="en-GB"/>
          </a:p>
        </p:txBody>
      </p:sp>
      <p:sp>
        <p:nvSpPr>
          <p:cNvPr id="10" name="Content Placeholder 9">
            <a:extLst>
              <a:ext uri="{FF2B5EF4-FFF2-40B4-BE49-F238E27FC236}">
                <a16:creationId xmlns:a16="http://schemas.microsoft.com/office/drawing/2014/main" id="{D92EE2E2-0642-8D6E-CB6B-7CB57FF2BFD5}"/>
              </a:ext>
            </a:extLst>
          </p:cNvPr>
          <p:cNvSpPr>
            <a:spLocks noGrp="1"/>
          </p:cNvSpPr>
          <p:nvPr>
            <p:ph sz="half" idx="1"/>
          </p:nvPr>
        </p:nvSpPr>
        <p:spPr>
          <a:xfrm>
            <a:off x="1097280" y="1992251"/>
            <a:ext cx="4639736" cy="4272686"/>
          </a:xfrm>
        </p:spPr>
        <p:txBody>
          <a:bodyPr vert="horz" lIns="0" tIns="45720" rIns="0" bIns="45720" rtlCol="0" anchor="t">
            <a:noAutofit/>
          </a:bodyPr>
          <a:lstStyle/>
          <a:p>
            <a:pPr>
              <a:buFont typeface="Arial" panose="020B0604020202020204" pitchFamily="34" charset="0"/>
              <a:buChar char="•"/>
            </a:pPr>
            <a:r>
              <a:rPr lang="en-GB" sz="2200"/>
              <a:t>Fully utilise their willingness to learn </a:t>
            </a:r>
          </a:p>
          <a:p>
            <a:pPr>
              <a:buFont typeface="Arial" panose="020B0604020202020204" pitchFamily="34" charset="0"/>
              <a:buChar char="•"/>
            </a:pPr>
            <a:r>
              <a:rPr lang="en-GB" sz="2200"/>
              <a:t>Are present-centred </a:t>
            </a:r>
          </a:p>
          <a:p>
            <a:pPr>
              <a:buFont typeface="Arial" panose="020B0604020202020204" pitchFamily="34" charset="0"/>
              <a:buChar char="•"/>
            </a:pPr>
            <a:r>
              <a:rPr lang="en-GB" sz="2200"/>
              <a:t>Learn from problems rather than subjects </a:t>
            </a:r>
          </a:p>
          <a:p>
            <a:pPr>
              <a:buFont typeface="Arial" panose="020B0604020202020204" pitchFamily="34" charset="0"/>
              <a:buChar char="•"/>
            </a:pPr>
            <a:r>
              <a:rPr lang="en-GB" sz="2200"/>
              <a:t>Are activity-based</a:t>
            </a:r>
          </a:p>
          <a:p>
            <a:pPr>
              <a:buFont typeface="Arial" panose="020B0604020202020204" pitchFamily="34" charset="0"/>
              <a:buChar char="•"/>
            </a:pPr>
            <a:r>
              <a:rPr lang="en-GB" sz="2200"/>
              <a:t>Focus on principles </a:t>
            </a:r>
          </a:p>
          <a:p>
            <a:pPr>
              <a:buFont typeface="Arial" panose="020B0604020202020204" pitchFamily="34" charset="0"/>
              <a:buChar char="•"/>
            </a:pPr>
            <a:r>
              <a:rPr lang="en-GB" sz="2200"/>
              <a:t>Reflect upon experience </a:t>
            </a:r>
          </a:p>
          <a:p>
            <a:pPr>
              <a:buFont typeface="Arial" panose="020B0604020202020204" pitchFamily="34" charset="0"/>
              <a:buChar char="•"/>
            </a:pPr>
            <a:r>
              <a:rPr lang="en-GB" sz="2200"/>
              <a:t>Acknowledge the importance of the process</a:t>
            </a:r>
          </a:p>
        </p:txBody>
      </p:sp>
      <p:sp>
        <p:nvSpPr>
          <p:cNvPr id="11" name="Content Placeholder 10">
            <a:extLst>
              <a:ext uri="{FF2B5EF4-FFF2-40B4-BE49-F238E27FC236}">
                <a16:creationId xmlns:a16="http://schemas.microsoft.com/office/drawing/2014/main" id="{DA581A46-C1E8-70BC-5837-94BE9080B36E}"/>
              </a:ext>
            </a:extLst>
          </p:cNvPr>
          <p:cNvSpPr>
            <a:spLocks noGrp="1"/>
          </p:cNvSpPr>
          <p:nvPr>
            <p:ph sz="half" idx="2"/>
          </p:nvPr>
        </p:nvSpPr>
        <p:spPr>
          <a:xfrm>
            <a:off x="6515944" y="2061523"/>
            <a:ext cx="4629840" cy="4144038"/>
          </a:xfrm>
        </p:spPr>
        <p:txBody>
          <a:bodyPr vert="horz" lIns="0" tIns="45720" rIns="0" bIns="45720" rtlCol="0" anchor="t">
            <a:normAutofit/>
          </a:bodyPr>
          <a:lstStyle/>
          <a:p>
            <a:pPr>
              <a:buFont typeface="Arial" panose="020B0604020202020204" pitchFamily="34" charset="0"/>
              <a:buChar char="•"/>
            </a:pPr>
            <a:r>
              <a:rPr lang="en-GB" sz="2200"/>
              <a:t>Have a sense of progression </a:t>
            </a:r>
          </a:p>
          <a:p>
            <a:pPr>
              <a:buFont typeface="Arial" panose="020B0604020202020204" pitchFamily="34" charset="0"/>
              <a:buChar char="•"/>
            </a:pPr>
            <a:r>
              <a:rPr lang="en-GB" sz="2200"/>
              <a:t>Value transitions </a:t>
            </a:r>
          </a:p>
          <a:p>
            <a:pPr>
              <a:buFont typeface="Arial" panose="020B0604020202020204" pitchFamily="34" charset="0"/>
              <a:buChar char="•"/>
            </a:pPr>
            <a:r>
              <a:rPr lang="en-GB" sz="2200"/>
              <a:t>Are integrated in their thinking </a:t>
            </a:r>
          </a:p>
          <a:p>
            <a:pPr>
              <a:buFont typeface="Arial" panose="020B0604020202020204" pitchFamily="34" charset="0"/>
              <a:buChar char="•"/>
            </a:pPr>
            <a:r>
              <a:rPr lang="en-GB" sz="2200"/>
              <a:t>Can create knowledge </a:t>
            </a:r>
          </a:p>
          <a:p>
            <a:pPr>
              <a:buFont typeface="Arial" panose="020B0604020202020204" pitchFamily="34" charset="0"/>
              <a:buChar char="•"/>
            </a:pPr>
            <a:r>
              <a:rPr lang="en-GB" sz="2200"/>
              <a:t>Can change </a:t>
            </a:r>
          </a:p>
          <a:p>
            <a:pPr>
              <a:buFont typeface="Arial" panose="020B0604020202020204" pitchFamily="34" charset="0"/>
              <a:buChar char="•"/>
            </a:pPr>
            <a:r>
              <a:rPr lang="en-GB" sz="2200"/>
              <a:t>Think critically</a:t>
            </a:r>
          </a:p>
        </p:txBody>
      </p:sp>
    </p:spTree>
    <p:extLst>
      <p:ext uri="{BB962C8B-B14F-4D97-AF65-F5344CB8AC3E}">
        <p14:creationId xmlns:p14="http://schemas.microsoft.com/office/powerpoint/2010/main" val="2246811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6F124C2-0F5F-9958-FEE4-CFA244EA52ED}"/>
              </a:ext>
            </a:extLst>
          </p:cNvPr>
          <p:cNvSpPr>
            <a:spLocks noGrp="1"/>
          </p:cNvSpPr>
          <p:nvPr>
            <p:ph type="title"/>
          </p:nvPr>
        </p:nvSpPr>
        <p:spPr>
          <a:xfrm>
            <a:off x="648929" y="639097"/>
            <a:ext cx="6253317" cy="3686015"/>
          </a:xfrm>
        </p:spPr>
        <p:txBody>
          <a:bodyPr vert="horz" lIns="91440" tIns="45720" rIns="91440" bIns="45720" rtlCol="0" anchor="b">
            <a:normAutofit/>
          </a:bodyPr>
          <a:lstStyle/>
          <a:p>
            <a:r>
              <a:rPr lang="en-US" sz="4400" i="0">
                <a:solidFill>
                  <a:schemeClr val="tx1">
                    <a:lumMod val="85000"/>
                    <a:lumOff val="15000"/>
                  </a:schemeClr>
                </a:solidFill>
                <a:effectLst/>
              </a:rPr>
              <a:t>Professional Standards Framework for teaching and supporting learning in higher education 2023</a:t>
            </a:r>
            <a:endParaRPr lang="en-US" sz="4400">
              <a:solidFill>
                <a:schemeClr val="tx1">
                  <a:lumMod val="85000"/>
                  <a:lumOff val="15000"/>
                </a:schemeClr>
              </a:solidFill>
            </a:endParaRPr>
          </a:p>
        </p:txBody>
      </p:sp>
      <p:cxnSp>
        <p:nvCxnSpPr>
          <p:cNvPr id="31" name="Straight Connector 3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4179"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white paper with blue text&#10;&#10;Description automatically generated">
            <a:extLst>
              <a:ext uri="{FF2B5EF4-FFF2-40B4-BE49-F238E27FC236}">
                <a16:creationId xmlns:a16="http://schemas.microsoft.com/office/drawing/2014/main" id="{53BB5C2D-2F39-F226-E08E-2A8285C2270A}"/>
              </a:ext>
            </a:extLst>
          </p:cNvPr>
          <p:cNvPicPr>
            <a:picLocks noGrp="1" noChangeAspect="1"/>
          </p:cNvPicPr>
          <p:nvPr>
            <p:ph sz="half" idx="2"/>
          </p:nvPr>
        </p:nvPicPr>
        <p:blipFill rotWithShape="1">
          <a:blip r:embed="rId2"/>
          <a:srcRect r="1687"/>
          <a:stretch/>
        </p:blipFill>
        <p:spPr>
          <a:xfrm>
            <a:off x="7556686" y="1"/>
            <a:ext cx="4635315" cy="6857999"/>
          </a:xfrm>
          <a:prstGeom prst="rect">
            <a:avLst/>
          </a:prstGeom>
        </p:spPr>
      </p:pic>
      <p:sp>
        <p:nvSpPr>
          <p:cNvPr id="3" name="TextBox 2">
            <a:extLst>
              <a:ext uri="{FF2B5EF4-FFF2-40B4-BE49-F238E27FC236}">
                <a16:creationId xmlns:a16="http://schemas.microsoft.com/office/drawing/2014/main" id="{A8F8D3E5-5F93-1D71-D988-EC895B0BB36D}"/>
              </a:ext>
            </a:extLst>
          </p:cNvPr>
          <p:cNvSpPr txBox="1"/>
          <p:nvPr/>
        </p:nvSpPr>
        <p:spPr>
          <a:xfrm>
            <a:off x="648929" y="4624371"/>
            <a:ext cx="6328813" cy="2308324"/>
          </a:xfrm>
          <a:prstGeom prst="rect">
            <a:avLst/>
          </a:prstGeom>
          <a:noFill/>
        </p:spPr>
        <p:txBody>
          <a:bodyPr wrap="square" rtlCol="0">
            <a:spAutoFit/>
          </a:bodyPr>
          <a:lstStyle/>
          <a:p>
            <a:pPr marL="285750" indent="-285750">
              <a:buClr>
                <a:schemeClr val="accent1"/>
              </a:buClr>
              <a:buFont typeface="Arial" panose="020B0604020202020204" pitchFamily="34" charset="0"/>
              <a:buChar char="•"/>
            </a:pPr>
            <a:r>
              <a:rPr lang="en-GB" dirty="0">
                <a:hlinkClick r:id="rId3"/>
              </a:rPr>
              <a:t>Advance HE Professional Standards Webpage Link</a:t>
            </a:r>
            <a:endParaRPr lang="en-GB" dirty="0"/>
          </a:p>
          <a:p>
            <a:pPr marL="285750" indent="-285750">
              <a:buClr>
                <a:schemeClr val="accent1"/>
              </a:buClr>
              <a:buFont typeface="Arial" panose="020B0604020202020204" pitchFamily="34" charset="0"/>
              <a:buChar char="•"/>
            </a:pPr>
            <a:endParaRPr lang="en-GB" dirty="0"/>
          </a:p>
          <a:p>
            <a:pPr marL="285750" indent="-285750">
              <a:buClr>
                <a:schemeClr val="accent1"/>
              </a:buClr>
              <a:buFont typeface="Arial" panose="020B0604020202020204" pitchFamily="34" charset="0"/>
              <a:buChar char="•"/>
            </a:pPr>
            <a:r>
              <a:rPr lang="en-GB" dirty="0">
                <a:hlinkClick r:id="rId4"/>
              </a:rPr>
              <a:t>Professional Standards Framework for teaching and supporting education in higher education 2023</a:t>
            </a:r>
            <a:r>
              <a:rPr lang="en-GB" dirty="0"/>
              <a:t>  </a:t>
            </a:r>
          </a:p>
          <a:p>
            <a:pPr marL="285750" indent="-285750">
              <a:buClr>
                <a:schemeClr val="accent1"/>
              </a:buClr>
              <a:buFont typeface="Arial" panose="020B0604020202020204" pitchFamily="34" charset="0"/>
              <a:buChar char="•"/>
            </a:pPr>
            <a:endParaRPr lang="en-GB" dirty="0"/>
          </a:p>
          <a:p>
            <a:pPr marL="285750" indent="-285750">
              <a:buClr>
                <a:schemeClr val="accent1"/>
              </a:buClr>
              <a:buFont typeface="Arial" panose="020B0604020202020204" pitchFamily="34" charset="0"/>
              <a:buChar char="•"/>
            </a:pPr>
            <a:r>
              <a:rPr lang="en-GB" dirty="0" err="1">
                <a:hlinkClick r:id="rId5"/>
              </a:rPr>
              <a:t>Fframwaith</a:t>
            </a:r>
            <a:r>
              <a:rPr lang="en-GB" dirty="0">
                <a:hlinkClick r:id="rId5"/>
              </a:rPr>
              <a:t> </a:t>
            </a:r>
            <a:r>
              <a:rPr lang="en-GB" dirty="0" err="1">
                <a:hlinkClick r:id="rId5"/>
              </a:rPr>
              <a:t>Safonau</a:t>
            </a:r>
            <a:r>
              <a:rPr lang="en-GB" dirty="0">
                <a:hlinkClick r:id="rId5"/>
              </a:rPr>
              <a:t> Proffesiynol ar gyfer </a:t>
            </a:r>
            <a:r>
              <a:rPr lang="en-GB" dirty="0" err="1">
                <a:hlinkClick r:id="rId5"/>
              </a:rPr>
              <a:t>addysgu</a:t>
            </a:r>
            <a:r>
              <a:rPr lang="en-GB" dirty="0">
                <a:hlinkClick r:id="rId5"/>
              </a:rPr>
              <a:t> a </a:t>
            </a:r>
            <a:r>
              <a:rPr lang="en-GB" dirty="0" err="1">
                <a:hlinkClick r:id="rId5"/>
              </a:rPr>
              <a:t>chefnogi</a:t>
            </a:r>
            <a:r>
              <a:rPr lang="en-GB" dirty="0">
                <a:hlinkClick r:id="rId5"/>
              </a:rPr>
              <a:t> </a:t>
            </a:r>
            <a:r>
              <a:rPr lang="en-GB" dirty="0" err="1">
                <a:hlinkClick r:id="rId5"/>
              </a:rPr>
              <a:t>dysgu</a:t>
            </a:r>
            <a:r>
              <a:rPr lang="en-GB" dirty="0">
                <a:hlinkClick r:id="rId5"/>
              </a:rPr>
              <a:t> mewn </a:t>
            </a:r>
            <a:r>
              <a:rPr lang="en-GB" dirty="0" err="1">
                <a:hlinkClick r:id="rId5"/>
              </a:rPr>
              <a:t>addysg</a:t>
            </a:r>
            <a:r>
              <a:rPr lang="en-GB" dirty="0">
                <a:hlinkClick r:id="rId5"/>
              </a:rPr>
              <a:t> </a:t>
            </a:r>
            <a:r>
              <a:rPr lang="en-GB" dirty="0" err="1">
                <a:hlinkClick r:id="rId5"/>
              </a:rPr>
              <a:t>uwch</a:t>
            </a:r>
            <a:r>
              <a:rPr lang="en-GB" dirty="0">
                <a:hlinkClick r:id="rId5"/>
              </a:rPr>
              <a:t> 2023</a:t>
            </a:r>
            <a:endParaRPr lang="en-GB" dirty="0"/>
          </a:p>
          <a:p>
            <a:endParaRPr lang="en-GB" dirty="0"/>
          </a:p>
        </p:txBody>
      </p:sp>
    </p:spTree>
    <p:extLst>
      <p:ext uri="{BB962C8B-B14F-4D97-AF65-F5344CB8AC3E}">
        <p14:creationId xmlns:p14="http://schemas.microsoft.com/office/powerpoint/2010/main" val="2254946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C47A2-2A7C-D297-9955-3F2219E94EF0}"/>
              </a:ext>
            </a:extLst>
          </p:cNvPr>
          <p:cNvSpPr>
            <a:spLocks noGrp="1"/>
          </p:cNvSpPr>
          <p:nvPr>
            <p:ph type="title"/>
          </p:nvPr>
        </p:nvSpPr>
        <p:spPr/>
        <p:txBody>
          <a:bodyPr vert="horz" lIns="91440" tIns="45720" rIns="91440" bIns="45720" rtlCol="0" anchor="b">
            <a:normAutofit/>
          </a:bodyPr>
          <a:lstStyle/>
          <a:p>
            <a:r>
              <a:rPr lang="en-US" sz="4800"/>
              <a:t>Advance HE say PSF purpose is…</a:t>
            </a:r>
          </a:p>
        </p:txBody>
      </p:sp>
      <p:sp>
        <p:nvSpPr>
          <p:cNvPr id="3" name="Content Placeholder 2">
            <a:extLst>
              <a:ext uri="{FF2B5EF4-FFF2-40B4-BE49-F238E27FC236}">
                <a16:creationId xmlns:a16="http://schemas.microsoft.com/office/drawing/2014/main" id="{4402F018-44A0-DEF0-D169-00B962B2C5BD}"/>
              </a:ext>
            </a:extLst>
          </p:cNvPr>
          <p:cNvSpPr>
            <a:spLocks noGrp="1"/>
          </p:cNvSpPr>
          <p:nvPr>
            <p:ph idx="1"/>
          </p:nvPr>
        </p:nvSpPr>
        <p:spPr>
          <a:xfrm>
            <a:off x="1097280" y="2108201"/>
            <a:ext cx="10058400" cy="4206215"/>
          </a:xfrm>
        </p:spPr>
        <p:txBody>
          <a:bodyPr vert="horz" lIns="0" tIns="45720" rIns="0" bIns="45720" rtlCol="0">
            <a:normAutofit/>
          </a:bodyPr>
          <a:lstStyle/>
          <a:p>
            <a:pPr>
              <a:lnSpc>
                <a:spcPct val="90000"/>
              </a:lnSpc>
              <a:buFont typeface="Calibri" panose="020F0502020204030204" pitchFamily="34" charset="0"/>
              <a:buChar char="•"/>
            </a:pPr>
            <a:r>
              <a:rPr lang="en-GB" sz="2400"/>
              <a:t>demonstrates to learners and other stakeholders the professionalism that colleagues and institutions bring to teaching and/or supporting learning.</a:t>
            </a:r>
          </a:p>
          <a:p>
            <a:pPr>
              <a:lnSpc>
                <a:spcPct val="90000"/>
              </a:lnSpc>
              <a:buFont typeface="Calibri" panose="020F0502020204030204" pitchFamily="34" charset="0"/>
              <a:buChar char="•"/>
            </a:pPr>
            <a:r>
              <a:rPr lang="en-GB" sz="2400"/>
              <a:t> acknowledges the wide variety of local and global contexts in which higher education operates, and the diverse practices and roles that contribute to high-quality learning.</a:t>
            </a:r>
          </a:p>
          <a:p>
            <a:pPr>
              <a:lnSpc>
                <a:spcPct val="90000"/>
              </a:lnSpc>
              <a:buFont typeface="Calibri" panose="020F0502020204030204" pitchFamily="34" charset="0"/>
              <a:buChar char="•"/>
            </a:pPr>
            <a:r>
              <a:rPr lang="en-GB" sz="2400"/>
              <a:t> identifies three related sets of Dimensions: Professional Values, Core Knowledge and Areas of Activity. </a:t>
            </a:r>
          </a:p>
          <a:p>
            <a:pPr>
              <a:lnSpc>
                <a:spcPct val="90000"/>
              </a:lnSpc>
              <a:buFont typeface="Calibri" panose="020F0502020204030204" pitchFamily="34" charset="0"/>
              <a:buChar char="•"/>
            </a:pPr>
            <a:r>
              <a:rPr lang="en-GB" sz="2400"/>
              <a:t>presents, through four Descriptors, incorporating the Dimensions, a set of criteria statements against which individuals may evidence their practice.</a:t>
            </a:r>
          </a:p>
        </p:txBody>
      </p:sp>
    </p:spTree>
    <p:extLst>
      <p:ext uri="{BB962C8B-B14F-4D97-AF65-F5344CB8AC3E}">
        <p14:creationId xmlns:p14="http://schemas.microsoft.com/office/powerpoint/2010/main" val="3441789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4E3BD-0D0C-6BE4-72C0-9D4C6EB15F2B}"/>
              </a:ext>
            </a:extLst>
          </p:cNvPr>
          <p:cNvSpPr>
            <a:spLocks noGrp="1"/>
          </p:cNvSpPr>
          <p:nvPr>
            <p:ph type="title"/>
          </p:nvPr>
        </p:nvSpPr>
        <p:spPr/>
        <p:txBody>
          <a:bodyPr/>
          <a:lstStyle/>
          <a:p>
            <a:r>
              <a:rPr lang="en-GB"/>
              <a:t>Advance HE say PSF…</a:t>
            </a:r>
          </a:p>
        </p:txBody>
      </p:sp>
      <p:sp>
        <p:nvSpPr>
          <p:cNvPr id="3" name="Content Placeholder 2">
            <a:extLst>
              <a:ext uri="{FF2B5EF4-FFF2-40B4-BE49-F238E27FC236}">
                <a16:creationId xmlns:a16="http://schemas.microsoft.com/office/drawing/2014/main" id="{E2EBD187-958D-4D55-A39A-1AD15C416D3B}"/>
              </a:ext>
            </a:extLst>
          </p:cNvPr>
          <p:cNvSpPr>
            <a:spLocks noGrp="1"/>
          </p:cNvSpPr>
          <p:nvPr>
            <p:ph idx="1"/>
          </p:nvPr>
        </p:nvSpPr>
        <p:spPr>
          <a:xfrm>
            <a:off x="1097280" y="1920175"/>
            <a:ext cx="10058400" cy="4196319"/>
          </a:xfrm>
        </p:spPr>
        <p:txBody>
          <a:bodyPr vert="horz" lIns="0" tIns="45720" rIns="0" bIns="45720" rtlCol="0" anchor="t">
            <a:noAutofit/>
          </a:bodyPr>
          <a:lstStyle/>
          <a:p>
            <a:pPr>
              <a:lnSpc>
                <a:spcPct val="90000"/>
              </a:lnSpc>
              <a:buFont typeface="Calibri" panose="020F0502020204030204" pitchFamily="34" charset="0"/>
              <a:buChar char="•"/>
            </a:pPr>
            <a:r>
              <a:rPr lang="en-GB" sz="2400"/>
              <a:t>fosters critically evaluative, reflective and evidence-informed approaches to teaching and/or supporting learning in diverse academic or professional settings. </a:t>
            </a:r>
          </a:p>
          <a:p>
            <a:pPr>
              <a:lnSpc>
                <a:spcPct val="90000"/>
              </a:lnSpc>
              <a:buFont typeface="Calibri" panose="020F0502020204030204" pitchFamily="34" charset="0"/>
              <a:buChar char="•"/>
            </a:pPr>
            <a:r>
              <a:rPr lang="en-GB" sz="2400"/>
              <a:t>enables individuals and institutions to review and enhance practices in teaching and/or supporting learning, providing a focus for initial and continuing professional development. </a:t>
            </a:r>
          </a:p>
          <a:p>
            <a:pPr>
              <a:lnSpc>
                <a:spcPct val="90000"/>
              </a:lnSpc>
              <a:buFont typeface="Calibri" panose="020F0502020204030204" pitchFamily="34" charset="0"/>
              <a:buChar char="•"/>
            </a:pPr>
            <a:r>
              <a:rPr lang="en-GB" sz="2400"/>
              <a:t>provides a structure to support institutions and individuals in advancing higher education practices to meet the evolving needs of learners and society, such as acting in support of the United Nations Sustainable Development Goals. </a:t>
            </a:r>
          </a:p>
          <a:p>
            <a:pPr>
              <a:lnSpc>
                <a:spcPct val="90000"/>
              </a:lnSpc>
              <a:buFont typeface="Calibri" panose="020F0502020204030204" pitchFamily="34" charset="0"/>
              <a:buChar char="•"/>
            </a:pPr>
            <a:r>
              <a:rPr lang="en-GB" sz="2400"/>
              <a:t> provides a structure through which individuals and institutions may gain recognition for approaches that support high-quality learning.</a:t>
            </a:r>
          </a:p>
        </p:txBody>
      </p:sp>
    </p:spTree>
    <p:extLst>
      <p:ext uri="{BB962C8B-B14F-4D97-AF65-F5344CB8AC3E}">
        <p14:creationId xmlns:p14="http://schemas.microsoft.com/office/powerpoint/2010/main" val="371490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63863-DA69-5E3C-41E6-74B34B4EF504}"/>
              </a:ext>
            </a:extLst>
          </p:cNvPr>
          <p:cNvSpPr>
            <a:spLocks noGrp="1"/>
          </p:cNvSpPr>
          <p:nvPr>
            <p:ph type="title"/>
          </p:nvPr>
        </p:nvSpPr>
        <p:spPr>
          <a:xfrm>
            <a:off x="8141110" y="639098"/>
            <a:ext cx="3401961" cy="3494790"/>
          </a:xfrm>
        </p:spPr>
        <p:txBody>
          <a:bodyPr vert="horz" lIns="91440" tIns="45720" rIns="91440" bIns="45720" rtlCol="0" anchor="b">
            <a:noAutofit/>
          </a:bodyPr>
          <a:lstStyle/>
          <a:p>
            <a:r>
              <a:rPr lang="en-US" sz="4000" dirty="0">
                <a:solidFill>
                  <a:schemeClr val="tx1">
                    <a:lumMod val="85000"/>
                    <a:lumOff val="15000"/>
                  </a:schemeClr>
                </a:solidFill>
              </a:rPr>
              <a:t>The Professional Standards Framework (PSF)</a:t>
            </a:r>
          </a:p>
        </p:txBody>
      </p:sp>
      <p:pic>
        <p:nvPicPr>
          <p:cNvPr id="4" name="Content Placeholder 3">
            <a:extLst>
              <a:ext uri="{FF2B5EF4-FFF2-40B4-BE49-F238E27FC236}">
                <a16:creationId xmlns:a16="http://schemas.microsoft.com/office/drawing/2014/main" id="{B0C359EB-5009-161F-93D3-3000BFD71EE2}"/>
              </a:ext>
            </a:extLst>
          </p:cNvPr>
          <p:cNvPicPr>
            <a:picLocks noGrp="1" noChangeAspect="1"/>
          </p:cNvPicPr>
          <p:nvPr>
            <p:ph idx="1"/>
          </p:nvPr>
        </p:nvPicPr>
        <p:blipFill>
          <a:blip r:embed="rId2"/>
          <a:stretch>
            <a:fillRect/>
          </a:stretch>
        </p:blipFill>
        <p:spPr>
          <a:xfrm>
            <a:off x="98834" y="-205126"/>
            <a:ext cx="7393345" cy="6949746"/>
          </a:xfrm>
          <a:prstGeom prst="rect">
            <a:avLst/>
          </a:prstGeom>
        </p:spPr>
      </p:pic>
      <p:cxnSp>
        <p:nvCxnSpPr>
          <p:cNvPr id="20" name="Straight Connector 19">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68662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7E326-153C-B5C7-F4D1-0BBEF0A9D2FF}"/>
              </a:ext>
            </a:extLst>
          </p:cNvPr>
          <p:cNvSpPr>
            <a:spLocks noGrp="1"/>
          </p:cNvSpPr>
          <p:nvPr>
            <p:ph type="title"/>
          </p:nvPr>
        </p:nvSpPr>
        <p:spPr/>
        <p:txBody>
          <a:bodyPr/>
          <a:lstStyle/>
          <a:p>
            <a:r>
              <a:rPr lang="en-GB" dirty="0"/>
              <a:t>Dimensions</a:t>
            </a:r>
          </a:p>
        </p:txBody>
      </p:sp>
      <p:sp>
        <p:nvSpPr>
          <p:cNvPr id="3" name="Content Placeholder 2">
            <a:extLst>
              <a:ext uri="{FF2B5EF4-FFF2-40B4-BE49-F238E27FC236}">
                <a16:creationId xmlns:a16="http://schemas.microsoft.com/office/drawing/2014/main" id="{9EE3FC0F-675F-1546-451B-49A1C4C0A904}"/>
              </a:ext>
            </a:extLst>
          </p:cNvPr>
          <p:cNvSpPr>
            <a:spLocks noGrp="1"/>
          </p:cNvSpPr>
          <p:nvPr>
            <p:ph idx="1"/>
          </p:nvPr>
        </p:nvSpPr>
        <p:spPr/>
        <p:txBody>
          <a:bodyPr>
            <a:normAutofit lnSpcReduction="10000"/>
          </a:bodyPr>
          <a:lstStyle/>
          <a:p>
            <a:pPr>
              <a:buFont typeface="Arial" panose="020B0604020202020204" pitchFamily="34" charset="0"/>
              <a:buChar char="•"/>
            </a:pPr>
            <a:r>
              <a:rPr lang="en-GB" sz="2400" dirty="0"/>
              <a:t>15 statements which inform and describe practice. </a:t>
            </a:r>
          </a:p>
          <a:p>
            <a:pPr>
              <a:buFont typeface="Arial" panose="020B0604020202020204" pitchFamily="34" charset="0"/>
              <a:buChar char="•"/>
            </a:pPr>
            <a:r>
              <a:rPr lang="en-GB" sz="2400" dirty="0"/>
              <a:t>They are arranged as three related sets of five:</a:t>
            </a:r>
          </a:p>
          <a:p>
            <a:pPr lvl="1">
              <a:buClr>
                <a:schemeClr val="accent1"/>
              </a:buClr>
              <a:buFont typeface="Arial" panose="020B0604020202020204" pitchFamily="34" charset="0"/>
              <a:buChar char="•"/>
            </a:pPr>
            <a:r>
              <a:rPr lang="en-GB" sz="2400" dirty="0"/>
              <a:t>Professional Values,</a:t>
            </a:r>
          </a:p>
          <a:p>
            <a:pPr lvl="1">
              <a:buClr>
                <a:schemeClr val="accent1"/>
              </a:buClr>
              <a:buFont typeface="Arial" panose="020B0604020202020204" pitchFamily="34" charset="0"/>
              <a:buChar char="•"/>
            </a:pPr>
            <a:r>
              <a:rPr lang="en-GB" sz="2400" dirty="0"/>
              <a:t>Core Knowledge and</a:t>
            </a:r>
          </a:p>
          <a:p>
            <a:pPr lvl="1">
              <a:buClr>
                <a:schemeClr val="accent1"/>
              </a:buClr>
              <a:buFont typeface="Arial" panose="020B0604020202020204" pitchFamily="34" charset="0"/>
              <a:buChar char="•"/>
            </a:pPr>
            <a:r>
              <a:rPr lang="en-GB" sz="2400" dirty="0"/>
              <a:t>Areas of Activity. </a:t>
            </a:r>
          </a:p>
          <a:p>
            <a:pPr>
              <a:buFont typeface="Arial" panose="020B0604020202020204" pitchFamily="34" charset="0"/>
              <a:buChar char="•"/>
            </a:pPr>
            <a:r>
              <a:rPr lang="en-GB" sz="2400" dirty="0"/>
              <a:t>Each set of Dimensions has its own stem statement. </a:t>
            </a:r>
          </a:p>
          <a:p>
            <a:pPr>
              <a:buFont typeface="Arial" panose="020B0604020202020204" pitchFamily="34" charset="0"/>
              <a:buChar char="•"/>
            </a:pPr>
            <a:r>
              <a:rPr lang="en-GB" sz="2400" dirty="0"/>
              <a:t>Essential to professional practice, these identify what professionals do to enable high-quality teaching and/or support of learning in higher education.</a:t>
            </a:r>
          </a:p>
          <a:p>
            <a:endParaRPr lang="en-GB" dirty="0"/>
          </a:p>
        </p:txBody>
      </p:sp>
    </p:spTree>
    <p:extLst>
      <p:ext uri="{BB962C8B-B14F-4D97-AF65-F5344CB8AC3E}">
        <p14:creationId xmlns:p14="http://schemas.microsoft.com/office/powerpoint/2010/main" val="3647804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6AF87-B403-4F63-D902-19087B4C0887}"/>
              </a:ext>
            </a:extLst>
          </p:cNvPr>
          <p:cNvSpPr>
            <a:spLocks noGrp="1"/>
          </p:cNvSpPr>
          <p:nvPr>
            <p:ph type="title"/>
          </p:nvPr>
        </p:nvSpPr>
        <p:spPr/>
        <p:txBody>
          <a:bodyPr/>
          <a:lstStyle/>
          <a:p>
            <a:r>
              <a:rPr lang="en-GB" dirty="0"/>
              <a:t>The three sets</a:t>
            </a:r>
          </a:p>
        </p:txBody>
      </p:sp>
      <p:sp>
        <p:nvSpPr>
          <p:cNvPr id="3" name="Content Placeholder 2">
            <a:extLst>
              <a:ext uri="{FF2B5EF4-FFF2-40B4-BE49-F238E27FC236}">
                <a16:creationId xmlns:a16="http://schemas.microsoft.com/office/drawing/2014/main" id="{930C68A9-4AC7-CFCB-31E5-3FCB8759D855}"/>
              </a:ext>
            </a:extLst>
          </p:cNvPr>
          <p:cNvSpPr>
            <a:spLocks noGrp="1"/>
          </p:cNvSpPr>
          <p:nvPr>
            <p:ph idx="1"/>
          </p:nvPr>
        </p:nvSpPr>
        <p:spPr/>
        <p:txBody>
          <a:bodyPr>
            <a:noAutofit/>
          </a:bodyPr>
          <a:lstStyle/>
          <a:p>
            <a:pPr>
              <a:buFont typeface="Arial" panose="020B0604020202020204" pitchFamily="34" charset="0"/>
              <a:buChar char="•"/>
            </a:pPr>
            <a:r>
              <a:rPr lang="en-GB" sz="2400" dirty="0"/>
              <a:t>Professional Values: underpin all forms of Core Knowledge and Areas of Activity. They are the foundation of professional practice.</a:t>
            </a:r>
          </a:p>
          <a:p>
            <a:pPr>
              <a:buFont typeface="Arial" panose="020B0604020202020204" pitchFamily="34" charset="0"/>
              <a:buChar char="•"/>
            </a:pPr>
            <a:r>
              <a:rPr lang="en-GB" sz="2400" dirty="0"/>
              <a:t>Core Knowledge: informed by the Professional Values, representing key forms of knowledge required to undertake the Areas of Activity. There are multiple and diverse forms of knowledge which are connected to and shaped by communities and contexts. </a:t>
            </a:r>
          </a:p>
          <a:p>
            <a:pPr>
              <a:buFont typeface="Arial" panose="020B0604020202020204" pitchFamily="34" charset="0"/>
              <a:buChar char="•"/>
            </a:pPr>
            <a:r>
              <a:rPr lang="en-GB" sz="2400" dirty="0"/>
              <a:t>Areas of Activity: bring together the Professional Values and forms of Core Knowledge, showing the essential activities that support delivery of effective practice</a:t>
            </a:r>
          </a:p>
        </p:txBody>
      </p:sp>
    </p:spTree>
    <p:extLst>
      <p:ext uri="{BB962C8B-B14F-4D97-AF65-F5344CB8AC3E}">
        <p14:creationId xmlns:p14="http://schemas.microsoft.com/office/powerpoint/2010/main" val="33591490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8F7F4-B906-0064-06C0-30A34EE1B1E7}"/>
              </a:ext>
            </a:extLst>
          </p:cNvPr>
          <p:cNvSpPr>
            <a:spLocks noGrp="1"/>
          </p:cNvSpPr>
          <p:nvPr>
            <p:ph type="title"/>
          </p:nvPr>
        </p:nvSpPr>
        <p:spPr/>
        <p:txBody>
          <a:bodyPr/>
          <a:lstStyle/>
          <a:p>
            <a:r>
              <a:rPr lang="en-GB"/>
              <a:t>Areas of Activity (A)</a:t>
            </a:r>
          </a:p>
        </p:txBody>
      </p:sp>
      <p:sp>
        <p:nvSpPr>
          <p:cNvPr id="3" name="Content Placeholder 2">
            <a:extLst>
              <a:ext uri="{FF2B5EF4-FFF2-40B4-BE49-F238E27FC236}">
                <a16:creationId xmlns:a16="http://schemas.microsoft.com/office/drawing/2014/main" id="{47C3C1BF-01AB-634B-497C-9EBFF80FC5F0}"/>
              </a:ext>
            </a:extLst>
          </p:cNvPr>
          <p:cNvSpPr>
            <a:spLocks noGrp="1"/>
          </p:cNvSpPr>
          <p:nvPr>
            <p:ph idx="1"/>
          </p:nvPr>
        </p:nvSpPr>
        <p:spPr/>
        <p:txBody>
          <a:bodyPr>
            <a:normAutofit lnSpcReduction="10000"/>
          </a:bodyPr>
          <a:lstStyle/>
          <a:p>
            <a:pPr>
              <a:buFont typeface="Arial" panose="020B0604020202020204" pitchFamily="34" charset="0"/>
              <a:buChar char="•"/>
            </a:pPr>
            <a:r>
              <a:rPr lang="en-GB" sz="2400"/>
              <a:t>In your context, demonstrate that you:</a:t>
            </a:r>
          </a:p>
          <a:p>
            <a:pPr>
              <a:buFont typeface="Arial" panose="020B0604020202020204" pitchFamily="34" charset="0"/>
              <a:buChar char="•"/>
            </a:pPr>
            <a:r>
              <a:rPr lang="en-GB" sz="2400"/>
              <a:t>A1 design and plan learning activities and/or programmes </a:t>
            </a:r>
          </a:p>
          <a:p>
            <a:pPr>
              <a:buFont typeface="Arial" panose="020B0604020202020204" pitchFamily="34" charset="0"/>
              <a:buChar char="•"/>
            </a:pPr>
            <a:r>
              <a:rPr lang="en-GB" sz="2400"/>
              <a:t>A2 teach and/or support learning through appropriate approaches and environments </a:t>
            </a:r>
          </a:p>
          <a:p>
            <a:pPr>
              <a:buFont typeface="Arial" panose="020B0604020202020204" pitchFamily="34" charset="0"/>
              <a:buChar char="•"/>
            </a:pPr>
            <a:r>
              <a:rPr lang="en-GB" sz="2400"/>
              <a:t>A3 assess and give feedback for learning </a:t>
            </a:r>
          </a:p>
          <a:p>
            <a:pPr>
              <a:buFont typeface="Arial" panose="020B0604020202020204" pitchFamily="34" charset="0"/>
              <a:buChar char="•"/>
            </a:pPr>
            <a:r>
              <a:rPr lang="en-GB" sz="2400"/>
              <a:t>A4 support and guide learners </a:t>
            </a:r>
          </a:p>
          <a:p>
            <a:pPr>
              <a:buFont typeface="Arial" panose="020B0604020202020204" pitchFamily="34" charset="0"/>
              <a:buChar char="•"/>
            </a:pPr>
            <a:r>
              <a:rPr lang="en-GB" sz="2400"/>
              <a:t>A5 enhance practice through own continuing professional development</a:t>
            </a:r>
          </a:p>
          <a:p>
            <a:endParaRPr lang="en-GB"/>
          </a:p>
        </p:txBody>
      </p:sp>
    </p:spTree>
    <p:extLst>
      <p:ext uri="{BB962C8B-B14F-4D97-AF65-F5344CB8AC3E}">
        <p14:creationId xmlns:p14="http://schemas.microsoft.com/office/powerpoint/2010/main" val="3582146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71A9-4DC5-6868-9A6C-06C81E849C2F}"/>
              </a:ext>
            </a:extLst>
          </p:cNvPr>
          <p:cNvSpPr>
            <a:spLocks noGrp="1"/>
          </p:cNvSpPr>
          <p:nvPr>
            <p:ph type="title"/>
          </p:nvPr>
        </p:nvSpPr>
        <p:spPr/>
        <p:txBody>
          <a:bodyPr/>
          <a:lstStyle/>
          <a:p>
            <a:r>
              <a:rPr lang="en-GB"/>
              <a:t>Core Knowledge (K)</a:t>
            </a:r>
          </a:p>
        </p:txBody>
      </p:sp>
      <p:sp>
        <p:nvSpPr>
          <p:cNvPr id="3" name="Content Placeholder 2">
            <a:extLst>
              <a:ext uri="{FF2B5EF4-FFF2-40B4-BE49-F238E27FC236}">
                <a16:creationId xmlns:a16="http://schemas.microsoft.com/office/drawing/2014/main" id="{DE6FF954-37AD-7AB9-ED64-86A23C1EC032}"/>
              </a:ext>
            </a:extLst>
          </p:cNvPr>
          <p:cNvSpPr>
            <a:spLocks noGrp="1"/>
          </p:cNvSpPr>
          <p:nvPr>
            <p:ph idx="1"/>
          </p:nvPr>
        </p:nvSpPr>
        <p:spPr>
          <a:xfrm>
            <a:off x="1067592" y="1850902"/>
            <a:ext cx="10058400" cy="4127046"/>
          </a:xfrm>
        </p:spPr>
        <p:txBody>
          <a:bodyPr vert="horz" lIns="0" tIns="45720" rIns="0" bIns="45720" rtlCol="0" anchor="t">
            <a:noAutofit/>
          </a:bodyPr>
          <a:lstStyle/>
          <a:p>
            <a:pPr>
              <a:buFont typeface="Arial" panose="020B0604020202020204" pitchFamily="34" charset="0"/>
              <a:buChar char="•"/>
            </a:pPr>
            <a:r>
              <a:rPr lang="en-GB" sz="2400"/>
              <a:t>In your context, apply knowledge of:</a:t>
            </a:r>
          </a:p>
          <a:p>
            <a:pPr>
              <a:buFont typeface="Arial" panose="020B0604020202020204" pitchFamily="34" charset="0"/>
              <a:buChar char="•"/>
            </a:pPr>
            <a:r>
              <a:rPr lang="en-GB" sz="2400"/>
              <a:t>K1 how learners learn, generally and within specific subjects </a:t>
            </a:r>
          </a:p>
          <a:p>
            <a:pPr>
              <a:buFont typeface="Arial" panose="020B0604020202020204" pitchFamily="34" charset="0"/>
              <a:buChar char="•"/>
            </a:pPr>
            <a:r>
              <a:rPr lang="en-GB" sz="2400"/>
              <a:t>K2 approaches to teaching and/or supporting learning, appropriate for subjects and level of study </a:t>
            </a:r>
          </a:p>
          <a:p>
            <a:pPr>
              <a:buFont typeface="Arial" panose="020B0604020202020204" pitchFamily="34" charset="0"/>
              <a:buChar char="•"/>
            </a:pPr>
            <a:r>
              <a:rPr lang="en-GB" sz="2400"/>
              <a:t>K3 critical evaluation as a basis for effective practice </a:t>
            </a:r>
          </a:p>
          <a:p>
            <a:pPr>
              <a:buFont typeface="Arial" panose="020B0604020202020204" pitchFamily="34" charset="0"/>
              <a:buChar char="•"/>
            </a:pPr>
            <a:r>
              <a:rPr lang="en-GB" sz="2400"/>
              <a:t>K4 appropriate use of digital and/or other technologies, and resources for learning </a:t>
            </a:r>
          </a:p>
          <a:p>
            <a:pPr>
              <a:buFont typeface="Arial" panose="020B0604020202020204" pitchFamily="34" charset="0"/>
              <a:buChar char="•"/>
            </a:pPr>
            <a:r>
              <a:rPr lang="en-GB" sz="2400"/>
              <a:t>K5 requirements for quality assurance and enhancement, and their implications for practice</a:t>
            </a:r>
          </a:p>
        </p:txBody>
      </p:sp>
    </p:spTree>
    <p:extLst>
      <p:ext uri="{BB962C8B-B14F-4D97-AF65-F5344CB8AC3E}">
        <p14:creationId xmlns:p14="http://schemas.microsoft.com/office/powerpoint/2010/main" val="2326449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BBD90-BB38-E16B-0BC3-0F1D38B19798}"/>
              </a:ext>
            </a:extLst>
          </p:cNvPr>
          <p:cNvSpPr>
            <a:spLocks noGrp="1"/>
          </p:cNvSpPr>
          <p:nvPr>
            <p:ph type="title"/>
          </p:nvPr>
        </p:nvSpPr>
        <p:spPr/>
        <p:txBody>
          <a:bodyPr/>
          <a:lstStyle/>
          <a:p>
            <a:r>
              <a:rPr lang="en-GB"/>
              <a:t>Professional Values (V)</a:t>
            </a:r>
          </a:p>
        </p:txBody>
      </p:sp>
      <p:sp>
        <p:nvSpPr>
          <p:cNvPr id="3" name="Content Placeholder 2">
            <a:extLst>
              <a:ext uri="{FF2B5EF4-FFF2-40B4-BE49-F238E27FC236}">
                <a16:creationId xmlns:a16="http://schemas.microsoft.com/office/drawing/2014/main" id="{BAF0E300-0582-853F-020F-8C6647ED45ED}"/>
              </a:ext>
            </a:extLst>
          </p:cNvPr>
          <p:cNvSpPr>
            <a:spLocks noGrp="1"/>
          </p:cNvSpPr>
          <p:nvPr>
            <p:ph idx="1"/>
          </p:nvPr>
        </p:nvSpPr>
        <p:spPr>
          <a:xfrm>
            <a:off x="1097280" y="1850902"/>
            <a:ext cx="10058400" cy="4483306"/>
          </a:xfrm>
        </p:spPr>
        <p:txBody>
          <a:bodyPr vert="horz" lIns="0" tIns="45720" rIns="0" bIns="45720" rtlCol="0" anchor="t">
            <a:noAutofit/>
          </a:bodyPr>
          <a:lstStyle/>
          <a:p>
            <a:pPr>
              <a:buFont typeface="Arial" panose="020B0604020202020204" pitchFamily="34" charset="0"/>
              <a:buChar char="•"/>
            </a:pPr>
            <a:r>
              <a:rPr lang="en-GB" sz="2400"/>
              <a:t>In your context, show how you:</a:t>
            </a:r>
          </a:p>
          <a:p>
            <a:pPr>
              <a:buFont typeface="Arial" panose="020B0604020202020204" pitchFamily="34" charset="0"/>
              <a:buChar char="•"/>
            </a:pPr>
            <a:r>
              <a:rPr lang="en-GB" sz="2400"/>
              <a:t>V1 respect individual learners and diverse groups of learners </a:t>
            </a:r>
          </a:p>
          <a:p>
            <a:pPr>
              <a:buFont typeface="Arial" panose="020B0604020202020204" pitchFamily="34" charset="0"/>
              <a:buChar char="•"/>
            </a:pPr>
            <a:r>
              <a:rPr lang="en-GB" sz="2400"/>
              <a:t>V2 promote engagement in learning and equity of opportunity for all to reach their potential</a:t>
            </a:r>
          </a:p>
          <a:p>
            <a:pPr>
              <a:buFont typeface="Arial" panose="020B0604020202020204" pitchFamily="34" charset="0"/>
              <a:buChar char="•"/>
            </a:pPr>
            <a:r>
              <a:rPr lang="en-GB" sz="2400"/>
              <a:t>V3 use scholarship, or research, or professional learning, or other evidence-informed approaches as a basis for effective practice </a:t>
            </a:r>
          </a:p>
          <a:p>
            <a:pPr>
              <a:buFont typeface="Arial" panose="020B0604020202020204" pitchFamily="34" charset="0"/>
              <a:buChar char="•"/>
            </a:pPr>
            <a:r>
              <a:rPr lang="en-GB" sz="2400"/>
              <a:t>V4 respond to the wider context in which higher education operates, recognising implications for practice </a:t>
            </a:r>
          </a:p>
          <a:p>
            <a:pPr>
              <a:buFont typeface="Arial" panose="020B0604020202020204" pitchFamily="34" charset="0"/>
              <a:buChar char="•"/>
            </a:pPr>
            <a:r>
              <a:rPr lang="en-GB" sz="2400"/>
              <a:t>V5 collaborate with others to enhance practice</a:t>
            </a:r>
          </a:p>
        </p:txBody>
      </p:sp>
    </p:spTree>
    <p:extLst>
      <p:ext uri="{BB962C8B-B14F-4D97-AF65-F5344CB8AC3E}">
        <p14:creationId xmlns:p14="http://schemas.microsoft.com/office/powerpoint/2010/main" val="2723517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8A9B3-D7F5-0134-CE7B-4EE60810ACAC}"/>
              </a:ext>
            </a:extLst>
          </p:cNvPr>
          <p:cNvSpPr>
            <a:spLocks noGrp="1"/>
          </p:cNvSpPr>
          <p:nvPr>
            <p:ph type="title"/>
          </p:nvPr>
        </p:nvSpPr>
        <p:spPr/>
        <p:txBody>
          <a:bodyPr/>
          <a:lstStyle/>
          <a:p>
            <a:r>
              <a:rPr lang="en-GB"/>
              <a:t>Descriptors</a:t>
            </a:r>
          </a:p>
        </p:txBody>
      </p:sp>
      <p:sp>
        <p:nvSpPr>
          <p:cNvPr id="3" name="Content Placeholder 2">
            <a:extLst>
              <a:ext uri="{FF2B5EF4-FFF2-40B4-BE49-F238E27FC236}">
                <a16:creationId xmlns:a16="http://schemas.microsoft.com/office/drawing/2014/main" id="{FF639136-F7EF-E463-CA8F-452411E78E0E}"/>
              </a:ext>
            </a:extLst>
          </p:cNvPr>
          <p:cNvSpPr>
            <a:spLocks noGrp="1"/>
          </p:cNvSpPr>
          <p:nvPr>
            <p:ph idx="1"/>
          </p:nvPr>
        </p:nvSpPr>
        <p:spPr/>
        <p:txBody>
          <a:bodyPr vert="horz" lIns="0" tIns="45720" rIns="0" bIns="45720" rtlCol="0" anchor="t">
            <a:normAutofit lnSpcReduction="10000"/>
          </a:bodyPr>
          <a:lstStyle/>
          <a:p>
            <a:pPr>
              <a:buFont typeface="Arial" panose="020B0604020202020204" pitchFamily="34" charset="0"/>
              <a:buChar char="•"/>
            </a:pPr>
            <a:r>
              <a:rPr lang="en-GB" sz="2400"/>
              <a:t>Linked to achieving HEA accreditation.</a:t>
            </a:r>
          </a:p>
          <a:p>
            <a:pPr>
              <a:buFont typeface="Arial" panose="020B0604020202020204" pitchFamily="34" charset="0"/>
              <a:buChar char="•"/>
            </a:pPr>
            <a:r>
              <a:rPr lang="en-GB" sz="2400"/>
              <a:t>Four Descriptors, each consist of an introduction and a set of three criteria statements.</a:t>
            </a:r>
          </a:p>
          <a:p>
            <a:pPr>
              <a:buFont typeface="Arial" panose="020B0604020202020204" pitchFamily="34" charset="0"/>
              <a:buChar char="•"/>
            </a:pPr>
            <a:r>
              <a:rPr lang="en-GB" sz="2400"/>
              <a:t>These define the key characteristics of four broad categories of practice. Incorporating the Dimensions.</a:t>
            </a:r>
          </a:p>
          <a:p>
            <a:pPr>
              <a:buFont typeface="Arial" panose="020B0604020202020204" pitchFamily="34" charset="0"/>
              <a:buChar char="•"/>
            </a:pPr>
            <a:r>
              <a:rPr lang="en-GB" sz="2400"/>
              <a:t>Each Descriptor identifies the extent of practice required to meet it and recognises the variety of practice and roles undertaken by professionals who teach and/or support learning</a:t>
            </a:r>
            <a:r>
              <a:rPr lang="en-GB"/>
              <a:t>.</a:t>
            </a:r>
          </a:p>
        </p:txBody>
      </p:sp>
    </p:spTree>
    <p:extLst>
      <p:ext uri="{BB962C8B-B14F-4D97-AF65-F5344CB8AC3E}">
        <p14:creationId xmlns:p14="http://schemas.microsoft.com/office/powerpoint/2010/main" val="632789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A23FD-083B-D856-3B34-ED214EA201EC}"/>
              </a:ext>
            </a:extLst>
          </p:cNvPr>
          <p:cNvSpPr>
            <a:spLocks noGrp="1"/>
          </p:cNvSpPr>
          <p:nvPr>
            <p:ph type="title"/>
          </p:nvPr>
        </p:nvSpPr>
        <p:spPr/>
        <p:txBody>
          <a:bodyPr/>
          <a:lstStyle/>
          <a:p>
            <a:r>
              <a:rPr lang="en-GB" dirty="0"/>
              <a:t>What are Descriptors? </a:t>
            </a:r>
          </a:p>
        </p:txBody>
      </p:sp>
      <p:sp>
        <p:nvSpPr>
          <p:cNvPr id="3" name="Content Placeholder 2">
            <a:extLst>
              <a:ext uri="{FF2B5EF4-FFF2-40B4-BE49-F238E27FC236}">
                <a16:creationId xmlns:a16="http://schemas.microsoft.com/office/drawing/2014/main" id="{794AE6B5-D316-A3C7-86D0-5FD73B451D45}"/>
              </a:ext>
            </a:extLst>
          </p:cNvPr>
          <p:cNvSpPr>
            <a:spLocks noGrp="1"/>
          </p:cNvSpPr>
          <p:nvPr>
            <p:ph idx="1"/>
          </p:nvPr>
        </p:nvSpPr>
        <p:spPr>
          <a:xfrm>
            <a:off x="1097280" y="2108201"/>
            <a:ext cx="10474234" cy="4129313"/>
          </a:xfrm>
        </p:spPr>
        <p:txBody>
          <a:bodyPr>
            <a:normAutofit/>
          </a:bodyPr>
          <a:lstStyle/>
          <a:p>
            <a:pPr>
              <a:buFont typeface="Arial" panose="020B0604020202020204" pitchFamily="34" charset="0"/>
              <a:buChar char="•"/>
            </a:pPr>
            <a:r>
              <a:rPr lang="en-GB" sz="2400" dirty="0"/>
              <a:t>Four Descriptors, each consist of an introduction and a set of three criteria statements. </a:t>
            </a:r>
          </a:p>
          <a:p>
            <a:pPr>
              <a:buFont typeface="Arial" panose="020B0604020202020204" pitchFamily="34" charset="0"/>
              <a:buChar char="•"/>
            </a:pPr>
            <a:r>
              <a:rPr lang="en-GB" sz="2400" dirty="0"/>
              <a:t>These define the key characteristics of four broad categories of practice. Incorporating the Dimensions, each Descriptor identifies the extent of practice required to meet it and recognises the variety of practice and roles undertaken by professionals who teach and/or support learning. </a:t>
            </a:r>
          </a:p>
          <a:p>
            <a:pPr>
              <a:buFont typeface="Arial" panose="020B0604020202020204" pitchFamily="34" charset="0"/>
              <a:buChar char="•"/>
            </a:pPr>
            <a:r>
              <a:rPr lang="en-GB" sz="2400" dirty="0"/>
              <a:t>Individuals use the Descriptors to plan their development and evidence their practice to achieve professional recognition. </a:t>
            </a:r>
          </a:p>
        </p:txBody>
      </p:sp>
    </p:spTree>
    <p:extLst>
      <p:ext uri="{BB962C8B-B14F-4D97-AF65-F5344CB8AC3E}">
        <p14:creationId xmlns:p14="http://schemas.microsoft.com/office/powerpoint/2010/main" val="42193838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CFE0C-E8E8-73D8-77C5-795117EF83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A70D20-2535-969D-AD57-DC60237D5382}"/>
              </a:ext>
            </a:extLst>
          </p:cNvPr>
          <p:cNvSpPr>
            <a:spLocks noGrp="1"/>
          </p:cNvSpPr>
          <p:nvPr>
            <p:ph idx="1"/>
          </p:nvPr>
        </p:nvSpPr>
        <p:spPr/>
        <p:txBody>
          <a:bodyPr/>
          <a:lstStyle/>
          <a:p>
            <a:pPr>
              <a:buFont typeface="Arial" panose="020B0604020202020204" pitchFamily="34" charset="0"/>
              <a:buChar char="•"/>
            </a:pPr>
            <a:r>
              <a:rPr lang="en-GB" sz="2400" dirty="0"/>
              <a:t>Institutions use the Descriptors as a basis for initial and continuing professional development and recognition programmes, to inform career/ progression pathways and support talent development. </a:t>
            </a:r>
          </a:p>
          <a:p>
            <a:pPr>
              <a:buFont typeface="Arial" panose="020B0604020202020204" pitchFamily="34" charset="0"/>
              <a:buChar char="•"/>
            </a:pPr>
            <a:r>
              <a:rPr lang="en-GB" sz="2400" dirty="0"/>
              <a:t>Professional organisations use the Descriptors as a basis for activities and recognition frameworks that support the professional development of individuals and institutions</a:t>
            </a:r>
          </a:p>
          <a:p>
            <a:endParaRPr lang="en-GB" dirty="0"/>
          </a:p>
        </p:txBody>
      </p:sp>
    </p:spTree>
    <p:extLst>
      <p:ext uri="{BB962C8B-B14F-4D97-AF65-F5344CB8AC3E}">
        <p14:creationId xmlns:p14="http://schemas.microsoft.com/office/powerpoint/2010/main" val="3653918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49A39-EC5B-40C9-61DB-3FD282E6C6DB}"/>
              </a:ext>
            </a:extLst>
          </p:cNvPr>
          <p:cNvSpPr>
            <a:spLocks noGrp="1"/>
          </p:cNvSpPr>
          <p:nvPr>
            <p:ph type="title"/>
          </p:nvPr>
        </p:nvSpPr>
        <p:spPr>
          <a:xfrm>
            <a:off x="878911" y="643468"/>
            <a:ext cx="3177847" cy="1674180"/>
          </a:xfrm>
        </p:spPr>
        <p:txBody>
          <a:bodyPr vert="horz" lIns="91440" tIns="45720" rIns="91440" bIns="45720" rtlCol="0" anchor="b">
            <a:normAutofit/>
          </a:bodyPr>
          <a:lstStyle/>
          <a:p>
            <a:r>
              <a:rPr lang="en-US" dirty="0"/>
              <a:t>Descriptor 1</a:t>
            </a:r>
          </a:p>
        </p:txBody>
      </p:sp>
      <p:cxnSp>
        <p:nvCxnSpPr>
          <p:cNvPr id="14" name="Straight Connector 13">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A4FF5CA-C866-5E3E-127C-B9E113686488}"/>
              </a:ext>
            </a:extLst>
          </p:cNvPr>
          <p:cNvSpPr txBox="1"/>
          <p:nvPr/>
        </p:nvSpPr>
        <p:spPr>
          <a:xfrm>
            <a:off x="858064" y="2639380"/>
            <a:ext cx="4469450" cy="3229714"/>
          </a:xfrm>
          <a:prstGeom prst="rect">
            <a:avLst/>
          </a:prstGeom>
        </p:spPr>
        <p:txBody>
          <a:bodyPr vert="horz" lIns="0" tIns="45720" rIns="0" bIns="45720" rtlCol="0">
            <a:noAutofit/>
          </a:bodyPr>
          <a:lstStyle/>
          <a:p>
            <a:pPr marL="90000" indent="-90000">
              <a:spcAft>
                <a:spcPts val="600"/>
              </a:spcAft>
              <a:buClr>
                <a:schemeClr val="accent1"/>
              </a:buClr>
              <a:buFont typeface="Arial" panose="020B0604020202020204" pitchFamily="34" charset="0"/>
              <a:buChar char="•"/>
            </a:pPr>
            <a:r>
              <a:rPr lang="en-US" sz="2400" dirty="0">
                <a:solidFill>
                  <a:schemeClr val="tx1">
                    <a:lumMod val="75000"/>
                    <a:lumOff val="25000"/>
                  </a:schemeClr>
                </a:solidFill>
              </a:rPr>
              <a:t>D1 is suitable for individuals whose practice enables them to evidence some Dimensions. Effectiveness of practice in teaching and/or support of learning is demonstrated through evidence of:</a:t>
            </a:r>
          </a:p>
        </p:txBody>
      </p:sp>
      <p:pic>
        <p:nvPicPr>
          <p:cNvPr id="5" name="Content Placeholder 4">
            <a:extLst>
              <a:ext uri="{FF2B5EF4-FFF2-40B4-BE49-F238E27FC236}">
                <a16:creationId xmlns:a16="http://schemas.microsoft.com/office/drawing/2014/main" id="{706D361D-C56C-0626-6256-75671A9BA954}"/>
              </a:ext>
            </a:extLst>
          </p:cNvPr>
          <p:cNvPicPr>
            <a:picLocks noGrp="1" noChangeAspect="1"/>
          </p:cNvPicPr>
          <p:nvPr>
            <p:ph idx="1"/>
          </p:nvPr>
        </p:nvPicPr>
        <p:blipFill>
          <a:blip r:embed="rId2"/>
          <a:stretch>
            <a:fillRect/>
          </a:stretch>
        </p:blipFill>
        <p:spPr>
          <a:xfrm>
            <a:off x="5327514" y="643466"/>
            <a:ext cx="5544425" cy="5225621"/>
          </a:xfrm>
          <a:prstGeom prst="rect">
            <a:avLst/>
          </a:prstGeom>
        </p:spPr>
      </p:pic>
      <p:sp>
        <p:nvSpPr>
          <p:cNvPr id="16" name="Rectangle 15">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9" name="Picture 8">
            <a:extLst>
              <a:ext uri="{FF2B5EF4-FFF2-40B4-BE49-F238E27FC236}">
                <a16:creationId xmlns:a16="http://schemas.microsoft.com/office/drawing/2014/main" id="{8E1D16A3-E80D-8C98-9BE5-4AA5834EC28E}"/>
              </a:ext>
            </a:extLst>
          </p:cNvPr>
          <p:cNvPicPr>
            <a:picLocks noChangeAspect="1"/>
          </p:cNvPicPr>
          <p:nvPr/>
        </p:nvPicPr>
        <p:blipFill>
          <a:blip r:embed="rId3"/>
          <a:stretch>
            <a:fillRect/>
          </a:stretch>
        </p:blipFill>
        <p:spPr>
          <a:xfrm>
            <a:off x="6980432" y="5806309"/>
            <a:ext cx="2367705" cy="408225"/>
          </a:xfrm>
          <a:prstGeom prst="rect">
            <a:avLst/>
          </a:prstGeom>
        </p:spPr>
      </p:pic>
    </p:spTree>
    <p:extLst>
      <p:ext uri="{BB962C8B-B14F-4D97-AF65-F5344CB8AC3E}">
        <p14:creationId xmlns:p14="http://schemas.microsoft.com/office/powerpoint/2010/main" val="246160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B8C43-A3E4-732D-9942-0279C13C2FC8}"/>
              </a:ext>
            </a:extLst>
          </p:cNvPr>
          <p:cNvSpPr>
            <a:spLocks noGrp="1"/>
          </p:cNvSpPr>
          <p:nvPr>
            <p:ph type="title"/>
          </p:nvPr>
        </p:nvSpPr>
        <p:spPr>
          <a:xfrm>
            <a:off x="6411685" y="634946"/>
            <a:ext cx="5127171" cy="1450757"/>
          </a:xfrm>
        </p:spPr>
        <p:txBody>
          <a:bodyPr>
            <a:normAutofit/>
          </a:bodyPr>
          <a:lstStyle/>
          <a:p>
            <a:r>
              <a:rPr lang="en-GB" dirty="0"/>
              <a:t>Descriptor 2</a:t>
            </a:r>
          </a:p>
        </p:txBody>
      </p:sp>
      <p:pic>
        <p:nvPicPr>
          <p:cNvPr id="5" name="Picture 4">
            <a:extLst>
              <a:ext uri="{FF2B5EF4-FFF2-40B4-BE49-F238E27FC236}">
                <a16:creationId xmlns:a16="http://schemas.microsoft.com/office/drawing/2014/main" id="{441A1B4C-18EC-971C-A83D-9095EEF1AA78}"/>
              </a:ext>
            </a:extLst>
          </p:cNvPr>
          <p:cNvPicPr>
            <a:picLocks noChangeAspect="1"/>
          </p:cNvPicPr>
          <p:nvPr/>
        </p:nvPicPr>
        <p:blipFill>
          <a:blip r:embed="rId2"/>
          <a:stretch>
            <a:fillRect/>
          </a:stretch>
        </p:blipFill>
        <p:spPr>
          <a:xfrm>
            <a:off x="643192" y="762459"/>
            <a:ext cx="5115347" cy="5013040"/>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74517B-CE99-A67A-412C-2E5D1C17EB50}"/>
              </a:ext>
            </a:extLst>
          </p:cNvPr>
          <p:cNvSpPr>
            <a:spLocks noGrp="1"/>
          </p:cNvSpPr>
          <p:nvPr>
            <p:ph idx="1"/>
          </p:nvPr>
        </p:nvSpPr>
        <p:spPr>
          <a:xfrm>
            <a:off x="6411684" y="2407436"/>
            <a:ext cx="5127172" cy="3461658"/>
          </a:xfrm>
        </p:spPr>
        <p:txBody>
          <a:bodyPr>
            <a:normAutofit/>
          </a:bodyPr>
          <a:lstStyle/>
          <a:p>
            <a:pPr>
              <a:buFont typeface="Arial" panose="020B0604020202020204" pitchFamily="34" charset="0"/>
              <a:buChar char="•"/>
            </a:pPr>
            <a:r>
              <a:rPr lang="en-GB" sz="2400" dirty="0"/>
              <a:t>D2 is suitable for individuals whose practice with learners has breadth and depth, enabling them to evidence all Dimensions. Effectiveness of practice in teaching and/or support of high quality learning is demonstrated through evidence of</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E4B11251-7F12-77F5-9E1C-BED23A14F9B3}"/>
              </a:ext>
            </a:extLst>
          </p:cNvPr>
          <p:cNvPicPr>
            <a:picLocks noChangeAspect="1"/>
          </p:cNvPicPr>
          <p:nvPr/>
        </p:nvPicPr>
        <p:blipFill>
          <a:blip r:embed="rId3"/>
          <a:stretch>
            <a:fillRect/>
          </a:stretch>
        </p:blipFill>
        <p:spPr>
          <a:xfrm>
            <a:off x="1854362" y="5775499"/>
            <a:ext cx="2438464" cy="446326"/>
          </a:xfrm>
          <a:prstGeom prst="rect">
            <a:avLst/>
          </a:prstGeom>
        </p:spPr>
      </p:pic>
    </p:spTree>
    <p:extLst>
      <p:ext uri="{BB962C8B-B14F-4D97-AF65-F5344CB8AC3E}">
        <p14:creationId xmlns:p14="http://schemas.microsoft.com/office/powerpoint/2010/main" val="1788787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4480B-FAD6-567A-2150-3DE0CDB29530}"/>
              </a:ext>
            </a:extLst>
          </p:cNvPr>
          <p:cNvSpPr>
            <a:spLocks noGrp="1"/>
          </p:cNvSpPr>
          <p:nvPr>
            <p:ph type="title"/>
          </p:nvPr>
        </p:nvSpPr>
        <p:spPr/>
        <p:txBody>
          <a:bodyPr/>
          <a:lstStyle/>
          <a:p>
            <a:r>
              <a:rPr lang="en-GB" dirty="0"/>
              <a:t>Aligning your work to PSF</a:t>
            </a:r>
          </a:p>
        </p:txBody>
      </p:sp>
      <p:sp>
        <p:nvSpPr>
          <p:cNvPr id="3" name="Content Placeholder 2">
            <a:extLst>
              <a:ext uri="{FF2B5EF4-FFF2-40B4-BE49-F238E27FC236}">
                <a16:creationId xmlns:a16="http://schemas.microsoft.com/office/drawing/2014/main" id="{85C2410C-F95B-DD65-C45C-52A6B078FCF9}"/>
              </a:ext>
            </a:extLst>
          </p:cNvPr>
          <p:cNvSpPr>
            <a:spLocks noGrp="1"/>
          </p:cNvSpPr>
          <p:nvPr>
            <p:ph idx="1"/>
          </p:nvPr>
        </p:nvSpPr>
        <p:spPr/>
        <p:txBody>
          <a:bodyPr>
            <a:normAutofit/>
          </a:bodyPr>
          <a:lstStyle/>
          <a:p>
            <a:pPr>
              <a:buFont typeface="Arial" panose="020B0604020202020204" pitchFamily="34" charset="0"/>
              <a:buChar char="•"/>
            </a:pPr>
            <a:r>
              <a:rPr lang="en-GB" sz="2400" dirty="0"/>
              <a:t>You will be required to align your portfolio of evidence to the PSF in both modules</a:t>
            </a:r>
          </a:p>
          <a:p>
            <a:pPr>
              <a:buFont typeface="Arial" panose="020B0604020202020204" pitchFamily="34" charset="0"/>
              <a:buChar char="•"/>
            </a:pPr>
            <a:r>
              <a:rPr lang="en-GB" sz="2400" dirty="0"/>
              <a:t>Module 1 – UNHE7009 to Descriptor 1</a:t>
            </a:r>
          </a:p>
          <a:p>
            <a:pPr>
              <a:buFont typeface="Arial" panose="020B0604020202020204" pitchFamily="34" charset="0"/>
              <a:buChar char="•"/>
            </a:pPr>
            <a:r>
              <a:rPr lang="en-GB" sz="2400" dirty="0"/>
              <a:t>Module 3 – UNHE7010 to Descriptor 2</a:t>
            </a:r>
          </a:p>
        </p:txBody>
      </p:sp>
    </p:spTree>
    <p:extLst>
      <p:ext uri="{BB962C8B-B14F-4D97-AF65-F5344CB8AC3E}">
        <p14:creationId xmlns:p14="http://schemas.microsoft.com/office/powerpoint/2010/main" val="2503664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0B466-83E4-B0AB-1E7E-456B5E7D4C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5DE5651-160E-DA04-B5A3-084E174216A2}"/>
              </a:ext>
            </a:extLst>
          </p:cNvPr>
          <p:cNvSpPr>
            <a:spLocks noGrp="1"/>
          </p:cNvSpPr>
          <p:nvPr>
            <p:ph idx="1"/>
          </p:nvPr>
        </p:nvSpPr>
        <p:spPr/>
        <p:txBody>
          <a:bodyPr>
            <a:normAutofit/>
          </a:bodyPr>
          <a:lstStyle/>
          <a:p>
            <a:pPr>
              <a:buFont typeface="Arial" panose="020B0604020202020204" pitchFamily="34" charset="0"/>
              <a:buChar char="•"/>
            </a:pPr>
            <a:r>
              <a:rPr lang="en-GB" sz="2400" dirty="0"/>
              <a:t>Descriptor 3 - aligns with Advance HE recognition as Senior Fellow </a:t>
            </a:r>
          </a:p>
          <a:p>
            <a:pPr lvl="1">
              <a:buClr>
                <a:schemeClr val="accent1"/>
              </a:buClr>
              <a:buFont typeface="Arial" panose="020B0604020202020204" pitchFamily="34" charset="0"/>
              <a:buChar char="•"/>
            </a:pPr>
            <a:r>
              <a:rPr lang="en-GB" sz="2400" dirty="0"/>
              <a:t>suitable for individuals whose comprehensive understanding and effective practice provides a basis from which they lead or influence those who teach and/or support high-quality learning</a:t>
            </a:r>
          </a:p>
          <a:p>
            <a:pPr>
              <a:buFont typeface="Arial" panose="020B0604020202020204" pitchFamily="34" charset="0"/>
              <a:buChar char="•"/>
            </a:pPr>
            <a:r>
              <a:rPr lang="en-GB" sz="2400" dirty="0"/>
              <a:t>Descriptor 4 - aligns with Advance HE recognition as Principal Fellow</a:t>
            </a:r>
          </a:p>
          <a:p>
            <a:pPr lvl="1">
              <a:buClr>
                <a:schemeClr val="accent1"/>
              </a:buClr>
              <a:buFont typeface="Arial" panose="020B0604020202020204" pitchFamily="34" charset="0"/>
              <a:buChar char="•"/>
            </a:pPr>
            <a:r>
              <a:rPr lang="en-GB" sz="2400" dirty="0"/>
              <a:t>suitable for highly experienced individuals whose practice involves a sustained record of effectiveness in strategic leadership of high-quality learning. Their impact is extensive</a:t>
            </a:r>
          </a:p>
        </p:txBody>
      </p:sp>
    </p:spTree>
    <p:extLst>
      <p:ext uri="{BB962C8B-B14F-4D97-AF65-F5344CB8AC3E}">
        <p14:creationId xmlns:p14="http://schemas.microsoft.com/office/powerpoint/2010/main" val="58109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d1f1de3-d61c-437b-8520-f26a281a5e9d"/>
</p:tagLst>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BFEB35F-2F22-465A-BF66-01A92B3D79A1}">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03EEFF0-FB57-4CB4-8BFC-DF397689E2ED}">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93932EF5-314F-409E-8020-FEE5FA0795B9}">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{0BD8099C-61C6-40E0-841E-112268A46ACE}tf22712842_win32</Template>
  <TotalTime>0</TotalTime>
  <Words>1287</Words>
  <Application>Microsoft Office PowerPoint</Application>
  <PresentationFormat>Widescreen</PresentationFormat>
  <Paragraphs>134</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Bookman Old Style</vt:lpstr>
      <vt:lpstr>Calibri</vt:lpstr>
      <vt:lpstr>Franklin Gothic Book</vt:lpstr>
      <vt:lpstr>1_RetrospectVTI</vt:lpstr>
      <vt:lpstr>Working with Professional Standards</vt:lpstr>
      <vt:lpstr>Roles </vt:lpstr>
      <vt:lpstr>Responsibilities </vt:lpstr>
      <vt:lpstr>Reflection</vt:lpstr>
      <vt:lpstr>Adult learner expectations</vt:lpstr>
      <vt:lpstr>Adults learn best when they…</vt:lpstr>
      <vt:lpstr>PowerPoint Presentation</vt:lpstr>
      <vt:lpstr>Professional Standards Framework for teaching and supporting learning in higher education 2023</vt:lpstr>
      <vt:lpstr>Advance HE say PSF purpose is…</vt:lpstr>
      <vt:lpstr>Advance HE say PSF…</vt:lpstr>
      <vt:lpstr>The Professional Standards Framework (PSF)</vt:lpstr>
      <vt:lpstr>Dimensions</vt:lpstr>
      <vt:lpstr>The three sets</vt:lpstr>
      <vt:lpstr>Areas of Activity (A)</vt:lpstr>
      <vt:lpstr>Core Knowledge (K)</vt:lpstr>
      <vt:lpstr>Professional Values (V)</vt:lpstr>
      <vt:lpstr>Descriptors</vt:lpstr>
      <vt:lpstr>What are Descriptors? </vt:lpstr>
      <vt:lpstr>PowerPoint Presentation</vt:lpstr>
      <vt:lpstr>Descriptor 1</vt:lpstr>
      <vt:lpstr>Descriptor 2</vt:lpstr>
      <vt:lpstr>Aligning your work to PSF</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Katie Gardner</dc:creator>
  <cp:lastModifiedBy>Katie Gardner</cp:lastModifiedBy>
  <cp:revision>2</cp:revision>
  <dcterms:created xsi:type="dcterms:W3CDTF">2022-09-05T10:32:10Z</dcterms:created>
  <dcterms:modified xsi:type="dcterms:W3CDTF">2025-09-15T14:04:03Z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