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9" r:id="rId4"/>
    <p:sldId id="258" r:id="rId5"/>
    <p:sldId id="260" r:id="rId6"/>
    <p:sldId id="262" r:id="rId7"/>
    <p:sldId id="263" r:id="rId8"/>
    <p:sldId id="261"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71C368-68EE-483F-A3A1-C9E4B8FAA166}" v="75" dt="2023-05-13T14:59:19.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2" d="100"/>
          <a:sy n="72" d="100"/>
        </p:scale>
        <p:origin x="4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 Thomas" userId="9497f962-53a9-466a-80a0-980a7f269f50" providerId="ADAL" clId="{A371C368-68EE-483F-A3A1-C9E4B8FAA166}"/>
    <pc:docChg chg="undo custSel modSld sldOrd">
      <pc:chgData name="Jac Thomas" userId="9497f962-53a9-466a-80a0-980a7f269f50" providerId="ADAL" clId="{A371C368-68EE-483F-A3A1-C9E4B8FAA166}" dt="2023-05-16T15:23:04.231" v="242" actId="20577"/>
      <pc:docMkLst>
        <pc:docMk/>
      </pc:docMkLst>
      <pc:sldChg chg="modSp mod">
        <pc:chgData name="Jac Thomas" userId="9497f962-53a9-466a-80a0-980a7f269f50" providerId="ADAL" clId="{A371C368-68EE-483F-A3A1-C9E4B8FAA166}" dt="2023-05-14T14:56:29.401" v="185" actId="20577"/>
        <pc:sldMkLst>
          <pc:docMk/>
          <pc:sldMk cId="614849432" sldId="256"/>
        </pc:sldMkLst>
        <pc:spChg chg="mod">
          <ac:chgData name="Jac Thomas" userId="9497f962-53a9-466a-80a0-980a7f269f50" providerId="ADAL" clId="{A371C368-68EE-483F-A3A1-C9E4B8FAA166}" dt="2023-05-14T14:56:29.401" v="185" actId="20577"/>
          <ac:spMkLst>
            <pc:docMk/>
            <pc:sldMk cId="614849432" sldId="256"/>
            <ac:spMk id="2" creationId="{B0E84358-20F8-028F-B6EA-75AB6ED16B64}"/>
          </ac:spMkLst>
        </pc:spChg>
      </pc:sldChg>
      <pc:sldChg chg="ord">
        <pc:chgData name="Jac Thomas" userId="9497f962-53a9-466a-80a0-980a7f269f50" providerId="ADAL" clId="{A371C368-68EE-483F-A3A1-C9E4B8FAA166}" dt="2023-05-14T14:08:26.188" v="89"/>
        <pc:sldMkLst>
          <pc:docMk/>
          <pc:sldMk cId="2812307395" sldId="257"/>
        </pc:sldMkLst>
      </pc:sldChg>
      <pc:sldChg chg="modSp mod">
        <pc:chgData name="Jac Thomas" userId="9497f962-53a9-466a-80a0-980a7f269f50" providerId="ADAL" clId="{A371C368-68EE-483F-A3A1-C9E4B8FAA166}" dt="2023-05-15T11:02:43.404" v="232" actId="5793"/>
        <pc:sldMkLst>
          <pc:docMk/>
          <pc:sldMk cId="1228510195" sldId="260"/>
        </pc:sldMkLst>
        <pc:spChg chg="mod">
          <ac:chgData name="Jac Thomas" userId="9497f962-53a9-466a-80a0-980a7f269f50" providerId="ADAL" clId="{A371C368-68EE-483F-A3A1-C9E4B8FAA166}" dt="2023-05-15T11:02:43.404" v="232" actId="5793"/>
          <ac:spMkLst>
            <pc:docMk/>
            <pc:sldMk cId="1228510195" sldId="260"/>
            <ac:spMk id="3" creationId="{EC30DC14-3505-9DEE-4A5D-3CEB317EF561}"/>
          </ac:spMkLst>
        </pc:spChg>
      </pc:sldChg>
      <pc:sldChg chg="modSp mod">
        <pc:chgData name="Jac Thomas" userId="9497f962-53a9-466a-80a0-980a7f269f50" providerId="ADAL" clId="{A371C368-68EE-483F-A3A1-C9E4B8FAA166}" dt="2023-05-16T15:20:21.095" v="236" actId="20577"/>
        <pc:sldMkLst>
          <pc:docMk/>
          <pc:sldMk cId="674764756" sldId="262"/>
        </pc:sldMkLst>
        <pc:spChg chg="mod">
          <ac:chgData name="Jac Thomas" userId="9497f962-53a9-466a-80a0-980a7f269f50" providerId="ADAL" clId="{A371C368-68EE-483F-A3A1-C9E4B8FAA166}" dt="2023-05-16T15:20:21.095" v="236" actId="20577"/>
          <ac:spMkLst>
            <pc:docMk/>
            <pc:sldMk cId="674764756" sldId="262"/>
            <ac:spMk id="3" creationId="{83B6878C-253C-57C8-B807-43FDFE6442C1}"/>
          </ac:spMkLst>
        </pc:spChg>
      </pc:sldChg>
      <pc:sldChg chg="addSp delSp modSp mod">
        <pc:chgData name="Jac Thomas" userId="9497f962-53a9-466a-80a0-980a7f269f50" providerId="ADAL" clId="{A371C368-68EE-483F-A3A1-C9E4B8FAA166}" dt="2023-05-16T15:23:04.231" v="242" actId="20577"/>
        <pc:sldMkLst>
          <pc:docMk/>
          <pc:sldMk cId="456500823" sldId="264"/>
        </pc:sldMkLst>
        <pc:spChg chg="mod">
          <ac:chgData name="Jac Thomas" userId="9497f962-53a9-466a-80a0-980a7f269f50" providerId="ADAL" clId="{A371C368-68EE-483F-A3A1-C9E4B8FAA166}" dt="2023-05-16T15:23:04.231" v="242" actId="20577"/>
          <ac:spMkLst>
            <pc:docMk/>
            <pc:sldMk cId="456500823" sldId="264"/>
            <ac:spMk id="3" creationId="{22027CCE-EA4B-FE4C-6070-9442CFC60B43}"/>
          </ac:spMkLst>
        </pc:spChg>
        <pc:picChg chg="add del">
          <ac:chgData name="Jac Thomas" userId="9497f962-53a9-466a-80a0-980a7f269f50" providerId="ADAL" clId="{A371C368-68EE-483F-A3A1-C9E4B8FAA166}" dt="2023-05-14T14:12:55.883" v="95" actId="22"/>
          <ac:picMkLst>
            <pc:docMk/>
            <pc:sldMk cId="456500823" sldId="264"/>
            <ac:picMk id="5" creationId="{86671428-86DA-01D9-18D1-B695CF9F431F}"/>
          </ac:picMkLst>
        </pc:picChg>
      </pc:sldChg>
    </pc:docChg>
  </pc:docChgLst>
  <pc:docChgLst>
    <pc:chgData name="Jac Thomas (2204038)" userId="9497f962-53a9-466a-80a0-980a7f269f50" providerId="ADAL" clId="{A371C368-68EE-483F-A3A1-C9E4B8FAA166}"/>
    <pc:docChg chg="custSel addSld modSld sldOrd">
      <pc:chgData name="Jac Thomas (2204038)" userId="9497f962-53a9-466a-80a0-980a7f269f50" providerId="ADAL" clId="{A371C368-68EE-483F-A3A1-C9E4B8FAA166}" dt="2023-05-13T14:58:17.744" v="2384" actId="20577"/>
      <pc:docMkLst>
        <pc:docMk/>
      </pc:docMkLst>
      <pc:sldChg chg="modSp mod">
        <pc:chgData name="Jac Thomas (2204038)" userId="9497f962-53a9-466a-80a0-980a7f269f50" providerId="ADAL" clId="{A371C368-68EE-483F-A3A1-C9E4B8FAA166}" dt="2023-05-06T14:18:17.469" v="304" actId="20577"/>
        <pc:sldMkLst>
          <pc:docMk/>
          <pc:sldMk cId="614849432" sldId="256"/>
        </pc:sldMkLst>
        <pc:spChg chg="mod">
          <ac:chgData name="Jac Thomas (2204038)" userId="9497f962-53a9-466a-80a0-980a7f269f50" providerId="ADAL" clId="{A371C368-68EE-483F-A3A1-C9E4B8FAA166}" dt="2023-05-06T14:18:17.469" v="304" actId="20577"/>
          <ac:spMkLst>
            <pc:docMk/>
            <pc:sldMk cId="614849432" sldId="256"/>
            <ac:spMk id="2" creationId="{B0E84358-20F8-028F-B6EA-75AB6ED16B64}"/>
          </ac:spMkLst>
        </pc:spChg>
      </pc:sldChg>
      <pc:sldChg chg="ord modNotesTx">
        <pc:chgData name="Jac Thomas (2204038)" userId="9497f962-53a9-466a-80a0-980a7f269f50" providerId="ADAL" clId="{A371C368-68EE-483F-A3A1-C9E4B8FAA166}" dt="2023-05-08T19:41:21.478" v="2194" actId="20577"/>
        <pc:sldMkLst>
          <pc:docMk/>
          <pc:sldMk cId="2812307395" sldId="257"/>
        </pc:sldMkLst>
      </pc:sldChg>
      <pc:sldChg chg="modSp mod modNotesTx">
        <pc:chgData name="Jac Thomas (2204038)" userId="9497f962-53a9-466a-80a0-980a7f269f50" providerId="ADAL" clId="{A371C368-68EE-483F-A3A1-C9E4B8FAA166}" dt="2023-05-09T17:37:16.325" v="2249" actId="113"/>
        <pc:sldMkLst>
          <pc:docMk/>
          <pc:sldMk cId="764561671" sldId="258"/>
        </pc:sldMkLst>
        <pc:spChg chg="mod">
          <ac:chgData name="Jac Thomas (2204038)" userId="9497f962-53a9-466a-80a0-980a7f269f50" providerId="ADAL" clId="{A371C368-68EE-483F-A3A1-C9E4B8FAA166}" dt="2023-05-09T17:37:16.325" v="2249" actId="113"/>
          <ac:spMkLst>
            <pc:docMk/>
            <pc:sldMk cId="764561671" sldId="258"/>
            <ac:spMk id="3" creationId="{AC3D179A-2095-0984-4917-8432C891D170}"/>
          </ac:spMkLst>
        </pc:spChg>
      </pc:sldChg>
      <pc:sldChg chg="modSp mod">
        <pc:chgData name="Jac Thomas (2204038)" userId="9497f962-53a9-466a-80a0-980a7f269f50" providerId="ADAL" clId="{A371C368-68EE-483F-A3A1-C9E4B8FAA166}" dt="2023-05-09T17:24:53.539" v="2210" actId="20577"/>
        <pc:sldMkLst>
          <pc:docMk/>
          <pc:sldMk cId="3757644407" sldId="259"/>
        </pc:sldMkLst>
        <pc:spChg chg="mod">
          <ac:chgData name="Jac Thomas (2204038)" userId="9497f962-53a9-466a-80a0-980a7f269f50" providerId="ADAL" clId="{A371C368-68EE-483F-A3A1-C9E4B8FAA166}" dt="2023-05-06T14:15:24.966" v="61" actId="1076"/>
          <ac:spMkLst>
            <pc:docMk/>
            <pc:sldMk cId="3757644407" sldId="259"/>
            <ac:spMk id="2" creationId="{5F4234EB-99BA-7FA1-3597-93E4E9BD16D1}"/>
          </ac:spMkLst>
        </pc:spChg>
        <pc:spChg chg="mod">
          <ac:chgData name="Jac Thomas (2204038)" userId="9497f962-53a9-466a-80a0-980a7f269f50" providerId="ADAL" clId="{A371C368-68EE-483F-A3A1-C9E4B8FAA166}" dt="2023-05-09T17:24:53.539" v="2210" actId="20577"/>
          <ac:spMkLst>
            <pc:docMk/>
            <pc:sldMk cId="3757644407" sldId="259"/>
            <ac:spMk id="3" creationId="{14E54A8D-F5BF-B145-D7A9-BAE68C342616}"/>
          </ac:spMkLst>
        </pc:spChg>
      </pc:sldChg>
      <pc:sldChg chg="modSp mod modNotesTx">
        <pc:chgData name="Jac Thomas (2204038)" userId="9497f962-53a9-466a-80a0-980a7f269f50" providerId="ADAL" clId="{A371C368-68EE-483F-A3A1-C9E4B8FAA166}" dt="2023-05-13T14:58:17.744" v="2384" actId="20577"/>
        <pc:sldMkLst>
          <pc:docMk/>
          <pc:sldMk cId="1228510195" sldId="260"/>
        </pc:sldMkLst>
        <pc:spChg chg="mod">
          <ac:chgData name="Jac Thomas (2204038)" userId="9497f962-53a9-466a-80a0-980a7f269f50" providerId="ADAL" clId="{A371C368-68EE-483F-A3A1-C9E4B8FAA166}" dt="2023-05-13T14:58:17.744" v="2384" actId="20577"/>
          <ac:spMkLst>
            <pc:docMk/>
            <pc:sldMk cId="1228510195" sldId="260"/>
            <ac:spMk id="3" creationId="{EC30DC14-3505-9DEE-4A5D-3CEB317EF561}"/>
          </ac:spMkLst>
        </pc:spChg>
      </pc:sldChg>
      <pc:sldChg chg="addSp delSp modSp new mod ord setBg modNotesTx">
        <pc:chgData name="Jac Thomas (2204038)" userId="9497f962-53a9-466a-80a0-980a7f269f50" providerId="ADAL" clId="{A371C368-68EE-483F-A3A1-C9E4B8FAA166}" dt="2023-05-09T18:32:09.315" v="2253" actId="20577"/>
        <pc:sldMkLst>
          <pc:docMk/>
          <pc:sldMk cId="989215431" sldId="261"/>
        </pc:sldMkLst>
        <pc:spChg chg="mod">
          <ac:chgData name="Jac Thomas (2204038)" userId="9497f962-53a9-466a-80a0-980a7f269f50" providerId="ADAL" clId="{A371C368-68EE-483F-A3A1-C9E4B8FAA166}" dt="2023-05-09T18:32:09.315" v="2253" actId="20577"/>
          <ac:spMkLst>
            <pc:docMk/>
            <pc:sldMk cId="989215431" sldId="261"/>
            <ac:spMk id="2" creationId="{26F85A03-C74B-EAD7-AF3F-D4A6904B8530}"/>
          </ac:spMkLst>
        </pc:spChg>
        <pc:spChg chg="del mod">
          <ac:chgData name="Jac Thomas (2204038)" userId="9497f962-53a9-466a-80a0-980a7f269f50" providerId="ADAL" clId="{A371C368-68EE-483F-A3A1-C9E4B8FAA166}" dt="2023-05-07T12:24:12.205" v="2171" actId="26606"/>
          <ac:spMkLst>
            <pc:docMk/>
            <pc:sldMk cId="989215431" sldId="261"/>
            <ac:spMk id="3" creationId="{D051E3EC-5145-FD93-884A-A0660411A222}"/>
          </ac:spMkLst>
        </pc:spChg>
        <pc:spChg chg="add">
          <ac:chgData name="Jac Thomas (2204038)" userId="9497f962-53a9-466a-80a0-980a7f269f50" providerId="ADAL" clId="{A371C368-68EE-483F-A3A1-C9E4B8FAA166}" dt="2023-05-07T12:24:12.205" v="2171" actId="26606"/>
          <ac:spMkLst>
            <pc:docMk/>
            <pc:sldMk cId="989215431" sldId="261"/>
            <ac:spMk id="9" creationId="{B5A07AC3-F1C7-40F1-A0F0-BBA7ADFB23D6}"/>
          </ac:spMkLst>
        </pc:spChg>
        <pc:graphicFrameChg chg="add">
          <ac:chgData name="Jac Thomas (2204038)" userId="9497f962-53a9-466a-80a0-980a7f269f50" providerId="ADAL" clId="{A371C368-68EE-483F-A3A1-C9E4B8FAA166}" dt="2023-05-07T12:24:12.205" v="2171" actId="26606"/>
          <ac:graphicFrameMkLst>
            <pc:docMk/>
            <pc:sldMk cId="989215431" sldId="261"/>
            <ac:graphicFrameMk id="5" creationId="{14AC5CBC-8105-2D22-4649-C67712DF4B4B}"/>
          </ac:graphicFrameMkLst>
        </pc:graphicFrameChg>
      </pc:sldChg>
      <pc:sldChg chg="addSp modSp new mod setBg">
        <pc:chgData name="Jac Thomas (2204038)" userId="9497f962-53a9-466a-80a0-980a7f269f50" providerId="ADAL" clId="{A371C368-68EE-483F-A3A1-C9E4B8FAA166}" dt="2023-05-06T14:32:17.166" v="359" actId="20577"/>
        <pc:sldMkLst>
          <pc:docMk/>
          <pc:sldMk cId="674764756" sldId="262"/>
        </pc:sldMkLst>
        <pc:spChg chg="mod">
          <ac:chgData name="Jac Thomas (2204038)" userId="9497f962-53a9-466a-80a0-980a7f269f50" providerId="ADAL" clId="{A371C368-68EE-483F-A3A1-C9E4B8FAA166}" dt="2023-05-06T14:17:47.977" v="269" actId="26606"/>
          <ac:spMkLst>
            <pc:docMk/>
            <pc:sldMk cId="674764756" sldId="262"/>
            <ac:spMk id="2" creationId="{129CAFA5-A393-C193-3AA0-7ACC4310B12B}"/>
          </ac:spMkLst>
        </pc:spChg>
        <pc:spChg chg="mod">
          <ac:chgData name="Jac Thomas (2204038)" userId="9497f962-53a9-466a-80a0-980a7f269f50" providerId="ADAL" clId="{A371C368-68EE-483F-A3A1-C9E4B8FAA166}" dt="2023-05-06T14:32:17.166" v="359" actId="20577"/>
          <ac:spMkLst>
            <pc:docMk/>
            <pc:sldMk cId="674764756" sldId="262"/>
            <ac:spMk id="3" creationId="{83B6878C-253C-57C8-B807-43FDFE6442C1}"/>
          </ac:spMkLst>
        </pc:spChg>
        <pc:picChg chg="add">
          <ac:chgData name="Jac Thomas (2204038)" userId="9497f962-53a9-466a-80a0-980a7f269f50" providerId="ADAL" clId="{A371C368-68EE-483F-A3A1-C9E4B8FAA166}" dt="2023-05-06T14:17:47.977" v="269" actId="26606"/>
          <ac:picMkLst>
            <pc:docMk/>
            <pc:sldMk cId="674764756" sldId="262"/>
            <ac:picMk id="5" creationId="{DA33F9E6-B1D6-3BA8-22D8-F283C652C3E5}"/>
          </ac:picMkLst>
        </pc:picChg>
      </pc:sldChg>
      <pc:sldChg chg="addSp delSp modSp new mod setBg">
        <pc:chgData name="Jac Thomas (2204038)" userId="9497f962-53a9-466a-80a0-980a7f269f50" providerId="ADAL" clId="{A371C368-68EE-483F-A3A1-C9E4B8FAA166}" dt="2023-05-06T14:38:09.767" v="816" actId="26606"/>
        <pc:sldMkLst>
          <pc:docMk/>
          <pc:sldMk cId="1186476396" sldId="263"/>
        </pc:sldMkLst>
        <pc:spChg chg="mod">
          <ac:chgData name="Jac Thomas (2204038)" userId="9497f962-53a9-466a-80a0-980a7f269f50" providerId="ADAL" clId="{A371C368-68EE-483F-A3A1-C9E4B8FAA166}" dt="2023-05-06T14:38:09.767" v="816" actId="26606"/>
          <ac:spMkLst>
            <pc:docMk/>
            <pc:sldMk cId="1186476396" sldId="263"/>
            <ac:spMk id="2" creationId="{2C8C4B2F-7650-CDB8-C614-DDBFACC648DD}"/>
          </ac:spMkLst>
        </pc:spChg>
        <pc:spChg chg="del mod">
          <ac:chgData name="Jac Thomas (2204038)" userId="9497f962-53a9-466a-80a0-980a7f269f50" providerId="ADAL" clId="{A371C368-68EE-483F-A3A1-C9E4B8FAA166}" dt="2023-05-06T14:38:09.767" v="816" actId="26606"/>
          <ac:spMkLst>
            <pc:docMk/>
            <pc:sldMk cId="1186476396" sldId="263"/>
            <ac:spMk id="3" creationId="{6CB328CC-F5A5-C692-0D9C-D0345F1B96BC}"/>
          </ac:spMkLst>
        </pc:spChg>
        <pc:spChg chg="add">
          <ac:chgData name="Jac Thomas (2204038)" userId="9497f962-53a9-466a-80a0-980a7f269f50" providerId="ADAL" clId="{A371C368-68EE-483F-A3A1-C9E4B8FAA166}" dt="2023-05-06T14:38:09.767" v="816" actId="26606"/>
          <ac:spMkLst>
            <pc:docMk/>
            <pc:sldMk cId="1186476396" sldId="263"/>
            <ac:spMk id="9" creationId="{B5A07AC3-F1C7-40F1-A0F0-BBA7ADFB23D6}"/>
          </ac:spMkLst>
        </pc:spChg>
        <pc:graphicFrameChg chg="add">
          <ac:chgData name="Jac Thomas (2204038)" userId="9497f962-53a9-466a-80a0-980a7f269f50" providerId="ADAL" clId="{A371C368-68EE-483F-A3A1-C9E4B8FAA166}" dt="2023-05-06T14:38:09.767" v="816" actId="26606"/>
          <ac:graphicFrameMkLst>
            <pc:docMk/>
            <pc:sldMk cId="1186476396" sldId="263"/>
            <ac:graphicFrameMk id="5" creationId="{6757F9E9-5F94-2B26-8D37-E2249859F33C}"/>
          </ac:graphicFrameMkLst>
        </pc:graphicFrameChg>
      </pc:sldChg>
      <pc:sldChg chg="modSp new mod ord">
        <pc:chgData name="Jac Thomas (2204038)" userId="9497f962-53a9-466a-80a0-980a7f269f50" providerId="ADAL" clId="{A371C368-68EE-483F-A3A1-C9E4B8FAA166}" dt="2023-05-08T20:05:54.063" v="2209" actId="20577"/>
        <pc:sldMkLst>
          <pc:docMk/>
          <pc:sldMk cId="456500823" sldId="264"/>
        </pc:sldMkLst>
        <pc:spChg chg="mod">
          <ac:chgData name="Jac Thomas (2204038)" userId="9497f962-53a9-466a-80a0-980a7f269f50" providerId="ADAL" clId="{A371C368-68EE-483F-A3A1-C9E4B8FAA166}" dt="2023-05-08T20:05:54.063" v="2209" actId="20577"/>
          <ac:spMkLst>
            <pc:docMk/>
            <pc:sldMk cId="456500823" sldId="264"/>
            <ac:spMk id="2" creationId="{9E1DE05E-DF76-2F50-8F3B-4C7915927AD1}"/>
          </ac:spMkLst>
        </pc:spChg>
      </pc:sldChg>
    </pc:docChg>
  </pc:docChgLst>
  <pc:docChgLst>
    <pc:chgData name="Jac" userId="9497f962-53a9-466a-80a0-980a7f269f50" providerId="ADAL" clId="{A371C368-68EE-483F-A3A1-C9E4B8FAA166}"/>
    <pc:docChg chg="undo custSel addSld modSld">
      <pc:chgData name="Jac" userId="9497f962-53a9-466a-80a0-980a7f269f50" providerId="ADAL" clId="{A371C368-68EE-483F-A3A1-C9E4B8FAA166}" dt="2023-05-04T15:27:18.873" v="4170" actId="20577"/>
      <pc:docMkLst>
        <pc:docMk/>
      </pc:docMkLst>
      <pc:sldChg chg="modSp new mod">
        <pc:chgData name="Jac" userId="9497f962-53a9-466a-80a0-980a7f269f50" providerId="ADAL" clId="{A371C368-68EE-483F-A3A1-C9E4B8FAA166}" dt="2023-05-04T15:27:18.873" v="4170" actId="20577"/>
        <pc:sldMkLst>
          <pc:docMk/>
          <pc:sldMk cId="614849432" sldId="256"/>
        </pc:sldMkLst>
        <pc:spChg chg="mod">
          <ac:chgData name="Jac" userId="9497f962-53a9-466a-80a0-980a7f269f50" providerId="ADAL" clId="{A371C368-68EE-483F-A3A1-C9E4B8FAA166}" dt="2023-05-04T15:27:18.873" v="4170" actId="20577"/>
          <ac:spMkLst>
            <pc:docMk/>
            <pc:sldMk cId="614849432" sldId="256"/>
            <ac:spMk id="2" creationId="{B0E84358-20F8-028F-B6EA-75AB6ED16B64}"/>
          </ac:spMkLst>
        </pc:spChg>
        <pc:spChg chg="mod">
          <ac:chgData name="Jac" userId="9497f962-53a9-466a-80a0-980a7f269f50" providerId="ADAL" clId="{A371C368-68EE-483F-A3A1-C9E4B8FAA166}" dt="2023-05-03T08:28:25.074" v="687"/>
          <ac:spMkLst>
            <pc:docMk/>
            <pc:sldMk cId="614849432" sldId="256"/>
            <ac:spMk id="3" creationId="{1381A1B9-DF0F-0835-B735-48A0EDDC550F}"/>
          </ac:spMkLst>
        </pc:spChg>
      </pc:sldChg>
      <pc:sldChg chg="addSp modSp new mod setBg modNotesTx">
        <pc:chgData name="Jac" userId="9497f962-53a9-466a-80a0-980a7f269f50" providerId="ADAL" clId="{A371C368-68EE-483F-A3A1-C9E4B8FAA166}" dt="2023-05-03T08:42:46.204" v="1523" actId="20577"/>
        <pc:sldMkLst>
          <pc:docMk/>
          <pc:sldMk cId="2812307395" sldId="257"/>
        </pc:sldMkLst>
        <pc:spChg chg="mod">
          <ac:chgData name="Jac" userId="9497f962-53a9-466a-80a0-980a7f269f50" providerId="ADAL" clId="{A371C368-68EE-483F-A3A1-C9E4B8FAA166}" dt="2023-05-03T08:28:31.123" v="688" actId="26606"/>
          <ac:spMkLst>
            <pc:docMk/>
            <pc:sldMk cId="2812307395" sldId="257"/>
            <ac:spMk id="2" creationId="{8BE9C457-A4C0-8446-0532-BC113A5136E1}"/>
          </ac:spMkLst>
        </pc:spChg>
        <pc:spChg chg="mod">
          <ac:chgData name="Jac" userId="9497f962-53a9-466a-80a0-980a7f269f50" providerId="ADAL" clId="{A371C368-68EE-483F-A3A1-C9E4B8FAA166}" dt="2023-05-03T08:42:46.204" v="1523" actId="20577"/>
          <ac:spMkLst>
            <pc:docMk/>
            <pc:sldMk cId="2812307395" sldId="257"/>
            <ac:spMk id="3" creationId="{0E81A8AF-6FD6-86C4-DFDF-DDF071DF2D60}"/>
          </ac:spMkLst>
        </pc:spChg>
        <pc:spChg chg="add">
          <ac:chgData name="Jac" userId="9497f962-53a9-466a-80a0-980a7f269f50" providerId="ADAL" clId="{A371C368-68EE-483F-A3A1-C9E4B8FAA166}" dt="2023-05-03T08:28:31.123" v="688" actId="26606"/>
          <ac:spMkLst>
            <pc:docMk/>
            <pc:sldMk cId="2812307395" sldId="257"/>
            <ac:spMk id="9" creationId="{E2A19D6A-7DB6-4269-B3DA-DDF8BA57AA56}"/>
          </ac:spMkLst>
        </pc:spChg>
        <pc:picChg chg="add">
          <ac:chgData name="Jac" userId="9497f962-53a9-466a-80a0-980a7f269f50" providerId="ADAL" clId="{A371C368-68EE-483F-A3A1-C9E4B8FAA166}" dt="2023-05-03T08:28:31.123" v="688" actId="26606"/>
          <ac:picMkLst>
            <pc:docMk/>
            <pc:sldMk cId="2812307395" sldId="257"/>
            <ac:picMk id="5" creationId="{0AFCD5D6-9E57-DF2C-275E-4AD45042E707}"/>
          </ac:picMkLst>
        </pc:picChg>
        <pc:cxnChg chg="add">
          <ac:chgData name="Jac" userId="9497f962-53a9-466a-80a0-980a7f269f50" providerId="ADAL" clId="{A371C368-68EE-483F-A3A1-C9E4B8FAA166}" dt="2023-05-03T08:28:31.123" v="688" actId="26606"/>
          <ac:cxnSpMkLst>
            <pc:docMk/>
            <pc:sldMk cId="2812307395" sldId="257"/>
            <ac:cxnSpMk id="11" creationId="{41B5A957-5378-4817-85CE-11E7D1BB188B}"/>
          </ac:cxnSpMkLst>
        </pc:cxnChg>
      </pc:sldChg>
      <pc:sldChg chg="addSp modSp new mod setBg modNotesTx">
        <pc:chgData name="Jac" userId="9497f962-53a9-466a-80a0-980a7f269f50" providerId="ADAL" clId="{A371C368-68EE-483F-A3A1-C9E4B8FAA166}" dt="2023-05-03T11:53:54.754" v="2812" actId="20577"/>
        <pc:sldMkLst>
          <pc:docMk/>
          <pc:sldMk cId="764561671" sldId="258"/>
        </pc:sldMkLst>
        <pc:spChg chg="mod">
          <ac:chgData name="Jac" userId="9497f962-53a9-466a-80a0-980a7f269f50" providerId="ADAL" clId="{A371C368-68EE-483F-A3A1-C9E4B8FAA166}" dt="2023-05-03T11:53:54.754" v="2812" actId="20577"/>
          <ac:spMkLst>
            <pc:docMk/>
            <pc:sldMk cId="764561671" sldId="258"/>
            <ac:spMk id="2" creationId="{DA67789B-5A06-0C96-C2F6-AB62226A0DAE}"/>
          </ac:spMkLst>
        </pc:spChg>
        <pc:spChg chg="mod">
          <ac:chgData name="Jac" userId="9497f962-53a9-466a-80a0-980a7f269f50" providerId="ADAL" clId="{A371C368-68EE-483F-A3A1-C9E4B8FAA166}" dt="2023-05-03T11:53:45.484" v="2799" actId="20577"/>
          <ac:spMkLst>
            <pc:docMk/>
            <pc:sldMk cId="764561671" sldId="258"/>
            <ac:spMk id="3" creationId="{AC3D179A-2095-0984-4917-8432C891D170}"/>
          </ac:spMkLst>
        </pc:spChg>
        <pc:spChg chg="add">
          <ac:chgData name="Jac" userId="9497f962-53a9-466a-80a0-980a7f269f50" providerId="ADAL" clId="{A371C368-68EE-483F-A3A1-C9E4B8FAA166}" dt="2023-05-03T08:28:59.482" v="690" actId="26606"/>
          <ac:spMkLst>
            <pc:docMk/>
            <pc:sldMk cId="764561671" sldId="258"/>
            <ac:spMk id="9" creationId="{B32DC26D-8B9B-4CC1-B3CC-D3EA0FB162CD}"/>
          </ac:spMkLst>
        </pc:spChg>
        <pc:picChg chg="add mod">
          <ac:chgData name="Jac" userId="9497f962-53a9-466a-80a0-980a7f269f50" providerId="ADAL" clId="{A371C368-68EE-483F-A3A1-C9E4B8FAA166}" dt="2023-05-03T11:53:48.683" v="2801" actId="1076"/>
          <ac:picMkLst>
            <pc:docMk/>
            <pc:sldMk cId="764561671" sldId="258"/>
            <ac:picMk id="5" creationId="{4BF3DA2B-A459-838D-3508-59A0E376C8E7}"/>
          </ac:picMkLst>
        </pc:picChg>
        <pc:cxnChg chg="add">
          <ac:chgData name="Jac" userId="9497f962-53a9-466a-80a0-980a7f269f50" providerId="ADAL" clId="{A371C368-68EE-483F-A3A1-C9E4B8FAA166}" dt="2023-05-03T08:28:59.482" v="690" actId="26606"/>
          <ac:cxnSpMkLst>
            <pc:docMk/>
            <pc:sldMk cId="764561671" sldId="258"/>
            <ac:cxnSpMk id="11" creationId="{FBB7ADC3-53A0-44F2-914A-78CADAF33411}"/>
          </ac:cxnSpMkLst>
        </pc:cxnChg>
      </pc:sldChg>
      <pc:sldChg chg="addSp modSp new mod setBg modNotesTx">
        <pc:chgData name="Jac" userId="9497f962-53a9-466a-80a0-980a7f269f50" providerId="ADAL" clId="{A371C368-68EE-483F-A3A1-C9E4B8FAA166}" dt="2023-05-03T09:00:46.320" v="2223" actId="14100"/>
        <pc:sldMkLst>
          <pc:docMk/>
          <pc:sldMk cId="3757644407" sldId="259"/>
        </pc:sldMkLst>
        <pc:spChg chg="mod">
          <ac:chgData name="Jac" userId="9497f962-53a9-466a-80a0-980a7f269f50" providerId="ADAL" clId="{A371C368-68EE-483F-A3A1-C9E4B8FAA166}" dt="2023-05-03T08:28:39.292" v="689" actId="26606"/>
          <ac:spMkLst>
            <pc:docMk/>
            <pc:sldMk cId="3757644407" sldId="259"/>
            <ac:spMk id="2" creationId="{5F4234EB-99BA-7FA1-3597-93E4E9BD16D1}"/>
          </ac:spMkLst>
        </pc:spChg>
        <pc:spChg chg="mod">
          <ac:chgData name="Jac" userId="9497f962-53a9-466a-80a0-980a7f269f50" providerId="ADAL" clId="{A371C368-68EE-483F-A3A1-C9E4B8FAA166}" dt="2023-05-03T09:00:46.320" v="2223" actId="14100"/>
          <ac:spMkLst>
            <pc:docMk/>
            <pc:sldMk cId="3757644407" sldId="259"/>
            <ac:spMk id="3" creationId="{14E54A8D-F5BF-B145-D7A9-BAE68C342616}"/>
          </ac:spMkLst>
        </pc:spChg>
        <pc:spChg chg="add">
          <ac:chgData name="Jac" userId="9497f962-53a9-466a-80a0-980a7f269f50" providerId="ADAL" clId="{A371C368-68EE-483F-A3A1-C9E4B8FAA166}" dt="2023-05-03T08:28:39.292" v="689" actId="26606"/>
          <ac:spMkLst>
            <pc:docMk/>
            <pc:sldMk cId="3757644407" sldId="259"/>
            <ac:spMk id="9" creationId="{E2A19D6A-7DB6-4269-B3DA-DDF8BA57AA56}"/>
          </ac:spMkLst>
        </pc:spChg>
        <pc:picChg chg="add mod">
          <ac:chgData name="Jac" userId="9497f962-53a9-466a-80a0-980a7f269f50" providerId="ADAL" clId="{A371C368-68EE-483F-A3A1-C9E4B8FAA166}" dt="2023-05-03T08:49:00.423" v="1530" actId="14100"/>
          <ac:picMkLst>
            <pc:docMk/>
            <pc:sldMk cId="3757644407" sldId="259"/>
            <ac:picMk id="5" creationId="{2F05AD17-8A40-90C3-5834-7219F1A9B2FE}"/>
          </ac:picMkLst>
        </pc:picChg>
        <pc:cxnChg chg="add">
          <ac:chgData name="Jac" userId="9497f962-53a9-466a-80a0-980a7f269f50" providerId="ADAL" clId="{A371C368-68EE-483F-A3A1-C9E4B8FAA166}" dt="2023-05-03T08:28:39.292" v="689" actId="26606"/>
          <ac:cxnSpMkLst>
            <pc:docMk/>
            <pc:sldMk cId="3757644407" sldId="259"/>
            <ac:cxnSpMk id="11" creationId="{41B5A957-5378-4817-85CE-11E7D1BB188B}"/>
          </ac:cxnSpMkLst>
        </pc:cxnChg>
      </pc:sldChg>
      <pc:sldChg chg="addSp modSp new mod setBg modNotesTx">
        <pc:chgData name="Jac" userId="9497f962-53a9-466a-80a0-980a7f269f50" providerId="ADAL" clId="{A371C368-68EE-483F-A3A1-C9E4B8FAA166}" dt="2023-05-03T12:21:10.750" v="4168" actId="26606"/>
        <pc:sldMkLst>
          <pc:docMk/>
          <pc:sldMk cId="1228510195" sldId="260"/>
        </pc:sldMkLst>
        <pc:spChg chg="mod">
          <ac:chgData name="Jac" userId="9497f962-53a9-466a-80a0-980a7f269f50" providerId="ADAL" clId="{A371C368-68EE-483F-A3A1-C9E4B8FAA166}" dt="2023-05-03T12:21:10.750" v="4168" actId="26606"/>
          <ac:spMkLst>
            <pc:docMk/>
            <pc:sldMk cId="1228510195" sldId="260"/>
            <ac:spMk id="2" creationId="{6A11342D-E4F2-5596-30CD-3DE4E88497B8}"/>
          </ac:spMkLst>
        </pc:spChg>
        <pc:spChg chg="mod">
          <ac:chgData name="Jac" userId="9497f962-53a9-466a-80a0-980a7f269f50" providerId="ADAL" clId="{A371C368-68EE-483F-A3A1-C9E4B8FAA166}" dt="2023-05-03T12:21:10.750" v="4168" actId="26606"/>
          <ac:spMkLst>
            <pc:docMk/>
            <pc:sldMk cId="1228510195" sldId="260"/>
            <ac:spMk id="3" creationId="{EC30DC14-3505-9DEE-4A5D-3CEB317EF561}"/>
          </ac:spMkLst>
        </pc:spChg>
        <pc:spChg chg="add">
          <ac:chgData name="Jac" userId="9497f962-53a9-466a-80a0-980a7f269f50" providerId="ADAL" clId="{A371C368-68EE-483F-A3A1-C9E4B8FAA166}" dt="2023-05-03T12:21:10.750" v="4168" actId="26606"/>
          <ac:spMkLst>
            <pc:docMk/>
            <pc:sldMk cId="1228510195" sldId="260"/>
            <ac:spMk id="9" creationId="{B32DC26D-8B9B-4CC1-B3CC-D3EA0FB162CD}"/>
          </ac:spMkLst>
        </pc:spChg>
        <pc:picChg chg="add">
          <ac:chgData name="Jac" userId="9497f962-53a9-466a-80a0-980a7f269f50" providerId="ADAL" clId="{A371C368-68EE-483F-A3A1-C9E4B8FAA166}" dt="2023-05-03T12:21:10.750" v="4168" actId="26606"/>
          <ac:picMkLst>
            <pc:docMk/>
            <pc:sldMk cId="1228510195" sldId="260"/>
            <ac:picMk id="5" creationId="{3569483E-BFE0-E3CC-0DD8-865CD25BAD9B}"/>
          </ac:picMkLst>
        </pc:picChg>
        <pc:cxnChg chg="add">
          <ac:chgData name="Jac" userId="9497f962-53a9-466a-80a0-980a7f269f50" providerId="ADAL" clId="{A371C368-68EE-483F-A3A1-C9E4B8FAA166}" dt="2023-05-03T12:21:10.750" v="4168" actId="26606"/>
          <ac:cxnSpMkLst>
            <pc:docMk/>
            <pc:sldMk cId="1228510195" sldId="260"/>
            <ac:cxnSpMk id="11" creationId="{FBB7ADC3-53A0-44F2-914A-78CADAF33411}"/>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0044C6-231C-4D32-AEFF-7912166D3FC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4E99542-219B-42C3-9B80-28A03D0E9706}">
      <dgm:prSet/>
      <dgm:spPr/>
      <dgm:t>
        <a:bodyPr/>
        <a:lstStyle/>
        <a:p>
          <a:r>
            <a:rPr lang="en-GB" b="1" i="1"/>
            <a:t>“Alliances are business relationships. They’re about who you know in business, and like a personal network, they supplement your capabilities and weaknesses with strengths.</a:t>
          </a:r>
          <a:r>
            <a:rPr lang="en-GB"/>
            <a:t>” (Kalia, 2019)</a:t>
          </a:r>
          <a:endParaRPr lang="en-US"/>
        </a:p>
      </dgm:t>
    </dgm:pt>
    <dgm:pt modelId="{9857652D-D143-46FB-8892-5D9DE0F5CD92}" type="parTrans" cxnId="{1456397B-E8E3-4051-B34D-9DC49DB19A7D}">
      <dgm:prSet/>
      <dgm:spPr/>
      <dgm:t>
        <a:bodyPr/>
        <a:lstStyle/>
        <a:p>
          <a:endParaRPr lang="en-US"/>
        </a:p>
      </dgm:t>
    </dgm:pt>
    <dgm:pt modelId="{F7FF8326-3095-4E50-9473-72D6EA883274}" type="sibTrans" cxnId="{1456397B-E8E3-4051-B34D-9DC49DB19A7D}">
      <dgm:prSet/>
      <dgm:spPr/>
      <dgm:t>
        <a:bodyPr/>
        <a:lstStyle/>
        <a:p>
          <a:endParaRPr lang="en-US"/>
        </a:p>
      </dgm:t>
    </dgm:pt>
    <dgm:pt modelId="{1EC752E3-745C-4A08-9C23-7DA5D5973190}">
      <dgm:prSet/>
      <dgm:spPr/>
      <dgm:t>
        <a:bodyPr/>
        <a:lstStyle/>
        <a:p>
          <a:r>
            <a:rPr lang="en-GB"/>
            <a:t>Time and Money will be wasteful on hiring and training</a:t>
          </a:r>
          <a:endParaRPr lang="en-US"/>
        </a:p>
      </dgm:t>
    </dgm:pt>
    <dgm:pt modelId="{9320CF14-5B53-4650-8D47-A9B93F4273DB}" type="parTrans" cxnId="{F0161069-CBC8-4355-81FC-CF6154147630}">
      <dgm:prSet/>
      <dgm:spPr/>
      <dgm:t>
        <a:bodyPr/>
        <a:lstStyle/>
        <a:p>
          <a:endParaRPr lang="en-US"/>
        </a:p>
      </dgm:t>
    </dgm:pt>
    <dgm:pt modelId="{E1539871-261E-46B2-A607-C9251A8B0736}" type="sibTrans" cxnId="{F0161069-CBC8-4355-81FC-CF6154147630}">
      <dgm:prSet/>
      <dgm:spPr/>
      <dgm:t>
        <a:bodyPr/>
        <a:lstStyle/>
        <a:p>
          <a:endParaRPr lang="en-US"/>
        </a:p>
      </dgm:t>
    </dgm:pt>
    <dgm:pt modelId="{C2EA8AF5-2D22-4FF3-AB08-1CFE907F7716}">
      <dgm:prSet/>
      <dgm:spPr/>
      <dgm:t>
        <a:bodyPr/>
        <a:lstStyle/>
        <a:p>
          <a:r>
            <a:rPr lang="en-GB"/>
            <a:t>Outsourcing Gallimore (2023) find other reference if you can, Saves Money and reduces risk of inadequate employees</a:t>
          </a:r>
          <a:endParaRPr lang="en-US"/>
        </a:p>
      </dgm:t>
    </dgm:pt>
    <dgm:pt modelId="{96FA380E-2124-46CA-8F52-6040A64D83BB}" type="parTrans" cxnId="{B409A7EB-1724-4FC6-B064-00848EFE9E25}">
      <dgm:prSet/>
      <dgm:spPr/>
      <dgm:t>
        <a:bodyPr/>
        <a:lstStyle/>
        <a:p>
          <a:endParaRPr lang="en-US"/>
        </a:p>
      </dgm:t>
    </dgm:pt>
    <dgm:pt modelId="{428D3D3D-7960-4DC5-B188-83B95FAC271E}" type="sibTrans" cxnId="{B409A7EB-1724-4FC6-B064-00848EFE9E25}">
      <dgm:prSet/>
      <dgm:spPr/>
      <dgm:t>
        <a:bodyPr/>
        <a:lstStyle/>
        <a:p>
          <a:endParaRPr lang="en-US"/>
        </a:p>
      </dgm:t>
    </dgm:pt>
    <dgm:pt modelId="{DFE04692-0FF1-461F-A02B-65620805279C}">
      <dgm:prSet/>
      <dgm:spPr/>
      <dgm:t>
        <a:bodyPr/>
        <a:lstStyle/>
        <a:p>
          <a:r>
            <a:rPr lang="en-GB"/>
            <a:t>The partners main role will be in Collecting, Deconstructing, Delivering and Installation of Parts</a:t>
          </a:r>
          <a:endParaRPr lang="en-US"/>
        </a:p>
      </dgm:t>
    </dgm:pt>
    <dgm:pt modelId="{C8B7B089-DE3A-49D7-8108-BC37161A1FE5}" type="parTrans" cxnId="{11B0DF65-37A3-4376-B65B-9BA5493EA98E}">
      <dgm:prSet/>
      <dgm:spPr/>
      <dgm:t>
        <a:bodyPr/>
        <a:lstStyle/>
        <a:p>
          <a:endParaRPr lang="en-US"/>
        </a:p>
      </dgm:t>
    </dgm:pt>
    <dgm:pt modelId="{52DF180F-0BD1-42D4-A5D2-89F3C96CFF4C}" type="sibTrans" cxnId="{11B0DF65-37A3-4376-B65B-9BA5493EA98E}">
      <dgm:prSet/>
      <dgm:spPr/>
      <dgm:t>
        <a:bodyPr/>
        <a:lstStyle/>
        <a:p>
          <a:endParaRPr lang="en-US"/>
        </a:p>
      </dgm:t>
    </dgm:pt>
    <dgm:pt modelId="{A19E4C0C-D670-4904-8CA3-394CE0249EEA}">
      <dgm:prSet/>
      <dgm:spPr/>
      <dgm:t>
        <a:bodyPr/>
        <a:lstStyle/>
        <a:p>
          <a:r>
            <a:rPr lang="en-GB"/>
            <a:t>The Partners can be discussed with Samsung</a:t>
          </a:r>
          <a:endParaRPr lang="en-US"/>
        </a:p>
      </dgm:t>
    </dgm:pt>
    <dgm:pt modelId="{6100ACCD-AD8A-4E8F-AEDB-A474A19D492C}" type="parTrans" cxnId="{0F56048A-8876-40BD-B3EB-B4FEFCC8D125}">
      <dgm:prSet/>
      <dgm:spPr/>
      <dgm:t>
        <a:bodyPr/>
        <a:lstStyle/>
        <a:p>
          <a:endParaRPr lang="en-US"/>
        </a:p>
      </dgm:t>
    </dgm:pt>
    <dgm:pt modelId="{099DF8F7-CE22-4C0C-B7DD-48D5AD97A0F4}" type="sibTrans" cxnId="{0F56048A-8876-40BD-B3EB-B4FEFCC8D125}">
      <dgm:prSet/>
      <dgm:spPr/>
      <dgm:t>
        <a:bodyPr/>
        <a:lstStyle/>
        <a:p>
          <a:endParaRPr lang="en-US"/>
        </a:p>
      </dgm:t>
    </dgm:pt>
    <dgm:pt modelId="{53F684BA-A068-4C79-909D-0AFBEC9A926B}" type="pres">
      <dgm:prSet presAssocID="{5F0044C6-231C-4D32-AEFF-7912166D3FCC}" presName="linear" presStyleCnt="0">
        <dgm:presLayoutVars>
          <dgm:animLvl val="lvl"/>
          <dgm:resizeHandles val="exact"/>
        </dgm:presLayoutVars>
      </dgm:prSet>
      <dgm:spPr/>
    </dgm:pt>
    <dgm:pt modelId="{78ACED53-9158-49CB-ABD7-91DCF2D38445}" type="pres">
      <dgm:prSet presAssocID="{64E99542-219B-42C3-9B80-28A03D0E9706}" presName="parentText" presStyleLbl="node1" presStyleIdx="0" presStyleCnt="5">
        <dgm:presLayoutVars>
          <dgm:chMax val="0"/>
          <dgm:bulletEnabled val="1"/>
        </dgm:presLayoutVars>
      </dgm:prSet>
      <dgm:spPr/>
    </dgm:pt>
    <dgm:pt modelId="{11166A23-2173-4AE3-A49C-B5C25B0F79FC}" type="pres">
      <dgm:prSet presAssocID="{F7FF8326-3095-4E50-9473-72D6EA883274}" presName="spacer" presStyleCnt="0"/>
      <dgm:spPr/>
    </dgm:pt>
    <dgm:pt modelId="{7D30CA86-E06E-4436-BED8-CF73627F6F69}" type="pres">
      <dgm:prSet presAssocID="{1EC752E3-745C-4A08-9C23-7DA5D5973190}" presName="parentText" presStyleLbl="node1" presStyleIdx="1" presStyleCnt="5">
        <dgm:presLayoutVars>
          <dgm:chMax val="0"/>
          <dgm:bulletEnabled val="1"/>
        </dgm:presLayoutVars>
      </dgm:prSet>
      <dgm:spPr/>
    </dgm:pt>
    <dgm:pt modelId="{C8B12403-1AF4-461F-AB3F-7233CDB629A3}" type="pres">
      <dgm:prSet presAssocID="{E1539871-261E-46B2-A607-C9251A8B0736}" presName="spacer" presStyleCnt="0"/>
      <dgm:spPr/>
    </dgm:pt>
    <dgm:pt modelId="{89A3DAE9-AE9C-4A87-A85F-5F32FAB3D727}" type="pres">
      <dgm:prSet presAssocID="{C2EA8AF5-2D22-4FF3-AB08-1CFE907F7716}" presName="parentText" presStyleLbl="node1" presStyleIdx="2" presStyleCnt="5">
        <dgm:presLayoutVars>
          <dgm:chMax val="0"/>
          <dgm:bulletEnabled val="1"/>
        </dgm:presLayoutVars>
      </dgm:prSet>
      <dgm:spPr/>
    </dgm:pt>
    <dgm:pt modelId="{5E6435AF-CC0B-4AAE-AA6F-3A1A737A8463}" type="pres">
      <dgm:prSet presAssocID="{428D3D3D-7960-4DC5-B188-83B95FAC271E}" presName="spacer" presStyleCnt="0"/>
      <dgm:spPr/>
    </dgm:pt>
    <dgm:pt modelId="{B92514CF-7CA5-4019-9C3C-0FA1CE169531}" type="pres">
      <dgm:prSet presAssocID="{DFE04692-0FF1-461F-A02B-65620805279C}" presName="parentText" presStyleLbl="node1" presStyleIdx="3" presStyleCnt="5">
        <dgm:presLayoutVars>
          <dgm:chMax val="0"/>
          <dgm:bulletEnabled val="1"/>
        </dgm:presLayoutVars>
      </dgm:prSet>
      <dgm:spPr/>
    </dgm:pt>
    <dgm:pt modelId="{6C00569D-70B0-4D9C-8337-5591B1C96C02}" type="pres">
      <dgm:prSet presAssocID="{52DF180F-0BD1-42D4-A5D2-89F3C96CFF4C}" presName="spacer" presStyleCnt="0"/>
      <dgm:spPr/>
    </dgm:pt>
    <dgm:pt modelId="{1092CA68-00DB-4D38-B01D-30D25D0FA501}" type="pres">
      <dgm:prSet presAssocID="{A19E4C0C-D670-4904-8CA3-394CE0249EEA}" presName="parentText" presStyleLbl="node1" presStyleIdx="4" presStyleCnt="5">
        <dgm:presLayoutVars>
          <dgm:chMax val="0"/>
          <dgm:bulletEnabled val="1"/>
        </dgm:presLayoutVars>
      </dgm:prSet>
      <dgm:spPr/>
    </dgm:pt>
  </dgm:ptLst>
  <dgm:cxnLst>
    <dgm:cxn modelId="{6261D102-C5D6-4F60-975F-BD333DA9BB28}" type="presOf" srcId="{64E99542-219B-42C3-9B80-28A03D0E9706}" destId="{78ACED53-9158-49CB-ABD7-91DCF2D38445}" srcOrd="0" destOrd="0" presId="urn:microsoft.com/office/officeart/2005/8/layout/vList2"/>
    <dgm:cxn modelId="{AA20562C-1E72-4A2E-B923-4A669CCE8D13}" type="presOf" srcId="{C2EA8AF5-2D22-4FF3-AB08-1CFE907F7716}" destId="{89A3DAE9-AE9C-4A87-A85F-5F32FAB3D727}" srcOrd="0" destOrd="0" presId="urn:microsoft.com/office/officeart/2005/8/layout/vList2"/>
    <dgm:cxn modelId="{49E83F35-149B-4FB6-B636-1FEEF4EF1ECE}" type="presOf" srcId="{1EC752E3-745C-4A08-9C23-7DA5D5973190}" destId="{7D30CA86-E06E-4436-BED8-CF73627F6F69}" srcOrd="0" destOrd="0" presId="urn:microsoft.com/office/officeart/2005/8/layout/vList2"/>
    <dgm:cxn modelId="{FDCDC45F-D7F9-4A35-9EBE-931CA5FFF102}" type="presOf" srcId="{5F0044C6-231C-4D32-AEFF-7912166D3FCC}" destId="{53F684BA-A068-4C79-909D-0AFBEC9A926B}" srcOrd="0" destOrd="0" presId="urn:microsoft.com/office/officeart/2005/8/layout/vList2"/>
    <dgm:cxn modelId="{11B0DF65-37A3-4376-B65B-9BA5493EA98E}" srcId="{5F0044C6-231C-4D32-AEFF-7912166D3FCC}" destId="{DFE04692-0FF1-461F-A02B-65620805279C}" srcOrd="3" destOrd="0" parTransId="{C8B7B089-DE3A-49D7-8108-BC37161A1FE5}" sibTransId="{52DF180F-0BD1-42D4-A5D2-89F3C96CFF4C}"/>
    <dgm:cxn modelId="{F0161069-CBC8-4355-81FC-CF6154147630}" srcId="{5F0044C6-231C-4D32-AEFF-7912166D3FCC}" destId="{1EC752E3-745C-4A08-9C23-7DA5D5973190}" srcOrd="1" destOrd="0" parTransId="{9320CF14-5B53-4650-8D47-A9B93F4273DB}" sibTransId="{E1539871-261E-46B2-A607-C9251A8B0736}"/>
    <dgm:cxn modelId="{1456397B-E8E3-4051-B34D-9DC49DB19A7D}" srcId="{5F0044C6-231C-4D32-AEFF-7912166D3FCC}" destId="{64E99542-219B-42C3-9B80-28A03D0E9706}" srcOrd="0" destOrd="0" parTransId="{9857652D-D143-46FB-8892-5D9DE0F5CD92}" sibTransId="{F7FF8326-3095-4E50-9473-72D6EA883274}"/>
    <dgm:cxn modelId="{68036086-B4B6-4D19-8541-87210AFA55AE}" type="presOf" srcId="{A19E4C0C-D670-4904-8CA3-394CE0249EEA}" destId="{1092CA68-00DB-4D38-B01D-30D25D0FA501}" srcOrd="0" destOrd="0" presId="urn:microsoft.com/office/officeart/2005/8/layout/vList2"/>
    <dgm:cxn modelId="{0F56048A-8876-40BD-B3EB-B4FEFCC8D125}" srcId="{5F0044C6-231C-4D32-AEFF-7912166D3FCC}" destId="{A19E4C0C-D670-4904-8CA3-394CE0249EEA}" srcOrd="4" destOrd="0" parTransId="{6100ACCD-AD8A-4E8F-AEDB-A474A19D492C}" sibTransId="{099DF8F7-CE22-4C0C-B7DD-48D5AD97A0F4}"/>
    <dgm:cxn modelId="{D9EB15E3-8733-4482-8FBF-28DB9F2E8040}" type="presOf" srcId="{DFE04692-0FF1-461F-A02B-65620805279C}" destId="{B92514CF-7CA5-4019-9C3C-0FA1CE169531}" srcOrd="0" destOrd="0" presId="urn:microsoft.com/office/officeart/2005/8/layout/vList2"/>
    <dgm:cxn modelId="{B409A7EB-1724-4FC6-B064-00848EFE9E25}" srcId="{5F0044C6-231C-4D32-AEFF-7912166D3FCC}" destId="{C2EA8AF5-2D22-4FF3-AB08-1CFE907F7716}" srcOrd="2" destOrd="0" parTransId="{96FA380E-2124-46CA-8F52-6040A64D83BB}" sibTransId="{428D3D3D-7960-4DC5-B188-83B95FAC271E}"/>
    <dgm:cxn modelId="{BCC47667-1C25-46CD-9AC0-98E3038DF519}" type="presParOf" srcId="{53F684BA-A068-4C79-909D-0AFBEC9A926B}" destId="{78ACED53-9158-49CB-ABD7-91DCF2D38445}" srcOrd="0" destOrd="0" presId="urn:microsoft.com/office/officeart/2005/8/layout/vList2"/>
    <dgm:cxn modelId="{A98DE43B-BF29-43C3-846B-3811EFA8FEE7}" type="presParOf" srcId="{53F684BA-A068-4C79-909D-0AFBEC9A926B}" destId="{11166A23-2173-4AE3-A49C-B5C25B0F79FC}" srcOrd="1" destOrd="0" presId="urn:microsoft.com/office/officeart/2005/8/layout/vList2"/>
    <dgm:cxn modelId="{6A3F20EA-889D-4305-B0EA-45C114B3A434}" type="presParOf" srcId="{53F684BA-A068-4C79-909D-0AFBEC9A926B}" destId="{7D30CA86-E06E-4436-BED8-CF73627F6F69}" srcOrd="2" destOrd="0" presId="urn:microsoft.com/office/officeart/2005/8/layout/vList2"/>
    <dgm:cxn modelId="{1C2B3E58-704B-438E-9A73-9378571AF3B9}" type="presParOf" srcId="{53F684BA-A068-4C79-909D-0AFBEC9A926B}" destId="{C8B12403-1AF4-461F-AB3F-7233CDB629A3}" srcOrd="3" destOrd="0" presId="urn:microsoft.com/office/officeart/2005/8/layout/vList2"/>
    <dgm:cxn modelId="{99114F49-C792-47F2-A5BC-C3062B44EC0D}" type="presParOf" srcId="{53F684BA-A068-4C79-909D-0AFBEC9A926B}" destId="{89A3DAE9-AE9C-4A87-A85F-5F32FAB3D727}" srcOrd="4" destOrd="0" presId="urn:microsoft.com/office/officeart/2005/8/layout/vList2"/>
    <dgm:cxn modelId="{780D77D1-DA8F-4FFA-BF00-582C3E73AE2E}" type="presParOf" srcId="{53F684BA-A068-4C79-909D-0AFBEC9A926B}" destId="{5E6435AF-CC0B-4AAE-AA6F-3A1A737A8463}" srcOrd="5" destOrd="0" presId="urn:microsoft.com/office/officeart/2005/8/layout/vList2"/>
    <dgm:cxn modelId="{9CEF225F-A029-4F7F-A055-22D60EDBB63C}" type="presParOf" srcId="{53F684BA-A068-4C79-909D-0AFBEC9A926B}" destId="{B92514CF-7CA5-4019-9C3C-0FA1CE169531}" srcOrd="6" destOrd="0" presId="urn:microsoft.com/office/officeart/2005/8/layout/vList2"/>
    <dgm:cxn modelId="{62FBFD6D-1193-4FB6-85BD-2EBA468D6DC1}" type="presParOf" srcId="{53F684BA-A068-4C79-909D-0AFBEC9A926B}" destId="{6C00569D-70B0-4D9C-8337-5591B1C96C02}" srcOrd="7" destOrd="0" presId="urn:microsoft.com/office/officeart/2005/8/layout/vList2"/>
    <dgm:cxn modelId="{E717E0CE-C15E-4529-8718-B8DA200BCEEF}" type="presParOf" srcId="{53F684BA-A068-4C79-909D-0AFBEC9A926B}" destId="{1092CA68-00DB-4D38-B01D-30D25D0FA50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470474-3AAB-4C08-81DA-624FC4AE8ABF}"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660E5D50-8899-4865-B31B-778B1C05C358}">
      <dgm:prSet/>
      <dgm:spPr/>
      <dgm:t>
        <a:bodyPr/>
        <a:lstStyle/>
        <a:p>
          <a:r>
            <a:rPr lang="en-GB"/>
            <a:t>Washing Machine Parts Recycled and Sold Cheaply</a:t>
          </a:r>
          <a:endParaRPr lang="en-US"/>
        </a:p>
      </dgm:t>
    </dgm:pt>
    <dgm:pt modelId="{516BDC5A-20F5-4525-8099-C324487956E5}" type="parTrans" cxnId="{FE75790D-7991-4859-81EE-85745C05A003}">
      <dgm:prSet/>
      <dgm:spPr/>
      <dgm:t>
        <a:bodyPr/>
        <a:lstStyle/>
        <a:p>
          <a:endParaRPr lang="en-US"/>
        </a:p>
      </dgm:t>
    </dgm:pt>
    <dgm:pt modelId="{AC16D0C1-CBE2-418A-92AC-4D1894691420}" type="sibTrans" cxnId="{FE75790D-7991-4859-81EE-85745C05A003}">
      <dgm:prSet/>
      <dgm:spPr/>
      <dgm:t>
        <a:bodyPr/>
        <a:lstStyle/>
        <a:p>
          <a:endParaRPr lang="en-US"/>
        </a:p>
      </dgm:t>
    </dgm:pt>
    <dgm:pt modelId="{F69159B4-286A-4D55-A12F-6EDCD9CC4EDE}">
      <dgm:prSet/>
      <dgm:spPr/>
      <dgm:t>
        <a:bodyPr/>
        <a:lstStyle/>
        <a:p>
          <a:r>
            <a:rPr lang="en-GB"/>
            <a:t>The Idea is Unique due the Recycled Nature of the Parts</a:t>
          </a:r>
          <a:endParaRPr lang="en-US"/>
        </a:p>
      </dgm:t>
    </dgm:pt>
    <dgm:pt modelId="{8CB996F4-0B03-439B-A371-1521E0D758A6}" type="parTrans" cxnId="{D2EDB412-CA4E-4094-B603-27D2631CB516}">
      <dgm:prSet/>
      <dgm:spPr/>
      <dgm:t>
        <a:bodyPr/>
        <a:lstStyle/>
        <a:p>
          <a:endParaRPr lang="en-US"/>
        </a:p>
      </dgm:t>
    </dgm:pt>
    <dgm:pt modelId="{A7E66233-8FCE-4CB8-8BC5-600CA41523FD}" type="sibTrans" cxnId="{D2EDB412-CA4E-4094-B603-27D2631CB516}">
      <dgm:prSet/>
      <dgm:spPr/>
      <dgm:t>
        <a:bodyPr/>
        <a:lstStyle/>
        <a:p>
          <a:endParaRPr lang="en-US"/>
        </a:p>
      </dgm:t>
    </dgm:pt>
    <dgm:pt modelId="{E32010C6-23A2-4CFC-A299-B0F53DBA9A78}">
      <dgm:prSet/>
      <dgm:spPr/>
      <dgm:t>
        <a:bodyPr/>
        <a:lstStyle/>
        <a:p>
          <a:r>
            <a:rPr lang="en-GB" dirty="0"/>
            <a:t>Will need to form Strategic Alliance to take on Key Activities</a:t>
          </a:r>
          <a:endParaRPr lang="en-US" dirty="0"/>
        </a:p>
      </dgm:t>
    </dgm:pt>
    <dgm:pt modelId="{B2B5AFB8-30B3-428B-A945-C8EE23E0E87E}" type="parTrans" cxnId="{688CE230-1A5F-485C-B6BB-BF1B8C719CBA}">
      <dgm:prSet/>
      <dgm:spPr/>
      <dgm:t>
        <a:bodyPr/>
        <a:lstStyle/>
        <a:p>
          <a:endParaRPr lang="en-US"/>
        </a:p>
      </dgm:t>
    </dgm:pt>
    <dgm:pt modelId="{9C4130F0-FF98-46E9-B720-221F957C00CB}" type="sibTrans" cxnId="{688CE230-1A5F-485C-B6BB-BF1B8C719CBA}">
      <dgm:prSet/>
      <dgm:spPr/>
      <dgm:t>
        <a:bodyPr/>
        <a:lstStyle/>
        <a:p>
          <a:endParaRPr lang="en-US"/>
        </a:p>
      </dgm:t>
    </dgm:pt>
    <dgm:pt modelId="{78C6951F-068B-4C77-A989-D5378778299A}" type="pres">
      <dgm:prSet presAssocID="{9B470474-3AAB-4C08-81DA-624FC4AE8ABF}" presName="outerComposite" presStyleCnt="0">
        <dgm:presLayoutVars>
          <dgm:chMax val="5"/>
          <dgm:dir/>
          <dgm:resizeHandles val="exact"/>
        </dgm:presLayoutVars>
      </dgm:prSet>
      <dgm:spPr/>
    </dgm:pt>
    <dgm:pt modelId="{5EDA98AA-3057-4C4B-8679-9AF73017B3BC}" type="pres">
      <dgm:prSet presAssocID="{9B470474-3AAB-4C08-81DA-624FC4AE8ABF}" presName="dummyMaxCanvas" presStyleCnt="0">
        <dgm:presLayoutVars/>
      </dgm:prSet>
      <dgm:spPr/>
    </dgm:pt>
    <dgm:pt modelId="{2EC16820-2D33-4F5C-917B-879ABD4B0018}" type="pres">
      <dgm:prSet presAssocID="{9B470474-3AAB-4C08-81DA-624FC4AE8ABF}" presName="ThreeNodes_1" presStyleLbl="node1" presStyleIdx="0" presStyleCnt="3">
        <dgm:presLayoutVars>
          <dgm:bulletEnabled val="1"/>
        </dgm:presLayoutVars>
      </dgm:prSet>
      <dgm:spPr/>
    </dgm:pt>
    <dgm:pt modelId="{C8273A5D-14C4-4FEF-BE80-E10AA5AEEA18}" type="pres">
      <dgm:prSet presAssocID="{9B470474-3AAB-4C08-81DA-624FC4AE8ABF}" presName="ThreeNodes_2" presStyleLbl="node1" presStyleIdx="1" presStyleCnt="3">
        <dgm:presLayoutVars>
          <dgm:bulletEnabled val="1"/>
        </dgm:presLayoutVars>
      </dgm:prSet>
      <dgm:spPr/>
    </dgm:pt>
    <dgm:pt modelId="{3F5BD4C5-6A4B-4C5B-B92C-60B636D0F667}" type="pres">
      <dgm:prSet presAssocID="{9B470474-3AAB-4C08-81DA-624FC4AE8ABF}" presName="ThreeNodes_3" presStyleLbl="node1" presStyleIdx="2" presStyleCnt="3">
        <dgm:presLayoutVars>
          <dgm:bulletEnabled val="1"/>
        </dgm:presLayoutVars>
      </dgm:prSet>
      <dgm:spPr/>
    </dgm:pt>
    <dgm:pt modelId="{272608F5-904B-41F4-BE6A-23726EA58F7E}" type="pres">
      <dgm:prSet presAssocID="{9B470474-3AAB-4C08-81DA-624FC4AE8ABF}" presName="ThreeConn_1-2" presStyleLbl="fgAccFollowNode1" presStyleIdx="0" presStyleCnt="2">
        <dgm:presLayoutVars>
          <dgm:bulletEnabled val="1"/>
        </dgm:presLayoutVars>
      </dgm:prSet>
      <dgm:spPr/>
    </dgm:pt>
    <dgm:pt modelId="{9C591F03-930B-483E-9DBA-F813FCD36789}" type="pres">
      <dgm:prSet presAssocID="{9B470474-3AAB-4C08-81DA-624FC4AE8ABF}" presName="ThreeConn_2-3" presStyleLbl="fgAccFollowNode1" presStyleIdx="1" presStyleCnt="2">
        <dgm:presLayoutVars>
          <dgm:bulletEnabled val="1"/>
        </dgm:presLayoutVars>
      </dgm:prSet>
      <dgm:spPr/>
    </dgm:pt>
    <dgm:pt modelId="{2D55CA6A-5628-46BF-B5BE-94144B9F33C3}" type="pres">
      <dgm:prSet presAssocID="{9B470474-3AAB-4C08-81DA-624FC4AE8ABF}" presName="ThreeNodes_1_text" presStyleLbl="node1" presStyleIdx="2" presStyleCnt="3">
        <dgm:presLayoutVars>
          <dgm:bulletEnabled val="1"/>
        </dgm:presLayoutVars>
      </dgm:prSet>
      <dgm:spPr/>
    </dgm:pt>
    <dgm:pt modelId="{16479F1C-C59E-4E35-93A4-15FEABF605AB}" type="pres">
      <dgm:prSet presAssocID="{9B470474-3AAB-4C08-81DA-624FC4AE8ABF}" presName="ThreeNodes_2_text" presStyleLbl="node1" presStyleIdx="2" presStyleCnt="3">
        <dgm:presLayoutVars>
          <dgm:bulletEnabled val="1"/>
        </dgm:presLayoutVars>
      </dgm:prSet>
      <dgm:spPr/>
    </dgm:pt>
    <dgm:pt modelId="{BB090BAE-379D-46F0-BA85-11997ED68E98}" type="pres">
      <dgm:prSet presAssocID="{9B470474-3AAB-4C08-81DA-624FC4AE8ABF}" presName="ThreeNodes_3_text" presStyleLbl="node1" presStyleIdx="2" presStyleCnt="3">
        <dgm:presLayoutVars>
          <dgm:bulletEnabled val="1"/>
        </dgm:presLayoutVars>
      </dgm:prSet>
      <dgm:spPr/>
    </dgm:pt>
  </dgm:ptLst>
  <dgm:cxnLst>
    <dgm:cxn modelId="{FE75790D-7991-4859-81EE-85745C05A003}" srcId="{9B470474-3AAB-4C08-81DA-624FC4AE8ABF}" destId="{660E5D50-8899-4865-B31B-778B1C05C358}" srcOrd="0" destOrd="0" parTransId="{516BDC5A-20F5-4525-8099-C324487956E5}" sibTransId="{AC16D0C1-CBE2-418A-92AC-4D1894691420}"/>
    <dgm:cxn modelId="{9866C811-A833-4497-B878-7183F7151363}" type="presOf" srcId="{AC16D0C1-CBE2-418A-92AC-4D1894691420}" destId="{272608F5-904B-41F4-BE6A-23726EA58F7E}" srcOrd="0" destOrd="0" presId="urn:microsoft.com/office/officeart/2005/8/layout/vProcess5"/>
    <dgm:cxn modelId="{D2EDB412-CA4E-4094-B603-27D2631CB516}" srcId="{9B470474-3AAB-4C08-81DA-624FC4AE8ABF}" destId="{F69159B4-286A-4D55-A12F-6EDCD9CC4EDE}" srcOrd="1" destOrd="0" parTransId="{8CB996F4-0B03-439B-A371-1521E0D758A6}" sibTransId="{A7E66233-8FCE-4CB8-8BC5-600CA41523FD}"/>
    <dgm:cxn modelId="{06250E1B-4AD9-4C0D-BAA4-262BB8F32ED1}" type="presOf" srcId="{E32010C6-23A2-4CFC-A299-B0F53DBA9A78}" destId="{BB090BAE-379D-46F0-BA85-11997ED68E98}" srcOrd="1" destOrd="0" presId="urn:microsoft.com/office/officeart/2005/8/layout/vProcess5"/>
    <dgm:cxn modelId="{76FF6A30-FA6E-4B11-8A4C-7E08DCF1CA6F}" type="presOf" srcId="{9B470474-3AAB-4C08-81DA-624FC4AE8ABF}" destId="{78C6951F-068B-4C77-A989-D5378778299A}" srcOrd="0" destOrd="0" presId="urn:microsoft.com/office/officeart/2005/8/layout/vProcess5"/>
    <dgm:cxn modelId="{688CE230-1A5F-485C-B6BB-BF1B8C719CBA}" srcId="{9B470474-3AAB-4C08-81DA-624FC4AE8ABF}" destId="{E32010C6-23A2-4CFC-A299-B0F53DBA9A78}" srcOrd="2" destOrd="0" parTransId="{B2B5AFB8-30B3-428B-A945-C8EE23E0E87E}" sibTransId="{9C4130F0-FF98-46E9-B720-221F957C00CB}"/>
    <dgm:cxn modelId="{3036756A-DBB1-48EF-A591-E5596C2AF673}" type="presOf" srcId="{660E5D50-8899-4865-B31B-778B1C05C358}" destId="{2D55CA6A-5628-46BF-B5BE-94144B9F33C3}" srcOrd="1" destOrd="0" presId="urn:microsoft.com/office/officeart/2005/8/layout/vProcess5"/>
    <dgm:cxn modelId="{2DB52686-56E2-40A3-981E-0B8C3086115F}" type="presOf" srcId="{F69159B4-286A-4D55-A12F-6EDCD9CC4EDE}" destId="{16479F1C-C59E-4E35-93A4-15FEABF605AB}" srcOrd="1" destOrd="0" presId="urn:microsoft.com/office/officeart/2005/8/layout/vProcess5"/>
    <dgm:cxn modelId="{1DD7B1BB-24E5-469B-A224-FD9A38C6F003}" type="presOf" srcId="{F69159B4-286A-4D55-A12F-6EDCD9CC4EDE}" destId="{C8273A5D-14C4-4FEF-BE80-E10AA5AEEA18}" srcOrd="0" destOrd="0" presId="urn:microsoft.com/office/officeart/2005/8/layout/vProcess5"/>
    <dgm:cxn modelId="{CFD85AC9-6C71-4A85-B57C-6C12C3E1EE35}" type="presOf" srcId="{E32010C6-23A2-4CFC-A299-B0F53DBA9A78}" destId="{3F5BD4C5-6A4B-4C5B-B92C-60B636D0F667}" srcOrd="0" destOrd="0" presId="urn:microsoft.com/office/officeart/2005/8/layout/vProcess5"/>
    <dgm:cxn modelId="{F36A54E1-2C09-4188-9BD1-8BF74E1591F9}" type="presOf" srcId="{660E5D50-8899-4865-B31B-778B1C05C358}" destId="{2EC16820-2D33-4F5C-917B-879ABD4B0018}" srcOrd="0" destOrd="0" presId="urn:microsoft.com/office/officeart/2005/8/layout/vProcess5"/>
    <dgm:cxn modelId="{11421CE5-7D87-4108-8DA2-84687F9B05BD}" type="presOf" srcId="{A7E66233-8FCE-4CB8-8BC5-600CA41523FD}" destId="{9C591F03-930B-483E-9DBA-F813FCD36789}" srcOrd="0" destOrd="0" presId="urn:microsoft.com/office/officeart/2005/8/layout/vProcess5"/>
    <dgm:cxn modelId="{9C70714B-0CE4-4927-86EE-FE2E7C872217}" type="presParOf" srcId="{78C6951F-068B-4C77-A989-D5378778299A}" destId="{5EDA98AA-3057-4C4B-8679-9AF73017B3BC}" srcOrd="0" destOrd="0" presId="urn:microsoft.com/office/officeart/2005/8/layout/vProcess5"/>
    <dgm:cxn modelId="{CA6CCB85-A167-44CE-A33A-746C10939E8A}" type="presParOf" srcId="{78C6951F-068B-4C77-A989-D5378778299A}" destId="{2EC16820-2D33-4F5C-917B-879ABD4B0018}" srcOrd="1" destOrd="0" presId="urn:microsoft.com/office/officeart/2005/8/layout/vProcess5"/>
    <dgm:cxn modelId="{F4308015-E506-4A10-9582-54867BF32187}" type="presParOf" srcId="{78C6951F-068B-4C77-A989-D5378778299A}" destId="{C8273A5D-14C4-4FEF-BE80-E10AA5AEEA18}" srcOrd="2" destOrd="0" presId="urn:microsoft.com/office/officeart/2005/8/layout/vProcess5"/>
    <dgm:cxn modelId="{885D8495-19C0-483F-A675-598516BF6A79}" type="presParOf" srcId="{78C6951F-068B-4C77-A989-D5378778299A}" destId="{3F5BD4C5-6A4B-4C5B-B92C-60B636D0F667}" srcOrd="3" destOrd="0" presId="urn:microsoft.com/office/officeart/2005/8/layout/vProcess5"/>
    <dgm:cxn modelId="{9734C3C0-CDFD-48DB-8326-98A4B9C4F186}" type="presParOf" srcId="{78C6951F-068B-4C77-A989-D5378778299A}" destId="{272608F5-904B-41F4-BE6A-23726EA58F7E}" srcOrd="4" destOrd="0" presId="urn:microsoft.com/office/officeart/2005/8/layout/vProcess5"/>
    <dgm:cxn modelId="{A1979D75-91D3-4D82-91BC-708CCAFDB789}" type="presParOf" srcId="{78C6951F-068B-4C77-A989-D5378778299A}" destId="{9C591F03-930B-483E-9DBA-F813FCD36789}" srcOrd="5" destOrd="0" presId="urn:microsoft.com/office/officeart/2005/8/layout/vProcess5"/>
    <dgm:cxn modelId="{BBD31BBA-4AD2-4217-9B03-AFAA99AEBCCA}" type="presParOf" srcId="{78C6951F-068B-4C77-A989-D5378778299A}" destId="{2D55CA6A-5628-46BF-B5BE-94144B9F33C3}" srcOrd="6" destOrd="0" presId="urn:microsoft.com/office/officeart/2005/8/layout/vProcess5"/>
    <dgm:cxn modelId="{DDC167F7-8C19-41CB-8E05-9399A0E4D208}" type="presParOf" srcId="{78C6951F-068B-4C77-A989-D5378778299A}" destId="{16479F1C-C59E-4E35-93A4-15FEABF605AB}" srcOrd="7" destOrd="0" presId="urn:microsoft.com/office/officeart/2005/8/layout/vProcess5"/>
    <dgm:cxn modelId="{52E3FA66-307B-4339-B1C9-8218ECC3B955}" type="presParOf" srcId="{78C6951F-068B-4C77-A989-D5378778299A}" destId="{BB090BAE-379D-46F0-BA85-11997ED68E9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CED53-9158-49CB-ABD7-91DCF2D38445}">
      <dsp:nvSpPr>
        <dsp:cNvPr id="0" name=""/>
        <dsp:cNvSpPr/>
      </dsp:nvSpPr>
      <dsp:spPr>
        <a:xfrm>
          <a:off x="0" y="224529"/>
          <a:ext cx="5641974" cy="855270"/>
        </a:xfrm>
        <a:prstGeom prst="round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1" kern="1200"/>
            <a:t>“Alliances are business relationships. They’re about who you know in business, and like a personal network, they supplement your capabilities and weaknesses with strengths.</a:t>
          </a:r>
          <a:r>
            <a:rPr lang="en-GB" sz="1700" kern="1200"/>
            <a:t>” (Kalia, 2019)</a:t>
          </a:r>
          <a:endParaRPr lang="en-US" sz="1700" kern="1200"/>
        </a:p>
      </dsp:txBody>
      <dsp:txXfrm>
        <a:off x="41751" y="266280"/>
        <a:ext cx="5558472" cy="771768"/>
      </dsp:txXfrm>
    </dsp:sp>
    <dsp:sp modelId="{7D30CA86-E06E-4436-BED8-CF73627F6F69}">
      <dsp:nvSpPr>
        <dsp:cNvPr id="0" name=""/>
        <dsp:cNvSpPr/>
      </dsp:nvSpPr>
      <dsp:spPr>
        <a:xfrm>
          <a:off x="0" y="1128759"/>
          <a:ext cx="5641974" cy="855270"/>
        </a:xfrm>
        <a:prstGeom prst="roundRect">
          <a:avLst/>
        </a:prstGeom>
        <a:gradFill rotWithShape="0">
          <a:gsLst>
            <a:gs pos="0">
              <a:schemeClr val="accent2">
                <a:hueOff val="704463"/>
                <a:satOff val="-5041"/>
                <a:lumOff val="-294"/>
                <a:alphaOff val="0"/>
                <a:tint val="100000"/>
                <a:shade val="85000"/>
                <a:satMod val="100000"/>
                <a:lumMod val="100000"/>
              </a:schemeClr>
            </a:gs>
            <a:gs pos="100000">
              <a:schemeClr val="accent2">
                <a:hueOff val="704463"/>
                <a:satOff val="-5041"/>
                <a:lumOff val="-294"/>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Time and Money will be wasteful on hiring and training</a:t>
          </a:r>
          <a:endParaRPr lang="en-US" sz="1700" kern="1200"/>
        </a:p>
      </dsp:txBody>
      <dsp:txXfrm>
        <a:off x="41751" y="1170510"/>
        <a:ext cx="5558472" cy="771768"/>
      </dsp:txXfrm>
    </dsp:sp>
    <dsp:sp modelId="{89A3DAE9-AE9C-4A87-A85F-5F32FAB3D727}">
      <dsp:nvSpPr>
        <dsp:cNvPr id="0" name=""/>
        <dsp:cNvSpPr/>
      </dsp:nvSpPr>
      <dsp:spPr>
        <a:xfrm>
          <a:off x="0" y="2032989"/>
          <a:ext cx="5641974" cy="855270"/>
        </a:xfrm>
        <a:prstGeom prst="roundRect">
          <a:avLst/>
        </a:prstGeom>
        <a:gradFill rotWithShape="0">
          <a:gsLst>
            <a:gs pos="0">
              <a:schemeClr val="accent2">
                <a:hueOff val="1408927"/>
                <a:satOff val="-10081"/>
                <a:lumOff val="-589"/>
                <a:alphaOff val="0"/>
                <a:tint val="100000"/>
                <a:shade val="85000"/>
                <a:satMod val="100000"/>
                <a:lumMod val="100000"/>
              </a:schemeClr>
            </a:gs>
            <a:gs pos="100000">
              <a:schemeClr val="accent2">
                <a:hueOff val="1408927"/>
                <a:satOff val="-10081"/>
                <a:lumOff val="-589"/>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Outsourcing Gallimore (2023) find other reference if you can, Saves Money and reduces risk of inadequate employees</a:t>
          </a:r>
          <a:endParaRPr lang="en-US" sz="1700" kern="1200"/>
        </a:p>
      </dsp:txBody>
      <dsp:txXfrm>
        <a:off x="41751" y="2074740"/>
        <a:ext cx="5558472" cy="771768"/>
      </dsp:txXfrm>
    </dsp:sp>
    <dsp:sp modelId="{B92514CF-7CA5-4019-9C3C-0FA1CE169531}">
      <dsp:nvSpPr>
        <dsp:cNvPr id="0" name=""/>
        <dsp:cNvSpPr/>
      </dsp:nvSpPr>
      <dsp:spPr>
        <a:xfrm>
          <a:off x="0" y="2937219"/>
          <a:ext cx="5641974" cy="855270"/>
        </a:xfrm>
        <a:prstGeom prst="roundRect">
          <a:avLst/>
        </a:prstGeom>
        <a:gradFill rotWithShape="0">
          <a:gsLst>
            <a:gs pos="0">
              <a:schemeClr val="accent2">
                <a:hueOff val="2113390"/>
                <a:satOff val="-15122"/>
                <a:lumOff val="-883"/>
                <a:alphaOff val="0"/>
                <a:tint val="100000"/>
                <a:shade val="85000"/>
                <a:satMod val="100000"/>
                <a:lumMod val="100000"/>
              </a:schemeClr>
            </a:gs>
            <a:gs pos="100000">
              <a:schemeClr val="accent2">
                <a:hueOff val="2113390"/>
                <a:satOff val="-15122"/>
                <a:lumOff val="-883"/>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partners main role will be in Collecting, Deconstructing, Delivering and Installation of Parts</a:t>
          </a:r>
          <a:endParaRPr lang="en-US" sz="1700" kern="1200"/>
        </a:p>
      </dsp:txBody>
      <dsp:txXfrm>
        <a:off x="41751" y="2978970"/>
        <a:ext cx="5558472" cy="771768"/>
      </dsp:txXfrm>
    </dsp:sp>
    <dsp:sp modelId="{1092CA68-00DB-4D38-B01D-30D25D0FA501}">
      <dsp:nvSpPr>
        <dsp:cNvPr id="0" name=""/>
        <dsp:cNvSpPr/>
      </dsp:nvSpPr>
      <dsp:spPr>
        <a:xfrm>
          <a:off x="0" y="3841450"/>
          <a:ext cx="5641974" cy="855270"/>
        </a:xfrm>
        <a:prstGeom prst="roundRect">
          <a:avLst/>
        </a:prstGeom>
        <a:gradFill rotWithShape="0">
          <a:gsLst>
            <a:gs pos="0">
              <a:schemeClr val="accent2">
                <a:hueOff val="2817853"/>
                <a:satOff val="-20162"/>
                <a:lumOff val="-1177"/>
                <a:alphaOff val="0"/>
                <a:tint val="100000"/>
                <a:shade val="85000"/>
                <a:satMod val="100000"/>
                <a:lumMod val="100000"/>
              </a:schemeClr>
            </a:gs>
            <a:gs pos="100000">
              <a:schemeClr val="accent2">
                <a:hueOff val="2817853"/>
                <a:satOff val="-20162"/>
                <a:lumOff val="-1177"/>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Partners can be discussed with Samsung</a:t>
          </a:r>
          <a:endParaRPr lang="en-US" sz="1700" kern="1200"/>
        </a:p>
      </dsp:txBody>
      <dsp:txXfrm>
        <a:off x="41751" y="3883201"/>
        <a:ext cx="5558472" cy="771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16820-2D33-4F5C-917B-879ABD4B0018}">
      <dsp:nvSpPr>
        <dsp:cNvPr id="0" name=""/>
        <dsp:cNvSpPr/>
      </dsp:nvSpPr>
      <dsp:spPr>
        <a:xfrm>
          <a:off x="0" y="0"/>
          <a:ext cx="4795678" cy="1476375"/>
        </a:xfrm>
        <a:prstGeom prst="roundRect">
          <a:avLst>
            <a:gd name="adj" fmla="val 10000"/>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Washing Machine Parts Recycled and Sold Cheaply</a:t>
          </a:r>
          <a:endParaRPr lang="en-US" sz="2800" kern="1200"/>
        </a:p>
      </dsp:txBody>
      <dsp:txXfrm>
        <a:off x="43242" y="43242"/>
        <a:ext cx="3202554" cy="1389891"/>
      </dsp:txXfrm>
    </dsp:sp>
    <dsp:sp modelId="{C8273A5D-14C4-4FEF-BE80-E10AA5AEEA18}">
      <dsp:nvSpPr>
        <dsp:cNvPr id="0" name=""/>
        <dsp:cNvSpPr/>
      </dsp:nvSpPr>
      <dsp:spPr>
        <a:xfrm>
          <a:off x="423148" y="1722437"/>
          <a:ext cx="4795678" cy="1476375"/>
        </a:xfrm>
        <a:prstGeom prst="roundRect">
          <a:avLst>
            <a:gd name="adj" fmla="val 10000"/>
          </a:avLst>
        </a:prstGeom>
        <a:gradFill rotWithShape="0">
          <a:gsLst>
            <a:gs pos="0">
              <a:schemeClr val="accent2">
                <a:hueOff val="1408927"/>
                <a:satOff val="-10081"/>
                <a:lumOff val="-589"/>
                <a:alphaOff val="0"/>
                <a:tint val="100000"/>
                <a:shade val="85000"/>
                <a:satMod val="100000"/>
                <a:lumMod val="100000"/>
              </a:schemeClr>
            </a:gs>
            <a:gs pos="100000">
              <a:schemeClr val="accent2">
                <a:hueOff val="1408927"/>
                <a:satOff val="-10081"/>
                <a:lumOff val="-589"/>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Idea is Unique due the Recycled Nature of the Parts</a:t>
          </a:r>
          <a:endParaRPr lang="en-US" sz="2800" kern="1200"/>
        </a:p>
      </dsp:txBody>
      <dsp:txXfrm>
        <a:off x="466390" y="1765679"/>
        <a:ext cx="3326402" cy="1389891"/>
      </dsp:txXfrm>
    </dsp:sp>
    <dsp:sp modelId="{3F5BD4C5-6A4B-4C5B-B92C-60B636D0F667}">
      <dsp:nvSpPr>
        <dsp:cNvPr id="0" name=""/>
        <dsp:cNvSpPr/>
      </dsp:nvSpPr>
      <dsp:spPr>
        <a:xfrm>
          <a:off x="846296" y="3444875"/>
          <a:ext cx="4795678" cy="1476375"/>
        </a:xfrm>
        <a:prstGeom prst="roundRect">
          <a:avLst>
            <a:gd name="adj" fmla="val 10000"/>
          </a:avLst>
        </a:prstGeom>
        <a:gradFill rotWithShape="0">
          <a:gsLst>
            <a:gs pos="0">
              <a:schemeClr val="accent2">
                <a:hueOff val="2817853"/>
                <a:satOff val="-20162"/>
                <a:lumOff val="-1177"/>
                <a:alphaOff val="0"/>
                <a:tint val="100000"/>
                <a:shade val="85000"/>
                <a:satMod val="100000"/>
                <a:lumMod val="100000"/>
              </a:schemeClr>
            </a:gs>
            <a:gs pos="100000">
              <a:schemeClr val="accent2">
                <a:hueOff val="2817853"/>
                <a:satOff val="-20162"/>
                <a:lumOff val="-1177"/>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Will need to form Strategic Alliance to take on Key Activities</a:t>
          </a:r>
          <a:endParaRPr lang="en-US" sz="2800" kern="1200" dirty="0"/>
        </a:p>
      </dsp:txBody>
      <dsp:txXfrm>
        <a:off x="889538" y="3488117"/>
        <a:ext cx="3326402" cy="1389891"/>
      </dsp:txXfrm>
    </dsp:sp>
    <dsp:sp modelId="{272608F5-904B-41F4-BE6A-23726EA58F7E}">
      <dsp:nvSpPr>
        <dsp:cNvPr id="0" name=""/>
        <dsp:cNvSpPr/>
      </dsp:nvSpPr>
      <dsp:spPr>
        <a:xfrm>
          <a:off x="3836035" y="1119584"/>
          <a:ext cx="959643" cy="959643"/>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51955" y="1119584"/>
        <a:ext cx="527803" cy="722131"/>
      </dsp:txXfrm>
    </dsp:sp>
    <dsp:sp modelId="{9C591F03-930B-483E-9DBA-F813FCD36789}">
      <dsp:nvSpPr>
        <dsp:cNvPr id="0" name=""/>
        <dsp:cNvSpPr/>
      </dsp:nvSpPr>
      <dsp:spPr>
        <a:xfrm>
          <a:off x="4259183" y="2832179"/>
          <a:ext cx="959643" cy="959643"/>
        </a:xfrm>
        <a:prstGeom prst="downArrow">
          <a:avLst>
            <a:gd name="adj1" fmla="val 55000"/>
            <a:gd name="adj2" fmla="val 45000"/>
          </a:avLst>
        </a:prstGeom>
        <a:solidFill>
          <a:schemeClr val="accent2">
            <a:tint val="40000"/>
            <a:alpha val="90000"/>
            <a:hueOff val="2981190"/>
            <a:satOff val="-18174"/>
            <a:lumOff val="-1177"/>
            <a:alphaOff val="0"/>
          </a:schemeClr>
        </a:solidFill>
        <a:ln w="9525" cap="flat" cmpd="sng" algn="ctr">
          <a:solidFill>
            <a:schemeClr val="accent2">
              <a:tint val="40000"/>
              <a:alpha val="90000"/>
              <a:hueOff val="2981190"/>
              <a:satOff val="-18174"/>
              <a:lumOff val="-11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75103" y="2832179"/>
        <a:ext cx="527803" cy="7221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AC6EA-988A-423A-92B4-3262782322AF}" type="datetimeFigureOut">
              <a:rPr lang="en-GB" smtClean="0"/>
              <a:t>13/05/2023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FA9D-265D-430B-9936-D101A6C1CAFA}" type="slidenum">
              <a:rPr lang="en-GB" smtClean="0"/>
              <a:t>‹#›</a:t>
            </a:fld>
            <a:endParaRPr lang="en-GB"/>
          </a:p>
        </p:txBody>
      </p:sp>
    </p:spTree>
    <p:extLst>
      <p:ext uri="{BB962C8B-B14F-4D97-AF65-F5344CB8AC3E}">
        <p14:creationId xmlns:p14="http://schemas.microsoft.com/office/powerpoint/2010/main" val="280332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plan to give life to Samsung washing machines that may otherwise be wasted by making their parts available for repairs on the Samsung Washing Machines of current customers and attract new ones, at a more affordable price. I chose Samsung as they recycle some of their appliances already and this scheme would help them cash in on two very current markets (next slide)</a:t>
            </a:r>
          </a:p>
          <a:p>
            <a:endParaRPr lang="en-GB" dirty="0"/>
          </a:p>
        </p:txBody>
      </p:sp>
      <p:sp>
        <p:nvSpPr>
          <p:cNvPr id="4" name="Slide Number Placeholder 3"/>
          <p:cNvSpPr>
            <a:spLocks noGrp="1"/>
          </p:cNvSpPr>
          <p:nvPr>
            <p:ph type="sldNum" sz="quarter" idx="5"/>
          </p:nvPr>
        </p:nvSpPr>
        <p:spPr/>
        <p:txBody>
          <a:bodyPr/>
          <a:lstStyle/>
          <a:p>
            <a:fld id="{6EE9FA9D-265D-430B-9936-D101A6C1CAFA}" type="slidenum">
              <a:rPr lang="en-GB" smtClean="0"/>
              <a:t>2</a:t>
            </a:fld>
            <a:endParaRPr lang="en-GB"/>
          </a:p>
        </p:txBody>
      </p:sp>
    </p:spTree>
    <p:extLst>
      <p:ext uri="{BB962C8B-B14F-4D97-AF65-F5344CB8AC3E}">
        <p14:creationId xmlns:p14="http://schemas.microsoft.com/office/powerpoint/2010/main" val="2460859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We target those who currently own a Samsung washing machine, Those searching for a circular machine and those looking for a cheaper alternative</a:t>
            </a:r>
          </a:p>
          <a:p>
            <a:endParaRPr lang="en-GB" dirty="0"/>
          </a:p>
          <a:p>
            <a:r>
              <a:rPr lang="en-GB" dirty="0"/>
              <a:t>We have competition from other Washing Machine manufacturers who are also trying to be green such as Beko, Bosch and LG, Bosch and Beko offer a repair service also but Ill explain why Samsung will be the better choice.</a:t>
            </a:r>
          </a:p>
        </p:txBody>
      </p:sp>
      <p:sp>
        <p:nvSpPr>
          <p:cNvPr id="4" name="Slide Number Placeholder 3"/>
          <p:cNvSpPr>
            <a:spLocks noGrp="1"/>
          </p:cNvSpPr>
          <p:nvPr>
            <p:ph type="sldNum" sz="quarter" idx="5"/>
          </p:nvPr>
        </p:nvSpPr>
        <p:spPr/>
        <p:txBody>
          <a:bodyPr/>
          <a:lstStyle/>
          <a:p>
            <a:fld id="{6EE9FA9D-265D-430B-9936-D101A6C1CAFA}" type="slidenum">
              <a:rPr lang="en-GB" smtClean="0"/>
              <a:t>3</a:t>
            </a:fld>
            <a:endParaRPr lang="en-GB"/>
          </a:p>
        </p:txBody>
      </p:sp>
    </p:spTree>
    <p:extLst>
      <p:ext uri="{BB962C8B-B14F-4D97-AF65-F5344CB8AC3E}">
        <p14:creationId xmlns:p14="http://schemas.microsoft.com/office/powerpoint/2010/main" val="764675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Samsung don’t recycle all their goods they are missing out on revenue through utilisation of goods, Samsung had highest e wastage according to Larrichia (2021), As Samsung (Samsung 2023) already recycle goods this scheme shouldn’t be too difficult to get started</a:t>
            </a:r>
          </a:p>
          <a:p>
            <a:endParaRPr lang="en-GB" dirty="0"/>
          </a:p>
        </p:txBody>
      </p:sp>
      <p:sp>
        <p:nvSpPr>
          <p:cNvPr id="4" name="Slide Number Placeholder 3"/>
          <p:cNvSpPr>
            <a:spLocks noGrp="1"/>
          </p:cNvSpPr>
          <p:nvPr>
            <p:ph type="sldNum" sz="quarter" idx="5"/>
          </p:nvPr>
        </p:nvSpPr>
        <p:spPr/>
        <p:txBody>
          <a:bodyPr/>
          <a:lstStyle/>
          <a:p>
            <a:fld id="{6EE9FA9D-265D-430B-9936-D101A6C1CAFA}" type="slidenum">
              <a:rPr lang="en-GB" smtClean="0"/>
              <a:t>4</a:t>
            </a:fld>
            <a:endParaRPr lang="en-GB"/>
          </a:p>
        </p:txBody>
      </p:sp>
    </p:spTree>
    <p:extLst>
      <p:ext uri="{BB962C8B-B14F-4D97-AF65-F5344CB8AC3E}">
        <p14:creationId xmlns:p14="http://schemas.microsoft.com/office/powerpoint/2010/main" val="2507195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Beko and Bosch both offer a recycling service but they do not offer recycled products at a lower price.</a:t>
            </a:r>
          </a:p>
          <a:p>
            <a:r>
              <a:rPr lang="en-GB" dirty="0"/>
              <a:t>If we struggle to collect enough parts for the start of the scheme we could offer new parts at a lower price, we will miss out on the green market at this point but can still reach the low spending market</a:t>
            </a:r>
          </a:p>
          <a:p>
            <a:r>
              <a:rPr lang="en-GB" dirty="0"/>
              <a:t>According to McKinsey &amp; Company (2020) In an economic boom people will want to spend more so we could lose out on the high spending market</a:t>
            </a:r>
          </a:p>
          <a:p>
            <a:r>
              <a:rPr lang="en-GB" dirty="0"/>
              <a:t>However at any point there is always a </a:t>
            </a:r>
            <a:r>
              <a:rPr lang="en-GB" dirty="0" err="1"/>
              <a:t>vmarket</a:t>
            </a:r>
            <a:r>
              <a:rPr lang="en-GB" dirty="0"/>
              <a:t> for us to gain from</a:t>
            </a:r>
          </a:p>
          <a:p>
            <a:r>
              <a:rPr lang="en-GB" dirty="0"/>
              <a:t>Success could see </a:t>
            </a:r>
            <a:r>
              <a:rPr lang="en-GB" dirty="0" err="1"/>
              <a:t>ovement</a:t>
            </a:r>
            <a:r>
              <a:rPr lang="en-GB" dirty="0"/>
              <a:t> to other appliances allowing further saturation of market and As Samsung once had the highest e wastage the progress can encourage a following and Samsung have the chance to become THE Green Company</a:t>
            </a:r>
          </a:p>
          <a:p>
            <a:endParaRPr lang="en-GB" dirty="0"/>
          </a:p>
        </p:txBody>
      </p:sp>
      <p:sp>
        <p:nvSpPr>
          <p:cNvPr id="4" name="Slide Number Placeholder 3"/>
          <p:cNvSpPr>
            <a:spLocks noGrp="1"/>
          </p:cNvSpPr>
          <p:nvPr>
            <p:ph type="sldNum" sz="quarter" idx="5"/>
          </p:nvPr>
        </p:nvSpPr>
        <p:spPr/>
        <p:txBody>
          <a:bodyPr/>
          <a:lstStyle/>
          <a:p>
            <a:fld id="{6EE9FA9D-265D-430B-9936-D101A6C1CAFA}" type="slidenum">
              <a:rPr lang="en-GB" smtClean="0"/>
              <a:t>5</a:t>
            </a:fld>
            <a:endParaRPr lang="en-GB"/>
          </a:p>
        </p:txBody>
      </p:sp>
    </p:spTree>
    <p:extLst>
      <p:ext uri="{BB962C8B-B14F-4D97-AF65-F5344CB8AC3E}">
        <p14:creationId xmlns:p14="http://schemas.microsoft.com/office/powerpoint/2010/main" val="3063837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E9FA9D-265D-430B-9936-D101A6C1CAFA}" type="slidenum">
              <a:rPr lang="en-GB" smtClean="0"/>
              <a:t>6</a:t>
            </a:fld>
            <a:endParaRPr lang="en-GB"/>
          </a:p>
        </p:txBody>
      </p:sp>
    </p:spTree>
    <p:extLst>
      <p:ext uri="{BB962C8B-B14F-4D97-AF65-F5344CB8AC3E}">
        <p14:creationId xmlns:p14="http://schemas.microsoft.com/office/powerpoint/2010/main" val="3574563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Just to Recap:</a:t>
            </a:r>
          </a:p>
          <a:p>
            <a:r>
              <a:rPr lang="en-GB" dirty="0"/>
              <a:t>I am proposing Samsung adopt a service which makes recycled washing machine parts available to customers and create an opportunity to cash in on the low spending and environmentally </a:t>
            </a:r>
            <a:r>
              <a:rPr lang="en-GB" dirty="0" err="1"/>
              <a:t>concscious</a:t>
            </a:r>
            <a:r>
              <a:rPr lang="en-GB" dirty="0"/>
              <a:t> markets.</a:t>
            </a:r>
          </a:p>
          <a:p>
            <a:r>
              <a:rPr lang="en-GB" dirty="0"/>
              <a:t>There is uniqueness in this idea as it uses recycled materials however at the start of the scheme we are not able to access a high quantity of recycled goods we should sell unused parts at a lower price so that we can still cash in on the low spending market.</a:t>
            </a:r>
          </a:p>
          <a:p>
            <a:r>
              <a:rPr lang="en-GB" dirty="0"/>
              <a:t>We will need to form a strategic alliance with an external party so that money is saved on training and hiring, they will take on the key activities which involve acquiring machines for parts, extracting the parts and then delivering and installing them</a:t>
            </a:r>
          </a:p>
          <a:p>
            <a:endParaRPr lang="en-GB" dirty="0"/>
          </a:p>
          <a:p>
            <a:endParaRPr lang="en-GB" dirty="0"/>
          </a:p>
        </p:txBody>
      </p:sp>
      <p:sp>
        <p:nvSpPr>
          <p:cNvPr id="4" name="Slide Number Placeholder 3"/>
          <p:cNvSpPr>
            <a:spLocks noGrp="1"/>
          </p:cNvSpPr>
          <p:nvPr>
            <p:ph type="sldNum" sz="quarter" idx="5"/>
          </p:nvPr>
        </p:nvSpPr>
        <p:spPr/>
        <p:txBody>
          <a:bodyPr/>
          <a:lstStyle/>
          <a:p>
            <a:fld id="{6EE9FA9D-265D-430B-9936-D101A6C1CAFA}" type="slidenum">
              <a:rPr lang="en-GB" smtClean="0"/>
              <a:t>8</a:t>
            </a:fld>
            <a:endParaRPr lang="en-GB"/>
          </a:p>
        </p:txBody>
      </p:sp>
    </p:spTree>
    <p:extLst>
      <p:ext uri="{BB962C8B-B14F-4D97-AF65-F5344CB8AC3E}">
        <p14:creationId xmlns:p14="http://schemas.microsoft.com/office/powerpoint/2010/main" val="22463657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D6757D2-C10A-4230-87D1-5C8E811F14DF}"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0F662B-ED91-4C0A-9C00-1285F523A7F8}" type="slidenum">
              <a:rPr lang="en-GB" smtClean="0"/>
              <a:t>‹#›</a:t>
            </a:fld>
            <a:endParaRPr lang="en-GB"/>
          </a:p>
        </p:txBody>
      </p:sp>
      <p:sp>
        <p:nvSpPr>
          <p:cNvPr id="13" name="Rectangle 12"/>
          <p:cNvSpPr/>
          <p:nvPr/>
        </p:nvSpPr>
        <p:spPr>
          <a:xfrm>
            <a:off x="0" y="-1"/>
            <a:ext cx="12192000" cy="4572001"/>
          </a:xfrm>
          <a:prstGeom prst="rect">
            <a:avLst/>
          </a:prstGeom>
          <a:blipFill dpi="0" rotWithShape="1">
            <a:blip r:embed="rId2">
              <a:duotone>
                <a:schemeClr val="accent1">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515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757D2-C10A-4230-87D1-5C8E811F14DF}"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2563352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6757D2-C10A-4230-87D1-5C8E811F14DF}"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0F662B-ED91-4C0A-9C00-1285F523A7F8}" type="slidenum">
              <a:rPr lang="en-GB" smtClean="0"/>
              <a:t>‹#›</a:t>
            </a:fld>
            <a:endParaRPr lang="en-GB"/>
          </a:p>
        </p:txBody>
      </p:sp>
      <p:sp>
        <p:nvSpPr>
          <p:cNvPr id="10" name="Rectangle 9"/>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4184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6757D2-C10A-4230-87D1-5C8E811F14DF}" type="datetimeFigureOut">
              <a:rPr lang="en-GB" smtClean="0"/>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2642125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6757D2-C10A-4230-87D1-5C8E811F14DF}" type="datetimeFigureOut">
              <a:rPr lang="en-GB" smtClean="0"/>
              <a:t>13/05/2023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674269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6757D2-C10A-4230-87D1-5C8E811F14DF}" type="datetimeFigureOut">
              <a:rPr lang="en-GB" smtClean="0"/>
              <a:t>13/05/2023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2996602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6757D2-C10A-4230-87D1-5C8E811F14DF}" type="datetimeFigureOut">
              <a:rPr lang="en-GB" smtClean="0"/>
              <a:t>13/05/2023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111894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6757D2-C10A-4230-87D1-5C8E811F14DF}" type="datetimeFigureOut">
              <a:rPr lang="en-GB" smtClean="0"/>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1681721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6757D2-C10A-4230-87D1-5C8E811F14DF}" type="datetimeFigureOut">
              <a:rPr lang="en-GB" smtClean="0"/>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0F662B-ED91-4C0A-9C00-1285F523A7F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6273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757D2-C10A-4230-87D1-5C8E811F14DF}"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0F662B-ED91-4C0A-9C00-1285F523A7F8}" type="slidenum">
              <a:rPr lang="en-GB" smtClean="0"/>
              <a:t>‹#›</a:t>
            </a:fld>
            <a:endParaRPr lang="en-GB"/>
          </a:p>
        </p:txBody>
      </p:sp>
    </p:spTree>
    <p:extLst>
      <p:ext uri="{BB962C8B-B14F-4D97-AF65-F5344CB8AC3E}">
        <p14:creationId xmlns:p14="http://schemas.microsoft.com/office/powerpoint/2010/main" val="1824924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757D2-C10A-4230-87D1-5C8E811F14DF}" type="datetimeFigureOut">
              <a:rPr lang="en-GB" smtClean="0"/>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0F662B-ED91-4C0A-9C00-1285F523A7F8}"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27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D6757D2-C10A-4230-87D1-5C8E811F14DF}" type="datetimeFigureOut">
              <a:rPr lang="en-GB" smtClean="0"/>
              <a:t>13/05/2023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0F662B-ED91-4C0A-9C00-1285F523A7F8}"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37169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4358-20F8-028F-B6EA-75AB6ED16B64}"/>
              </a:ext>
            </a:extLst>
          </p:cNvPr>
          <p:cNvSpPr>
            <a:spLocks noGrp="1"/>
          </p:cNvSpPr>
          <p:nvPr>
            <p:ph type="ctrTitle"/>
          </p:nvPr>
        </p:nvSpPr>
        <p:spPr/>
        <p:txBody>
          <a:bodyPr/>
          <a:lstStyle/>
          <a:p>
            <a:r>
              <a:rPr lang="en-GB" dirty="0"/>
              <a:t>Business Model Canvas</a:t>
            </a:r>
          </a:p>
        </p:txBody>
      </p:sp>
      <p:sp>
        <p:nvSpPr>
          <p:cNvPr id="3" name="Subtitle 2">
            <a:extLst>
              <a:ext uri="{FF2B5EF4-FFF2-40B4-BE49-F238E27FC236}">
                <a16:creationId xmlns:a16="http://schemas.microsoft.com/office/drawing/2014/main" id="{1381A1B9-DF0F-0835-B735-48A0EDDC550F}"/>
              </a:ext>
            </a:extLst>
          </p:cNvPr>
          <p:cNvSpPr>
            <a:spLocks noGrp="1"/>
          </p:cNvSpPr>
          <p:nvPr>
            <p:ph type="subTitle" idx="1"/>
          </p:nvPr>
        </p:nvSpPr>
        <p:spPr/>
        <p:txBody>
          <a:bodyPr/>
          <a:lstStyle/>
          <a:p>
            <a:r>
              <a:rPr lang="en-GB" dirty="0"/>
              <a:t>Jac Thomas</a:t>
            </a:r>
          </a:p>
        </p:txBody>
      </p:sp>
    </p:spTree>
    <p:extLst>
      <p:ext uri="{BB962C8B-B14F-4D97-AF65-F5344CB8AC3E}">
        <p14:creationId xmlns:p14="http://schemas.microsoft.com/office/powerpoint/2010/main" val="614849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2A19D6A-7DB6-4269-B3DA-DDF8BA57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9C457-A4C0-8446-0532-BC113A5136E1}"/>
              </a:ext>
            </a:extLst>
          </p:cNvPr>
          <p:cNvSpPr>
            <a:spLocks noGrp="1"/>
          </p:cNvSpPr>
          <p:nvPr>
            <p:ph type="title"/>
          </p:nvPr>
        </p:nvSpPr>
        <p:spPr>
          <a:xfrm>
            <a:off x="1024129" y="585216"/>
            <a:ext cx="3779085" cy="1499616"/>
          </a:xfrm>
        </p:spPr>
        <p:txBody>
          <a:bodyPr>
            <a:normAutofit/>
          </a:bodyPr>
          <a:lstStyle/>
          <a:p>
            <a:r>
              <a:rPr lang="en-GB">
                <a:solidFill>
                  <a:srgbClr val="FFFFFF"/>
                </a:solidFill>
              </a:rPr>
              <a:t>What am I pitching?</a:t>
            </a:r>
          </a:p>
        </p:txBody>
      </p:sp>
      <p:cxnSp>
        <p:nvCxnSpPr>
          <p:cNvPr id="11" name="Straight Connector 10">
            <a:extLst>
              <a:ext uri="{FF2B5EF4-FFF2-40B4-BE49-F238E27FC236}">
                <a16:creationId xmlns:a16="http://schemas.microsoft.com/office/drawing/2014/main" id="{41B5A957-5378-4817-85CE-11E7D1BB18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81A8AF-6FD6-86C4-DFDF-DDF071DF2D60}"/>
              </a:ext>
            </a:extLst>
          </p:cNvPr>
          <p:cNvSpPr>
            <a:spLocks noGrp="1"/>
          </p:cNvSpPr>
          <p:nvPr>
            <p:ph idx="1"/>
          </p:nvPr>
        </p:nvSpPr>
        <p:spPr>
          <a:xfrm>
            <a:off x="1024129" y="2286000"/>
            <a:ext cx="3791711" cy="3931920"/>
          </a:xfrm>
        </p:spPr>
        <p:txBody>
          <a:bodyPr>
            <a:normAutofit/>
          </a:bodyPr>
          <a:lstStyle/>
          <a:p>
            <a:pPr lvl="1">
              <a:buFont typeface="Arial" panose="020B0604020202020204" pitchFamily="34" charset="0"/>
              <a:buChar char="•"/>
            </a:pPr>
            <a:r>
              <a:rPr lang="en-GB" dirty="0">
                <a:solidFill>
                  <a:srgbClr val="FFFFFF"/>
                </a:solidFill>
              </a:rPr>
              <a:t>To give life to Samsung Washing Machines that may otherwise be disposed of.</a:t>
            </a:r>
          </a:p>
          <a:p>
            <a:pPr lvl="1">
              <a:buFont typeface="Arial" panose="020B0604020202020204" pitchFamily="34" charset="0"/>
              <a:buChar char="•"/>
            </a:pPr>
            <a:r>
              <a:rPr lang="en-GB" dirty="0">
                <a:solidFill>
                  <a:srgbClr val="FFFFFF"/>
                </a:solidFill>
              </a:rPr>
              <a:t>Make parts available for repair</a:t>
            </a:r>
          </a:p>
          <a:p>
            <a:pPr lvl="1">
              <a:buFont typeface="Arial" panose="020B0604020202020204" pitchFamily="34" charset="0"/>
              <a:buChar char="•"/>
            </a:pPr>
            <a:r>
              <a:rPr lang="en-GB" dirty="0">
                <a:solidFill>
                  <a:srgbClr val="FFFFFF"/>
                </a:solidFill>
              </a:rPr>
              <a:t>Sell at affordable price</a:t>
            </a:r>
          </a:p>
          <a:p>
            <a:pPr lvl="1"/>
            <a:endParaRPr lang="en-GB" dirty="0">
              <a:solidFill>
                <a:srgbClr val="FFFFFF"/>
              </a:solidFill>
            </a:endParaRPr>
          </a:p>
        </p:txBody>
      </p:sp>
      <p:pic>
        <p:nvPicPr>
          <p:cNvPr id="5" name="Picture 4" descr="Balloons in washing machine">
            <a:extLst>
              <a:ext uri="{FF2B5EF4-FFF2-40B4-BE49-F238E27FC236}">
                <a16:creationId xmlns:a16="http://schemas.microsoft.com/office/drawing/2014/main" id="{0AFCD5D6-9E57-DF2C-275E-4AD45042E707}"/>
              </a:ext>
            </a:extLst>
          </p:cNvPr>
          <p:cNvPicPr>
            <a:picLocks noChangeAspect="1"/>
          </p:cNvPicPr>
          <p:nvPr/>
        </p:nvPicPr>
        <p:blipFill rotWithShape="1">
          <a:blip r:embed="rId3"/>
          <a:srcRect l="21654" r="13395" b="-1"/>
          <a:stretch/>
        </p:blipFill>
        <p:spPr>
          <a:xfrm>
            <a:off x="5468548" y="10"/>
            <a:ext cx="6723452" cy="6857990"/>
          </a:xfrm>
          <a:prstGeom prst="rect">
            <a:avLst/>
          </a:prstGeom>
        </p:spPr>
      </p:pic>
    </p:spTree>
    <p:extLst>
      <p:ext uri="{BB962C8B-B14F-4D97-AF65-F5344CB8AC3E}">
        <p14:creationId xmlns:p14="http://schemas.microsoft.com/office/powerpoint/2010/main" val="281230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2A19D6A-7DB6-4269-B3DA-DDF8BA57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234EB-99BA-7FA1-3597-93E4E9BD16D1}"/>
              </a:ext>
            </a:extLst>
          </p:cNvPr>
          <p:cNvSpPr>
            <a:spLocks noGrp="1"/>
          </p:cNvSpPr>
          <p:nvPr>
            <p:ph type="title"/>
          </p:nvPr>
        </p:nvSpPr>
        <p:spPr>
          <a:xfrm>
            <a:off x="919516" y="606433"/>
            <a:ext cx="4364298" cy="1499616"/>
          </a:xfrm>
        </p:spPr>
        <p:txBody>
          <a:bodyPr>
            <a:normAutofit/>
          </a:bodyPr>
          <a:lstStyle/>
          <a:p>
            <a:r>
              <a:rPr lang="en-GB" dirty="0">
                <a:solidFill>
                  <a:srgbClr val="FFFFFF"/>
                </a:solidFill>
              </a:rPr>
              <a:t>Customer Segments</a:t>
            </a:r>
          </a:p>
        </p:txBody>
      </p:sp>
      <p:cxnSp>
        <p:nvCxnSpPr>
          <p:cNvPr id="11" name="Straight Connector 10">
            <a:extLst>
              <a:ext uri="{FF2B5EF4-FFF2-40B4-BE49-F238E27FC236}">
                <a16:creationId xmlns:a16="http://schemas.microsoft.com/office/drawing/2014/main" id="{41B5A957-5378-4817-85CE-11E7D1BB18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E54A8D-F5BF-B145-D7A9-BAE68C342616}"/>
              </a:ext>
            </a:extLst>
          </p:cNvPr>
          <p:cNvSpPr>
            <a:spLocks noGrp="1"/>
          </p:cNvSpPr>
          <p:nvPr>
            <p:ph idx="1"/>
          </p:nvPr>
        </p:nvSpPr>
        <p:spPr>
          <a:xfrm>
            <a:off x="100208" y="2286000"/>
            <a:ext cx="5210825" cy="3931920"/>
          </a:xfrm>
        </p:spPr>
        <p:txBody>
          <a:bodyPr>
            <a:normAutofit/>
          </a:bodyPr>
          <a:lstStyle/>
          <a:p>
            <a:r>
              <a:rPr lang="en-GB" dirty="0">
                <a:solidFill>
                  <a:srgbClr val="FFFFFF"/>
                </a:solidFill>
              </a:rPr>
              <a:t>Cambridge Dictionary (2023) “</a:t>
            </a:r>
            <a:r>
              <a:rPr lang="en-GB" b="1" i="1" dirty="0">
                <a:solidFill>
                  <a:srgbClr val="FFFFFF"/>
                </a:solidFill>
              </a:rPr>
              <a:t>the group of people that a company wants to sell its products or services to</a:t>
            </a:r>
            <a:r>
              <a:rPr lang="en-GB" dirty="0">
                <a:solidFill>
                  <a:srgbClr val="FFFFFF"/>
                </a:solidFill>
              </a:rPr>
              <a:t>”</a:t>
            </a:r>
          </a:p>
          <a:p>
            <a:r>
              <a:rPr lang="en-GB" dirty="0">
                <a:solidFill>
                  <a:srgbClr val="FFFFFF"/>
                </a:solidFill>
              </a:rPr>
              <a:t>Our Targets: Current Machine Owners, Green Customers and Low Income Customers</a:t>
            </a:r>
          </a:p>
          <a:p>
            <a:r>
              <a:rPr lang="en-GB" dirty="0">
                <a:solidFill>
                  <a:srgbClr val="FFFFFF"/>
                </a:solidFill>
              </a:rPr>
              <a:t>Our Competition: LG, Beko and Bosch</a:t>
            </a:r>
          </a:p>
        </p:txBody>
      </p:sp>
      <p:pic>
        <p:nvPicPr>
          <p:cNvPr id="5" name="Picture 4" descr="A wall painted with an arrow and a dartboard">
            <a:extLst>
              <a:ext uri="{FF2B5EF4-FFF2-40B4-BE49-F238E27FC236}">
                <a16:creationId xmlns:a16="http://schemas.microsoft.com/office/drawing/2014/main" id="{2F05AD17-8A40-90C3-5834-7219F1A9B2FE}"/>
              </a:ext>
            </a:extLst>
          </p:cNvPr>
          <p:cNvPicPr>
            <a:picLocks noChangeAspect="1"/>
          </p:cNvPicPr>
          <p:nvPr/>
        </p:nvPicPr>
        <p:blipFill rotWithShape="1">
          <a:blip r:embed="rId3"/>
          <a:srcRect l="29903"/>
          <a:stretch/>
        </p:blipFill>
        <p:spPr>
          <a:xfrm>
            <a:off x="5468548" y="10"/>
            <a:ext cx="6723452" cy="6857990"/>
          </a:xfrm>
          <a:prstGeom prst="rect">
            <a:avLst/>
          </a:prstGeom>
        </p:spPr>
      </p:pic>
    </p:spTree>
    <p:extLst>
      <p:ext uri="{BB962C8B-B14F-4D97-AF65-F5344CB8AC3E}">
        <p14:creationId xmlns:p14="http://schemas.microsoft.com/office/powerpoint/2010/main" val="3757644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tique cash register keys">
            <a:extLst>
              <a:ext uri="{FF2B5EF4-FFF2-40B4-BE49-F238E27FC236}">
                <a16:creationId xmlns:a16="http://schemas.microsoft.com/office/drawing/2014/main" id="{4BF3DA2B-A459-838D-3508-59A0E376C8E7}"/>
              </a:ext>
            </a:extLst>
          </p:cNvPr>
          <p:cNvPicPr>
            <a:picLocks noChangeAspect="1"/>
          </p:cNvPicPr>
          <p:nvPr/>
        </p:nvPicPr>
        <p:blipFill rotWithShape="1">
          <a:blip r:embed="rId3">
            <a:duotone>
              <a:schemeClr val="bg2">
                <a:shade val="45000"/>
                <a:satMod val="135000"/>
              </a:schemeClr>
              <a:prstClr val="white"/>
            </a:duotone>
            <a:alphaModFix amt="35000"/>
          </a:blip>
          <a:srcRect t="9645" r="-1" b="5747"/>
          <a:stretch/>
        </p:blipFill>
        <p:spPr>
          <a:xfrm>
            <a:off x="20" y="-1"/>
            <a:ext cx="12188932" cy="6858000"/>
          </a:xfrm>
          <a:prstGeom prst="rect">
            <a:avLst/>
          </a:prstGeom>
        </p:spPr>
      </p:pic>
      <p:sp>
        <p:nvSpPr>
          <p:cNvPr id="2" name="Title 1">
            <a:extLst>
              <a:ext uri="{FF2B5EF4-FFF2-40B4-BE49-F238E27FC236}">
                <a16:creationId xmlns:a16="http://schemas.microsoft.com/office/drawing/2014/main" id="{DA67789B-5A06-0C96-C2F6-AB62226A0DAE}"/>
              </a:ext>
            </a:extLst>
          </p:cNvPr>
          <p:cNvSpPr>
            <a:spLocks noGrp="1"/>
          </p:cNvSpPr>
          <p:nvPr>
            <p:ph type="title"/>
          </p:nvPr>
        </p:nvSpPr>
        <p:spPr>
          <a:xfrm>
            <a:off x="643467" y="643467"/>
            <a:ext cx="3684437" cy="5571066"/>
          </a:xfrm>
        </p:spPr>
        <p:txBody>
          <a:bodyPr>
            <a:normAutofit/>
          </a:bodyPr>
          <a:lstStyle/>
          <a:p>
            <a:pPr algn="r"/>
            <a:r>
              <a:rPr lang="en-GB" dirty="0"/>
              <a:t>Value Proposition</a:t>
            </a:r>
            <a:br>
              <a:rPr lang="en-GB" dirty="0"/>
            </a:br>
            <a:r>
              <a:rPr lang="en-GB" dirty="0"/>
              <a:t>(1/2)</a:t>
            </a:r>
            <a:br>
              <a:rPr lang="en-GB" dirty="0"/>
            </a:br>
            <a:r>
              <a:rPr lang="en-GB" dirty="0"/>
              <a:t>The Appeal</a:t>
            </a:r>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3D179A-2095-0984-4917-8432C891D170}"/>
              </a:ext>
            </a:extLst>
          </p:cNvPr>
          <p:cNvSpPr>
            <a:spLocks noGrp="1"/>
          </p:cNvSpPr>
          <p:nvPr>
            <p:ph idx="1"/>
          </p:nvPr>
        </p:nvSpPr>
        <p:spPr>
          <a:xfrm>
            <a:off x="4971371" y="643467"/>
            <a:ext cx="6574112" cy="5571066"/>
          </a:xfrm>
        </p:spPr>
        <p:txBody>
          <a:bodyPr anchor="ctr">
            <a:normAutofit/>
          </a:bodyPr>
          <a:lstStyle/>
          <a:p>
            <a:r>
              <a:rPr lang="en-GB" dirty="0"/>
              <a:t>Cambridge Dictionary (2023) “</a:t>
            </a:r>
            <a:r>
              <a:rPr lang="en-GB" b="1" i="1" dirty="0"/>
              <a:t>a reason given by a seller for buying their particular product or service, based on the value it offers customers” </a:t>
            </a:r>
          </a:p>
          <a:p>
            <a:r>
              <a:rPr lang="en-GB" dirty="0"/>
              <a:t>We offer something to Eco Customers and Low Spending Customers: </a:t>
            </a:r>
            <a:r>
              <a:rPr lang="en-GB" b="1" i="1" dirty="0"/>
              <a:t>“Growing environmental threats have increased environmental awareness throughout society</a:t>
            </a:r>
            <a:r>
              <a:rPr lang="en-GB" dirty="0"/>
              <a:t>” (Cohen, 2022)  and Hughes (2022): “</a:t>
            </a:r>
            <a:r>
              <a:rPr lang="en-GB" b="1" i="1" dirty="0"/>
              <a:t>BBC News has been told of people skipping meals or cutting back on medication, because of money worries</a:t>
            </a:r>
            <a:r>
              <a:rPr lang="en-GB" dirty="0"/>
              <a:t>”</a:t>
            </a:r>
          </a:p>
          <a:p>
            <a:r>
              <a:rPr lang="en-GB" dirty="0"/>
              <a:t>Samsung had highest e wastage in 2021Larrichia (2021), Samsung (Samsung 2023) already recycle electronics this scheme shouldn’t be too difficult to get started.</a:t>
            </a:r>
          </a:p>
          <a:p>
            <a:endParaRPr lang="en-GB" dirty="0"/>
          </a:p>
        </p:txBody>
      </p:sp>
    </p:spTree>
    <p:extLst>
      <p:ext uri="{BB962C8B-B14F-4D97-AF65-F5344CB8AC3E}">
        <p14:creationId xmlns:p14="http://schemas.microsoft.com/office/powerpoint/2010/main" val="764561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tic-tac-toe game pieces">
            <a:extLst>
              <a:ext uri="{FF2B5EF4-FFF2-40B4-BE49-F238E27FC236}">
                <a16:creationId xmlns:a16="http://schemas.microsoft.com/office/drawing/2014/main" id="{3569483E-BFE0-E3CC-0DD8-865CD25BAD9B}"/>
              </a:ext>
            </a:extLst>
          </p:cNvPr>
          <p:cNvPicPr>
            <a:picLocks noChangeAspect="1"/>
          </p:cNvPicPr>
          <p:nvPr/>
        </p:nvPicPr>
        <p:blipFill rotWithShape="1">
          <a:blip r:embed="rId3">
            <a:duotone>
              <a:schemeClr val="bg2">
                <a:shade val="45000"/>
                <a:satMod val="135000"/>
              </a:schemeClr>
              <a:prstClr val="white"/>
            </a:duotone>
            <a:alphaModFix amt="35000"/>
          </a:blip>
          <a:srcRect t="19230" r="-1" b="5750"/>
          <a:stretch/>
        </p:blipFill>
        <p:spPr>
          <a:xfrm>
            <a:off x="20" y="-1"/>
            <a:ext cx="12188932" cy="6858000"/>
          </a:xfrm>
          <a:prstGeom prst="rect">
            <a:avLst/>
          </a:prstGeom>
        </p:spPr>
      </p:pic>
      <p:sp>
        <p:nvSpPr>
          <p:cNvPr id="2" name="Title 1">
            <a:extLst>
              <a:ext uri="{FF2B5EF4-FFF2-40B4-BE49-F238E27FC236}">
                <a16:creationId xmlns:a16="http://schemas.microsoft.com/office/drawing/2014/main" id="{6A11342D-E4F2-5596-30CD-3DE4E88497B8}"/>
              </a:ext>
            </a:extLst>
          </p:cNvPr>
          <p:cNvSpPr>
            <a:spLocks noGrp="1"/>
          </p:cNvSpPr>
          <p:nvPr>
            <p:ph type="title"/>
          </p:nvPr>
        </p:nvSpPr>
        <p:spPr>
          <a:xfrm>
            <a:off x="643467" y="643467"/>
            <a:ext cx="3684437" cy="5571066"/>
          </a:xfrm>
        </p:spPr>
        <p:txBody>
          <a:bodyPr>
            <a:normAutofit/>
          </a:bodyPr>
          <a:lstStyle/>
          <a:p>
            <a:pPr algn="r"/>
            <a:r>
              <a:rPr lang="en-GB" dirty="0"/>
              <a:t>Value Proposition (2/2) Competition </a:t>
            </a:r>
            <a:endParaRPr lang="en-GB"/>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30DC14-3505-9DEE-4A5D-3CEB317EF561}"/>
              </a:ext>
            </a:extLst>
          </p:cNvPr>
          <p:cNvSpPr>
            <a:spLocks noGrp="1"/>
          </p:cNvSpPr>
          <p:nvPr>
            <p:ph idx="1"/>
          </p:nvPr>
        </p:nvSpPr>
        <p:spPr>
          <a:xfrm>
            <a:off x="4971371" y="643467"/>
            <a:ext cx="6574112" cy="5571066"/>
          </a:xfrm>
        </p:spPr>
        <p:txBody>
          <a:bodyPr anchor="ctr">
            <a:normAutofit/>
          </a:bodyPr>
          <a:lstStyle/>
          <a:p>
            <a:r>
              <a:rPr lang="en-GB" dirty="0"/>
              <a:t>LG Recycle batteries and Packaging</a:t>
            </a:r>
          </a:p>
          <a:p>
            <a:pPr marL="0" indent="0">
              <a:buNone/>
            </a:pPr>
            <a:r>
              <a:rPr lang="en-GB" dirty="0"/>
              <a:t> Beko and Bosch don’t offer recycled parts. We will discuss prices with Samsung.</a:t>
            </a:r>
          </a:p>
          <a:p>
            <a:r>
              <a:rPr lang="en-GB" dirty="0"/>
              <a:t>We might not be able to reach both markets at the Same time e.g. People spend more in a boom (McKinsey &amp; Company 2020)</a:t>
            </a:r>
          </a:p>
          <a:p>
            <a:r>
              <a:rPr lang="en-GB" dirty="0"/>
              <a:t>Success here could see expansion to other appliances</a:t>
            </a:r>
          </a:p>
          <a:p>
            <a:endParaRPr lang="en-GB" dirty="0"/>
          </a:p>
        </p:txBody>
      </p:sp>
    </p:spTree>
    <p:extLst>
      <p:ext uri="{BB962C8B-B14F-4D97-AF65-F5344CB8AC3E}">
        <p14:creationId xmlns:p14="http://schemas.microsoft.com/office/powerpoint/2010/main" val="1228510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CAFA5-A393-C193-3AA0-7ACC4310B12B}"/>
              </a:ext>
            </a:extLst>
          </p:cNvPr>
          <p:cNvSpPr>
            <a:spLocks noGrp="1"/>
          </p:cNvSpPr>
          <p:nvPr>
            <p:ph type="title"/>
          </p:nvPr>
        </p:nvSpPr>
        <p:spPr>
          <a:xfrm>
            <a:off x="1024128" y="585216"/>
            <a:ext cx="6066818" cy="1499616"/>
          </a:xfrm>
        </p:spPr>
        <p:txBody>
          <a:bodyPr>
            <a:normAutofit/>
          </a:bodyPr>
          <a:lstStyle/>
          <a:p>
            <a:r>
              <a:rPr lang="en-GB" dirty="0"/>
              <a:t>Key Activities</a:t>
            </a:r>
          </a:p>
        </p:txBody>
      </p:sp>
      <p:sp>
        <p:nvSpPr>
          <p:cNvPr id="3" name="Content Placeholder 2">
            <a:extLst>
              <a:ext uri="{FF2B5EF4-FFF2-40B4-BE49-F238E27FC236}">
                <a16:creationId xmlns:a16="http://schemas.microsoft.com/office/drawing/2014/main" id="{83B6878C-253C-57C8-B807-43FDFE6442C1}"/>
              </a:ext>
            </a:extLst>
          </p:cNvPr>
          <p:cNvSpPr>
            <a:spLocks noGrp="1"/>
          </p:cNvSpPr>
          <p:nvPr>
            <p:ph idx="1"/>
          </p:nvPr>
        </p:nvSpPr>
        <p:spPr>
          <a:xfrm>
            <a:off x="1024128" y="2286000"/>
            <a:ext cx="6066818" cy="4023360"/>
          </a:xfrm>
        </p:spPr>
        <p:txBody>
          <a:bodyPr>
            <a:normAutofit/>
          </a:bodyPr>
          <a:lstStyle/>
          <a:p>
            <a:pPr marL="0" indent="0">
              <a:buNone/>
            </a:pPr>
            <a:endParaRPr lang="en-GB" dirty="0"/>
          </a:p>
          <a:p>
            <a:pPr>
              <a:buFont typeface="Wingdings" panose="05000000000000000000" pitchFamily="2" charset="2"/>
              <a:buChar char="§"/>
            </a:pPr>
            <a:r>
              <a:rPr lang="en-GB" dirty="0"/>
              <a:t> Collect Washing Machines &amp; Deconstruct them</a:t>
            </a:r>
          </a:p>
          <a:p>
            <a:pPr>
              <a:buFont typeface="Wingdings" panose="05000000000000000000" pitchFamily="2" charset="2"/>
              <a:buChar char="§"/>
            </a:pPr>
            <a:r>
              <a:rPr lang="en-GB" dirty="0"/>
              <a:t> Store Parts In Warehouse</a:t>
            </a:r>
          </a:p>
          <a:p>
            <a:pPr>
              <a:buFont typeface="Wingdings" panose="05000000000000000000" pitchFamily="2" charset="2"/>
              <a:buChar char="§"/>
            </a:pPr>
            <a:r>
              <a:rPr lang="en-GB" dirty="0"/>
              <a:t> Create a Webpage where parts can be ordered</a:t>
            </a:r>
          </a:p>
          <a:p>
            <a:pPr>
              <a:buFont typeface="Wingdings" panose="05000000000000000000" pitchFamily="2" charset="2"/>
              <a:buChar char="§"/>
            </a:pPr>
            <a:r>
              <a:rPr lang="en-GB" dirty="0"/>
              <a:t> Deliver and Install these parts</a:t>
            </a:r>
          </a:p>
        </p:txBody>
      </p:sp>
      <p:pic>
        <p:nvPicPr>
          <p:cNvPr id="5" name="Picture 4" descr="Work tools on a red background">
            <a:extLst>
              <a:ext uri="{FF2B5EF4-FFF2-40B4-BE49-F238E27FC236}">
                <a16:creationId xmlns:a16="http://schemas.microsoft.com/office/drawing/2014/main" id="{DA33F9E6-B1D6-3BA8-22D8-F283C652C3E5}"/>
              </a:ext>
            </a:extLst>
          </p:cNvPr>
          <p:cNvPicPr>
            <a:picLocks noChangeAspect="1"/>
          </p:cNvPicPr>
          <p:nvPr/>
        </p:nvPicPr>
        <p:blipFill rotWithShape="1">
          <a:blip r:embed="rId3"/>
          <a:srcRect l="22080" r="32760" b="-1"/>
          <a:stretch/>
        </p:blipFill>
        <p:spPr>
          <a:xfrm>
            <a:off x="7552266" y="10"/>
            <a:ext cx="4639733" cy="6857990"/>
          </a:xfrm>
          <a:prstGeom prst="rect">
            <a:avLst/>
          </a:prstGeom>
        </p:spPr>
      </p:pic>
    </p:spTree>
    <p:extLst>
      <p:ext uri="{BB962C8B-B14F-4D97-AF65-F5344CB8AC3E}">
        <p14:creationId xmlns:p14="http://schemas.microsoft.com/office/powerpoint/2010/main" val="674764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A07AC3-F1C7-40F1-A0F0-BBA7ADFB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C4B2F-7650-CDB8-C614-DDBFACC648DD}"/>
              </a:ext>
            </a:extLst>
          </p:cNvPr>
          <p:cNvSpPr>
            <a:spLocks noGrp="1"/>
          </p:cNvSpPr>
          <p:nvPr>
            <p:ph type="title"/>
          </p:nvPr>
        </p:nvSpPr>
        <p:spPr>
          <a:xfrm>
            <a:off x="643468" y="643467"/>
            <a:ext cx="3415612" cy="5571066"/>
          </a:xfrm>
        </p:spPr>
        <p:txBody>
          <a:bodyPr>
            <a:normAutofit/>
          </a:bodyPr>
          <a:lstStyle/>
          <a:p>
            <a:r>
              <a:rPr lang="en-GB">
                <a:solidFill>
                  <a:srgbClr val="FFFFFF"/>
                </a:solidFill>
              </a:rPr>
              <a:t>Key partners</a:t>
            </a:r>
          </a:p>
        </p:txBody>
      </p:sp>
      <p:graphicFrame>
        <p:nvGraphicFramePr>
          <p:cNvPr id="5" name="Content Placeholder 2">
            <a:extLst>
              <a:ext uri="{FF2B5EF4-FFF2-40B4-BE49-F238E27FC236}">
                <a16:creationId xmlns:a16="http://schemas.microsoft.com/office/drawing/2014/main" id="{6757F9E9-5F94-2B26-8D37-E2249859F33C}"/>
              </a:ext>
            </a:extLst>
          </p:cNvPr>
          <p:cNvGraphicFramePr>
            <a:graphicFrameLocks noGrp="1"/>
          </p:cNvGraphicFramePr>
          <p:nvPr>
            <p:ph idx="1"/>
            <p:extLst>
              <p:ext uri="{D42A27DB-BD31-4B8C-83A1-F6EECF244321}">
                <p14:modId xmlns:p14="http://schemas.microsoft.com/office/powerpoint/2010/main" val="146515905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6476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A07AC3-F1C7-40F1-A0F0-BBA7ADFB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85A03-C74B-EAD7-AF3F-D4A6904B8530}"/>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Conclusion (Summary)</a:t>
            </a:r>
          </a:p>
        </p:txBody>
      </p:sp>
      <p:graphicFrame>
        <p:nvGraphicFramePr>
          <p:cNvPr id="5" name="Content Placeholder 2">
            <a:extLst>
              <a:ext uri="{FF2B5EF4-FFF2-40B4-BE49-F238E27FC236}">
                <a16:creationId xmlns:a16="http://schemas.microsoft.com/office/drawing/2014/main" id="{14AC5CBC-8105-2D22-4649-C67712DF4B4B}"/>
              </a:ext>
            </a:extLst>
          </p:cNvPr>
          <p:cNvGraphicFramePr>
            <a:graphicFrameLocks noGrp="1"/>
          </p:cNvGraphicFramePr>
          <p:nvPr>
            <p:ph idx="1"/>
            <p:extLst>
              <p:ext uri="{D42A27DB-BD31-4B8C-83A1-F6EECF244321}">
                <p14:modId xmlns:p14="http://schemas.microsoft.com/office/powerpoint/2010/main" val="29062795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215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DE05E-DF76-2F50-8F3B-4C7915927AD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027CCE-EA4B-FE4C-6070-9442CFC60B43}"/>
              </a:ext>
            </a:extLst>
          </p:cNvPr>
          <p:cNvSpPr>
            <a:spLocks noGrp="1"/>
          </p:cNvSpPr>
          <p:nvPr>
            <p:ph idx="1"/>
          </p:nvPr>
        </p:nvSpPr>
        <p:spPr>
          <a:xfrm>
            <a:off x="174171" y="1861456"/>
            <a:ext cx="11843657" cy="4643846"/>
          </a:xfrm>
        </p:spPr>
        <p:txBody>
          <a:bodyPr>
            <a:normAutofit fontScale="55000" lnSpcReduction="20000"/>
          </a:bodyPr>
          <a:lstStyle/>
          <a:p>
            <a:endParaRPr lang="en-GB" dirty="0"/>
          </a:p>
          <a:p>
            <a:pPr marL="0" indent="0">
              <a:buNone/>
            </a:pPr>
            <a:r>
              <a:rPr lang="en-GB" dirty="0"/>
              <a:t> Cambridge Dictionary (2023) “target market” Available at: TARGET MARKET definition | Cambridge English Dictionary Accessed: 03/05/2023</a:t>
            </a:r>
          </a:p>
          <a:p>
            <a:r>
              <a:rPr lang="en-GB" dirty="0"/>
              <a:t>Cambridge Dictionary (2023) “value proposition” Available at: VALUE PROPOSITION | English meaning - Cambridge Dictionary Accessed: 03/05/23.</a:t>
            </a:r>
          </a:p>
          <a:p>
            <a:r>
              <a:rPr lang="en-GB" dirty="0"/>
              <a:t> CFI Team (2023) “Strategic Alliances” Available at: Strategic Alliances - Types and Benefits of Strategic Alliances (corporatefinanceinstitute.com) Accessed: 4th April 2023</a:t>
            </a:r>
          </a:p>
          <a:p>
            <a:r>
              <a:rPr lang="en-GB" dirty="0"/>
              <a:t> F. Larrichia (2022) “Waste generated from leading tech companies worldwide in 2021, by company” Available at: https://www.statista.com/statistics/1250749/generated-waste-top-tech-companies-worldwide/  Accessed 20th April</a:t>
            </a:r>
          </a:p>
          <a:p>
            <a:r>
              <a:rPr lang="en-GB" dirty="0"/>
              <a:t> Gallimore D. (2023) “Advantages and disadvantages of outsourcing” Available at: Advantages and disadvantages of outsourcing | Outsource Accelerator Accessed: 31st March 2023</a:t>
            </a:r>
          </a:p>
          <a:p>
            <a:r>
              <a:rPr lang="en-GB" dirty="0"/>
              <a:t>Hughes D. (2022) “Cost of living: Soaring bills damaging people's health, say medics” Available at: Cost of living: Soaring bills damaging people's health, say medics - BBC News</a:t>
            </a:r>
          </a:p>
          <a:p>
            <a:r>
              <a:rPr lang="en-GB" dirty="0"/>
              <a:t> McKinsey &amp; Company (2022) “What is economic growth?” Available at: https://www.mckinsey.com/featured-insights/mckinsey-explainers/what-is-economic-growth Accessed: 27/04/2023</a:t>
            </a:r>
          </a:p>
          <a:p>
            <a:r>
              <a:rPr lang="en-GB" dirty="0"/>
              <a:t> S. Cohen (2022) “The Growing Awareness and Prominence of Environmental Sustainability” Available at: https://news.climate.columbia.edu/2022/09/19/the-growing-awareness-and-prominence-of-environmental-sustainability/ Accessed: 28th March 2023</a:t>
            </a:r>
          </a:p>
          <a:p>
            <a:r>
              <a:rPr lang="en-GB" dirty="0"/>
              <a:t> Samsung (2023) “Samsung WEEE Recycling Services” Available at: https://www.samsung.com/uk/recycling-services/ Accessed: 31st March 2023 </a:t>
            </a:r>
          </a:p>
          <a:p>
            <a:r>
              <a:rPr lang="en-GB" dirty="0"/>
              <a:t> V. Kalia (2019) “Strategic Alliance: What is it, Types, Benefits &amp; Why You Need it.” Available at: Strategic Alliance: What is it, Types, Benefits &amp; Why You Need it. | </a:t>
            </a:r>
            <a:r>
              <a:rPr lang="en-GB" dirty="0" err="1"/>
              <a:t>Workspan</a:t>
            </a:r>
            <a:r>
              <a:rPr lang="en-GB" dirty="0"/>
              <a:t> Accessed: 06/05/2023.</a:t>
            </a:r>
          </a:p>
          <a:p>
            <a:r>
              <a:rPr lang="en-GB" dirty="0"/>
              <a:t>All references will be included in the Portfolio.</a:t>
            </a:r>
          </a:p>
          <a:p>
            <a:endParaRPr lang="en-GB" dirty="0"/>
          </a:p>
          <a:p>
            <a:endParaRPr lang="en-GB" dirty="0"/>
          </a:p>
        </p:txBody>
      </p:sp>
    </p:spTree>
    <p:extLst>
      <p:ext uri="{BB962C8B-B14F-4D97-AF65-F5344CB8AC3E}">
        <p14:creationId xmlns:p14="http://schemas.microsoft.com/office/powerpoint/2010/main" val="4565008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A41AC481-B287-49C8-90EF-C669597D2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38734</TotalTime>
  <Words>1223</Words>
  <Application>Microsoft Office PowerPoint</Application>
  <PresentationFormat>Widescreen</PresentationFormat>
  <Paragraphs>71</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Tw Cen MT</vt:lpstr>
      <vt:lpstr>Tw Cen MT Condensed</vt:lpstr>
      <vt:lpstr>Wingdings</vt:lpstr>
      <vt:lpstr>Wingdings 3</vt:lpstr>
      <vt:lpstr>Integral</vt:lpstr>
      <vt:lpstr>Business Model Canvas</vt:lpstr>
      <vt:lpstr>What am I pitching?</vt:lpstr>
      <vt:lpstr>Customer Segments</vt:lpstr>
      <vt:lpstr>Value Proposition (1/2) The Appeal</vt:lpstr>
      <vt:lpstr>Value Proposition (2/2) Competition </vt:lpstr>
      <vt:lpstr>Key Activities</vt:lpstr>
      <vt:lpstr>Key partners</vt:lpstr>
      <vt:lpstr>Conclusion (Summary)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Model Canvas</dc:title>
  <dc:creator>Jac</dc:creator>
  <cp:lastModifiedBy>Jac Thomas</cp:lastModifiedBy>
  <cp:revision>1</cp:revision>
  <dcterms:created xsi:type="dcterms:W3CDTF">2023-03-30T20:34:36Z</dcterms:created>
  <dcterms:modified xsi:type="dcterms:W3CDTF">2023-05-16T15:23:08Z</dcterms:modified>
</cp:coreProperties>
</file>