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354" r:id="rId2"/>
    <p:sldId id="258" r:id="rId3"/>
    <p:sldId id="278" r:id="rId4"/>
    <p:sldId id="260" r:id="rId5"/>
    <p:sldId id="261" r:id="rId6"/>
    <p:sldId id="358" r:id="rId7"/>
    <p:sldId id="356" r:id="rId8"/>
    <p:sldId id="264" r:id="rId9"/>
    <p:sldId id="272" r:id="rId10"/>
    <p:sldId id="273" r:id="rId11"/>
    <p:sldId id="274" r:id="rId12"/>
    <p:sldId id="266" r:id="rId13"/>
    <p:sldId id="360" r:id="rId14"/>
    <p:sldId id="267" r:id="rId15"/>
    <p:sldId id="359" r:id="rId16"/>
    <p:sldId id="361" r:id="rId17"/>
    <p:sldId id="275" r:id="rId18"/>
    <p:sldId id="362" r:id="rId19"/>
    <p:sldId id="363" r:id="rId20"/>
    <p:sldId id="366" r:id="rId21"/>
    <p:sldId id="268" r:id="rId22"/>
    <p:sldId id="364" r:id="rId23"/>
    <p:sldId id="365" r:id="rId24"/>
    <p:sldId id="377" r:id="rId25"/>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2074A5-17D2-48B2-AD8B-A727C48F6B6A}" v="85" dt="2024-06-28T10:03:25.8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129" autoAdjust="0"/>
    <p:restoredTop sz="95205" autoAdjust="0"/>
  </p:normalViewPr>
  <p:slideViewPr>
    <p:cSldViewPr>
      <p:cViewPr varScale="1">
        <p:scale>
          <a:sx n="93" d="100"/>
          <a:sy n="93" d="100"/>
        </p:scale>
        <p:origin x="156" y="6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96C27239-60F6-419F-875B-4B4FE8CE7DC4}"/>
    <pc:docChg chg="undo redo custSel addSld delSld modSld sldOrd">
      <pc:chgData name="Piyumika Kithulgoda Gamage" userId="8130ac14-9727-4963-a006-512f362f8357" providerId="ADAL" clId="{96C27239-60F6-419F-875B-4B4FE8CE7DC4}" dt="2024-05-27T13:14:46.669" v="623" actId="5793"/>
      <pc:docMkLst>
        <pc:docMk/>
      </pc:docMkLst>
      <pc:sldChg chg="addSp modSp add mod modClrScheme chgLayout">
        <pc:chgData name="Piyumika Kithulgoda Gamage" userId="8130ac14-9727-4963-a006-512f362f8357" providerId="ADAL" clId="{96C27239-60F6-419F-875B-4B4FE8CE7DC4}" dt="2024-05-26T13:17:54.532" v="398" actId="120"/>
        <pc:sldMkLst>
          <pc:docMk/>
          <pc:sldMk cId="109857222" sldId="256"/>
        </pc:sldMkLst>
        <pc:spChg chg="mod">
          <ac:chgData name="Piyumika Kithulgoda Gamage" userId="8130ac14-9727-4963-a006-512f362f8357" providerId="ADAL" clId="{96C27239-60F6-419F-875B-4B4FE8CE7DC4}" dt="2024-05-26T13:17:45.655" v="397" actId="27636"/>
          <ac:spMkLst>
            <pc:docMk/>
            <pc:sldMk cId="109857222" sldId="256"/>
            <ac:spMk id="3" creationId="{00000000-0000-0000-0000-000000000000}"/>
          </ac:spMkLst>
        </pc:spChg>
        <pc:spChg chg="add mod">
          <ac:chgData name="Piyumika Kithulgoda Gamage" userId="8130ac14-9727-4963-a006-512f362f8357" providerId="ADAL" clId="{96C27239-60F6-419F-875B-4B4FE8CE7DC4}" dt="2024-05-26T13:17:54.532" v="398" actId="120"/>
          <ac:spMkLst>
            <pc:docMk/>
            <pc:sldMk cId="109857222" sldId="256"/>
            <ac:spMk id="8" creationId="{8053DB01-3AC5-95F3-DB58-6C224EE9D094}"/>
          </ac:spMkLst>
        </pc:spChg>
      </pc:sldChg>
      <pc:sldChg chg="addSp modSp add mod modClrScheme chgLayout">
        <pc:chgData name="Piyumika Kithulgoda Gamage" userId="8130ac14-9727-4963-a006-512f362f8357" providerId="ADAL" clId="{96C27239-60F6-419F-875B-4B4FE8CE7DC4}" dt="2024-05-26T12:39:53.227" v="23" actId="20577"/>
        <pc:sldMkLst>
          <pc:docMk/>
          <pc:sldMk cId="3629139323" sldId="258"/>
        </pc:sldMkLst>
        <pc:spChg chg="mod">
          <ac:chgData name="Piyumika Kithulgoda Gamage" userId="8130ac14-9727-4963-a006-512f362f8357" providerId="ADAL" clId="{96C27239-60F6-419F-875B-4B4FE8CE7DC4}" dt="2024-05-26T12:39:53.227" v="23" actId="20577"/>
          <ac:spMkLst>
            <pc:docMk/>
            <pc:sldMk cId="3629139323" sldId="258"/>
            <ac:spMk id="3" creationId="{00000000-0000-0000-0000-000000000000}"/>
          </ac:spMkLst>
        </pc:spChg>
        <pc:spChg chg="add mod">
          <ac:chgData name="Piyumika Kithulgoda Gamage" userId="8130ac14-9727-4963-a006-512f362f8357" providerId="ADAL" clId="{96C27239-60F6-419F-875B-4B4FE8CE7DC4}" dt="2024-05-26T12:39:47.571" v="21" actId="113"/>
          <ac:spMkLst>
            <pc:docMk/>
            <pc:sldMk cId="3629139323" sldId="258"/>
            <ac:spMk id="8" creationId="{2647E163-B232-7B1A-F89B-28DAC17B8239}"/>
          </ac:spMkLst>
        </pc:spChg>
      </pc:sldChg>
      <pc:sldChg chg="addSp delSp modSp add mod modClrScheme chgLayout">
        <pc:chgData name="Piyumika Kithulgoda Gamage" userId="8130ac14-9727-4963-a006-512f362f8357" providerId="ADAL" clId="{96C27239-60F6-419F-875B-4B4FE8CE7DC4}" dt="2024-05-26T12:44:29.109" v="45" actId="120"/>
        <pc:sldMkLst>
          <pc:docMk/>
          <pc:sldMk cId="3341478919" sldId="260"/>
        </pc:sldMkLst>
        <pc:spChg chg="mod">
          <ac:chgData name="Piyumika Kithulgoda Gamage" userId="8130ac14-9727-4963-a006-512f362f8357" providerId="ADAL" clId="{96C27239-60F6-419F-875B-4B4FE8CE7DC4}" dt="2024-05-26T12:44:19.787" v="44" actId="6549"/>
          <ac:spMkLst>
            <pc:docMk/>
            <pc:sldMk cId="3341478919" sldId="260"/>
            <ac:spMk id="3" creationId="{00000000-0000-0000-0000-000000000000}"/>
          </ac:spMkLst>
        </pc:spChg>
        <pc:spChg chg="add mod">
          <ac:chgData name="Piyumika Kithulgoda Gamage" userId="8130ac14-9727-4963-a006-512f362f8357" providerId="ADAL" clId="{96C27239-60F6-419F-875B-4B4FE8CE7DC4}" dt="2024-05-26T12:44:29.109" v="45" actId="120"/>
          <ac:spMkLst>
            <pc:docMk/>
            <pc:sldMk cId="3341478919" sldId="260"/>
            <ac:spMk id="8" creationId="{794929DF-EEA2-CB3C-DFE5-4454A198E451}"/>
          </ac:spMkLst>
        </pc:spChg>
        <pc:spChg chg="add del mod">
          <ac:chgData name="Piyumika Kithulgoda Gamage" userId="8130ac14-9727-4963-a006-512f362f8357" providerId="ADAL" clId="{96C27239-60F6-419F-875B-4B4FE8CE7DC4}" dt="2024-05-26T12:42:41.603" v="39"/>
          <ac:spMkLst>
            <pc:docMk/>
            <pc:sldMk cId="3341478919" sldId="260"/>
            <ac:spMk id="10" creationId="{3170CE9F-48CD-D9BF-E2B2-CD6CDCA359E5}"/>
          </ac:spMkLst>
        </pc:spChg>
        <pc:picChg chg="add mod">
          <ac:chgData name="Piyumika Kithulgoda Gamage" userId="8130ac14-9727-4963-a006-512f362f8357" providerId="ADAL" clId="{96C27239-60F6-419F-875B-4B4FE8CE7DC4}" dt="2024-05-26T12:42:43.223" v="40" actId="26606"/>
          <ac:picMkLst>
            <pc:docMk/>
            <pc:sldMk cId="3341478919" sldId="260"/>
            <ac:picMk id="2050" creationId="{93C83BA9-1477-148C-DB70-06C000F7B5B6}"/>
          </ac:picMkLst>
        </pc:picChg>
      </pc:sldChg>
      <pc:sldChg chg="addSp delSp modSp add mod modClrScheme chgLayout">
        <pc:chgData name="Piyumika Kithulgoda Gamage" userId="8130ac14-9727-4963-a006-512f362f8357" providerId="ADAL" clId="{96C27239-60F6-419F-875B-4B4FE8CE7DC4}" dt="2024-05-26T12:46:07.869" v="57"/>
        <pc:sldMkLst>
          <pc:docMk/>
          <pc:sldMk cId="2671503209" sldId="261"/>
        </pc:sldMkLst>
        <pc:spChg chg="mod">
          <ac:chgData name="Piyumika Kithulgoda Gamage" userId="8130ac14-9727-4963-a006-512f362f8357" providerId="ADAL" clId="{96C27239-60F6-419F-875B-4B4FE8CE7DC4}" dt="2024-05-26T12:46:07.869" v="57"/>
          <ac:spMkLst>
            <pc:docMk/>
            <pc:sldMk cId="2671503209" sldId="261"/>
            <ac:spMk id="3" creationId="{00000000-0000-0000-0000-000000000000}"/>
          </ac:spMkLst>
        </pc:spChg>
        <pc:spChg chg="add mod">
          <ac:chgData name="Piyumika Kithulgoda Gamage" userId="8130ac14-9727-4963-a006-512f362f8357" providerId="ADAL" clId="{96C27239-60F6-419F-875B-4B4FE8CE7DC4}" dt="2024-05-26T12:44:45.288" v="49" actId="120"/>
          <ac:spMkLst>
            <pc:docMk/>
            <pc:sldMk cId="2671503209" sldId="261"/>
            <ac:spMk id="8" creationId="{0BFCE7B4-DBA5-B683-2462-8C3C7B272C9E}"/>
          </ac:spMkLst>
        </pc:spChg>
        <pc:spChg chg="add del mod">
          <ac:chgData name="Piyumika Kithulgoda Gamage" userId="8130ac14-9727-4963-a006-512f362f8357" providerId="ADAL" clId="{96C27239-60F6-419F-875B-4B4FE8CE7DC4}" dt="2024-05-26T12:44:54.530" v="53" actId="478"/>
          <ac:spMkLst>
            <pc:docMk/>
            <pc:sldMk cId="2671503209" sldId="261"/>
            <ac:spMk id="10" creationId="{8E7785BB-37BC-C63E-487E-5363F9D9D3A4}"/>
          </ac:spMkLst>
        </pc:spChg>
      </pc:sldChg>
      <pc:sldChg chg="del">
        <pc:chgData name="Piyumika Kithulgoda Gamage" userId="8130ac14-9727-4963-a006-512f362f8357" providerId="ADAL" clId="{96C27239-60F6-419F-875B-4B4FE8CE7DC4}" dt="2024-05-26T12:38:54.689" v="0" actId="47"/>
        <pc:sldMkLst>
          <pc:docMk/>
          <pc:sldMk cId="3565547120" sldId="261"/>
        </pc:sldMkLst>
      </pc:sldChg>
      <pc:sldChg chg="modSp del mod">
        <pc:chgData name="Piyumika Kithulgoda Gamage" userId="8130ac14-9727-4963-a006-512f362f8357" providerId="ADAL" clId="{96C27239-60F6-419F-875B-4B4FE8CE7DC4}" dt="2024-05-26T13:18:20.149" v="399" actId="47"/>
        <pc:sldMkLst>
          <pc:docMk/>
          <pc:sldMk cId="4211995302" sldId="262"/>
        </pc:sldMkLst>
        <pc:spChg chg="mod">
          <ac:chgData name="Piyumika Kithulgoda Gamage" userId="8130ac14-9727-4963-a006-512f362f8357" providerId="ADAL" clId="{96C27239-60F6-419F-875B-4B4FE8CE7DC4}" dt="2024-05-26T13:17:27.976" v="386" actId="21"/>
          <ac:spMkLst>
            <pc:docMk/>
            <pc:sldMk cId="4211995302" sldId="262"/>
            <ac:spMk id="3" creationId="{1315FFF1-43FC-FCFE-BEC0-38B41837CFA3}"/>
          </ac:spMkLst>
        </pc:spChg>
      </pc:sldChg>
      <pc:sldChg chg="del">
        <pc:chgData name="Piyumika Kithulgoda Gamage" userId="8130ac14-9727-4963-a006-512f362f8357" providerId="ADAL" clId="{96C27239-60F6-419F-875B-4B4FE8CE7DC4}" dt="2024-05-26T12:38:54.689" v="0" actId="47"/>
        <pc:sldMkLst>
          <pc:docMk/>
          <pc:sldMk cId="1880809986" sldId="263"/>
        </pc:sldMkLst>
      </pc:sldChg>
      <pc:sldChg chg="addSp delSp modSp add mod modClrScheme chgLayout">
        <pc:chgData name="Piyumika Kithulgoda Gamage" userId="8130ac14-9727-4963-a006-512f362f8357" providerId="ADAL" clId="{96C27239-60F6-419F-875B-4B4FE8CE7DC4}" dt="2024-05-26T12:51:18.335" v="98" actId="120"/>
        <pc:sldMkLst>
          <pc:docMk/>
          <pc:sldMk cId="1945621957" sldId="264"/>
        </pc:sldMkLst>
        <pc:spChg chg="mod">
          <ac:chgData name="Piyumika Kithulgoda Gamage" userId="8130ac14-9727-4963-a006-512f362f8357" providerId="ADAL" clId="{96C27239-60F6-419F-875B-4B4FE8CE7DC4}" dt="2024-05-26T12:51:00.396" v="93" actId="21"/>
          <ac:spMkLst>
            <pc:docMk/>
            <pc:sldMk cId="1945621957" sldId="264"/>
            <ac:spMk id="3" creationId="{00000000-0000-0000-0000-000000000000}"/>
          </ac:spMkLst>
        </pc:spChg>
        <pc:spChg chg="add mod">
          <ac:chgData name="Piyumika Kithulgoda Gamage" userId="8130ac14-9727-4963-a006-512f362f8357" providerId="ADAL" clId="{96C27239-60F6-419F-875B-4B4FE8CE7DC4}" dt="2024-05-26T12:51:18.335" v="98" actId="120"/>
          <ac:spMkLst>
            <pc:docMk/>
            <pc:sldMk cId="1945621957" sldId="264"/>
            <ac:spMk id="8" creationId="{D79B8798-5809-ED6A-A571-79DD88A1CE80}"/>
          </ac:spMkLst>
        </pc:spChg>
        <pc:spChg chg="add del mod">
          <ac:chgData name="Piyumika Kithulgoda Gamage" userId="8130ac14-9727-4963-a006-512f362f8357" providerId="ADAL" clId="{96C27239-60F6-419F-875B-4B4FE8CE7DC4}" dt="2024-05-26T12:48:34.744" v="90" actId="478"/>
          <ac:spMkLst>
            <pc:docMk/>
            <pc:sldMk cId="1945621957" sldId="264"/>
            <ac:spMk id="10" creationId="{6208CE15-1C5A-D497-D6BB-617A066EF3C7}"/>
          </ac:spMkLst>
        </pc:spChg>
        <pc:picChg chg="add del mod">
          <ac:chgData name="Piyumika Kithulgoda Gamage" userId="8130ac14-9727-4963-a006-512f362f8357" providerId="ADAL" clId="{96C27239-60F6-419F-875B-4B4FE8CE7DC4}" dt="2024-05-26T12:48:26.882" v="88" actId="478"/>
          <ac:picMkLst>
            <pc:docMk/>
            <pc:sldMk cId="1945621957" sldId="264"/>
            <ac:picMk id="2" creationId="{2AE113DA-68E0-F960-931B-C36D551C335A}"/>
          </ac:picMkLst>
        </pc:picChg>
      </pc:sldChg>
      <pc:sldChg chg="del">
        <pc:chgData name="Piyumika Kithulgoda Gamage" userId="8130ac14-9727-4963-a006-512f362f8357" providerId="ADAL" clId="{96C27239-60F6-419F-875B-4B4FE8CE7DC4}" dt="2024-05-26T12:38:54.689" v="0" actId="47"/>
        <pc:sldMkLst>
          <pc:docMk/>
          <pc:sldMk cId="3439730729" sldId="265"/>
        </pc:sldMkLst>
      </pc:sldChg>
      <pc:sldChg chg="addSp modSp add mod modClrScheme chgLayout">
        <pc:chgData name="Piyumika Kithulgoda Gamage" userId="8130ac14-9727-4963-a006-512f362f8357" providerId="ADAL" clId="{96C27239-60F6-419F-875B-4B4FE8CE7DC4}" dt="2024-05-26T12:57:11.891" v="140" actId="27636"/>
        <pc:sldMkLst>
          <pc:docMk/>
          <pc:sldMk cId="2674794439" sldId="266"/>
        </pc:sldMkLst>
        <pc:spChg chg="mod ord">
          <ac:chgData name="Piyumika Kithulgoda Gamage" userId="8130ac14-9727-4963-a006-512f362f8357" providerId="ADAL" clId="{96C27239-60F6-419F-875B-4B4FE8CE7DC4}" dt="2024-05-26T12:57:11.891" v="140" actId="27636"/>
          <ac:spMkLst>
            <pc:docMk/>
            <pc:sldMk cId="2674794439" sldId="266"/>
            <ac:spMk id="3" creationId="{00000000-0000-0000-0000-000000000000}"/>
          </ac:spMkLst>
        </pc:spChg>
        <pc:spChg chg="add mod">
          <ac:chgData name="Piyumika Kithulgoda Gamage" userId="8130ac14-9727-4963-a006-512f362f8357" providerId="ADAL" clId="{96C27239-60F6-419F-875B-4B4FE8CE7DC4}" dt="2024-05-26T12:55:31.387" v="136" actId="120"/>
          <ac:spMkLst>
            <pc:docMk/>
            <pc:sldMk cId="2674794439" sldId="266"/>
            <ac:spMk id="8" creationId="{6C00AAB6-4884-E8B5-D363-17220A63AB50}"/>
          </ac:spMkLst>
        </pc:spChg>
        <pc:picChg chg="mod">
          <ac:chgData name="Piyumika Kithulgoda Gamage" userId="8130ac14-9727-4963-a006-512f362f8357" providerId="ADAL" clId="{96C27239-60F6-419F-875B-4B4FE8CE7DC4}" dt="2024-05-26T12:55:20.290" v="127" actId="26606"/>
          <ac:picMkLst>
            <pc:docMk/>
            <pc:sldMk cId="2674794439" sldId="266"/>
            <ac:picMk id="2" creationId="{914EB3C7-AB1F-9E91-C399-E99EE4CBB40D}"/>
          </ac:picMkLst>
        </pc:picChg>
      </pc:sldChg>
      <pc:sldChg chg="addSp modSp add mod">
        <pc:chgData name="Piyumika Kithulgoda Gamage" userId="8130ac14-9727-4963-a006-512f362f8357" providerId="ADAL" clId="{96C27239-60F6-419F-875B-4B4FE8CE7DC4}" dt="2024-05-26T12:59:37.136" v="177" actId="14100"/>
        <pc:sldMkLst>
          <pc:docMk/>
          <pc:sldMk cId="1027627675" sldId="267"/>
        </pc:sldMkLst>
        <pc:spChg chg="add mod">
          <ac:chgData name="Piyumika Kithulgoda Gamage" userId="8130ac14-9727-4963-a006-512f362f8357" providerId="ADAL" clId="{96C27239-60F6-419F-875B-4B4FE8CE7DC4}" dt="2024-05-26T12:58:21.680" v="151"/>
          <ac:spMkLst>
            <pc:docMk/>
            <pc:sldMk cId="1027627675" sldId="267"/>
            <ac:spMk id="2" creationId="{E294BF0C-E516-0F25-6FA9-512EE617C895}"/>
          </ac:spMkLst>
        </pc:spChg>
        <pc:spChg chg="mod">
          <ac:chgData name="Piyumika Kithulgoda Gamage" userId="8130ac14-9727-4963-a006-512f362f8357" providerId="ADAL" clId="{96C27239-60F6-419F-875B-4B4FE8CE7DC4}" dt="2024-05-26T12:59:37.136" v="177" actId="14100"/>
          <ac:spMkLst>
            <pc:docMk/>
            <pc:sldMk cId="1027627675" sldId="267"/>
            <ac:spMk id="3" creationId="{AC5988DD-BCB1-542A-29F0-6C0F2213438E}"/>
          </ac:spMkLst>
        </pc:spChg>
      </pc:sldChg>
      <pc:sldChg chg="addSp modSp add mod">
        <pc:chgData name="Piyumika Kithulgoda Gamage" userId="8130ac14-9727-4963-a006-512f362f8357" providerId="ADAL" clId="{96C27239-60F6-419F-875B-4B4FE8CE7DC4}" dt="2024-05-26T13:03:18.029" v="201" actId="20577"/>
        <pc:sldMkLst>
          <pc:docMk/>
          <pc:sldMk cId="3451476043" sldId="268"/>
        </pc:sldMkLst>
        <pc:spChg chg="add mod">
          <ac:chgData name="Piyumika Kithulgoda Gamage" userId="8130ac14-9727-4963-a006-512f362f8357" providerId="ADAL" clId="{96C27239-60F6-419F-875B-4B4FE8CE7DC4}" dt="2024-05-26T13:03:14.305" v="200" actId="120"/>
          <ac:spMkLst>
            <pc:docMk/>
            <pc:sldMk cId="3451476043" sldId="268"/>
            <ac:spMk id="2" creationId="{EF4FBBD5-563C-05B9-88EF-F4033201AE8A}"/>
          </ac:spMkLst>
        </pc:spChg>
        <pc:spChg chg="mod">
          <ac:chgData name="Piyumika Kithulgoda Gamage" userId="8130ac14-9727-4963-a006-512f362f8357" providerId="ADAL" clId="{96C27239-60F6-419F-875B-4B4FE8CE7DC4}" dt="2024-05-26T13:03:18.029" v="201" actId="20577"/>
          <ac:spMkLst>
            <pc:docMk/>
            <pc:sldMk cId="3451476043" sldId="268"/>
            <ac:spMk id="3" creationId="{AC5988DD-BCB1-542A-29F0-6C0F2213438E}"/>
          </ac:spMkLst>
        </pc:spChg>
      </pc:sldChg>
      <pc:sldChg chg="addSp modSp add mod">
        <pc:chgData name="Piyumika Kithulgoda Gamage" userId="8130ac14-9727-4963-a006-512f362f8357" providerId="ADAL" clId="{96C27239-60F6-419F-875B-4B4FE8CE7DC4}" dt="2024-05-26T13:06:18.430" v="240" actId="255"/>
        <pc:sldMkLst>
          <pc:docMk/>
          <pc:sldMk cId="4087164922" sldId="269"/>
        </pc:sldMkLst>
        <pc:spChg chg="add mod">
          <ac:chgData name="Piyumika Kithulgoda Gamage" userId="8130ac14-9727-4963-a006-512f362f8357" providerId="ADAL" clId="{96C27239-60F6-419F-875B-4B4FE8CE7DC4}" dt="2024-05-26T13:05:55.865" v="234" actId="14100"/>
          <ac:spMkLst>
            <pc:docMk/>
            <pc:sldMk cId="4087164922" sldId="269"/>
            <ac:spMk id="2" creationId="{FC425DDB-733B-B703-F6E4-9BF1BAB6C8D0}"/>
          </ac:spMkLst>
        </pc:spChg>
        <pc:spChg chg="mod">
          <ac:chgData name="Piyumika Kithulgoda Gamage" userId="8130ac14-9727-4963-a006-512f362f8357" providerId="ADAL" clId="{96C27239-60F6-419F-875B-4B4FE8CE7DC4}" dt="2024-05-26T13:06:18.430" v="240" actId="255"/>
          <ac:spMkLst>
            <pc:docMk/>
            <pc:sldMk cId="4087164922" sldId="269"/>
            <ac:spMk id="3" creationId="{2BCBD27F-1960-9913-66FE-7965AEA07BB9}"/>
          </ac:spMkLst>
        </pc:spChg>
      </pc:sldChg>
      <pc:sldChg chg="addSp modSp add mod">
        <pc:chgData name="Piyumika Kithulgoda Gamage" userId="8130ac14-9727-4963-a006-512f362f8357" providerId="ADAL" clId="{96C27239-60F6-419F-875B-4B4FE8CE7DC4}" dt="2024-05-26T13:09:18.850" v="275" actId="27636"/>
        <pc:sldMkLst>
          <pc:docMk/>
          <pc:sldMk cId="392495971" sldId="270"/>
        </pc:sldMkLst>
        <pc:spChg chg="add mod">
          <ac:chgData name="Piyumika Kithulgoda Gamage" userId="8130ac14-9727-4963-a006-512f362f8357" providerId="ADAL" clId="{96C27239-60F6-419F-875B-4B4FE8CE7DC4}" dt="2024-05-26T13:09:14.084" v="273" actId="403"/>
          <ac:spMkLst>
            <pc:docMk/>
            <pc:sldMk cId="392495971" sldId="270"/>
            <ac:spMk id="2" creationId="{9F4D8E91-9FA5-FC04-F228-B6A79F4588B1}"/>
          </ac:spMkLst>
        </pc:spChg>
        <pc:spChg chg="mod">
          <ac:chgData name="Piyumika Kithulgoda Gamage" userId="8130ac14-9727-4963-a006-512f362f8357" providerId="ADAL" clId="{96C27239-60F6-419F-875B-4B4FE8CE7DC4}" dt="2024-05-26T13:09:18.850" v="275" actId="27636"/>
          <ac:spMkLst>
            <pc:docMk/>
            <pc:sldMk cId="392495971" sldId="270"/>
            <ac:spMk id="3" creationId="{2BCBD27F-1960-9913-66FE-7965AEA07BB9}"/>
          </ac:spMkLst>
        </pc:spChg>
      </pc:sldChg>
      <pc:sldChg chg="addSp modSp add mod ord">
        <pc:chgData name="Piyumika Kithulgoda Gamage" userId="8130ac14-9727-4963-a006-512f362f8357" providerId="ADAL" clId="{96C27239-60F6-419F-875B-4B4FE8CE7DC4}" dt="2024-05-26T13:13:36.952" v="339" actId="20578"/>
        <pc:sldMkLst>
          <pc:docMk/>
          <pc:sldMk cId="606791703" sldId="271"/>
        </pc:sldMkLst>
        <pc:spChg chg="add mod">
          <ac:chgData name="Piyumika Kithulgoda Gamage" userId="8130ac14-9727-4963-a006-512f362f8357" providerId="ADAL" clId="{96C27239-60F6-419F-875B-4B4FE8CE7DC4}" dt="2024-05-26T13:11:53.525" v="293" actId="20577"/>
          <ac:spMkLst>
            <pc:docMk/>
            <pc:sldMk cId="606791703" sldId="271"/>
            <ac:spMk id="2" creationId="{1E411BA6-0E7D-AA7F-6677-7C16C3337630}"/>
          </ac:spMkLst>
        </pc:spChg>
        <pc:spChg chg="mod">
          <ac:chgData name="Piyumika Kithulgoda Gamage" userId="8130ac14-9727-4963-a006-512f362f8357" providerId="ADAL" clId="{96C27239-60F6-419F-875B-4B4FE8CE7DC4}" dt="2024-05-26T13:11:26.625" v="286" actId="6549"/>
          <ac:spMkLst>
            <pc:docMk/>
            <pc:sldMk cId="606791703" sldId="271"/>
            <ac:spMk id="3" creationId="{2BCBD27F-1960-9913-66FE-7965AEA07BB9}"/>
          </ac:spMkLst>
        </pc:spChg>
      </pc:sldChg>
      <pc:sldChg chg="addSp delSp modSp add mod modClrScheme chgLayout">
        <pc:chgData name="Piyumika Kithulgoda Gamage" userId="8130ac14-9727-4963-a006-512f362f8357" providerId="ADAL" clId="{96C27239-60F6-419F-875B-4B4FE8CE7DC4}" dt="2024-05-26T12:52:45.596" v="116" actId="1076"/>
        <pc:sldMkLst>
          <pc:docMk/>
          <pc:sldMk cId="2552879336" sldId="272"/>
        </pc:sldMkLst>
        <pc:spChg chg="del">
          <ac:chgData name="Piyumika Kithulgoda Gamage" userId="8130ac14-9727-4963-a006-512f362f8357" providerId="ADAL" clId="{96C27239-60F6-419F-875B-4B4FE8CE7DC4}" dt="2024-05-26T12:51:43.861" v="100" actId="478"/>
          <ac:spMkLst>
            <pc:docMk/>
            <pc:sldMk cId="2552879336" sldId="272"/>
            <ac:spMk id="3" creationId="{00000000-0000-0000-0000-000000000000}"/>
          </ac:spMkLst>
        </pc:spChg>
        <pc:spChg chg="add del mod">
          <ac:chgData name="Piyumika Kithulgoda Gamage" userId="8130ac14-9727-4963-a006-512f362f8357" providerId="ADAL" clId="{96C27239-60F6-419F-875B-4B4FE8CE7DC4}" dt="2024-05-26T12:51:50.144" v="103" actId="26606"/>
          <ac:spMkLst>
            <pc:docMk/>
            <pc:sldMk cId="2552879336" sldId="272"/>
            <ac:spMk id="4" creationId="{9800EA27-5F2E-6441-84FE-DC18B4AFD96A}"/>
          </ac:spMkLst>
        </pc:spChg>
        <pc:spChg chg="add del mod">
          <ac:chgData name="Piyumika Kithulgoda Gamage" userId="8130ac14-9727-4963-a006-512f362f8357" providerId="ADAL" clId="{96C27239-60F6-419F-875B-4B4FE8CE7DC4}" dt="2024-05-26T12:52:25.630" v="111" actId="26606"/>
          <ac:spMkLst>
            <pc:docMk/>
            <pc:sldMk cId="2552879336" sldId="272"/>
            <ac:spMk id="7" creationId="{25BF1B52-5752-6463-0E47-8F0D8DEFC023}"/>
          </ac:spMkLst>
        </pc:spChg>
        <pc:spChg chg="add del mod">
          <ac:chgData name="Piyumika Kithulgoda Gamage" userId="8130ac14-9727-4963-a006-512f362f8357" providerId="ADAL" clId="{96C27239-60F6-419F-875B-4B4FE8CE7DC4}" dt="2024-05-26T12:51:50.144" v="102" actId="26606"/>
          <ac:spMkLst>
            <pc:docMk/>
            <pc:sldMk cId="2552879336" sldId="272"/>
            <ac:spMk id="9" creationId="{41FBE935-BF07-D82D-5983-2291F2B302C2}"/>
          </ac:spMkLst>
        </pc:spChg>
        <pc:spChg chg="add del mod">
          <ac:chgData name="Piyumika Kithulgoda Gamage" userId="8130ac14-9727-4963-a006-512f362f8357" providerId="ADAL" clId="{96C27239-60F6-419F-875B-4B4FE8CE7DC4}" dt="2024-05-26T12:51:50.144" v="102" actId="26606"/>
          <ac:spMkLst>
            <pc:docMk/>
            <pc:sldMk cId="2552879336" sldId="272"/>
            <ac:spMk id="11" creationId="{ECEFC3D6-069C-DE8F-F6D9-273091D681BC}"/>
          </ac:spMkLst>
        </pc:spChg>
        <pc:spChg chg="add del mod">
          <ac:chgData name="Piyumika Kithulgoda Gamage" userId="8130ac14-9727-4963-a006-512f362f8357" providerId="ADAL" clId="{96C27239-60F6-419F-875B-4B4FE8CE7DC4}" dt="2024-05-26T12:51:55.827" v="104" actId="478"/>
          <ac:spMkLst>
            <pc:docMk/>
            <pc:sldMk cId="2552879336" sldId="272"/>
            <ac:spMk id="13" creationId="{774EC963-4746-3F4D-6789-EBDB814966A4}"/>
          </ac:spMkLst>
        </pc:spChg>
        <pc:spChg chg="add del mod">
          <ac:chgData name="Piyumika Kithulgoda Gamage" userId="8130ac14-9727-4963-a006-512f362f8357" providerId="ADAL" clId="{96C27239-60F6-419F-875B-4B4FE8CE7DC4}" dt="2024-05-26T12:51:59.548" v="105" actId="478"/>
          <ac:spMkLst>
            <pc:docMk/>
            <pc:sldMk cId="2552879336" sldId="272"/>
            <ac:spMk id="14" creationId="{35AFD1A2-FB6F-234C-BD0E-DBD76DACE02A}"/>
          </ac:spMkLst>
        </pc:spChg>
        <pc:picChg chg="mod">
          <ac:chgData name="Piyumika Kithulgoda Gamage" userId="8130ac14-9727-4963-a006-512f362f8357" providerId="ADAL" clId="{96C27239-60F6-419F-875B-4B4FE8CE7DC4}" dt="2024-05-26T12:52:45.596" v="116" actId="1076"/>
          <ac:picMkLst>
            <pc:docMk/>
            <pc:sldMk cId="2552879336" sldId="272"/>
            <ac:picMk id="2" creationId="{A77DF80B-7A48-A388-2269-E8A800EDDB95}"/>
          </ac:picMkLst>
        </pc:picChg>
      </pc:sldChg>
      <pc:sldChg chg="addSp modSp add mod modClrScheme chgLayout">
        <pc:chgData name="Piyumika Kithulgoda Gamage" userId="8130ac14-9727-4963-a006-512f362f8357" providerId="ADAL" clId="{96C27239-60F6-419F-875B-4B4FE8CE7DC4}" dt="2024-05-26T12:55:00.692" v="126" actId="27636"/>
        <pc:sldMkLst>
          <pc:docMk/>
          <pc:sldMk cId="1028026635" sldId="273"/>
        </pc:sldMkLst>
        <pc:spChg chg="mod">
          <ac:chgData name="Piyumika Kithulgoda Gamage" userId="8130ac14-9727-4963-a006-512f362f8357" providerId="ADAL" clId="{96C27239-60F6-419F-875B-4B4FE8CE7DC4}" dt="2024-05-26T12:55:00.692" v="126" actId="27636"/>
          <ac:spMkLst>
            <pc:docMk/>
            <pc:sldMk cId="1028026635" sldId="273"/>
            <ac:spMk id="3" creationId="{00000000-0000-0000-0000-000000000000}"/>
          </ac:spMkLst>
        </pc:spChg>
        <pc:spChg chg="add mod">
          <ac:chgData name="Piyumika Kithulgoda Gamage" userId="8130ac14-9727-4963-a006-512f362f8357" providerId="ADAL" clId="{96C27239-60F6-419F-875B-4B4FE8CE7DC4}" dt="2024-05-26T12:54:01.952" v="124" actId="120"/>
          <ac:spMkLst>
            <pc:docMk/>
            <pc:sldMk cId="1028026635" sldId="273"/>
            <ac:spMk id="8" creationId="{F587BE9D-D1DA-0875-4267-673EA16B2B25}"/>
          </ac:spMkLst>
        </pc:spChg>
      </pc:sldChg>
      <pc:sldChg chg="add">
        <pc:chgData name="Piyumika Kithulgoda Gamage" userId="8130ac14-9727-4963-a006-512f362f8357" providerId="ADAL" clId="{96C27239-60F6-419F-875B-4B4FE8CE7DC4}" dt="2024-05-26T12:38:57.012" v="1"/>
        <pc:sldMkLst>
          <pc:docMk/>
          <pc:sldMk cId="857363618" sldId="274"/>
        </pc:sldMkLst>
      </pc:sldChg>
      <pc:sldChg chg="modSp add mod">
        <pc:chgData name="Piyumika Kithulgoda Gamage" userId="8130ac14-9727-4963-a006-512f362f8357" providerId="ADAL" clId="{96C27239-60F6-419F-875B-4B4FE8CE7DC4}" dt="2024-05-26T13:00:27.570" v="180" actId="14100"/>
        <pc:sldMkLst>
          <pc:docMk/>
          <pc:sldMk cId="2617184260" sldId="275"/>
        </pc:sldMkLst>
        <pc:picChg chg="mod">
          <ac:chgData name="Piyumika Kithulgoda Gamage" userId="8130ac14-9727-4963-a006-512f362f8357" providerId="ADAL" clId="{96C27239-60F6-419F-875B-4B4FE8CE7DC4}" dt="2024-05-26T13:00:27.570" v="180" actId="14100"/>
          <ac:picMkLst>
            <pc:docMk/>
            <pc:sldMk cId="2617184260" sldId="275"/>
            <ac:picMk id="2" creationId="{5E84A379-FF28-32F2-9AA9-046B283E8183}"/>
          </ac:picMkLst>
        </pc:picChg>
      </pc:sldChg>
      <pc:sldChg chg="addSp delSp modSp add mod">
        <pc:chgData name="Piyumika Kithulgoda Gamage" userId="8130ac14-9727-4963-a006-512f362f8357" providerId="ADAL" clId="{96C27239-60F6-419F-875B-4B4FE8CE7DC4}" dt="2024-05-27T12:12:50.762" v="613" actId="1076"/>
        <pc:sldMkLst>
          <pc:docMk/>
          <pc:sldMk cId="623830522" sldId="276"/>
        </pc:sldMkLst>
        <pc:spChg chg="del">
          <ac:chgData name="Piyumika Kithulgoda Gamage" userId="8130ac14-9727-4963-a006-512f362f8357" providerId="ADAL" clId="{96C27239-60F6-419F-875B-4B4FE8CE7DC4}" dt="2024-05-26T13:15:46.525" v="362" actId="478"/>
          <ac:spMkLst>
            <pc:docMk/>
            <pc:sldMk cId="623830522" sldId="276"/>
            <ac:spMk id="2" creationId="{C63BB6C8-C020-8269-A099-30C54681284C}"/>
          </ac:spMkLst>
        </pc:spChg>
        <pc:spChg chg="add mod">
          <ac:chgData name="Piyumika Kithulgoda Gamage" userId="8130ac14-9727-4963-a006-512f362f8357" providerId="ADAL" clId="{96C27239-60F6-419F-875B-4B4FE8CE7DC4}" dt="2024-05-27T12:12:46.212" v="612" actId="403"/>
          <ac:spMkLst>
            <pc:docMk/>
            <pc:sldMk cId="623830522" sldId="276"/>
            <ac:spMk id="2" creationId="{F643A24E-594F-2B76-06F1-3FEAD61BA1F1}"/>
          </ac:spMkLst>
        </pc:spChg>
        <pc:spChg chg="mod">
          <ac:chgData name="Piyumika Kithulgoda Gamage" userId="8130ac14-9727-4963-a006-512f362f8357" providerId="ADAL" clId="{96C27239-60F6-419F-875B-4B4FE8CE7DC4}" dt="2024-05-27T12:12:50.762" v="613" actId="1076"/>
          <ac:spMkLst>
            <pc:docMk/>
            <pc:sldMk cId="623830522" sldId="276"/>
            <ac:spMk id="3" creationId="{5424F5C9-43F4-BA04-8CDC-DF615471746F}"/>
          </ac:spMkLst>
        </pc:spChg>
        <pc:spChg chg="add del mod">
          <ac:chgData name="Piyumika Kithulgoda Gamage" userId="8130ac14-9727-4963-a006-512f362f8357" providerId="ADAL" clId="{96C27239-60F6-419F-875B-4B4FE8CE7DC4}" dt="2024-05-26T13:15:49.336" v="363" actId="478"/>
          <ac:spMkLst>
            <pc:docMk/>
            <pc:sldMk cId="623830522" sldId="276"/>
            <ac:spMk id="4" creationId="{3E361CB6-A694-FA92-E258-EF771AEB58DD}"/>
          </ac:spMkLst>
        </pc:spChg>
      </pc:sldChg>
      <pc:sldChg chg="addSp modSp add mod modClrScheme chgLayout">
        <pc:chgData name="Piyumika Kithulgoda Gamage" userId="8130ac14-9727-4963-a006-512f362f8357" providerId="ADAL" clId="{96C27239-60F6-419F-875B-4B4FE8CE7DC4}" dt="2024-05-26T12:41:49.303" v="34" actId="6549"/>
        <pc:sldMkLst>
          <pc:docMk/>
          <pc:sldMk cId="2309992848" sldId="278"/>
        </pc:sldMkLst>
        <pc:spChg chg="mod">
          <ac:chgData name="Piyumika Kithulgoda Gamage" userId="8130ac14-9727-4963-a006-512f362f8357" providerId="ADAL" clId="{96C27239-60F6-419F-875B-4B4FE8CE7DC4}" dt="2024-05-26T12:41:49.303" v="34" actId="6549"/>
          <ac:spMkLst>
            <pc:docMk/>
            <pc:sldMk cId="2309992848" sldId="278"/>
            <ac:spMk id="3" creationId="{C1E61532-337D-6715-FF84-EA1943CE342A}"/>
          </ac:spMkLst>
        </pc:spChg>
        <pc:spChg chg="add mod">
          <ac:chgData name="Piyumika Kithulgoda Gamage" userId="8130ac14-9727-4963-a006-512f362f8357" providerId="ADAL" clId="{96C27239-60F6-419F-875B-4B4FE8CE7DC4}" dt="2024-05-26T12:41:38.322" v="31" actId="113"/>
          <ac:spMkLst>
            <pc:docMk/>
            <pc:sldMk cId="2309992848" sldId="278"/>
            <ac:spMk id="1031" creationId="{2DDAC800-20FD-307F-64D9-E197D6401C62}"/>
          </ac:spMkLst>
        </pc:spChg>
        <pc:picChg chg="add mod">
          <ac:chgData name="Piyumika Kithulgoda Gamage" userId="8130ac14-9727-4963-a006-512f362f8357" providerId="ADAL" clId="{96C27239-60F6-419F-875B-4B4FE8CE7DC4}" dt="2024-05-26T12:41:14.942" v="25" actId="26606"/>
          <ac:picMkLst>
            <pc:docMk/>
            <pc:sldMk cId="2309992848" sldId="278"/>
            <ac:picMk id="1026" creationId="{10EFF7AA-3310-0971-BC7D-ADB866D5E36E}"/>
          </ac:picMkLst>
        </pc:picChg>
      </pc:sldChg>
      <pc:sldChg chg="add del">
        <pc:chgData name="Piyumika Kithulgoda Gamage" userId="8130ac14-9727-4963-a006-512f362f8357" providerId="ADAL" clId="{96C27239-60F6-419F-875B-4B4FE8CE7DC4}" dt="2024-05-26T13:09:31.213" v="276" actId="47"/>
        <pc:sldMkLst>
          <pc:docMk/>
          <pc:sldMk cId="1280197615" sldId="279"/>
        </pc:sldMkLst>
      </pc:sldChg>
      <pc:sldChg chg="del">
        <pc:chgData name="Piyumika Kithulgoda Gamage" userId="8130ac14-9727-4963-a006-512f362f8357" providerId="ADAL" clId="{96C27239-60F6-419F-875B-4B4FE8CE7DC4}" dt="2024-05-26T12:38:54.689" v="0" actId="47"/>
        <pc:sldMkLst>
          <pc:docMk/>
          <pc:sldMk cId="405175230" sldId="287"/>
        </pc:sldMkLst>
      </pc:sldChg>
      <pc:sldChg chg="del">
        <pc:chgData name="Piyumika Kithulgoda Gamage" userId="8130ac14-9727-4963-a006-512f362f8357" providerId="ADAL" clId="{96C27239-60F6-419F-875B-4B4FE8CE7DC4}" dt="2024-05-26T12:38:54.689" v="0" actId="47"/>
        <pc:sldMkLst>
          <pc:docMk/>
          <pc:sldMk cId="2446182327" sldId="288"/>
        </pc:sldMkLst>
      </pc:sldChg>
      <pc:sldChg chg="del">
        <pc:chgData name="Piyumika Kithulgoda Gamage" userId="8130ac14-9727-4963-a006-512f362f8357" providerId="ADAL" clId="{96C27239-60F6-419F-875B-4B4FE8CE7DC4}" dt="2024-05-26T12:38:54.689" v="0" actId="47"/>
        <pc:sldMkLst>
          <pc:docMk/>
          <pc:sldMk cId="3616352126" sldId="289"/>
        </pc:sldMkLst>
      </pc:sldChg>
      <pc:sldChg chg="del">
        <pc:chgData name="Piyumika Kithulgoda Gamage" userId="8130ac14-9727-4963-a006-512f362f8357" providerId="ADAL" clId="{96C27239-60F6-419F-875B-4B4FE8CE7DC4}" dt="2024-05-26T12:38:54.689" v="0" actId="47"/>
        <pc:sldMkLst>
          <pc:docMk/>
          <pc:sldMk cId="1938197706" sldId="292"/>
        </pc:sldMkLst>
      </pc:sldChg>
      <pc:sldChg chg="del">
        <pc:chgData name="Piyumika Kithulgoda Gamage" userId="8130ac14-9727-4963-a006-512f362f8357" providerId="ADAL" clId="{96C27239-60F6-419F-875B-4B4FE8CE7DC4}" dt="2024-05-26T12:38:54.689" v="0" actId="47"/>
        <pc:sldMkLst>
          <pc:docMk/>
          <pc:sldMk cId="2150623038" sldId="293"/>
        </pc:sldMkLst>
      </pc:sldChg>
      <pc:sldChg chg="del">
        <pc:chgData name="Piyumika Kithulgoda Gamage" userId="8130ac14-9727-4963-a006-512f362f8357" providerId="ADAL" clId="{96C27239-60F6-419F-875B-4B4FE8CE7DC4}" dt="2024-05-26T12:38:54.689" v="0" actId="47"/>
        <pc:sldMkLst>
          <pc:docMk/>
          <pc:sldMk cId="3155095531" sldId="299"/>
        </pc:sldMkLst>
      </pc:sldChg>
      <pc:sldChg chg="del">
        <pc:chgData name="Piyumika Kithulgoda Gamage" userId="8130ac14-9727-4963-a006-512f362f8357" providerId="ADAL" clId="{96C27239-60F6-419F-875B-4B4FE8CE7DC4}" dt="2024-05-26T12:38:54.689" v="0" actId="47"/>
        <pc:sldMkLst>
          <pc:docMk/>
          <pc:sldMk cId="1546590388" sldId="300"/>
        </pc:sldMkLst>
      </pc:sldChg>
      <pc:sldChg chg="del">
        <pc:chgData name="Piyumika Kithulgoda Gamage" userId="8130ac14-9727-4963-a006-512f362f8357" providerId="ADAL" clId="{96C27239-60F6-419F-875B-4B4FE8CE7DC4}" dt="2024-05-26T12:38:54.689" v="0" actId="47"/>
        <pc:sldMkLst>
          <pc:docMk/>
          <pc:sldMk cId="836466852" sldId="302"/>
        </pc:sldMkLst>
      </pc:sldChg>
      <pc:sldChg chg="del">
        <pc:chgData name="Piyumika Kithulgoda Gamage" userId="8130ac14-9727-4963-a006-512f362f8357" providerId="ADAL" clId="{96C27239-60F6-419F-875B-4B4FE8CE7DC4}" dt="2024-05-26T12:38:54.689" v="0" actId="47"/>
        <pc:sldMkLst>
          <pc:docMk/>
          <pc:sldMk cId="2977527979" sldId="303"/>
        </pc:sldMkLst>
      </pc:sldChg>
      <pc:sldChg chg="del">
        <pc:chgData name="Piyumika Kithulgoda Gamage" userId="8130ac14-9727-4963-a006-512f362f8357" providerId="ADAL" clId="{96C27239-60F6-419F-875B-4B4FE8CE7DC4}" dt="2024-05-26T12:38:54.689" v="0" actId="47"/>
        <pc:sldMkLst>
          <pc:docMk/>
          <pc:sldMk cId="2890735563" sldId="304"/>
        </pc:sldMkLst>
      </pc:sldChg>
      <pc:sldChg chg="del">
        <pc:chgData name="Piyumika Kithulgoda Gamage" userId="8130ac14-9727-4963-a006-512f362f8357" providerId="ADAL" clId="{96C27239-60F6-419F-875B-4B4FE8CE7DC4}" dt="2024-05-26T12:38:54.689" v="0" actId="47"/>
        <pc:sldMkLst>
          <pc:docMk/>
          <pc:sldMk cId="2050390002" sldId="306"/>
        </pc:sldMkLst>
      </pc:sldChg>
      <pc:sldChg chg="del">
        <pc:chgData name="Piyumika Kithulgoda Gamage" userId="8130ac14-9727-4963-a006-512f362f8357" providerId="ADAL" clId="{96C27239-60F6-419F-875B-4B4FE8CE7DC4}" dt="2024-05-26T12:38:54.689" v="0" actId="47"/>
        <pc:sldMkLst>
          <pc:docMk/>
          <pc:sldMk cId="2502915555" sldId="309"/>
        </pc:sldMkLst>
      </pc:sldChg>
      <pc:sldChg chg="del">
        <pc:chgData name="Piyumika Kithulgoda Gamage" userId="8130ac14-9727-4963-a006-512f362f8357" providerId="ADAL" clId="{96C27239-60F6-419F-875B-4B4FE8CE7DC4}" dt="2024-05-26T12:38:54.689" v="0" actId="47"/>
        <pc:sldMkLst>
          <pc:docMk/>
          <pc:sldMk cId="3601099693" sldId="310"/>
        </pc:sldMkLst>
      </pc:sldChg>
      <pc:sldChg chg="del">
        <pc:chgData name="Piyumika Kithulgoda Gamage" userId="8130ac14-9727-4963-a006-512f362f8357" providerId="ADAL" clId="{96C27239-60F6-419F-875B-4B4FE8CE7DC4}" dt="2024-05-26T12:38:54.689" v="0" actId="47"/>
        <pc:sldMkLst>
          <pc:docMk/>
          <pc:sldMk cId="3383477215" sldId="311"/>
        </pc:sldMkLst>
      </pc:sldChg>
      <pc:sldChg chg="del">
        <pc:chgData name="Piyumika Kithulgoda Gamage" userId="8130ac14-9727-4963-a006-512f362f8357" providerId="ADAL" clId="{96C27239-60F6-419F-875B-4B4FE8CE7DC4}" dt="2024-05-26T12:38:54.689" v="0" actId="47"/>
        <pc:sldMkLst>
          <pc:docMk/>
          <pc:sldMk cId="336138031" sldId="312"/>
        </pc:sldMkLst>
      </pc:sldChg>
      <pc:sldChg chg="del">
        <pc:chgData name="Piyumika Kithulgoda Gamage" userId="8130ac14-9727-4963-a006-512f362f8357" providerId="ADAL" clId="{96C27239-60F6-419F-875B-4B4FE8CE7DC4}" dt="2024-05-26T12:38:54.689" v="0" actId="47"/>
        <pc:sldMkLst>
          <pc:docMk/>
          <pc:sldMk cId="591098271" sldId="313"/>
        </pc:sldMkLst>
      </pc:sldChg>
      <pc:sldChg chg="del">
        <pc:chgData name="Piyumika Kithulgoda Gamage" userId="8130ac14-9727-4963-a006-512f362f8357" providerId="ADAL" clId="{96C27239-60F6-419F-875B-4B4FE8CE7DC4}" dt="2024-05-26T12:38:54.689" v="0" actId="47"/>
        <pc:sldMkLst>
          <pc:docMk/>
          <pc:sldMk cId="1274501921" sldId="315"/>
        </pc:sldMkLst>
      </pc:sldChg>
      <pc:sldChg chg="del">
        <pc:chgData name="Piyumika Kithulgoda Gamage" userId="8130ac14-9727-4963-a006-512f362f8357" providerId="ADAL" clId="{96C27239-60F6-419F-875B-4B4FE8CE7DC4}" dt="2024-05-26T12:38:54.689" v="0" actId="47"/>
        <pc:sldMkLst>
          <pc:docMk/>
          <pc:sldMk cId="529622520" sldId="316"/>
        </pc:sldMkLst>
      </pc:sldChg>
      <pc:sldChg chg="modSp mod">
        <pc:chgData name="Piyumika Kithulgoda Gamage" userId="8130ac14-9727-4963-a006-512f362f8357" providerId="ADAL" clId="{96C27239-60F6-419F-875B-4B4FE8CE7DC4}" dt="2024-05-27T09:52:56.771" v="401" actId="20577"/>
        <pc:sldMkLst>
          <pc:docMk/>
          <pc:sldMk cId="4041403823" sldId="354"/>
        </pc:sldMkLst>
        <pc:spChg chg="mod">
          <ac:chgData name="Piyumika Kithulgoda Gamage" userId="8130ac14-9727-4963-a006-512f362f8357" providerId="ADAL" clId="{96C27239-60F6-419F-875B-4B4FE8CE7DC4}" dt="2024-05-26T12:39:24.867" v="14" actId="20577"/>
          <ac:spMkLst>
            <pc:docMk/>
            <pc:sldMk cId="4041403823" sldId="354"/>
            <ac:spMk id="5" creationId="{E8FBFAA6-7D53-4F46-B4FA-B6E25AA48337}"/>
          </ac:spMkLst>
        </pc:spChg>
        <pc:spChg chg="mod">
          <ac:chgData name="Piyumika Kithulgoda Gamage" userId="8130ac14-9727-4963-a006-512f362f8357" providerId="ADAL" clId="{96C27239-60F6-419F-875B-4B4FE8CE7DC4}" dt="2024-05-27T09:52:56.771" v="401" actId="20577"/>
          <ac:spMkLst>
            <pc:docMk/>
            <pc:sldMk cId="4041403823" sldId="354"/>
            <ac:spMk id="7" creationId="{673C1525-F3A6-4A8D-B8F9-227D18C2359A}"/>
          </ac:spMkLst>
        </pc:spChg>
        <pc:spChg chg="mod">
          <ac:chgData name="Piyumika Kithulgoda Gamage" userId="8130ac14-9727-4963-a006-512f362f8357" providerId="ADAL" clId="{96C27239-60F6-419F-875B-4B4FE8CE7DC4}" dt="2024-05-27T08:27:49.602" v="400"/>
          <ac:spMkLst>
            <pc:docMk/>
            <pc:sldMk cId="4041403823" sldId="354"/>
            <ac:spMk id="6146" creationId="{00000000-0000-0000-0000-000000000000}"/>
          </ac:spMkLst>
        </pc:spChg>
      </pc:sldChg>
      <pc:sldChg chg="addSp delSp modSp add del mod">
        <pc:chgData name="Piyumika Kithulgoda Gamage" userId="8130ac14-9727-4963-a006-512f362f8357" providerId="ADAL" clId="{96C27239-60F6-419F-875B-4B4FE8CE7DC4}" dt="2024-05-26T12:48:13.371" v="86" actId="47"/>
        <pc:sldMkLst>
          <pc:docMk/>
          <pc:sldMk cId="2743874316" sldId="355"/>
        </pc:sldMkLst>
        <pc:spChg chg="del mod">
          <ac:chgData name="Piyumika Kithulgoda Gamage" userId="8130ac14-9727-4963-a006-512f362f8357" providerId="ADAL" clId="{96C27239-60F6-419F-875B-4B4FE8CE7DC4}" dt="2024-05-26T12:46:48.212" v="61" actId="478"/>
          <ac:spMkLst>
            <pc:docMk/>
            <pc:sldMk cId="2743874316" sldId="355"/>
            <ac:spMk id="3" creationId="{00000000-0000-0000-0000-000000000000}"/>
          </ac:spMkLst>
        </pc:spChg>
        <pc:spChg chg="add del mod">
          <ac:chgData name="Piyumika Kithulgoda Gamage" userId="8130ac14-9727-4963-a006-512f362f8357" providerId="ADAL" clId="{96C27239-60F6-419F-875B-4B4FE8CE7DC4}" dt="2024-05-26T12:47:21.914" v="68" actId="478"/>
          <ac:spMkLst>
            <pc:docMk/>
            <pc:sldMk cId="2743874316" sldId="355"/>
            <ac:spMk id="5" creationId="{AE58D644-0902-EA69-00F7-688CA1ABB07E}"/>
          </ac:spMkLst>
        </pc:spChg>
        <pc:picChg chg="del">
          <ac:chgData name="Piyumika Kithulgoda Gamage" userId="8130ac14-9727-4963-a006-512f362f8357" providerId="ADAL" clId="{96C27239-60F6-419F-875B-4B4FE8CE7DC4}" dt="2024-05-26T12:46:17.392" v="58" actId="21"/>
          <ac:picMkLst>
            <pc:docMk/>
            <pc:sldMk cId="2743874316" sldId="355"/>
            <ac:picMk id="2" creationId="{2AE113DA-68E0-F960-931B-C36D551C335A}"/>
          </ac:picMkLst>
        </pc:picChg>
      </pc:sldChg>
      <pc:sldChg chg="del">
        <pc:chgData name="Piyumika Kithulgoda Gamage" userId="8130ac14-9727-4963-a006-512f362f8357" providerId="ADAL" clId="{96C27239-60F6-419F-875B-4B4FE8CE7DC4}" dt="2024-05-26T12:38:54.689" v="0" actId="47"/>
        <pc:sldMkLst>
          <pc:docMk/>
          <pc:sldMk cId="3739758128" sldId="355"/>
        </pc:sldMkLst>
      </pc:sldChg>
      <pc:sldChg chg="addSp modSp add mod">
        <pc:chgData name="Piyumika Kithulgoda Gamage" userId="8130ac14-9727-4963-a006-512f362f8357" providerId="ADAL" clId="{96C27239-60F6-419F-875B-4B4FE8CE7DC4}" dt="2024-05-26T12:48:06.687" v="85" actId="26606"/>
        <pc:sldMkLst>
          <pc:docMk/>
          <pc:sldMk cId="1911453240" sldId="356"/>
        </pc:sldMkLst>
        <pc:spChg chg="mod ord">
          <ac:chgData name="Piyumika Kithulgoda Gamage" userId="8130ac14-9727-4963-a006-512f362f8357" providerId="ADAL" clId="{96C27239-60F6-419F-875B-4B4FE8CE7DC4}" dt="2024-05-26T12:48:06.687" v="85" actId="26606"/>
          <ac:spMkLst>
            <pc:docMk/>
            <pc:sldMk cId="1911453240" sldId="356"/>
            <ac:spMk id="3" creationId="{00000000-0000-0000-0000-000000000000}"/>
          </ac:spMkLst>
        </pc:spChg>
        <pc:spChg chg="mod">
          <ac:chgData name="Piyumika Kithulgoda Gamage" userId="8130ac14-9727-4963-a006-512f362f8357" providerId="ADAL" clId="{96C27239-60F6-419F-875B-4B4FE8CE7DC4}" dt="2024-05-26T12:47:45.065" v="80" actId="26606"/>
          <ac:spMkLst>
            <pc:docMk/>
            <pc:sldMk cId="1911453240" sldId="356"/>
            <ac:spMk id="8" creationId="{0BFCE7B4-DBA5-B683-2462-8C3C7B272C9E}"/>
          </ac:spMkLst>
        </pc:spChg>
        <pc:picChg chg="add mod">
          <ac:chgData name="Piyumika Kithulgoda Gamage" userId="8130ac14-9727-4963-a006-512f362f8357" providerId="ADAL" clId="{96C27239-60F6-419F-875B-4B4FE8CE7DC4}" dt="2024-05-26T12:48:06.687" v="85" actId="26606"/>
          <ac:picMkLst>
            <pc:docMk/>
            <pc:sldMk cId="1911453240" sldId="356"/>
            <ac:picMk id="2" creationId="{702CE0F0-B05F-1313-D1B7-A19C1B031D21}"/>
          </ac:picMkLst>
        </pc:picChg>
      </pc:sldChg>
      <pc:sldChg chg="modSp add del mod">
        <pc:chgData name="Piyumika Kithulgoda Gamage" userId="8130ac14-9727-4963-a006-512f362f8357" providerId="ADAL" clId="{96C27239-60F6-419F-875B-4B4FE8CE7DC4}" dt="2024-05-26T13:14:20.692" v="350" actId="113"/>
        <pc:sldMkLst>
          <pc:docMk/>
          <pc:sldMk cId="1948978084" sldId="357"/>
        </pc:sldMkLst>
        <pc:spChg chg="mod">
          <ac:chgData name="Piyumika Kithulgoda Gamage" userId="8130ac14-9727-4963-a006-512f362f8357" providerId="ADAL" clId="{96C27239-60F6-419F-875B-4B4FE8CE7DC4}" dt="2024-05-26T13:14:14.205" v="348"/>
          <ac:spMkLst>
            <pc:docMk/>
            <pc:sldMk cId="1948978084" sldId="357"/>
            <ac:spMk id="2" creationId="{1E411BA6-0E7D-AA7F-6677-7C16C3337630}"/>
          </ac:spMkLst>
        </pc:spChg>
        <pc:spChg chg="mod">
          <ac:chgData name="Piyumika Kithulgoda Gamage" userId="8130ac14-9727-4963-a006-512f362f8357" providerId="ADAL" clId="{96C27239-60F6-419F-875B-4B4FE8CE7DC4}" dt="2024-05-26T13:14:20.692" v="350" actId="113"/>
          <ac:spMkLst>
            <pc:docMk/>
            <pc:sldMk cId="1948978084" sldId="357"/>
            <ac:spMk id="3" creationId="{2BCBD27F-1960-9913-66FE-7965AEA07BB9}"/>
          </ac:spMkLst>
        </pc:spChg>
      </pc:sldChg>
      <pc:sldChg chg="del">
        <pc:chgData name="Piyumika Kithulgoda Gamage" userId="8130ac14-9727-4963-a006-512f362f8357" providerId="ADAL" clId="{96C27239-60F6-419F-875B-4B4FE8CE7DC4}" dt="2024-05-26T12:38:54.689" v="0" actId="47"/>
        <pc:sldMkLst>
          <pc:docMk/>
          <pc:sldMk cId="2845671684" sldId="357"/>
        </pc:sldMkLst>
      </pc:sldChg>
      <pc:sldChg chg="addSp delSp modSp new mod">
        <pc:chgData name="Piyumika Kithulgoda Gamage" userId="8130ac14-9727-4963-a006-512f362f8357" providerId="ADAL" clId="{96C27239-60F6-419F-875B-4B4FE8CE7DC4}" dt="2024-05-27T13:14:46.669" v="623" actId="5793"/>
        <pc:sldMkLst>
          <pc:docMk/>
          <pc:sldMk cId="729319504" sldId="358"/>
        </pc:sldMkLst>
        <pc:spChg chg="mod">
          <ac:chgData name="Piyumika Kithulgoda Gamage" userId="8130ac14-9727-4963-a006-512f362f8357" providerId="ADAL" clId="{96C27239-60F6-419F-875B-4B4FE8CE7DC4}" dt="2024-05-27T13:14:25.857" v="617" actId="14100"/>
          <ac:spMkLst>
            <pc:docMk/>
            <pc:sldMk cId="729319504" sldId="358"/>
            <ac:spMk id="2" creationId="{69E1771B-10EB-2A6C-67A7-5D5F81D0F796}"/>
          </ac:spMkLst>
        </pc:spChg>
        <pc:spChg chg="mod">
          <ac:chgData name="Piyumika Kithulgoda Gamage" userId="8130ac14-9727-4963-a006-512f362f8357" providerId="ADAL" clId="{96C27239-60F6-419F-875B-4B4FE8CE7DC4}" dt="2024-05-27T13:14:46.669" v="623" actId="5793"/>
          <ac:spMkLst>
            <pc:docMk/>
            <pc:sldMk cId="729319504" sldId="358"/>
            <ac:spMk id="3" creationId="{232855A4-F468-2788-75A1-2798131D946A}"/>
          </ac:spMkLst>
        </pc:spChg>
        <pc:spChg chg="del">
          <ac:chgData name="Piyumika Kithulgoda Gamage" userId="8130ac14-9727-4963-a006-512f362f8357" providerId="ADAL" clId="{96C27239-60F6-419F-875B-4B4FE8CE7DC4}" dt="2024-05-27T11:46:19.318" v="409" actId="478"/>
          <ac:spMkLst>
            <pc:docMk/>
            <pc:sldMk cId="729319504" sldId="358"/>
            <ac:spMk id="4" creationId="{21A0E780-AFE5-C882-31D5-260DB4A35DA8}"/>
          </ac:spMkLst>
        </pc:spChg>
        <pc:graphicFrameChg chg="add del">
          <ac:chgData name="Piyumika Kithulgoda Gamage" userId="8130ac14-9727-4963-a006-512f362f8357" providerId="ADAL" clId="{96C27239-60F6-419F-875B-4B4FE8CE7DC4}" dt="2024-05-27T11:48:03.191" v="425" actId="3680"/>
          <ac:graphicFrameMkLst>
            <pc:docMk/>
            <pc:sldMk cId="729319504" sldId="358"/>
            <ac:graphicFrameMk id="5" creationId="{4CE6CBAB-8A67-9DB9-234B-BA2BFB14068F}"/>
          </ac:graphicFrameMkLst>
        </pc:graphicFrameChg>
        <pc:graphicFrameChg chg="add mod modGraphic">
          <ac:chgData name="Piyumika Kithulgoda Gamage" userId="8130ac14-9727-4963-a006-512f362f8357" providerId="ADAL" clId="{96C27239-60F6-419F-875B-4B4FE8CE7DC4}" dt="2024-05-27T11:59:41.467" v="575" actId="113"/>
          <ac:graphicFrameMkLst>
            <pc:docMk/>
            <pc:sldMk cId="729319504" sldId="358"/>
            <ac:graphicFrameMk id="6" creationId="{0A246ADE-5FC2-A1E9-B6C1-C9F0F82D9714}"/>
          </ac:graphicFrameMkLst>
        </pc:graphicFrameChg>
      </pc:sldChg>
      <pc:sldChg chg="new del">
        <pc:chgData name="Piyumika Kithulgoda Gamage" userId="8130ac14-9727-4963-a006-512f362f8357" providerId="ADAL" clId="{96C27239-60F6-419F-875B-4B4FE8CE7DC4}" dt="2024-05-27T11:44:49.439" v="403" actId="47"/>
        <pc:sldMkLst>
          <pc:docMk/>
          <pc:sldMk cId="3393208910" sldId="358"/>
        </pc:sldMkLst>
      </pc:sldChg>
    </pc:docChg>
  </pc:docChgLst>
  <pc:docChgLst>
    <pc:chgData name="Piyumika Kithulgoda Gamage" userId="8130ac14-9727-4963-a006-512f362f8357" providerId="ADAL" clId="{58E33101-C3AE-49E8-B49B-21B8410B348A}"/>
    <pc:docChg chg="undo custSel addSld delSld modSld">
      <pc:chgData name="Piyumika Kithulgoda Gamage" userId="8130ac14-9727-4963-a006-512f362f8357" providerId="ADAL" clId="{58E33101-C3AE-49E8-B49B-21B8410B348A}" dt="2024-05-25T21:55:09.607" v="813" actId="20577"/>
      <pc:docMkLst>
        <pc:docMk/>
      </pc:docMkLst>
      <pc:sldChg chg="delSp modSp mod">
        <pc:chgData name="Piyumika Kithulgoda Gamage" userId="8130ac14-9727-4963-a006-512f362f8357" providerId="ADAL" clId="{58E33101-C3AE-49E8-B49B-21B8410B348A}" dt="2024-05-25T20:35:21.917" v="11" actId="20577"/>
        <pc:sldMkLst>
          <pc:docMk/>
          <pc:sldMk cId="517909775" sldId="257"/>
        </pc:sldMkLst>
        <pc:spChg chg="mod">
          <ac:chgData name="Piyumika Kithulgoda Gamage" userId="8130ac14-9727-4963-a006-512f362f8357" providerId="ADAL" clId="{58E33101-C3AE-49E8-B49B-21B8410B348A}" dt="2024-05-25T20:35:15.850" v="7" actId="404"/>
          <ac:spMkLst>
            <pc:docMk/>
            <pc:sldMk cId="517909775" sldId="257"/>
            <ac:spMk id="2" creationId="{96901DC8-2DD5-D32F-6B7D-E068DDBEEA40}"/>
          </ac:spMkLst>
        </pc:spChg>
        <pc:spChg chg="mod">
          <ac:chgData name="Piyumika Kithulgoda Gamage" userId="8130ac14-9727-4963-a006-512f362f8357" providerId="ADAL" clId="{58E33101-C3AE-49E8-B49B-21B8410B348A}" dt="2024-05-25T20:35:21.917" v="11" actId="20577"/>
          <ac:spMkLst>
            <pc:docMk/>
            <pc:sldMk cId="517909775" sldId="257"/>
            <ac:spMk id="3" creationId="{1315FFF1-43FC-FCFE-BEC0-38B41837CFA3}"/>
          </ac:spMkLst>
        </pc:spChg>
        <pc:spChg chg="del mod">
          <ac:chgData name="Piyumika Kithulgoda Gamage" userId="8130ac14-9727-4963-a006-512f362f8357" providerId="ADAL" clId="{58E33101-C3AE-49E8-B49B-21B8410B348A}" dt="2024-05-25T20:35:05.549" v="3" actId="478"/>
          <ac:spMkLst>
            <pc:docMk/>
            <pc:sldMk cId="517909775" sldId="257"/>
            <ac:spMk id="10" creationId="{11647272-23C8-66E5-265A-274B36557460}"/>
          </ac:spMkLst>
        </pc:spChg>
      </pc:sldChg>
      <pc:sldChg chg="modSp mod">
        <pc:chgData name="Piyumika Kithulgoda Gamage" userId="8130ac14-9727-4963-a006-512f362f8357" providerId="ADAL" clId="{58E33101-C3AE-49E8-B49B-21B8410B348A}" dt="2024-05-25T20:37:56.081" v="55" actId="404"/>
        <pc:sldMkLst>
          <pc:docMk/>
          <pc:sldMk cId="2189326861" sldId="258"/>
        </pc:sldMkLst>
        <pc:spChg chg="mod">
          <ac:chgData name="Piyumika Kithulgoda Gamage" userId="8130ac14-9727-4963-a006-512f362f8357" providerId="ADAL" clId="{58E33101-C3AE-49E8-B49B-21B8410B348A}" dt="2024-05-25T20:37:56.081" v="55" actId="404"/>
          <ac:spMkLst>
            <pc:docMk/>
            <pc:sldMk cId="2189326861" sldId="258"/>
            <ac:spMk id="8" creationId="{94C555B4-2422-7EE2-BF9C-1F8B9022F733}"/>
          </ac:spMkLst>
        </pc:spChg>
      </pc:sldChg>
      <pc:sldChg chg="modSp mod">
        <pc:chgData name="Piyumika Kithulgoda Gamage" userId="8130ac14-9727-4963-a006-512f362f8357" providerId="ADAL" clId="{58E33101-C3AE-49E8-B49B-21B8410B348A}" dt="2024-05-25T20:37:40.527" v="54" actId="207"/>
        <pc:sldMkLst>
          <pc:docMk/>
          <pc:sldMk cId="3971143460" sldId="259"/>
        </pc:sldMkLst>
        <pc:spChg chg="mod">
          <ac:chgData name="Piyumika Kithulgoda Gamage" userId="8130ac14-9727-4963-a006-512f362f8357" providerId="ADAL" clId="{58E33101-C3AE-49E8-B49B-21B8410B348A}" dt="2024-05-25T20:37:40.527" v="54" actId="207"/>
          <ac:spMkLst>
            <pc:docMk/>
            <pc:sldMk cId="3971143460" sldId="259"/>
            <ac:spMk id="3" creationId="{1315FFF1-43FC-FCFE-BEC0-38B41837CFA3}"/>
          </ac:spMkLst>
        </pc:spChg>
        <pc:graphicFrameChg chg="mod">
          <ac:chgData name="Piyumika Kithulgoda Gamage" userId="8130ac14-9727-4963-a006-512f362f8357" providerId="ADAL" clId="{58E33101-C3AE-49E8-B49B-21B8410B348A}" dt="2024-05-25T20:36:11.455" v="22" actId="1076"/>
          <ac:graphicFrameMkLst>
            <pc:docMk/>
            <pc:sldMk cId="3971143460" sldId="259"/>
            <ac:graphicFrameMk id="4" creationId="{E388A89E-0C71-FE50-19EE-D23772DED757}"/>
          </ac:graphicFrameMkLst>
        </pc:graphicFrameChg>
        <pc:graphicFrameChg chg="mod">
          <ac:chgData name="Piyumika Kithulgoda Gamage" userId="8130ac14-9727-4963-a006-512f362f8357" providerId="ADAL" clId="{58E33101-C3AE-49E8-B49B-21B8410B348A}" dt="2024-05-25T20:36:15.805" v="23" actId="1076"/>
          <ac:graphicFrameMkLst>
            <pc:docMk/>
            <pc:sldMk cId="3971143460" sldId="259"/>
            <ac:graphicFrameMk id="5" creationId="{DF4CC156-72CC-E47A-F1C6-72B485A093E8}"/>
          </ac:graphicFrameMkLst>
        </pc:graphicFrameChg>
      </pc:sldChg>
      <pc:sldChg chg="modSp mod">
        <pc:chgData name="Piyumika Kithulgoda Gamage" userId="8130ac14-9727-4963-a006-512f362f8357" providerId="ADAL" clId="{58E33101-C3AE-49E8-B49B-21B8410B348A}" dt="2024-05-25T21:55:09.607" v="813" actId="20577"/>
        <pc:sldMkLst>
          <pc:docMk/>
          <pc:sldMk cId="1229450736" sldId="260"/>
        </pc:sldMkLst>
        <pc:spChg chg="mod">
          <ac:chgData name="Piyumika Kithulgoda Gamage" userId="8130ac14-9727-4963-a006-512f362f8357" providerId="ADAL" clId="{58E33101-C3AE-49E8-B49B-21B8410B348A}" dt="2024-05-25T21:55:09.607" v="813" actId="20577"/>
          <ac:spMkLst>
            <pc:docMk/>
            <pc:sldMk cId="1229450736" sldId="260"/>
            <ac:spMk id="3" creationId="{1315FFF1-43FC-FCFE-BEC0-38B41837CFA3}"/>
          </ac:spMkLst>
        </pc:spChg>
      </pc:sldChg>
      <pc:sldChg chg="modSp mod">
        <pc:chgData name="Piyumika Kithulgoda Gamage" userId="8130ac14-9727-4963-a006-512f362f8357" providerId="ADAL" clId="{58E33101-C3AE-49E8-B49B-21B8410B348A}" dt="2024-05-25T20:39:01.786" v="62" actId="113"/>
        <pc:sldMkLst>
          <pc:docMk/>
          <pc:sldMk cId="1742980919" sldId="261"/>
        </pc:sldMkLst>
        <pc:spChg chg="mod">
          <ac:chgData name="Piyumika Kithulgoda Gamage" userId="8130ac14-9727-4963-a006-512f362f8357" providerId="ADAL" clId="{58E33101-C3AE-49E8-B49B-21B8410B348A}" dt="2024-05-25T20:38:35.634" v="60" actId="20577"/>
          <ac:spMkLst>
            <pc:docMk/>
            <pc:sldMk cId="1742980919" sldId="261"/>
            <ac:spMk id="3" creationId="{1315FFF1-43FC-FCFE-BEC0-38B41837CFA3}"/>
          </ac:spMkLst>
        </pc:spChg>
        <pc:spChg chg="mod">
          <ac:chgData name="Piyumika Kithulgoda Gamage" userId="8130ac14-9727-4963-a006-512f362f8357" providerId="ADAL" clId="{58E33101-C3AE-49E8-B49B-21B8410B348A}" dt="2024-05-25T20:39:01.786" v="62" actId="113"/>
          <ac:spMkLst>
            <pc:docMk/>
            <pc:sldMk cId="1742980919" sldId="261"/>
            <ac:spMk id="8" creationId="{F7192219-D758-4404-2949-294AD97A5051}"/>
          </ac:spMkLst>
        </pc:spChg>
      </pc:sldChg>
      <pc:sldChg chg="modSp mod">
        <pc:chgData name="Piyumika Kithulgoda Gamage" userId="8130ac14-9727-4963-a006-512f362f8357" providerId="ADAL" clId="{58E33101-C3AE-49E8-B49B-21B8410B348A}" dt="2024-05-25T21:49:02.047" v="800" actId="20577"/>
        <pc:sldMkLst>
          <pc:docMk/>
          <pc:sldMk cId="4211995302" sldId="262"/>
        </pc:sldMkLst>
        <pc:spChg chg="mod">
          <ac:chgData name="Piyumika Kithulgoda Gamage" userId="8130ac14-9727-4963-a006-512f362f8357" providerId="ADAL" clId="{58E33101-C3AE-49E8-B49B-21B8410B348A}" dt="2024-05-25T21:49:02.047" v="800" actId="20577"/>
          <ac:spMkLst>
            <pc:docMk/>
            <pc:sldMk cId="4211995302" sldId="262"/>
            <ac:spMk id="3" creationId="{1315FFF1-43FC-FCFE-BEC0-38B41837CFA3}"/>
          </ac:spMkLst>
        </pc:spChg>
        <pc:spChg chg="mod">
          <ac:chgData name="Piyumika Kithulgoda Gamage" userId="8130ac14-9727-4963-a006-512f362f8357" providerId="ADAL" clId="{58E33101-C3AE-49E8-B49B-21B8410B348A}" dt="2024-05-25T21:45:23.842" v="761" actId="113"/>
          <ac:spMkLst>
            <pc:docMk/>
            <pc:sldMk cId="4211995302" sldId="262"/>
            <ac:spMk id="8" creationId="{8A7F69F2-12A2-C5AB-4BE6-DF87F9AD1153}"/>
          </ac:spMkLst>
        </pc:spChg>
      </pc:sldChg>
      <pc:sldChg chg="addSp delSp modSp mod">
        <pc:chgData name="Piyumika Kithulgoda Gamage" userId="8130ac14-9727-4963-a006-512f362f8357" providerId="ADAL" clId="{58E33101-C3AE-49E8-B49B-21B8410B348A}" dt="2024-05-25T21:17:41.190" v="504" actId="403"/>
        <pc:sldMkLst>
          <pc:docMk/>
          <pc:sldMk cId="2964811970" sldId="265"/>
        </pc:sldMkLst>
        <pc:spChg chg="add del">
          <ac:chgData name="Piyumika Kithulgoda Gamage" userId="8130ac14-9727-4963-a006-512f362f8357" providerId="ADAL" clId="{58E33101-C3AE-49E8-B49B-21B8410B348A}" dt="2024-05-25T21:14:06.906" v="451" actId="22"/>
          <ac:spMkLst>
            <pc:docMk/>
            <pc:sldMk cId="2964811970" sldId="265"/>
            <ac:spMk id="3" creationId="{045F6659-ADC2-605E-256F-418B28C0BA6A}"/>
          </ac:spMkLst>
        </pc:spChg>
        <pc:spChg chg="del mod">
          <ac:chgData name="Piyumika Kithulgoda Gamage" userId="8130ac14-9727-4963-a006-512f362f8357" providerId="ADAL" clId="{58E33101-C3AE-49E8-B49B-21B8410B348A}" dt="2024-05-25T21:14:25.119" v="452" actId="478"/>
          <ac:spMkLst>
            <pc:docMk/>
            <pc:sldMk cId="2964811970" sldId="265"/>
            <ac:spMk id="4" creationId="{BB1B243D-D1FA-AFB4-A51C-E6FCCCAE4FD0}"/>
          </ac:spMkLst>
        </pc:spChg>
        <pc:spChg chg="add del mod">
          <ac:chgData name="Piyumika Kithulgoda Gamage" userId="8130ac14-9727-4963-a006-512f362f8357" providerId="ADAL" clId="{58E33101-C3AE-49E8-B49B-21B8410B348A}" dt="2024-05-25T21:14:42.096" v="457" actId="478"/>
          <ac:spMkLst>
            <pc:docMk/>
            <pc:sldMk cId="2964811970" sldId="265"/>
            <ac:spMk id="5" creationId="{BA837983-61CE-97D1-F2F1-1ABDB537B178}"/>
          </ac:spMkLst>
        </pc:spChg>
        <pc:spChg chg="add mod">
          <ac:chgData name="Piyumika Kithulgoda Gamage" userId="8130ac14-9727-4963-a006-512f362f8357" providerId="ADAL" clId="{58E33101-C3AE-49E8-B49B-21B8410B348A}" dt="2024-05-25T21:17:41.190" v="504" actId="403"/>
          <ac:spMkLst>
            <pc:docMk/>
            <pc:sldMk cId="2964811970" sldId="265"/>
            <ac:spMk id="7" creationId="{B565728C-A4E1-640E-2B51-1DE3AEF2B7AB}"/>
          </ac:spMkLst>
        </pc:spChg>
        <pc:spChg chg="mod">
          <ac:chgData name="Piyumika Kithulgoda Gamage" userId="8130ac14-9727-4963-a006-512f362f8357" providerId="ADAL" clId="{58E33101-C3AE-49E8-B49B-21B8410B348A}" dt="2024-05-25T21:16:24.309" v="484" actId="14100"/>
          <ac:spMkLst>
            <pc:docMk/>
            <pc:sldMk cId="2964811970" sldId="265"/>
            <ac:spMk id="9" creationId="{90B5D4FC-D7D6-B90C-E679-53D03714F251}"/>
          </ac:spMkLst>
        </pc:spChg>
      </pc:sldChg>
      <pc:sldChg chg="modSp mod">
        <pc:chgData name="Piyumika Kithulgoda Gamage" userId="8130ac14-9727-4963-a006-512f362f8357" providerId="ADAL" clId="{58E33101-C3AE-49E8-B49B-21B8410B348A}" dt="2024-05-25T20:39:28.166" v="65" actId="12"/>
        <pc:sldMkLst>
          <pc:docMk/>
          <pc:sldMk cId="3392241887" sldId="266"/>
        </pc:sldMkLst>
        <pc:spChg chg="mod">
          <ac:chgData name="Piyumika Kithulgoda Gamage" userId="8130ac14-9727-4963-a006-512f362f8357" providerId="ADAL" clId="{58E33101-C3AE-49E8-B49B-21B8410B348A}" dt="2024-05-25T20:39:28.166" v="65" actId="12"/>
          <ac:spMkLst>
            <pc:docMk/>
            <pc:sldMk cId="3392241887" sldId="266"/>
            <ac:spMk id="4" creationId="{BB1B243D-D1FA-AFB4-A51C-E6FCCCAE4FD0}"/>
          </ac:spMkLst>
        </pc:spChg>
        <pc:spChg chg="mod">
          <ac:chgData name="Piyumika Kithulgoda Gamage" userId="8130ac14-9727-4963-a006-512f362f8357" providerId="ADAL" clId="{58E33101-C3AE-49E8-B49B-21B8410B348A}" dt="2024-05-25T20:39:20.346" v="64" actId="113"/>
          <ac:spMkLst>
            <pc:docMk/>
            <pc:sldMk cId="3392241887" sldId="266"/>
            <ac:spMk id="9" creationId="{6564BD19-53B3-8E14-57BD-8D8BC924D159}"/>
          </ac:spMkLst>
        </pc:spChg>
      </pc:sldChg>
      <pc:sldChg chg="addSp delSp modSp mod">
        <pc:chgData name="Piyumika Kithulgoda Gamage" userId="8130ac14-9727-4963-a006-512f362f8357" providerId="ADAL" clId="{58E33101-C3AE-49E8-B49B-21B8410B348A}" dt="2024-05-25T21:27:27.130" v="581" actId="113"/>
        <pc:sldMkLst>
          <pc:docMk/>
          <pc:sldMk cId="511000915" sldId="267"/>
        </pc:sldMkLst>
        <pc:spChg chg="add mod">
          <ac:chgData name="Piyumika Kithulgoda Gamage" userId="8130ac14-9727-4963-a006-512f362f8357" providerId="ADAL" clId="{58E33101-C3AE-49E8-B49B-21B8410B348A}" dt="2024-05-25T21:26:20.619" v="571"/>
          <ac:spMkLst>
            <pc:docMk/>
            <pc:sldMk cId="511000915" sldId="267"/>
            <ac:spMk id="2" creationId="{93A011C1-90A7-9C83-68FA-00D70D49D5BE}"/>
          </ac:spMkLst>
        </pc:spChg>
        <pc:spChg chg="mod">
          <ac:chgData name="Piyumika Kithulgoda Gamage" userId="8130ac14-9727-4963-a006-512f362f8357" providerId="ADAL" clId="{58E33101-C3AE-49E8-B49B-21B8410B348A}" dt="2024-05-25T21:27:27.130" v="581" actId="113"/>
          <ac:spMkLst>
            <pc:docMk/>
            <pc:sldMk cId="511000915" sldId="267"/>
            <ac:spMk id="4" creationId="{BB1B243D-D1FA-AFB4-A51C-E6FCCCAE4FD0}"/>
          </ac:spMkLst>
        </pc:spChg>
        <pc:spChg chg="del">
          <ac:chgData name="Piyumika Kithulgoda Gamage" userId="8130ac14-9727-4963-a006-512f362f8357" providerId="ADAL" clId="{58E33101-C3AE-49E8-B49B-21B8410B348A}" dt="2024-05-25T21:26:19.993" v="570" actId="478"/>
          <ac:spMkLst>
            <pc:docMk/>
            <pc:sldMk cId="511000915" sldId="267"/>
            <ac:spMk id="9" creationId="{07C93DA7-0710-C3FD-7468-19C0E887E5AB}"/>
          </ac:spMkLst>
        </pc:spChg>
      </pc:sldChg>
      <pc:sldChg chg="del">
        <pc:chgData name="Piyumika Kithulgoda Gamage" userId="8130ac14-9727-4963-a006-512f362f8357" providerId="ADAL" clId="{58E33101-C3AE-49E8-B49B-21B8410B348A}" dt="2024-05-25T20:44:11.017" v="115" actId="47"/>
        <pc:sldMkLst>
          <pc:docMk/>
          <pc:sldMk cId="2975333960" sldId="268"/>
        </pc:sldMkLst>
      </pc:sldChg>
      <pc:sldChg chg="addSp delSp modSp mod">
        <pc:chgData name="Piyumika Kithulgoda Gamage" userId="8130ac14-9727-4963-a006-512f362f8357" providerId="ADAL" clId="{58E33101-C3AE-49E8-B49B-21B8410B348A}" dt="2024-05-25T20:50:13.932" v="163" actId="120"/>
        <pc:sldMkLst>
          <pc:docMk/>
          <pc:sldMk cId="722754073" sldId="269"/>
        </pc:sldMkLst>
        <pc:spChg chg="add del mod">
          <ac:chgData name="Piyumika Kithulgoda Gamage" userId="8130ac14-9727-4963-a006-512f362f8357" providerId="ADAL" clId="{58E33101-C3AE-49E8-B49B-21B8410B348A}" dt="2024-05-25T20:49:38.280" v="143" actId="478"/>
          <ac:spMkLst>
            <pc:docMk/>
            <pc:sldMk cId="722754073" sldId="269"/>
            <ac:spMk id="2" creationId="{6225AB12-2BD8-8807-EBBD-E4C012C3F565}"/>
          </ac:spMkLst>
        </pc:spChg>
        <pc:spChg chg="del mod">
          <ac:chgData name="Piyumika Kithulgoda Gamage" userId="8130ac14-9727-4963-a006-512f362f8357" providerId="ADAL" clId="{58E33101-C3AE-49E8-B49B-21B8410B348A}" dt="2024-05-25T20:49:34.539" v="141" actId="478"/>
          <ac:spMkLst>
            <pc:docMk/>
            <pc:sldMk cId="722754073" sldId="269"/>
            <ac:spMk id="4" creationId="{BB1B243D-D1FA-AFB4-A51C-E6FCCCAE4FD0}"/>
          </ac:spMkLst>
        </pc:spChg>
        <pc:spChg chg="add mod">
          <ac:chgData name="Piyumika Kithulgoda Gamage" userId="8130ac14-9727-4963-a006-512f362f8357" providerId="ADAL" clId="{58E33101-C3AE-49E8-B49B-21B8410B348A}" dt="2024-05-25T20:50:05.605" v="161" actId="14100"/>
          <ac:spMkLst>
            <pc:docMk/>
            <pc:sldMk cId="722754073" sldId="269"/>
            <ac:spMk id="5" creationId="{FA239E70-281C-0BDF-002F-E765B08E3F9A}"/>
          </ac:spMkLst>
        </pc:spChg>
        <pc:spChg chg="mod">
          <ac:chgData name="Piyumika Kithulgoda Gamage" userId="8130ac14-9727-4963-a006-512f362f8357" providerId="ADAL" clId="{58E33101-C3AE-49E8-B49B-21B8410B348A}" dt="2024-05-25T20:50:13.932" v="163" actId="120"/>
          <ac:spMkLst>
            <pc:docMk/>
            <pc:sldMk cId="722754073" sldId="269"/>
            <ac:spMk id="9" creationId="{E7D487FC-BA9C-7968-9899-436361424B0B}"/>
          </ac:spMkLst>
        </pc:spChg>
      </pc:sldChg>
      <pc:sldChg chg="addSp delSp modSp mod">
        <pc:chgData name="Piyumika Kithulgoda Gamage" userId="8130ac14-9727-4963-a006-512f362f8357" providerId="ADAL" clId="{58E33101-C3AE-49E8-B49B-21B8410B348A}" dt="2024-05-25T20:52:40.760" v="214" actId="120"/>
        <pc:sldMkLst>
          <pc:docMk/>
          <pc:sldMk cId="3051524116" sldId="270"/>
        </pc:sldMkLst>
        <pc:spChg chg="add del mod">
          <ac:chgData name="Piyumika Kithulgoda Gamage" userId="8130ac14-9727-4963-a006-512f362f8357" providerId="ADAL" clId="{58E33101-C3AE-49E8-B49B-21B8410B348A}" dt="2024-05-25T20:51:54.213" v="191" actId="478"/>
          <ac:spMkLst>
            <pc:docMk/>
            <pc:sldMk cId="3051524116" sldId="270"/>
            <ac:spMk id="2" creationId="{BE234D2A-8673-68BE-E591-29CC5961CD21}"/>
          </ac:spMkLst>
        </pc:spChg>
        <pc:spChg chg="del mod">
          <ac:chgData name="Piyumika Kithulgoda Gamage" userId="8130ac14-9727-4963-a006-512f362f8357" providerId="ADAL" clId="{58E33101-C3AE-49E8-B49B-21B8410B348A}" dt="2024-05-25T20:51:51.969" v="190" actId="478"/>
          <ac:spMkLst>
            <pc:docMk/>
            <pc:sldMk cId="3051524116" sldId="270"/>
            <ac:spMk id="4" creationId="{BB1B243D-D1FA-AFB4-A51C-E6FCCCAE4FD0}"/>
          </ac:spMkLst>
        </pc:spChg>
        <pc:spChg chg="add mod">
          <ac:chgData name="Piyumika Kithulgoda Gamage" userId="8130ac14-9727-4963-a006-512f362f8357" providerId="ADAL" clId="{58E33101-C3AE-49E8-B49B-21B8410B348A}" dt="2024-05-25T20:52:19.735" v="212" actId="113"/>
          <ac:spMkLst>
            <pc:docMk/>
            <pc:sldMk cId="3051524116" sldId="270"/>
            <ac:spMk id="5" creationId="{7A505E85-09BE-BDC7-D56A-0D4587AF5870}"/>
          </ac:spMkLst>
        </pc:spChg>
        <pc:spChg chg="mod">
          <ac:chgData name="Piyumika Kithulgoda Gamage" userId="8130ac14-9727-4963-a006-512f362f8357" providerId="ADAL" clId="{58E33101-C3AE-49E8-B49B-21B8410B348A}" dt="2024-05-25T20:52:40.760" v="214" actId="120"/>
          <ac:spMkLst>
            <pc:docMk/>
            <pc:sldMk cId="3051524116" sldId="270"/>
            <ac:spMk id="9" creationId="{91BB2EC3-EAFD-5D12-98E3-628F204E55C0}"/>
          </ac:spMkLst>
        </pc:spChg>
      </pc:sldChg>
      <pc:sldChg chg="addSp delSp modSp mod modClrScheme chgLayout">
        <pc:chgData name="Piyumika Kithulgoda Gamage" userId="8130ac14-9727-4963-a006-512f362f8357" providerId="ADAL" clId="{58E33101-C3AE-49E8-B49B-21B8410B348A}" dt="2024-05-25T21:42:22.231" v="727" actId="12269"/>
        <pc:sldMkLst>
          <pc:docMk/>
          <pc:sldMk cId="248311886" sldId="281"/>
        </pc:sldMkLst>
        <pc:spChg chg="del mod">
          <ac:chgData name="Piyumika Kithulgoda Gamage" userId="8130ac14-9727-4963-a006-512f362f8357" providerId="ADAL" clId="{58E33101-C3AE-49E8-B49B-21B8410B348A}" dt="2024-05-25T21:41:45.378" v="721" actId="478"/>
          <ac:spMkLst>
            <pc:docMk/>
            <pc:sldMk cId="248311886" sldId="281"/>
            <ac:spMk id="6" creationId="{49F0F81E-EA81-96EC-491A-239E29DA432A}"/>
          </ac:spMkLst>
        </pc:spChg>
        <pc:spChg chg="mod">
          <ac:chgData name="Piyumika Kithulgoda Gamage" userId="8130ac14-9727-4963-a006-512f362f8357" providerId="ADAL" clId="{58E33101-C3AE-49E8-B49B-21B8410B348A}" dt="2024-05-25T21:42:01.164" v="723" actId="1076"/>
          <ac:spMkLst>
            <pc:docMk/>
            <pc:sldMk cId="248311886" sldId="281"/>
            <ac:spMk id="8" creationId="{88ED9453-277C-204F-BD72-DCE03B1E8BBA}"/>
          </ac:spMkLst>
        </pc:spChg>
        <pc:graphicFrameChg chg="add mod modGraphic">
          <ac:chgData name="Piyumika Kithulgoda Gamage" userId="8130ac14-9727-4963-a006-512f362f8357" providerId="ADAL" clId="{58E33101-C3AE-49E8-B49B-21B8410B348A}" dt="2024-05-25T21:42:22.231" v="727" actId="12269"/>
          <ac:graphicFrameMkLst>
            <pc:docMk/>
            <pc:sldMk cId="248311886" sldId="281"/>
            <ac:graphicFrameMk id="2" creationId="{FC905095-CC99-4F3E-D7CE-E118F05613E2}"/>
          </ac:graphicFrameMkLst>
        </pc:graphicFrameChg>
      </pc:sldChg>
      <pc:sldChg chg="modSp mod">
        <pc:chgData name="Piyumika Kithulgoda Gamage" userId="8130ac14-9727-4963-a006-512f362f8357" providerId="ADAL" clId="{58E33101-C3AE-49E8-B49B-21B8410B348A}" dt="2024-05-25T21:25:18.801" v="569" actId="14100"/>
        <pc:sldMkLst>
          <pc:docMk/>
          <pc:sldMk cId="1846535011" sldId="283"/>
        </pc:sldMkLst>
        <pc:spChg chg="mod">
          <ac:chgData name="Piyumika Kithulgoda Gamage" userId="8130ac14-9727-4963-a006-512f362f8357" providerId="ADAL" clId="{58E33101-C3AE-49E8-B49B-21B8410B348A}" dt="2024-05-25T21:25:18.801" v="569" actId="14100"/>
          <ac:spMkLst>
            <pc:docMk/>
            <pc:sldMk cId="1846535011" sldId="283"/>
            <ac:spMk id="4" creationId="{BB1B243D-D1FA-AFB4-A51C-E6FCCCAE4FD0}"/>
          </ac:spMkLst>
        </pc:spChg>
        <pc:spChg chg="mod">
          <ac:chgData name="Piyumika Kithulgoda Gamage" userId="8130ac14-9727-4963-a006-512f362f8357" providerId="ADAL" clId="{58E33101-C3AE-49E8-B49B-21B8410B348A}" dt="2024-05-25T21:25:09.629" v="568" actId="20577"/>
          <ac:spMkLst>
            <pc:docMk/>
            <pc:sldMk cId="1846535011" sldId="283"/>
            <ac:spMk id="9" creationId="{0165B943-595D-CC8A-2F49-63A8FFABEF40}"/>
          </ac:spMkLst>
        </pc:spChg>
      </pc:sldChg>
      <pc:sldChg chg="addSp delSp modSp mod">
        <pc:chgData name="Piyumika Kithulgoda Gamage" userId="8130ac14-9727-4963-a006-512f362f8357" providerId="ADAL" clId="{58E33101-C3AE-49E8-B49B-21B8410B348A}" dt="2024-05-25T21:29:26.995" v="606" actId="113"/>
        <pc:sldMkLst>
          <pc:docMk/>
          <pc:sldMk cId="51292185" sldId="284"/>
        </pc:sldMkLst>
        <pc:spChg chg="add mod">
          <ac:chgData name="Piyumika Kithulgoda Gamage" userId="8130ac14-9727-4963-a006-512f362f8357" providerId="ADAL" clId="{58E33101-C3AE-49E8-B49B-21B8410B348A}" dt="2024-05-25T21:28:00.222" v="583"/>
          <ac:spMkLst>
            <pc:docMk/>
            <pc:sldMk cId="51292185" sldId="284"/>
            <ac:spMk id="2" creationId="{1C0EC4A5-5831-8226-E3A2-E61219699117}"/>
          </ac:spMkLst>
        </pc:spChg>
        <pc:spChg chg="mod">
          <ac:chgData name="Piyumika Kithulgoda Gamage" userId="8130ac14-9727-4963-a006-512f362f8357" providerId="ADAL" clId="{58E33101-C3AE-49E8-B49B-21B8410B348A}" dt="2024-05-25T21:29:26.995" v="606" actId="113"/>
          <ac:spMkLst>
            <pc:docMk/>
            <pc:sldMk cId="51292185" sldId="284"/>
            <ac:spMk id="4" creationId="{BB1B243D-D1FA-AFB4-A51C-E6FCCCAE4FD0}"/>
          </ac:spMkLst>
        </pc:spChg>
        <pc:spChg chg="del">
          <ac:chgData name="Piyumika Kithulgoda Gamage" userId="8130ac14-9727-4963-a006-512f362f8357" providerId="ADAL" clId="{58E33101-C3AE-49E8-B49B-21B8410B348A}" dt="2024-05-25T21:27:59.830" v="582" actId="478"/>
          <ac:spMkLst>
            <pc:docMk/>
            <pc:sldMk cId="51292185" sldId="284"/>
            <ac:spMk id="9" creationId="{2394C7EF-4159-F101-C260-29094DED61BD}"/>
          </ac:spMkLst>
        </pc:spChg>
      </pc:sldChg>
      <pc:sldChg chg="addSp delSp modSp mod">
        <pc:chgData name="Piyumika Kithulgoda Gamage" userId="8130ac14-9727-4963-a006-512f362f8357" providerId="ADAL" clId="{58E33101-C3AE-49E8-B49B-21B8410B348A}" dt="2024-05-25T21:31:51.977" v="633" actId="20577"/>
        <pc:sldMkLst>
          <pc:docMk/>
          <pc:sldMk cId="4208276109" sldId="285"/>
        </pc:sldMkLst>
        <pc:spChg chg="add mod">
          <ac:chgData name="Piyumika Kithulgoda Gamage" userId="8130ac14-9727-4963-a006-512f362f8357" providerId="ADAL" clId="{58E33101-C3AE-49E8-B49B-21B8410B348A}" dt="2024-05-25T21:30:50.612" v="609"/>
          <ac:spMkLst>
            <pc:docMk/>
            <pc:sldMk cId="4208276109" sldId="285"/>
            <ac:spMk id="2" creationId="{B47B6CDA-4F34-CA54-BB74-A22EC4FCFF8B}"/>
          </ac:spMkLst>
        </pc:spChg>
        <pc:spChg chg="mod">
          <ac:chgData name="Piyumika Kithulgoda Gamage" userId="8130ac14-9727-4963-a006-512f362f8357" providerId="ADAL" clId="{58E33101-C3AE-49E8-B49B-21B8410B348A}" dt="2024-05-25T21:31:51.977" v="633" actId="20577"/>
          <ac:spMkLst>
            <pc:docMk/>
            <pc:sldMk cId="4208276109" sldId="285"/>
            <ac:spMk id="4" creationId="{BB1B243D-D1FA-AFB4-A51C-E6FCCCAE4FD0}"/>
          </ac:spMkLst>
        </pc:spChg>
        <pc:spChg chg="del">
          <ac:chgData name="Piyumika Kithulgoda Gamage" userId="8130ac14-9727-4963-a006-512f362f8357" providerId="ADAL" clId="{58E33101-C3AE-49E8-B49B-21B8410B348A}" dt="2024-05-25T21:30:50.159" v="608" actId="478"/>
          <ac:spMkLst>
            <pc:docMk/>
            <pc:sldMk cId="4208276109" sldId="285"/>
            <ac:spMk id="9" creationId="{970615C5-1E79-1404-1753-5E8A5375B44E}"/>
          </ac:spMkLst>
        </pc:spChg>
      </pc:sldChg>
      <pc:sldChg chg="del">
        <pc:chgData name="Piyumika Kithulgoda Gamage" userId="8130ac14-9727-4963-a006-512f362f8357" providerId="ADAL" clId="{58E33101-C3AE-49E8-B49B-21B8410B348A}" dt="2024-05-25T21:30:14.376" v="607" actId="47"/>
        <pc:sldMkLst>
          <pc:docMk/>
          <pc:sldMk cId="3852990021" sldId="286"/>
        </pc:sldMkLst>
      </pc:sldChg>
      <pc:sldChg chg="addSp delSp modSp mod">
        <pc:chgData name="Piyumika Kithulgoda Gamage" userId="8130ac14-9727-4963-a006-512f362f8357" providerId="ADAL" clId="{58E33101-C3AE-49E8-B49B-21B8410B348A}" dt="2024-05-25T21:02:42.395" v="320" actId="113"/>
        <pc:sldMkLst>
          <pc:docMk/>
          <pc:sldMk cId="2779259505" sldId="289"/>
        </pc:sldMkLst>
        <pc:spChg chg="add mod">
          <ac:chgData name="Piyumika Kithulgoda Gamage" userId="8130ac14-9727-4963-a006-512f362f8357" providerId="ADAL" clId="{58E33101-C3AE-49E8-B49B-21B8410B348A}" dt="2024-05-25T21:02:42.395" v="320" actId="113"/>
          <ac:spMkLst>
            <pc:docMk/>
            <pc:sldMk cId="2779259505" sldId="289"/>
            <ac:spMk id="2" creationId="{1A763CD6-AE4A-090D-D20C-45599B613982}"/>
          </ac:spMkLst>
        </pc:spChg>
        <pc:spChg chg="del mod">
          <ac:chgData name="Piyumika Kithulgoda Gamage" userId="8130ac14-9727-4963-a006-512f362f8357" providerId="ADAL" clId="{58E33101-C3AE-49E8-B49B-21B8410B348A}" dt="2024-05-25T21:00:09.237" v="276" actId="478"/>
          <ac:spMkLst>
            <pc:docMk/>
            <pc:sldMk cId="2779259505" sldId="289"/>
            <ac:spMk id="4" creationId="{BB1B243D-D1FA-AFB4-A51C-E6FCCCAE4FD0}"/>
          </ac:spMkLst>
        </pc:spChg>
        <pc:spChg chg="add del mod">
          <ac:chgData name="Piyumika Kithulgoda Gamage" userId="8130ac14-9727-4963-a006-512f362f8357" providerId="ADAL" clId="{58E33101-C3AE-49E8-B49B-21B8410B348A}" dt="2024-05-25T21:00:16.300" v="279" actId="478"/>
          <ac:spMkLst>
            <pc:docMk/>
            <pc:sldMk cId="2779259505" sldId="289"/>
            <ac:spMk id="5" creationId="{FF2AF6D6-65E5-347C-9F6E-AE9450E03BD4}"/>
          </ac:spMkLst>
        </pc:spChg>
        <pc:spChg chg="mod">
          <ac:chgData name="Piyumika Kithulgoda Gamage" userId="8130ac14-9727-4963-a006-512f362f8357" providerId="ADAL" clId="{58E33101-C3AE-49E8-B49B-21B8410B348A}" dt="2024-05-25T20:52:59.019" v="219" actId="113"/>
          <ac:spMkLst>
            <pc:docMk/>
            <pc:sldMk cId="2779259505" sldId="289"/>
            <ac:spMk id="9" creationId="{803E05A2-F371-5AF7-A896-DCF5C0D234EB}"/>
          </ac:spMkLst>
        </pc:spChg>
      </pc:sldChg>
      <pc:sldChg chg="modSp mod">
        <pc:chgData name="Piyumika Kithulgoda Gamage" userId="8130ac14-9727-4963-a006-512f362f8357" providerId="ADAL" clId="{58E33101-C3AE-49E8-B49B-21B8410B348A}" dt="2024-05-25T21:06:51.525" v="446" actId="20577"/>
        <pc:sldMkLst>
          <pc:docMk/>
          <pc:sldMk cId="1767512393" sldId="290"/>
        </pc:sldMkLst>
        <pc:spChg chg="mod">
          <ac:chgData name="Piyumika Kithulgoda Gamage" userId="8130ac14-9727-4963-a006-512f362f8357" providerId="ADAL" clId="{58E33101-C3AE-49E8-B49B-21B8410B348A}" dt="2024-05-25T21:06:51.525" v="446" actId="20577"/>
          <ac:spMkLst>
            <pc:docMk/>
            <pc:sldMk cId="1767512393" sldId="290"/>
            <ac:spMk id="4" creationId="{BB1B243D-D1FA-AFB4-A51C-E6FCCCAE4FD0}"/>
          </ac:spMkLst>
        </pc:spChg>
        <pc:spChg chg="mod">
          <ac:chgData name="Piyumika Kithulgoda Gamage" userId="8130ac14-9727-4963-a006-512f362f8357" providerId="ADAL" clId="{58E33101-C3AE-49E8-B49B-21B8410B348A}" dt="2024-05-25T21:04:42.155" v="344" actId="255"/>
          <ac:spMkLst>
            <pc:docMk/>
            <pc:sldMk cId="1767512393" sldId="290"/>
            <ac:spMk id="9" creationId="{714A846F-60E9-710D-3204-B0470B8C10D9}"/>
          </ac:spMkLst>
        </pc:spChg>
      </pc:sldChg>
      <pc:sldChg chg="addSp delSp modSp mod">
        <pc:chgData name="Piyumika Kithulgoda Gamage" userId="8130ac14-9727-4963-a006-512f362f8357" providerId="ADAL" clId="{58E33101-C3AE-49E8-B49B-21B8410B348A}" dt="2024-05-25T20:52:35.970" v="213" actId="120"/>
        <pc:sldMkLst>
          <pc:docMk/>
          <pc:sldMk cId="2926603474" sldId="291"/>
        </pc:sldMkLst>
        <pc:spChg chg="add del mod">
          <ac:chgData name="Piyumika Kithulgoda Gamage" userId="8130ac14-9727-4963-a006-512f362f8357" providerId="ADAL" clId="{58E33101-C3AE-49E8-B49B-21B8410B348A}" dt="2024-05-25T20:50:59.180" v="168" actId="478"/>
          <ac:spMkLst>
            <pc:docMk/>
            <pc:sldMk cId="2926603474" sldId="291"/>
            <ac:spMk id="2" creationId="{73F65E0A-9506-BF39-41D5-A0F9C026E01C}"/>
          </ac:spMkLst>
        </pc:spChg>
        <pc:spChg chg="del mod">
          <ac:chgData name="Piyumika Kithulgoda Gamage" userId="8130ac14-9727-4963-a006-512f362f8357" providerId="ADAL" clId="{58E33101-C3AE-49E8-B49B-21B8410B348A}" dt="2024-05-25T20:50:51.821" v="165" actId="478"/>
          <ac:spMkLst>
            <pc:docMk/>
            <pc:sldMk cId="2926603474" sldId="291"/>
            <ac:spMk id="4" creationId="{BB1B243D-D1FA-AFB4-A51C-E6FCCCAE4FD0}"/>
          </ac:spMkLst>
        </pc:spChg>
        <pc:spChg chg="add mod">
          <ac:chgData name="Piyumika Kithulgoda Gamage" userId="8130ac14-9727-4963-a006-512f362f8357" providerId="ADAL" clId="{58E33101-C3AE-49E8-B49B-21B8410B348A}" dt="2024-05-25T20:51:39.842" v="189" actId="20577"/>
          <ac:spMkLst>
            <pc:docMk/>
            <pc:sldMk cId="2926603474" sldId="291"/>
            <ac:spMk id="5" creationId="{C269B2F1-398F-9CF3-6549-8E1F1F47DFF6}"/>
          </ac:spMkLst>
        </pc:spChg>
        <pc:spChg chg="mod">
          <ac:chgData name="Piyumika Kithulgoda Gamage" userId="8130ac14-9727-4963-a006-512f362f8357" providerId="ADAL" clId="{58E33101-C3AE-49E8-B49B-21B8410B348A}" dt="2024-05-25T20:52:35.970" v="213" actId="120"/>
          <ac:spMkLst>
            <pc:docMk/>
            <pc:sldMk cId="2926603474" sldId="291"/>
            <ac:spMk id="9" creationId="{1DB94D6D-78D8-3F29-3559-518FBCD5A55B}"/>
          </ac:spMkLst>
        </pc:spChg>
      </pc:sldChg>
      <pc:sldChg chg="modSp del mod">
        <pc:chgData name="Piyumika Kithulgoda Gamage" userId="8130ac14-9727-4963-a006-512f362f8357" providerId="ADAL" clId="{58E33101-C3AE-49E8-B49B-21B8410B348A}" dt="2024-05-25T20:57:54.671" v="275" actId="47"/>
        <pc:sldMkLst>
          <pc:docMk/>
          <pc:sldMk cId="2361538278" sldId="292"/>
        </pc:sldMkLst>
        <pc:spChg chg="mod">
          <ac:chgData name="Piyumika Kithulgoda Gamage" userId="8130ac14-9727-4963-a006-512f362f8357" providerId="ADAL" clId="{58E33101-C3AE-49E8-B49B-21B8410B348A}" dt="2024-05-25T20:57:47.830" v="271" actId="21"/>
          <ac:spMkLst>
            <pc:docMk/>
            <pc:sldMk cId="2361538278" sldId="292"/>
            <ac:spMk id="4" creationId="{BB1B243D-D1FA-AFB4-A51C-E6FCCCAE4FD0}"/>
          </ac:spMkLst>
        </pc:spChg>
      </pc:sldChg>
      <pc:sldChg chg="modSp del mod">
        <pc:chgData name="Piyumika Kithulgoda Gamage" userId="8130ac14-9727-4963-a006-512f362f8357" providerId="ADAL" clId="{58E33101-C3AE-49E8-B49B-21B8410B348A}" dt="2024-05-25T21:03:00.802" v="325" actId="47"/>
        <pc:sldMkLst>
          <pc:docMk/>
          <pc:sldMk cId="316386460" sldId="293"/>
        </pc:sldMkLst>
        <pc:spChg chg="mod">
          <ac:chgData name="Piyumika Kithulgoda Gamage" userId="8130ac14-9727-4963-a006-512f362f8357" providerId="ADAL" clId="{58E33101-C3AE-49E8-B49B-21B8410B348A}" dt="2024-05-25T21:02:54.924" v="321" actId="21"/>
          <ac:spMkLst>
            <pc:docMk/>
            <pc:sldMk cId="316386460" sldId="293"/>
            <ac:spMk id="4" creationId="{BB1B243D-D1FA-AFB4-A51C-E6FCCCAE4FD0}"/>
          </ac:spMkLst>
        </pc:spChg>
      </pc:sldChg>
      <pc:sldChg chg="modSp mod">
        <pc:chgData name="Piyumika Kithulgoda Gamage" userId="8130ac14-9727-4963-a006-512f362f8357" providerId="ADAL" clId="{58E33101-C3AE-49E8-B49B-21B8410B348A}" dt="2024-05-25T21:18:14.388" v="515" actId="120"/>
        <pc:sldMkLst>
          <pc:docMk/>
          <pc:sldMk cId="3237120434" sldId="294"/>
        </pc:sldMkLst>
        <pc:spChg chg="mod">
          <ac:chgData name="Piyumika Kithulgoda Gamage" userId="8130ac14-9727-4963-a006-512f362f8357" providerId="ADAL" clId="{58E33101-C3AE-49E8-B49B-21B8410B348A}" dt="2024-05-25T21:18:03.369" v="513" actId="404"/>
          <ac:spMkLst>
            <pc:docMk/>
            <pc:sldMk cId="3237120434" sldId="294"/>
            <ac:spMk id="4" creationId="{BB1B243D-D1FA-AFB4-A51C-E6FCCCAE4FD0}"/>
          </ac:spMkLst>
        </pc:spChg>
        <pc:spChg chg="mod">
          <ac:chgData name="Piyumika Kithulgoda Gamage" userId="8130ac14-9727-4963-a006-512f362f8357" providerId="ADAL" clId="{58E33101-C3AE-49E8-B49B-21B8410B348A}" dt="2024-05-25T21:18:14.388" v="515" actId="120"/>
          <ac:spMkLst>
            <pc:docMk/>
            <pc:sldMk cId="3237120434" sldId="294"/>
            <ac:spMk id="9" creationId="{2EBD21EC-560E-3364-0A22-B81826CD5645}"/>
          </ac:spMkLst>
        </pc:spChg>
      </pc:sldChg>
      <pc:sldChg chg="del">
        <pc:chgData name="Piyumika Kithulgoda Gamage" userId="8130ac14-9727-4963-a006-512f362f8357" providerId="ADAL" clId="{58E33101-C3AE-49E8-B49B-21B8410B348A}" dt="2024-05-25T21:17:54.488" v="509" actId="47"/>
        <pc:sldMkLst>
          <pc:docMk/>
          <pc:sldMk cId="56841122" sldId="295"/>
        </pc:sldMkLst>
      </pc:sldChg>
      <pc:sldChg chg="del">
        <pc:chgData name="Piyumika Kithulgoda Gamage" userId="8130ac14-9727-4963-a006-512f362f8357" providerId="ADAL" clId="{58E33101-C3AE-49E8-B49B-21B8410B348A}" dt="2024-05-25T20:44:05.143" v="114" actId="47"/>
        <pc:sldMkLst>
          <pc:docMk/>
          <pc:sldMk cId="3862257890" sldId="296"/>
        </pc:sldMkLst>
      </pc:sldChg>
      <pc:sldChg chg="addSp delSp modSp mod modClrScheme chgLayout">
        <pc:chgData name="Piyumika Kithulgoda Gamage" userId="8130ac14-9727-4963-a006-512f362f8357" providerId="ADAL" clId="{58E33101-C3AE-49E8-B49B-21B8410B348A}" dt="2024-05-25T21:39:24.700" v="693" actId="26606"/>
        <pc:sldMkLst>
          <pc:docMk/>
          <pc:sldMk cId="4063864537" sldId="297"/>
        </pc:sldMkLst>
        <pc:spChg chg="mod ord">
          <ac:chgData name="Piyumika Kithulgoda Gamage" userId="8130ac14-9727-4963-a006-512f362f8357" providerId="ADAL" clId="{58E33101-C3AE-49E8-B49B-21B8410B348A}" dt="2024-05-25T21:39:24.700" v="693" actId="26606"/>
          <ac:spMkLst>
            <pc:docMk/>
            <pc:sldMk cId="4063864537" sldId="297"/>
            <ac:spMk id="4" creationId="{BB1B243D-D1FA-AFB4-A51C-E6FCCCAE4FD0}"/>
          </ac:spMkLst>
        </pc:spChg>
        <pc:spChg chg="mod">
          <ac:chgData name="Piyumika Kithulgoda Gamage" userId="8130ac14-9727-4963-a006-512f362f8357" providerId="ADAL" clId="{58E33101-C3AE-49E8-B49B-21B8410B348A}" dt="2024-05-25T21:39:24.700" v="692" actId="26606"/>
          <ac:spMkLst>
            <pc:docMk/>
            <pc:sldMk cId="4063864537" sldId="297"/>
            <ac:spMk id="9" creationId="{76E7CC8F-577E-5B0F-26EA-1109BA7656A5}"/>
          </ac:spMkLst>
        </pc:spChg>
        <pc:spChg chg="add del mod">
          <ac:chgData name="Piyumika Kithulgoda Gamage" userId="8130ac14-9727-4963-a006-512f362f8357" providerId="ADAL" clId="{58E33101-C3AE-49E8-B49B-21B8410B348A}" dt="2024-05-25T21:39:12.589" v="688"/>
          <ac:spMkLst>
            <pc:docMk/>
            <pc:sldMk cId="4063864537" sldId="297"/>
            <ac:spMk id="14" creationId="{F14977DE-6F2F-BF68-0865-0B5FF34092BF}"/>
          </ac:spMkLst>
        </pc:spChg>
        <pc:spChg chg="add del mod">
          <ac:chgData name="Piyumika Kithulgoda Gamage" userId="8130ac14-9727-4963-a006-512f362f8357" providerId="ADAL" clId="{58E33101-C3AE-49E8-B49B-21B8410B348A}" dt="2024-05-25T21:39:24.700" v="692" actId="26606"/>
          <ac:spMkLst>
            <pc:docMk/>
            <pc:sldMk cId="4063864537" sldId="297"/>
            <ac:spMk id="3079" creationId="{D1527041-F972-0925-A8A6-778ADA5613E5}"/>
          </ac:spMkLst>
        </pc:spChg>
        <pc:spChg chg="add del mod">
          <ac:chgData name="Piyumika Kithulgoda Gamage" userId="8130ac14-9727-4963-a006-512f362f8357" providerId="ADAL" clId="{58E33101-C3AE-49E8-B49B-21B8410B348A}" dt="2024-05-25T21:39:24.700" v="692" actId="26606"/>
          <ac:spMkLst>
            <pc:docMk/>
            <pc:sldMk cId="4063864537" sldId="297"/>
            <ac:spMk id="3081" creationId="{2D2CE51E-703D-B5D7-9856-1EFAB9E97E73}"/>
          </ac:spMkLst>
        </pc:spChg>
        <pc:picChg chg="add mod">
          <ac:chgData name="Piyumika Kithulgoda Gamage" userId="8130ac14-9727-4963-a006-512f362f8357" providerId="ADAL" clId="{58E33101-C3AE-49E8-B49B-21B8410B348A}" dt="2024-05-25T21:39:24.700" v="693" actId="26606"/>
          <ac:picMkLst>
            <pc:docMk/>
            <pc:sldMk cId="4063864537" sldId="297"/>
            <ac:picMk id="3074" creationId="{1BD95FF6-9DF7-F5E3-071D-7C2BA8A015A0}"/>
          </ac:picMkLst>
        </pc:picChg>
      </pc:sldChg>
      <pc:sldChg chg="addSp delSp modSp mod">
        <pc:chgData name="Piyumika Kithulgoda Gamage" userId="8130ac14-9727-4963-a006-512f362f8357" providerId="ADAL" clId="{58E33101-C3AE-49E8-B49B-21B8410B348A}" dt="2024-05-25T20:48:18.321" v="117" actId="22"/>
        <pc:sldMkLst>
          <pc:docMk/>
          <pc:sldMk cId="745738017" sldId="298"/>
        </pc:sldMkLst>
        <pc:spChg chg="add del">
          <ac:chgData name="Piyumika Kithulgoda Gamage" userId="8130ac14-9727-4963-a006-512f362f8357" providerId="ADAL" clId="{58E33101-C3AE-49E8-B49B-21B8410B348A}" dt="2024-05-25T20:48:18.321" v="117" actId="22"/>
          <ac:spMkLst>
            <pc:docMk/>
            <pc:sldMk cId="745738017" sldId="298"/>
            <ac:spMk id="3" creationId="{2FC1695E-7D8A-51AE-F178-B65EB6187683}"/>
          </ac:spMkLst>
        </pc:spChg>
        <pc:spChg chg="mod">
          <ac:chgData name="Piyumika Kithulgoda Gamage" userId="8130ac14-9727-4963-a006-512f362f8357" providerId="ADAL" clId="{58E33101-C3AE-49E8-B49B-21B8410B348A}" dt="2024-05-25T20:39:57.465" v="82" actId="20577"/>
          <ac:spMkLst>
            <pc:docMk/>
            <pc:sldMk cId="745738017" sldId="298"/>
            <ac:spMk id="6" creationId="{49F0F81E-EA81-96EC-491A-239E29DA432A}"/>
          </ac:spMkLst>
        </pc:spChg>
        <pc:spChg chg="mod">
          <ac:chgData name="Piyumika Kithulgoda Gamage" userId="8130ac14-9727-4963-a006-512f362f8357" providerId="ADAL" clId="{58E33101-C3AE-49E8-B49B-21B8410B348A}" dt="2024-05-25T20:40:10.177" v="85" actId="113"/>
          <ac:spMkLst>
            <pc:docMk/>
            <pc:sldMk cId="745738017" sldId="298"/>
            <ac:spMk id="8" creationId="{88ED9453-277C-204F-BD72-DCE03B1E8BBA}"/>
          </ac:spMkLst>
        </pc:spChg>
      </pc:sldChg>
      <pc:sldChg chg="addSp delSp modSp mod modClrScheme chgLayout">
        <pc:chgData name="Piyumika Kithulgoda Gamage" userId="8130ac14-9727-4963-a006-512f362f8357" providerId="ADAL" clId="{58E33101-C3AE-49E8-B49B-21B8410B348A}" dt="2024-05-25T21:48:32.852" v="794" actId="113"/>
        <pc:sldMkLst>
          <pc:docMk/>
          <pc:sldMk cId="3155095531" sldId="299"/>
        </pc:sldMkLst>
        <pc:spChg chg="mod">
          <ac:chgData name="Piyumika Kithulgoda Gamage" userId="8130ac14-9727-4963-a006-512f362f8357" providerId="ADAL" clId="{58E33101-C3AE-49E8-B49B-21B8410B348A}" dt="2024-05-25T21:48:32.852" v="794" actId="113"/>
          <ac:spMkLst>
            <pc:docMk/>
            <pc:sldMk cId="3155095531" sldId="299"/>
            <ac:spMk id="3" creationId="{4C318957-1753-EBB6-03D2-08BCABEC55E6}"/>
          </ac:spMkLst>
        </pc:spChg>
        <pc:spChg chg="add del mod">
          <ac:chgData name="Piyumika Kithulgoda Gamage" userId="8130ac14-9727-4963-a006-512f362f8357" providerId="ADAL" clId="{58E33101-C3AE-49E8-B49B-21B8410B348A}" dt="2024-05-25T21:45:44.637" v="763" actId="26606"/>
          <ac:spMkLst>
            <pc:docMk/>
            <pc:sldMk cId="3155095531" sldId="299"/>
            <ac:spMk id="8" creationId="{AD1EB647-12EE-D2EC-3FDE-B12734FA3C68}"/>
          </ac:spMkLst>
        </pc:spChg>
        <pc:spChg chg="add del mod">
          <ac:chgData name="Piyumika Kithulgoda Gamage" userId="8130ac14-9727-4963-a006-512f362f8357" providerId="ADAL" clId="{58E33101-C3AE-49E8-B49B-21B8410B348A}" dt="2024-05-25T21:45:44.637" v="763" actId="26606"/>
          <ac:spMkLst>
            <pc:docMk/>
            <pc:sldMk cId="3155095531" sldId="299"/>
            <ac:spMk id="10" creationId="{0F440E36-5B9C-5E8B-D49D-AD128296D5B4}"/>
          </ac:spMkLst>
        </pc:spChg>
        <pc:spChg chg="add del mod">
          <ac:chgData name="Piyumika Kithulgoda Gamage" userId="8130ac14-9727-4963-a006-512f362f8357" providerId="ADAL" clId="{58E33101-C3AE-49E8-B49B-21B8410B348A}" dt="2024-05-25T21:45:44.637" v="763" actId="26606"/>
          <ac:spMkLst>
            <pc:docMk/>
            <pc:sldMk cId="3155095531" sldId="299"/>
            <ac:spMk id="12" creationId="{E1F78869-E905-5B83-5155-67BF689592E0}"/>
          </ac:spMkLst>
        </pc:spChg>
        <pc:spChg chg="add del mod">
          <ac:chgData name="Piyumika Kithulgoda Gamage" userId="8130ac14-9727-4963-a006-512f362f8357" providerId="ADAL" clId="{58E33101-C3AE-49E8-B49B-21B8410B348A}" dt="2024-05-25T21:45:44.637" v="763" actId="26606"/>
          <ac:spMkLst>
            <pc:docMk/>
            <pc:sldMk cId="3155095531" sldId="299"/>
            <ac:spMk id="14" creationId="{033AC775-391F-0EC3-E749-4E75F9395526}"/>
          </ac:spMkLst>
        </pc:spChg>
        <pc:graphicFrameChg chg="add mod modGraphic">
          <ac:chgData name="Piyumika Kithulgoda Gamage" userId="8130ac14-9727-4963-a006-512f362f8357" providerId="ADAL" clId="{58E33101-C3AE-49E8-B49B-21B8410B348A}" dt="2024-05-25T21:48:28.818" v="793" actId="14100"/>
          <ac:graphicFrameMkLst>
            <pc:docMk/>
            <pc:sldMk cId="3155095531" sldId="299"/>
            <ac:graphicFrameMk id="2" creationId="{E2412D52-F901-0180-9469-10B97E7886EE}"/>
          </ac:graphicFrameMkLst>
        </pc:graphicFrameChg>
      </pc:sldChg>
      <pc:sldChg chg="addSp delSp modSp mod">
        <pc:chgData name="Piyumika Kithulgoda Gamage" userId="8130ac14-9727-4963-a006-512f362f8357" providerId="ADAL" clId="{58E33101-C3AE-49E8-B49B-21B8410B348A}" dt="2024-05-25T20:50:22.279" v="164" actId="120"/>
        <pc:sldMkLst>
          <pc:docMk/>
          <pc:sldMk cId="4147016941" sldId="355"/>
        </pc:sldMkLst>
        <pc:spChg chg="mod">
          <ac:chgData name="Piyumika Kithulgoda Gamage" userId="8130ac14-9727-4963-a006-512f362f8357" providerId="ADAL" clId="{58E33101-C3AE-49E8-B49B-21B8410B348A}" dt="2024-05-25T20:50:22.279" v="164" actId="120"/>
          <ac:spMkLst>
            <pc:docMk/>
            <pc:sldMk cId="4147016941" sldId="355"/>
            <ac:spMk id="2" creationId="{124D384F-4FF9-82A4-754F-85A1A52CC2C4}"/>
          </ac:spMkLst>
        </pc:spChg>
        <pc:spChg chg="del mod">
          <ac:chgData name="Piyumika Kithulgoda Gamage" userId="8130ac14-9727-4963-a006-512f362f8357" providerId="ADAL" clId="{58E33101-C3AE-49E8-B49B-21B8410B348A}" dt="2024-05-25T20:49:04.951" v="133" actId="478"/>
          <ac:spMkLst>
            <pc:docMk/>
            <pc:sldMk cId="4147016941" sldId="355"/>
            <ac:spMk id="3" creationId="{E8F9A3F4-41A4-AACE-4DAC-1513A6220C73}"/>
          </ac:spMkLst>
        </pc:spChg>
        <pc:spChg chg="add del mod">
          <ac:chgData name="Piyumika Kithulgoda Gamage" userId="8130ac14-9727-4963-a006-512f362f8357" providerId="ADAL" clId="{58E33101-C3AE-49E8-B49B-21B8410B348A}" dt="2024-05-25T20:49:07.880" v="135" actId="478"/>
          <ac:spMkLst>
            <pc:docMk/>
            <pc:sldMk cId="4147016941" sldId="355"/>
            <ac:spMk id="4" creationId="{0994B9B3-A658-1FCD-BFC2-BA4D74013D93}"/>
          </ac:spMkLst>
        </pc:spChg>
        <pc:spChg chg="add mod">
          <ac:chgData name="Piyumika Kithulgoda Gamage" userId="8130ac14-9727-4963-a006-512f362f8357" providerId="ADAL" clId="{58E33101-C3AE-49E8-B49B-21B8410B348A}" dt="2024-05-25T20:49:23.505" v="140" actId="113"/>
          <ac:spMkLst>
            <pc:docMk/>
            <pc:sldMk cId="4147016941" sldId="355"/>
            <ac:spMk id="5" creationId="{887A8FA2-8E4D-1C13-A552-4A6675E4B886}"/>
          </ac:spMkLst>
        </pc:spChg>
      </pc:sldChg>
      <pc:sldChg chg="addSp modSp mod modClrScheme chgLayout">
        <pc:chgData name="Piyumika Kithulgoda Gamage" userId="8130ac14-9727-4963-a006-512f362f8357" providerId="ADAL" clId="{58E33101-C3AE-49E8-B49B-21B8410B348A}" dt="2024-05-25T21:44:04.150" v="758" actId="403"/>
        <pc:sldMkLst>
          <pc:docMk/>
          <pc:sldMk cId="2394180643" sldId="356"/>
        </pc:sldMkLst>
        <pc:spChg chg="add mod">
          <ac:chgData name="Piyumika Kithulgoda Gamage" userId="8130ac14-9727-4963-a006-512f362f8357" providerId="ADAL" clId="{58E33101-C3AE-49E8-B49B-21B8410B348A}" dt="2024-05-25T21:37:39.844" v="686" actId="313"/>
          <ac:spMkLst>
            <pc:docMk/>
            <pc:sldMk cId="2394180643" sldId="356"/>
            <ac:spMk id="3" creationId="{F0F7F290-38EE-9137-6F6D-562D715BDB44}"/>
          </ac:spMkLst>
        </pc:spChg>
        <pc:spChg chg="mod">
          <ac:chgData name="Piyumika Kithulgoda Gamage" userId="8130ac14-9727-4963-a006-512f362f8357" providerId="ADAL" clId="{58E33101-C3AE-49E8-B49B-21B8410B348A}" dt="2024-05-25T21:37:24.997" v="682" actId="26606"/>
          <ac:spMkLst>
            <pc:docMk/>
            <pc:sldMk cId="2394180643" sldId="356"/>
            <ac:spMk id="4" creationId="{BB1B243D-D1FA-AFB4-A51C-E6FCCCAE4FD0}"/>
          </ac:spMkLst>
        </pc:spChg>
        <pc:spChg chg="mod">
          <ac:chgData name="Piyumika Kithulgoda Gamage" userId="8130ac14-9727-4963-a006-512f362f8357" providerId="ADAL" clId="{58E33101-C3AE-49E8-B49B-21B8410B348A}" dt="2024-05-25T21:44:04.150" v="758" actId="403"/>
          <ac:spMkLst>
            <pc:docMk/>
            <pc:sldMk cId="2394180643" sldId="356"/>
            <ac:spMk id="9" creationId="{970615C5-1E79-1404-1753-5E8A5375B44E}"/>
          </ac:spMkLst>
        </pc:spChg>
      </pc:sldChg>
      <pc:sldChg chg="addSp delSp modSp new del mod">
        <pc:chgData name="Piyumika Kithulgoda Gamage" userId="8130ac14-9727-4963-a006-512f362f8357" providerId="ADAL" clId="{58E33101-C3AE-49E8-B49B-21B8410B348A}" dt="2024-05-25T20:48:55.558" v="132" actId="47"/>
        <pc:sldMkLst>
          <pc:docMk/>
          <pc:sldMk cId="2469677461" sldId="357"/>
        </pc:sldMkLst>
        <pc:spChg chg="add del mod">
          <ac:chgData name="Piyumika Kithulgoda Gamage" userId="8130ac14-9727-4963-a006-512f362f8357" providerId="ADAL" clId="{58E33101-C3AE-49E8-B49B-21B8410B348A}" dt="2024-05-25T20:48:53.659" v="131" actId="21"/>
          <ac:spMkLst>
            <pc:docMk/>
            <pc:sldMk cId="2469677461" sldId="357"/>
            <ac:spMk id="3" creationId="{887A8FA2-8E4D-1C13-A552-4A6675E4B886}"/>
          </ac:spMkLst>
        </pc:spChg>
      </pc:sldChg>
      <pc:sldChg chg="addSp delSp modSp new mod">
        <pc:chgData name="Piyumika Kithulgoda Gamage" userId="8130ac14-9727-4963-a006-512f362f8357" providerId="ADAL" clId="{58E33101-C3AE-49E8-B49B-21B8410B348A}" dt="2024-05-25T20:56:38.530" v="270" actId="14100"/>
        <pc:sldMkLst>
          <pc:docMk/>
          <pc:sldMk cId="3010695707" sldId="357"/>
        </pc:sldMkLst>
        <pc:spChg chg="mod">
          <ac:chgData name="Piyumika Kithulgoda Gamage" userId="8130ac14-9727-4963-a006-512f362f8357" providerId="ADAL" clId="{58E33101-C3AE-49E8-B49B-21B8410B348A}" dt="2024-05-25T20:56:31.770" v="269" actId="404"/>
          <ac:spMkLst>
            <pc:docMk/>
            <pc:sldMk cId="3010695707" sldId="357"/>
            <ac:spMk id="2" creationId="{C33E270C-969E-6A8E-737A-989B59BE05C6}"/>
          </ac:spMkLst>
        </pc:spChg>
        <pc:spChg chg="del">
          <ac:chgData name="Piyumika Kithulgoda Gamage" userId="8130ac14-9727-4963-a006-512f362f8357" providerId="ADAL" clId="{58E33101-C3AE-49E8-B49B-21B8410B348A}" dt="2024-05-25T20:54:20.787" v="221"/>
          <ac:spMkLst>
            <pc:docMk/>
            <pc:sldMk cId="3010695707" sldId="357"/>
            <ac:spMk id="3" creationId="{8564C3C8-871C-88FF-5EB6-7AB294F7D920}"/>
          </ac:spMkLst>
        </pc:spChg>
        <pc:graphicFrameChg chg="add mod modGraphic">
          <ac:chgData name="Piyumika Kithulgoda Gamage" userId="8130ac14-9727-4963-a006-512f362f8357" providerId="ADAL" clId="{58E33101-C3AE-49E8-B49B-21B8410B348A}" dt="2024-05-25T20:56:38.530" v="270" actId="14100"/>
          <ac:graphicFrameMkLst>
            <pc:docMk/>
            <pc:sldMk cId="3010695707" sldId="357"/>
            <ac:graphicFrameMk id="4" creationId="{2B98C21F-F955-682B-C55E-1DA76B4443F6}"/>
          </ac:graphicFrameMkLst>
        </pc:graphicFrameChg>
      </pc:sldChg>
      <pc:sldChg chg="addSp delSp modSp new mod">
        <pc:chgData name="Piyumika Kithulgoda Gamage" userId="8130ac14-9727-4963-a006-512f362f8357" providerId="ADAL" clId="{58E33101-C3AE-49E8-B49B-21B8410B348A}" dt="2024-05-25T21:43:42.336" v="752" actId="1076"/>
        <pc:sldMkLst>
          <pc:docMk/>
          <pc:sldMk cId="910462670" sldId="358"/>
        </pc:sldMkLst>
        <pc:spChg chg="mod">
          <ac:chgData name="Piyumika Kithulgoda Gamage" userId="8130ac14-9727-4963-a006-512f362f8357" providerId="ADAL" clId="{58E33101-C3AE-49E8-B49B-21B8410B348A}" dt="2024-05-25T21:43:42.336" v="752" actId="1076"/>
          <ac:spMkLst>
            <pc:docMk/>
            <pc:sldMk cId="910462670" sldId="358"/>
            <ac:spMk id="2" creationId="{9DB1A6C8-B922-0177-0A71-209B26DD5FF9}"/>
          </ac:spMkLst>
        </pc:spChg>
        <pc:spChg chg="del">
          <ac:chgData name="Piyumika Kithulgoda Gamage" userId="8130ac14-9727-4963-a006-512f362f8357" providerId="ADAL" clId="{58E33101-C3AE-49E8-B49B-21B8410B348A}" dt="2024-05-25T21:33:44.525" v="635"/>
          <ac:spMkLst>
            <pc:docMk/>
            <pc:sldMk cId="910462670" sldId="358"/>
            <ac:spMk id="3" creationId="{2F1F2CE1-B12B-2D48-8FD4-4128B353CA08}"/>
          </ac:spMkLst>
        </pc:spChg>
        <pc:graphicFrameChg chg="add mod modGraphic">
          <ac:chgData name="Piyumika Kithulgoda Gamage" userId="8130ac14-9727-4963-a006-512f362f8357" providerId="ADAL" clId="{58E33101-C3AE-49E8-B49B-21B8410B348A}" dt="2024-05-25T21:43:36.637" v="751" actId="1076"/>
          <ac:graphicFrameMkLst>
            <pc:docMk/>
            <pc:sldMk cId="910462670" sldId="358"/>
            <ac:graphicFrameMk id="4" creationId="{CBD39CEC-EB60-9A0C-8EA9-1C14F97101A8}"/>
          </ac:graphicFrameMkLst>
        </pc:graphicFrameChg>
      </pc:sldChg>
    </pc:docChg>
  </pc:docChgLst>
  <pc:docChgLst>
    <pc:chgData name="Piyumika Kithulgoda Gamage" userId="8130ac14-9727-4963-a006-512f362f8357" providerId="ADAL" clId="{E02074A5-17D2-48B2-AD8B-A727C48F6B6A}"/>
    <pc:docChg chg="undo custSel addSld delSld modSld sldOrd">
      <pc:chgData name="Piyumika Kithulgoda Gamage" userId="8130ac14-9727-4963-a006-512f362f8357" providerId="ADAL" clId="{E02074A5-17D2-48B2-AD8B-A727C48F6B6A}" dt="2024-06-28T10:12:54.668" v="501" actId="255"/>
      <pc:docMkLst>
        <pc:docMk/>
      </pc:docMkLst>
      <pc:sldChg chg="del">
        <pc:chgData name="Piyumika Kithulgoda Gamage" userId="8130ac14-9727-4963-a006-512f362f8357" providerId="ADAL" clId="{E02074A5-17D2-48B2-AD8B-A727C48F6B6A}" dt="2024-06-28T10:02:39.678" v="464" actId="47"/>
        <pc:sldMkLst>
          <pc:docMk/>
          <pc:sldMk cId="109857222" sldId="256"/>
        </pc:sldMkLst>
      </pc:sldChg>
      <pc:sldChg chg="modSp">
        <pc:chgData name="Piyumika Kithulgoda Gamage" userId="8130ac14-9727-4963-a006-512f362f8357" providerId="ADAL" clId="{E02074A5-17D2-48B2-AD8B-A727C48F6B6A}" dt="2024-06-28T08:52:58.780" v="5" actId="255"/>
        <pc:sldMkLst>
          <pc:docMk/>
          <pc:sldMk cId="3629139323" sldId="258"/>
        </pc:sldMkLst>
        <pc:spChg chg="mod">
          <ac:chgData name="Piyumika Kithulgoda Gamage" userId="8130ac14-9727-4963-a006-512f362f8357" providerId="ADAL" clId="{E02074A5-17D2-48B2-AD8B-A727C48F6B6A}" dt="2024-06-28T08:52:53.346" v="4" actId="14100"/>
          <ac:spMkLst>
            <pc:docMk/>
            <pc:sldMk cId="3629139323" sldId="258"/>
            <ac:spMk id="3" creationId="{00000000-0000-0000-0000-000000000000}"/>
          </ac:spMkLst>
        </pc:spChg>
        <pc:spChg chg="mod">
          <ac:chgData name="Piyumika Kithulgoda Gamage" userId="8130ac14-9727-4963-a006-512f362f8357" providerId="ADAL" clId="{E02074A5-17D2-48B2-AD8B-A727C48F6B6A}" dt="2024-06-28T08:52:58.780" v="5" actId="255"/>
          <ac:spMkLst>
            <pc:docMk/>
            <pc:sldMk cId="3629139323" sldId="258"/>
            <ac:spMk id="8" creationId="{2647E163-B232-7B1A-F89B-28DAC17B8239}"/>
          </ac:spMkLst>
        </pc:spChg>
      </pc:sldChg>
      <pc:sldChg chg="modSp mod">
        <pc:chgData name="Piyumika Kithulgoda Gamage" userId="8130ac14-9727-4963-a006-512f362f8357" providerId="ADAL" clId="{E02074A5-17D2-48B2-AD8B-A727C48F6B6A}" dt="2024-06-28T09:23:51.415" v="40" actId="122"/>
        <pc:sldMkLst>
          <pc:docMk/>
          <pc:sldMk cId="3341478919" sldId="260"/>
        </pc:sldMkLst>
        <pc:spChg chg="mod">
          <ac:chgData name="Piyumika Kithulgoda Gamage" userId="8130ac14-9727-4963-a006-512f362f8357" providerId="ADAL" clId="{E02074A5-17D2-48B2-AD8B-A727C48F6B6A}" dt="2024-06-28T08:52:34.412" v="3" actId="13900"/>
          <ac:spMkLst>
            <pc:docMk/>
            <pc:sldMk cId="3341478919" sldId="260"/>
            <ac:spMk id="3" creationId="{00000000-0000-0000-0000-000000000000}"/>
          </ac:spMkLst>
        </pc:spChg>
        <pc:spChg chg="mod">
          <ac:chgData name="Piyumika Kithulgoda Gamage" userId="8130ac14-9727-4963-a006-512f362f8357" providerId="ADAL" clId="{E02074A5-17D2-48B2-AD8B-A727C48F6B6A}" dt="2024-06-28T09:23:51.415" v="40" actId="122"/>
          <ac:spMkLst>
            <pc:docMk/>
            <pc:sldMk cId="3341478919" sldId="260"/>
            <ac:spMk id="8" creationId="{794929DF-EEA2-CB3C-DFE5-4454A198E451}"/>
          </ac:spMkLst>
        </pc:spChg>
        <pc:picChg chg="mod">
          <ac:chgData name="Piyumika Kithulgoda Gamage" userId="8130ac14-9727-4963-a006-512f362f8357" providerId="ADAL" clId="{E02074A5-17D2-48B2-AD8B-A727C48F6B6A}" dt="2024-06-28T08:52:28.773" v="1" actId="14100"/>
          <ac:picMkLst>
            <pc:docMk/>
            <pc:sldMk cId="3341478919" sldId="260"/>
            <ac:picMk id="2050" creationId="{93C83BA9-1477-148C-DB70-06C000F7B5B6}"/>
          </ac:picMkLst>
        </pc:picChg>
      </pc:sldChg>
      <pc:sldChg chg="modSp mod">
        <pc:chgData name="Piyumika Kithulgoda Gamage" userId="8130ac14-9727-4963-a006-512f362f8357" providerId="ADAL" clId="{E02074A5-17D2-48B2-AD8B-A727C48F6B6A}" dt="2024-06-28T09:23:54.503" v="41" actId="122"/>
        <pc:sldMkLst>
          <pc:docMk/>
          <pc:sldMk cId="2671503209" sldId="261"/>
        </pc:sldMkLst>
        <pc:spChg chg="mod">
          <ac:chgData name="Piyumika Kithulgoda Gamage" userId="8130ac14-9727-4963-a006-512f362f8357" providerId="ADAL" clId="{E02074A5-17D2-48B2-AD8B-A727C48F6B6A}" dt="2024-06-28T09:23:54.503" v="41" actId="122"/>
          <ac:spMkLst>
            <pc:docMk/>
            <pc:sldMk cId="2671503209" sldId="261"/>
            <ac:spMk id="8" creationId="{0BFCE7B4-DBA5-B683-2462-8C3C7B272C9E}"/>
          </ac:spMkLst>
        </pc:spChg>
      </pc:sldChg>
      <pc:sldChg chg="modSp">
        <pc:chgData name="Piyumika Kithulgoda Gamage" userId="8130ac14-9727-4963-a006-512f362f8357" providerId="ADAL" clId="{E02074A5-17D2-48B2-AD8B-A727C48F6B6A}" dt="2024-06-28T09:24:09.005" v="44" actId="122"/>
        <pc:sldMkLst>
          <pc:docMk/>
          <pc:sldMk cId="1945621957" sldId="264"/>
        </pc:sldMkLst>
        <pc:spChg chg="mod">
          <ac:chgData name="Piyumika Kithulgoda Gamage" userId="8130ac14-9727-4963-a006-512f362f8357" providerId="ADAL" clId="{E02074A5-17D2-48B2-AD8B-A727C48F6B6A}" dt="2024-06-28T09:24:09.005" v="44" actId="122"/>
          <ac:spMkLst>
            <pc:docMk/>
            <pc:sldMk cId="1945621957" sldId="264"/>
            <ac:spMk id="8" creationId="{D79B8798-5809-ED6A-A571-79DD88A1CE80}"/>
          </ac:spMkLst>
        </pc:spChg>
      </pc:sldChg>
      <pc:sldChg chg="modSp">
        <pc:chgData name="Piyumika Kithulgoda Gamage" userId="8130ac14-9727-4963-a006-512f362f8357" providerId="ADAL" clId="{E02074A5-17D2-48B2-AD8B-A727C48F6B6A}" dt="2024-06-28T10:03:25.828" v="488" actId="27636"/>
        <pc:sldMkLst>
          <pc:docMk/>
          <pc:sldMk cId="2674794439" sldId="266"/>
        </pc:sldMkLst>
        <pc:spChg chg="mod">
          <ac:chgData name="Piyumika Kithulgoda Gamage" userId="8130ac14-9727-4963-a006-512f362f8357" providerId="ADAL" clId="{E02074A5-17D2-48B2-AD8B-A727C48F6B6A}" dt="2024-06-28T10:03:25.828" v="488" actId="27636"/>
          <ac:spMkLst>
            <pc:docMk/>
            <pc:sldMk cId="2674794439" sldId="266"/>
            <ac:spMk id="3" creationId="{00000000-0000-0000-0000-000000000000}"/>
          </ac:spMkLst>
        </pc:spChg>
        <pc:spChg chg="mod">
          <ac:chgData name="Piyumika Kithulgoda Gamage" userId="8130ac14-9727-4963-a006-512f362f8357" providerId="ADAL" clId="{E02074A5-17D2-48B2-AD8B-A727C48F6B6A}" dt="2024-06-28T09:24:37.116" v="48" actId="255"/>
          <ac:spMkLst>
            <pc:docMk/>
            <pc:sldMk cId="2674794439" sldId="266"/>
            <ac:spMk id="8" creationId="{6C00AAB6-4884-E8B5-D363-17220A63AB50}"/>
          </ac:spMkLst>
        </pc:spChg>
      </pc:sldChg>
      <pc:sldChg chg="modSp mod">
        <pc:chgData name="Piyumika Kithulgoda Gamage" userId="8130ac14-9727-4963-a006-512f362f8357" providerId="ADAL" clId="{E02074A5-17D2-48B2-AD8B-A727C48F6B6A}" dt="2024-06-28T09:26:19.126" v="65" actId="403"/>
        <pc:sldMkLst>
          <pc:docMk/>
          <pc:sldMk cId="1027627675" sldId="267"/>
        </pc:sldMkLst>
        <pc:spChg chg="mod">
          <ac:chgData name="Piyumika Kithulgoda Gamage" userId="8130ac14-9727-4963-a006-512f362f8357" providerId="ADAL" clId="{E02074A5-17D2-48B2-AD8B-A727C48F6B6A}" dt="2024-06-28T09:26:13.461" v="63" actId="122"/>
          <ac:spMkLst>
            <pc:docMk/>
            <pc:sldMk cId="1027627675" sldId="267"/>
            <ac:spMk id="2" creationId="{E294BF0C-E516-0F25-6FA9-512EE617C895}"/>
          </ac:spMkLst>
        </pc:spChg>
        <pc:spChg chg="mod">
          <ac:chgData name="Piyumika Kithulgoda Gamage" userId="8130ac14-9727-4963-a006-512f362f8357" providerId="ADAL" clId="{E02074A5-17D2-48B2-AD8B-A727C48F6B6A}" dt="2024-06-28T09:26:19.126" v="65" actId="403"/>
          <ac:spMkLst>
            <pc:docMk/>
            <pc:sldMk cId="1027627675" sldId="267"/>
            <ac:spMk id="3" creationId="{AC5988DD-BCB1-542A-29F0-6C0F2213438E}"/>
          </ac:spMkLst>
        </pc:spChg>
      </pc:sldChg>
      <pc:sldChg chg="modSp add del mod">
        <pc:chgData name="Piyumika Kithulgoda Gamage" userId="8130ac14-9727-4963-a006-512f362f8357" providerId="ADAL" clId="{E02074A5-17D2-48B2-AD8B-A727C48F6B6A}" dt="2024-06-28T10:02:48.863" v="479" actId="47"/>
        <pc:sldMkLst>
          <pc:docMk/>
          <pc:sldMk cId="3451476043" sldId="268"/>
        </pc:sldMkLst>
        <pc:spChg chg="mod">
          <ac:chgData name="Piyumika Kithulgoda Gamage" userId="8130ac14-9727-4963-a006-512f362f8357" providerId="ADAL" clId="{E02074A5-17D2-48B2-AD8B-A727C48F6B6A}" dt="2024-06-28T09:38:20.623" v="191"/>
          <ac:spMkLst>
            <pc:docMk/>
            <pc:sldMk cId="3451476043" sldId="268"/>
            <ac:spMk id="2" creationId="{EF4FBBD5-563C-05B9-88EF-F4033201AE8A}"/>
          </ac:spMkLst>
        </pc:spChg>
        <pc:spChg chg="mod">
          <ac:chgData name="Piyumika Kithulgoda Gamage" userId="8130ac14-9727-4963-a006-512f362f8357" providerId="ADAL" clId="{E02074A5-17D2-48B2-AD8B-A727C48F6B6A}" dt="2024-06-28T09:38:22.605" v="192" actId="6549"/>
          <ac:spMkLst>
            <pc:docMk/>
            <pc:sldMk cId="3451476043" sldId="268"/>
            <ac:spMk id="3" creationId="{AC5988DD-BCB1-542A-29F0-6C0F2213438E}"/>
          </ac:spMkLst>
        </pc:spChg>
      </pc:sldChg>
      <pc:sldChg chg="modSp del mod">
        <pc:chgData name="Piyumika Kithulgoda Gamage" userId="8130ac14-9727-4963-a006-512f362f8357" providerId="ADAL" clId="{E02074A5-17D2-48B2-AD8B-A727C48F6B6A}" dt="2024-06-28T10:02:37.390" v="454" actId="47"/>
        <pc:sldMkLst>
          <pc:docMk/>
          <pc:sldMk cId="4087164922" sldId="269"/>
        </pc:sldMkLst>
        <pc:spChg chg="mod">
          <ac:chgData name="Piyumika Kithulgoda Gamage" userId="8130ac14-9727-4963-a006-512f362f8357" providerId="ADAL" clId="{E02074A5-17D2-48B2-AD8B-A727C48F6B6A}" dt="2024-06-28T09:39:42.234" v="215" actId="20577"/>
          <ac:spMkLst>
            <pc:docMk/>
            <pc:sldMk cId="4087164922" sldId="269"/>
            <ac:spMk id="2" creationId="{FC425DDB-733B-B703-F6E4-9BF1BAB6C8D0}"/>
          </ac:spMkLst>
        </pc:spChg>
        <pc:spChg chg="mod">
          <ac:chgData name="Piyumika Kithulgoda Gamage" userId="8130ac14-9727-4963-a006-512f362f8357" providerId="ADAL" clId="{E02074A5-17D2-48B2-AD8B-A727C48F6B6A}" dt="2024-06-28T09:50:34.017" v="394" actId="13900"/>
          <ac:spMkLst>
            <pc:docMk/>
            <pc:sldMk cId="4087164922" sldId="269"/>
            <ac:spMk id="3" creationId="{2BCBD27F-1960-9913-66FE-7965AEA07BB9}"/>
          </ac:spMkLst>
        </pc:spChg>
      </pc:sldChg>
      <pc:sldChg chg="del">
        <pc:chgData name="Piyumika Kithulgoda Gamage" userId="8130ac14-9727-4963-a006-512f362f8357" providerId="ADAL" clId="{E02074A5-17D2-48B2-AD8B-A727C48F6B6A}" dt="2024-06-28T09:52:10.135" v="405" actId="47"/>
        <pc:sldMkLst>
          <pc:docMk/>
          <pc:sldMk cId="392495971" sldId="270"/>
        </pc:sldMkLst>
      </pc:sldChg>
      <pc:sldChg chg="modSp del mod">
        <pc:chgData name="Piyumika Kithulgoda Gamage" userId="8130ac14-9727-4963-a006-512f362f8357" providerId="ADAL" clId="{E02074A5-17D2-48B2-AD8B-A727C48F6B6A}" dt="2024-06-28T10:02:38.115" v="458" actId="47"/>
        <pc:sldMkLst>
          <pc:docMk/>
          <pc:sldMk cId="606791703" sldId="271"/>
        </pc:sldMkLst>
        <pc:spChg chg="mod">
          <ac:chgData name="Piyumika Kithulgoda Gamage" userId="8130ac14-9727-4963-a006-512f362f8357" providerId="ADAL" clId="{E02074A5-17D2-48B2-AD8B-A727C48F6B6A}" dt="2024-06-28T09:52:27.085" v="407" actId="255"/>
          <ac:spMkLst>
            <pc:docMk/>
            <pc:sldMk cId="606791703" sldId="271"/>
            <ac:spMk id="2" creationId="{1E411BA6-0E7D-AA7F-6677-7C16C3337630}"/>
          </ac:spMkLst>
        </pc:spChg>
        <pc:spChg chg="mod">
          <ac:chgData name="Piyumika Kithulgoda Gamage" userId="8130ac14-9727-4963-a006-512f362f8357" providerId="ADAL" clId="{E02074A5-17D2-48B2-AD8B-A727C48F6B6A}" dt="2024-06-28T09:55:38.313" v="411" actId="207"/>
          <ac:spMkLst>
            <pc:docMk/>
            <pc:sldMk cId="606791703" sldId="271"/>
            <ac:spMk id="3" creationId="{2BCBD27F-1960-9913-66FE-7965AEA07BB9}"/>
          </ac:spMkLst>
        </pc:spChg>
      </pc:sldChg>
      <pc:sldChg chg="modSp mod">
        <pc:chgData name="Piyumika Kithulgoda Gamage" userId="8130ac14-9727-4963-a006-512f362f8357" providerId="ADAL" clId="{E02074A5-17D2-48B2-AD8B-A727C48F6B6A}" dt="2024-06-28T09:24:18.269" v="46" actId="1076"/>
        <pc:sldMkLst>
          <pc:docMk/>
          <pc:sldMk cId="2552879336" sldId="272"/>
        </pc:sldMkLst>
        <pc:picChg chg="mod">
          <ac:chgData name="Piyumika Kithulgoda Gamage" userId="8130ac14-9727-4963-a006-512f362f8357" providerId="ADAL" clId="{E02074A5-17D2-48B2-AD8B-A727C48F6B6A}" dt="2024-06-28T09:24:18.269" v="46" actId="1076"/>
          <ac:picMkLst>
            <pc:docMk/>
            <pc:sldMk cId="2552879336" sldId="272"/>
            <ac:picMk id="2" creationId="{A77DF80B-7A48-A388-2269-E8A800EDDB95}"/>
          </ac:picMkLst>
        </pc:picChg>
      </pc:sldChg>
      <pc:sldChg chg="modSp">
        <pc:chgData name="Piyumika Kithulgoda Gamage" userId="8130ac14-9727-4963-a006-512f362f8357" providerId="ADAL" clId="{E02074A5-17D2-48B2-AD8B-A727C48F6B6A}" dt="2024-06-28T09:24:45.640" v="50" actId="122"/>
        <pc:sldMkLst>
          <pc:docMk/>
          <pc:sldMk cId="1028026635" sldId="273"/>
        </pc:sldMkLst>
        <pc:spChg chg="mod">
          <ac:chgData name="Piyumika Kithulgoda Gamage" userId="8130ac14-9727-4963-a006-512f362f8357" providerId="ADAL" clId="{E02074A5-17D2-48B2-AD8B-A727C48F6B6A}" dt="2024-06-28T09:24:45.640" v="50" actId="122"/>
          <ac:spMkLst>
            <pc:docMk/>
            <pc:sldMk cId="1028026635" sldId="273"/>
            <ac:spMk id="8" creationId="{F587BE9D-D1DA-0875-4267-673EA16B2B25}"/>
          </ac:spMkLst>
        </pc:spChg>
      </pc:sldChg>
      <pc:sldChg chg="modSp mod">
        <pc:chgData name="Piyumika Kithulgoda Gamage" userId="8130ac14-9727-4963-a006-512f362f8357" providerId="ADAL" clId="{E02074A5-17D2-48B2-AD8B-A727C48F6B6A}" dt="2024-06-28T09:25:08.038" v="51" actId="1076"/>
        <pc:sldMkLst>
          <pc:docMk/>
          <pc:sldMk cId="857363618" sldId="274"/>
        </pc:sldMkLst>
        <pc:picChg chg="mod">
          <ac:chgData name="Piyumika Kithulgoda Gamage" userId="8130ac14-9727-4963-a006-512f362f8357" providerId="ADAL" clId="{E02074A5-17D2-48B2-AD8B-A727C48F6B6A}" dt="2024-06-28T09:25:08.038" v="51" actId="1076"/>
          <ac:picMkLst>
            <pc:docMk/>
            <pc:sldMk cId="857363618" sldId="274"/>
            <ac:picMk id="2" creationId="{4FB7E7A6-DC26-51C8-BEDA-3336397D7790}"/>
          </ac:picMkLst>
        </pc:picChg>
      </pc:sldChg>
      <pc:sldChg chg="modSp add del">
        <pc:chgData name="Piyumika Kithulgoda Gamage" userId="8130ac14-9727-4963-a006-512f362f8357" providerId="ADAL" clId="{E02074A5-17D2-48B2-AD8B-A727C48F6B6A}" dt="2024-06-28T10:02:44.902" v="475" actId="47"/>
        <pc:sldMkLst>
          <pc:docMk/>
          <pc:sldMk cId="2617184260" sldId="275"/>
        </pc:sldMkLst>
        <pc:picChg chg="mod">
          <ac:chgData name="Piyumika Kithulgoda Gamage" userId="8130ac14-9727-4963-a006-512f362f8357" providerId="ADAL" clId="{E02074A5-17D2-48B2-AD8B-A727C48F6B6A}" dt="2024-06-28T09:27:43.218" v="100" actId="1076"/>
          <ac:picMkLst>
            <pc:docMk/>
            <pc:sldMk cId="2617184260" sldId="275"/>
            <ac:picMk id="2" creationId="{5E84A379-FF28-32F2-9AA9-046B283E8183}"/>
          </ac:picMkLst>
        </pc:picChg>
      </pc:sldChg>
      <pc:sldChg chg="del">
        <pc:chgData name="Piyumika Kithulgoda Gamage" userId="8130ac14-9727-4963-a006-512f362f8357" providerId="ADAL" clId="{E02074A5-17D2-48B2-AD8B-A727C48F6B6A}" dt="2024-06-28T10:02:39.110" v="463" actId="47"/>
        <pc:sldMkLst>
          <pc:docMk/>
          <pc:sldMk cId="623830522" sldId="276"/>
        </pc:sldMkLst>
      </pc:sldChg>
      <pc:sldChg chg="modSp">
        <pc:chgData name="Piyumika Kithulgoda Gamage" userId="8130ac14-9727-4963-a006-512f362f8357" providerId="ADAL" clId="{E02074A5-17D2-48B2-AD8B-A727C48F6B6A}" dt="2024-06-28T09:23:46.942" v="39" actId="122"/>
        <pc:sldMkLst>
          <pc:docMk/>
          <pc:sldMk cId="2309992848" sldId="278"/>
        </pc:sldMkLst>
        <pc:spChg chg="mod">
          <ac:chgData name="Piyumika Kithulgoda Gamage" userId="8130ac14-9727-4963-a006-512f362f8357" providerId="ADAL" clId="{E02074A5-17D2-48B2-AD8B-A727C48F6B6A}" dt="2024-06-28T09:23:46.942" v="39" actId="122"/>
          <ac:spMkLst>
            <pc:docMk/>
            <pc:sldMk cId="2309992848" sldId="278"/>
            <ac:spMk id="1031" creationId="{2DDAC800-20FD-307F-64D9-E197D6401C62}"/>
          </ac:spMkLst>
        </pc:spChg>
      </pc:sldChg>
      <pc:sldChg chg="modSp mod">
        <pc:chgData name="Piyumika Kithulgoda Gamage" userId="8130ac14-9727-4963-a006-512f362f8357" providerId="ADAL" clId="{E02074A5-17D2-48B2-AD8B-A727C48F6B6A}" dt="2024-06-28T10:12:54.668" v="501" actId="255"/>
        <pc:sldMkLst>
          <pc:docMk/>
          <pc:sldMk cId="4041403823" sldId="354"/>
        </pc:sldMkLst>
        <pc:spChg chg="mod">
          <ac:chgData name="Piyumika Kithulgoda Gamage" userId="8130ac14-9727-4963-a006-512f362f8357" providerId="ADAL" clId="{E02074A5-17D2-48B2-AD8B-A727C48F6B6A}" dt="2024-06-28T10:12:54.668" v="501" actId="255"/>
          <ac:spMkLst>
            <pc:docMk/>
            <pc:sldMk cId="4041403823" sldId="354"/>
            <ac:spMk id="5" creationId="{E8FBFAA6-7D53-4F46-B4FA-B6E25AA48337}"/>
          </ac:spMkLst>
        </pc:spChg>
      </pc:sldChg>
      <pc:sldChg chg="addSp modSp del mod">
        <pc:chgData name="Piyumika Kithulgoda Gamage" userId="8130ac14-9727-4963-a006-512f362f8357" providerId="ADAL" clId="{E02074A5-17D2-48B2-AD8B-A727C48F6B6A}" dt="2024-06-28T10:02:38.289" v="459" actId="47"/>
        <pc:sldMkLst>
          <pc:docMk/>
          <pc:sldMk cId="1948978084" sldId="357"/>
        </pc:sldMkLst>
        <pc:spChg chg="mod">
          <ac:chgData name="Piyumika Kithulgoda Gamage" userId="8130ac14-9727-4963-a006-512f362f8357" providerId="ADAL" clId="{E02074A5-17D2-48B2-AD8B-A727C48F6B6A}" dt="2024-06-28T09:58:21.469" v="421" actId="255"/>
          <ac:spMkLst>
            <pc:docMk/>
            <pc:sldMk cId="1948978084" sldId="357"/>
            <ac:spMk id="2" creationId="{1E411BA6-0E7D-AA7F-6677-7C16C3337630}"/>
          </ac:spMkLst>
        </pc:spChg>
        <pc:spChg chg="mod">
          <ac:chgData name="Piyumika Kithulgoda Gamage" userId="8130ac14-9727-4963-a006-512f362f8357" providerId="ADAL" clId="{E02074A5-17D2-48B2-AD8B-A727C48F6B6A}" dt="2024-06-28T10:00:11.731" v="446" actId="20577"/>
          <ac:spMkLst>
            <pc:docMk/>
            <pc:sldMk cId="1948978084" sldId="357"/>
            <ac:spMk id="3" creationId="{2BCBD27F-1960-9913-66FE-7965AEA07BB9}"/>
          </ac:spMkLst>
        </pc:spChg>
        <pc:spChg chg="add">
          <ac:chgData name="Piyumika Kithulgoda Gamage" userId="8130ac14-9727-4963-a006-512f362f8357" providerId="ADAL" clId="{E02074A5-17D2-48B2-AD8B-A727C48F6B6A}" dt="2024-06-28T09:57:22.506" v="412"/>
          <ac:spMkLst>
            <pc:docMk/>
            <pc:sldMk cId="1948978084" sldId="357"/>
            <ac:spMk id="4" creationId="{7BE40B4B-72C0-FDC9-D4DC-44EFA585A9F6}"/>
          </ac:spMkLst>
        </pc:spChg>
      </pc:sldChg>
      <pc:sldChg chg="addSp delSp modSp mod">
        <pc:chgData name="Piyumika Kithulgoda Gamage" userId="8130ac14-9727-4963-a006-512f362f8357" providerId="ADAL" clId="{E02074A5-17D2-48B2-AD8B-A727C48F6B6A}" dt="2024-06-28T09:23:58.328" v="42" actId="122"/>
        <pc:sldMkLst>
          <pc:docMk/>
          <pc:sldMk cId="729319504" sldId="358"/>
        </pc:sldMkLst>
        <pc:spChg chg="mod">
          <ac:chgData name="Piyumika Kithulgoda Gamage" userId="8130ac14-9727-4963-a006-512f362f8357" providerId="ADAL" clId="{E02074A5-17D2-48B2-AD8B-A727C48F6B6A}" dt="2024-06-28T09:23:58.328" v="42" actId="122"/>
          <ac:spMkLst>
            <pc:docMk/>
            <pc:sldMk cId="729319504" sldId="358"/>
            <ac:spMk id="2" creationId="{69E1771B-10EB-2A6C-67A7-5D5F81D0F796}"/>
          </ac:spMkLst>
        </pc:spChg>
        <pc:spChg chg="del mod">
          <ac:chgData name="Piyumika Kithulgoda Gamage" userId="8130ac14-9727-4963-a006-512f362f8357" providerId="ADAL" clId="{E02074A5-17D2-48B2-AD8B-A727C48F6B6A}" dt="2024-06-28T09:21:40.030" v="25" actId="478"/>
          <ac:spMkLst>
            <pc:docMk/>
            <pc:sldMk cId="729319504" sldId="358"/>
            <ac:spMk id="3" creationId="{232855A4-F468-2788-75A1-2798131D946A}"/>
          </ac:spMkLst>
        </pc:spChg>
        <pc:spChg chg="add del mod">
          <ac:chgData name="Piyumika Kithulgoda Gamage" userId="8130ac14-9727-4963-a006-512f362f8357" providerId="ADAL" clId="{E02074A5-17D2-48B2-AD8B-A727C48F6B6A}" dt="2024-06-28T09:21:49.338" v="27" actId="478"/>
          <ac:spMkLst>
            <pc:docMk/>
            <pc:sldMk cId="729319504" sldId="358"/>
            <ac:spMk id="4" creationId="{B8A1CE32-096E-0C46-1178-77F663BABF0F}"/>
          </ac:spMkLst>
        </pc:spChg>
        <pc:graphicFrameChg chg="mod modGraphic">
          <ac:chgData name="Piyumika Kithulgoda Gamage" userId="8130ac14-9727-4963-a006-512f362f8357" providerId="ADAL" clId="{E02074A5-17D2-48B2-AD8B-A727C48F6B6A}" dt="2024-06-28T09:22:12.924" v="38" actId="20577"/>
          <ac:graphicFrameMkLst>
            <pc:docMk/>
            <pc:sldMk cId="729319504" sldId="358"/>
            <ac:graphicFrameMk id="6" creationId="{0A246ADE-5FC2-A1E9-B6C1-C9F0F82D9714}"/>
          </ac:graphicFrameMkLst>
        </pc:graphicFrameChg>
      </pc:sldChg>
      <pc:sldChg chg="modSp add mod">
        <pc:chgData name="Piyumika Kithulgoda Gamage" userId="8130ac14-9727-4963-a006-512f362f8357" providerId="ADAL" clId="{E02074A5-17D2-48B2-AD8B-A727C48F6B6A}" dt="2024-06-28T09:26:45.932" v="78" actId="14100"/>
        <pc:sldMkLst>
          <pc:docMk/>
          <pc:sldMk cId="3342755530" sldId="359"/>
        </pc:sldMkLst>
        <pc:spChg chg="mod">
          <ac:chgData name="Piyumika Kithulgoda Gamage" userId="8130ac14-9727-4963-a006-512f362f8357" providerId="ADAL" clId="{E02074A5-17D2-48B2-AD8B-A727C48F6B6A}" dt="2024-06-28T09:26:45.932" v="78" actId="14100"/>
          <ac:spMkLst>
            <pc:docMk/>
            <pc:sldMk cId="3342755530" sldId="359"/>
            <ac:spMk id="2" creationId="{E294BF0C-E516-0F25-6FA9-512EE617C895}"/>
          </ac:spMkLst>
        </pc:spChg>
        <pc:spChg chg="mod">
          <ac:chgData name="Piyumika Kithulgoda Gamage" userId="8130ac14-9727-4963-a006-512f362f8357" providerId="ADAL" clId="{E02074A5-17D2-48B2-AD8B-A727C48F6B6A}" dt="2024-06-28T09:26:42.776" v="77" actId="404"/>
          <ac:spMkLst>
            <pc:docMk/>
            <pc:sldMk cId="3342755530" sldId="359"/>
            <ac:spMk id="3" creationId="{AC5988DD-BCB1-542A-29F0-6C0F2213438E}"/>
          </ac:spMkLst>
        </pc:spChg>
      </pc:sldChg>
      <pc:sldChg chg="modSp add mod ord">
        <pc:chgData name="Piyumika Kithulgoda Gamage" userId="8130ac14-9727-4963-a006-512f362f8357" providerId="ADAL" clId="{E02074A5-17D2-48B2-AD8B-A727C48F6B6A}" dt="2024-06-28T10:04:04.526" v="490"/>
        <pc:sldMkLst>
          <pc:docMk/>
          <pc:sldMk cId="4219800387" sldId="360"/>
        </pc:sldMkLst>
        <pc:spChg chg="mod">
          <ac:chgData name="Piyumika Kithulgoda Gamage" userId="8130ac14-9727-4963-a006-512f362f8357" providerId="ADAL" clId="{E02074A5-17D2-48B2-AD8B-A727C48F6B6A}" dt="2024-06-28T09:27:08.687" v="89" actId="122"/>
          <ac:spMkLst>
            <pc:docMk/>
            <pc:sldMk cId="4219800387" sldId="360"/>
            <ac:spMk id="2" creationId="{E294BF0C-E516-0F25-6FA9-512EE617C895}"/>
          </ac:spMkLst>
        </pc:spChg>
        <pc:spChg chg="mod">
          <ac:chgData name="Piyumika Kithulgoda Gamage" userId="8130ac14-9727-4963-a006-512f362f8357" providerId="ADAL" clId="{E02074A5-17D2-48B2-AD8B-A727C48F6B6A}" dt="2024-06-28T10:03:20.047" v="486" actId="13900"/>
          <ac:spMkLst>
            <pc:docMk/>
            <pc:sldMk cId="4219800387" sldId="360"/>
            <ac:spMk id="3" creationId="{AC5988DD-BCB1-542A-29F0-6C0F2213438E}"/>
          </ac:spMkLst>
        </pc:spChg>
      </pc:sldChg>
      <pc:sldChg chg="modSp add del mod">
        <pc:chgData name="Piyumika Kithulgoda Gamage" userId="8130ac14-9727-4963-a006-512f362f8357" providerId="ADAL" clId="{E02074A5-17D2-48B2-AD8B-A727C48F6B6A}" dt="2024-06-28T10:03:15.281" v="485" actId="13900"/>
        <pc:sldMkLst>
          <pc:docMk/>
          <pc:sldMk cId="270688406" sldId="361"/>
        </pc:sldMkLst>
        <pc:spChg chg="mod">
          <ac:chgData name="Piyumika Kithulgoda Gamage" userId="8130ac14-9727-4963-a006-512f362f8357" providerId="ADAL" clId="{E02074A5-17D2-48B2-AD8B-A727C48F6B6A}" dt="2024-06-28T10:03:15.281" v="485" actId="13900"/>
          <ac:spMkLst>
            <pc:docMk/>
            <pc:sldMk cId="270688406" sldId="361"/>
            <ac:spMk id="3" creationId="{AC5988DD-BCB1-542A-29F0-6C0F2213438E}"/>
          </ac:spMkLst>
        </pc:spChg>
      </pc:sldChg>
      <pc:sldChg chg="modSp add del mod ord">
        <pc:chgData name="Piyumika Kithulgoda Gamage" userId="8130ac14-9727-4963-a006-512f362f8357" providerId="ADAL" clId="{E02074A5-17D2-48B2-AD8B-A727C48F6B6A}" dt="2024-06-28T10:03:10.890" v="484" actId="13900"/>
        <pc:sldMkLst>
          <pc:docMk/>
          <pc:sldMk cId="1644989908" sldId="362"/>
        </pc:sldMkLst>
        <pc:spChg chg="mod">
          <ac:chgData name="Piyumika Kithulgoda Gamage" userId="8130ac14-9727-4963-a006-512f362f8357" providerId="ADAL" clId="{E02074A5-17D2-48B2-AD8B-A727C48F6B6A}" dt="2024-06-28T10:03:10.890" v="484" actId="13900"/>
          <ac:spMkLst>
            <pc:docMk/>
            <pc:sldMk cId="1644989908" sldId="362"/>
            <ac:spMk id="3" creationId="{AC5988DD-BCB1-542A-29F0-6C0F2213438E}"/>
          </ac:spMkLst>
        </pc:spChg>
      </pc:sldChg>
      <pc:sldChg chg="modSp add del mod ord">
        <pc:chgData name="Piyumika Kithulgoda Gamage" userId="8130ac14-9727-4963-a006-512f362f8357" providerId="ADAL" clId="{E02074A5-17D2-48B2-AD8B-A727C48F6B6A}" dt="2024-06-28T10:03:05.820" v="483" actId="13900"/>
        <pc:sldMkLst>
          <pc:docMk/>
          <pc:sldMk cId="2808636163" sldId="363"/>
        </pc:sldMkLst>
        <pc:spChg chg="mod">
          <ac:chgData name="Piyumika Kithulgoda Gamage" userId="8130ac14-9727-4963-a006-512f362f8357" providerId="ADAL" clId="{E02074A5-17D2-48B2-AD8B-A727C48F6B6A}" dt="2024-06-28T10:03:05.820" v="483" actId="13900"/>
          <ac:spMkLst>
            <pc:docMk/>
            <pc:sldMk cId="2808636163" sldId="363"/>
            <ac:spMk id="3" creationId="{AC5988DD-BCB1-542A-29F0-6C0F2213438E}"/>
          </ac:spMkLst>
        </pc:spChg>
      </pc:sldChg>
      <pc:sldChg chg="modSp add del mod">
        <pc:chgData name="Piyumika Kithulgoda Gamage" userId="8130ac14-9727-4963-a006-512f362f8357" providerId="ADAL" clId="{E02074A5-17D2-48B2-AD8B-A727C48F6B6A}" dt="2024-06-28T10:02:49.760" v="480" actId="47"/>
        <pc:sldMkLst>
          <pc:docMk/>
          <pc:sldMk cId="3152621015" sldId="364"/>
        </pc:sldMkLst>
        <pc:spChg chg="mod">
          <ac:chgData name="Piyumika Kithulgoda Gamage" userId="8130ac14-9727-4963-a006-512f362f8357" providerId="ADAL" clId="{E02074A5-17D2-48B2-AD8B-A727C48F6B6A}" dt="2024-06-28T09:38:28.559" v="196" actId="20577"/>
          <ac:spMkLst>
            <pc:docMk/>
            <pc:sldMk cId="3152621015" sldId="364"/>
            <ac:spMk id="2" creationId="{EF4FBBD5-563C-05B9-88EF-F4033201AE8A}"/>
          </ac:spMkLst>
        </pc:spChg>
        <pc:spChg chg="mod">
          <ac:chgData name="Piyumika Kithulgoda Gamage" userId="8130ac14-9727-4963-a006-512f362f8357" providerId="ADAL" clId="{E02074A5-17D2-48B2-AD8B-A727C48F6B6A}" dt="2024-06-28T09:38:32.562" v="198" actId="20577"/>
          <ac:spMkLst>
            <pc:docMk/>
            <pc:sldMk cId="3152621015" sldId="364"/>
            <ac:spMk id="3" creationId="{AC5988DD-BCB1-542A-29F0-6C0F2213438E}"/>
          </ac:spMkLst>
        </pc:spChg>
      </pc:sldChg>
      <pc:sldChg chg="modSp add del mod">
        <pc:chgData name="Piyumika Kithulgoda Gamage" userId="8130ac14-9727-4963-a006-512f362f8357" providerId="ADAL" clId="{E02074A5-17D2-48B2-AD8B-A727C48F6B6A}" dt="2024-06-28T10:02:50.633" v="481" actId="47"/>
        <pc:sldMkLst>
          <pc:docMk/>
          <pc:sldMk cId="3846967985" sldId="365"/>
        </pc:sldMkLst>
        <pc:spChg chg="mod">
          <ac:chgData name="Piyumika Kithulgoda Gamage" userId="8130ac14-9727-4963-a006-512f362f8357" providerId="ADAL" clId="{E02074A5-17D2-48B2-AD8B-A727C48F6B6A}" dt="2024-06-28T09:38:38.661" v="202" actId="20577"/>
          <ac:spMkLst>
            <pc:docMk/>
            <pc:sldMk cId="3846967985" sldId="365"/>
            <ac:spMk id="2" creationId="{EF4FBBD5-563C-05B9-88EF-F4033201AE8A}"/>
          </ac:spMkLst>
        </pc:spChg>
        <pc:spChg chg="mod">
          <ac:chgData name="Piyumika Kithulgoda Gamage" userId="8130ac14-9727-4963-a006-512f362f8357" providerId="ADAL" clId="{E02074A5-17D2-48B2-AD8B-A727C48F6B6A}" dt="2024-06-28T09:38:42.232" v="204" actId="20577"/>
          <ac:spMkLst>
            <pc:docMk/>
            <pc:sldMk cId="3846967985" sldId="365"/>
            <ac:spMk id="3" creationId="{AC5988DD-BCB1-542A-29F0-6C0F2213438E}"/>
          </ac:spMkLst>
        </pc:spChg>
      </pc:sldChg>
      <pc:sldChg chg="modSp add del mod">
        <pc:chgData name="Piyumika Kithulgoda Gamage" userId="8130ac14-9727-4963-a006-512f362f8357" providerId="ADAL" clId="{E02074A5-17D2-48B2-AD8B-A727C48F6B6A}" dt="2024-06-28T10:02:48.250" v="478" actId="47"/>
        <pc:sldMkLst>
          <pc:docMk/>
          <pc:sldMk cId="125200650" sldId="366"/>
        </pc:sldMkLst>
        <pc:spChg chg="mod">
          <ac:chgData name="Piyumika Kithulgoda Gamage" userId="8130ac14-9727-4963-a006-512f362f8357" providerId="ADAL" clId="{E02074A5-17D2-48B2-AD8B-A727C48F6B6A}" dt="2024-06-28T09:38:07.050" v="190" actId="20577"/>
          <ac:spMkLst>
            <pc:docMk/>
            <pc:sldMk cId="125200650" sldId="366"/>
            <ac:spMk id="2" creationId="{EF4FBBD5-563C-05B9-88EF-F4033201AE8A}"/>
          </ac:spMkLst>
        </pc:spChg>
        <pc:spChg chg="mod">
          <ac:chgData name="Piyumika Kithulgoda Gamage" userId="8130ac14-9727-4963-a006-512f362f8357" providerId="ADAL" clId="{E02074A5-17D2-48B2-AD8B-A727C48F6B6A}" dt="2024-06-28T09:37:52.096" v="184" actId="21"/>
          <ac:spMkLst>
            <pc:docMk/>
            <pc:sldMk cId="125200650" sldId="366"/>
            <ac:spMk id="3" creationId="{AC5988DD-BCB1-542A-29F0-6C0F2213438E}"/>
          </ac:spMkLst>
        </pc:spChg>
      </pc:sldChg>
      <pc:sldChg chg="add del">
        <pc:chgData name="Piyumika Kithulgoda Gamage" userId="8130ac14-9727-4963-a006-512f362f8357" providerId="ADAL" clId="{E02074A5-17D2-48B2-AD8B-A727C48F6B6A}" dt="2024-06-28T09:51:46.151" v="404" actId="47"/>
        <pc:sldMkLst>
          <pc:docMk/>
          <pc:sldMk cId="2540540408" sldId="367"/>
        </pc:sldMkLst>
      </pc:sldChg>
      <pc:sldChg chg="modSp add del mod ord">
        <pc:chgData name="Piyumika Kithulgoda Gamage" userId="8130ac14-9727-4963-a006-512f362f8357" providerId="ADAL" clId="{E02074A5-17D2-48B2-AD8B-A727C48F6B6A}" dt="2024-06-28T10:02:36.461" v="452" actId="47"/>
        <pc:sldMkLst>
          <pc:docMk/>
          <pc:sldMk cId="715712138" sldId="368"/>
        </pc:sldMkLst>
        <pc:spChg chg="mod">
          <ac:chgData name="Piyumika Kithulgoda Gamage" userId="8130ac14-9727-4963-a006-512f362f8357" providerId="ADAL" clId="{E02074A5-17D2-48B2-AD8B-A727C48F6B6A}" dt="2024-06-28T09:42:41.016" v="238" actId="14100"/>
          <ac:spMkLst>
            <pc:docMk/>
            <pc:sldMk cId="715712138" sldId="368"/>
            <ac:spMk id="3" creationId="{2BCBD27F-1960-9913-66FE-7965AEA07BB9}"/>
          </ac:spMkLst>
        </pc:spChg>
      </pc:sldChg>
      <pc:sldChg chg="addSp modSp add del mod">
        <pc:chgData name="Piyumika Kithulgoda Gamage" userId="8130ac14-9727-4963-a006-512f362f8357" providerId="ADAL" clId="{E02074A5-17D2-48B2-AD8B-A727C48F6B6A}" dt="2024-06-28T10:02:37.169" v="453" actId="47"/>
        <pc:sldMkLst>
          <pc:docMk/>
          <pc:sldMk cId="2530054538" sldId="369"/>
        </pc:sldMkLst>
        <pc:spChg chg="mod">
          <ac:chgData name="Piyumika Kithulgoda Gamage" userId="8130ac14-9727-4963-a006-512f362f8357" providerId="ADAL" clId="{E02074A5-17D2-48B2-AD8B-A727C48F6B6A}" dt="2024-06-28T09:46:51.575" v="359" actId="20577"/>
          <ac:spMkLst>
            <pc:docMk/>
            <pc:sldMk cId="2530054538" sldId="369"/>
            <ac:spMk id="2" creationId="{FC425DDB-733B-B703-F6E4-9BF1BAB6C8D0}"/>
          </ac:spMkLst>
        </pc:spChg>
        <pc:spChg chg="mod">
          <ac:chgData name="Piyumika Kithulgoda Gamage" userId="8130ac14-9727-4963-a006-512f362f8357" providerId="ADAL" clId="{E02074A5-17D2-48B2-AD8B-A727C48F6B6A}" dt="2024-06-28T09:45:46.010" v="338" actId="113"/>
          <ac:spMkLst>
            <pc:docMk/>
            <pc:sldMk cId="2530054538" sldId="369"/>
            <ac:spMk id="3" creationId="{2BCBD27F-1960-9913-66FE-7965AEA07BB9}"/>
          </ac:spMkLst>
        </pc:spChg>
        <pc:spChg chg="add">
          <ac:chgData name="Piyumika Kithulgoda Gamage" userId="8130ac14-9727-4963-a006-512f362f8357" providerId="ADAL" clId="{E02074A5-17D2-48B2-AD8B-A727C48F6B6A}" dt="2024-06-28T09:42:53.551" v="241"/>
          <ac:spMkLst>
            <pc:docMk/>
            <pc:sldMk cId="2530054538" sldId="369"/>
            <ac:spMk id="4" creationId="{1C0CE394-E07F-4FD0-5835-4A5403395197}"/>
          </ac:spMkLst>
        </pc:spChg>
      </pc:sldChg>
      <pc:sldChg chg="addSp delSp modSp add del">
        <pc:chgData name="Piyumika Kithulgoda Gamage" userId="8130ac14-9727-4963-a006-512f362f8357" providerId="ADAL" clId="{E02074A5-17D2-48B2-AD8B-A727C48F6B6A}" dt="2024-06-28T09:50:47.036" v="396" actId="47"/>
        <pc:sldMkLst>
          <pc:docMk/>
          <pc:sldMk cId="2100203391" sldId="370"/>
        </pc:sldMkLst>
        <pc:spChg chg="del">
          <ac:chgData name="Piyumika Kithulgoda Gamage" userId="8130ac14-9727-4963-a006-512f362f8357" providerId="ADAL" clId="{E02074A5-17D2-48B2-AD8B-A727C48F6B6A}" dt="2024-06-28T09:50:43.153" v="395" actId="478"/>
          <ac:spMkLst>
            <pc:docMk/>
            <pc:sldMk cId="2100203391" sldId="370"/>
            <ac:spMk id="3" creationId="{2BCBD27F-1960-9913-66FE-7965AEA07BB9}"/>
          </ac:spMkLst>
        </pc:spChg>
        <pc:spChg chg="add mod">
          <ac:chgData name="Piyumika Kithulgoda Gamage" userId="8130ac14-9727-4963-a006-512f362f8357" providerId="ADAL" clId="{E02074A5-17D2-48B2-AD8B-A727C48F6B6A}" dt="2024-06-28T09:50:43.153" v="395" actId="478"/>
          <ac:spMkLst>
            <pc:docMk/>
            <pc:sldMk cId="2100203391" sldId="370"/>
            <ac:spMk id="4" creationId="{C9C6DA46-6FDD-3E64-2996-E985EFCF5322}"/>
          </ac:spMkLst>
        </pc:spChg>
      </pc:sldChg>
      <pc:sldChg chg="modSp add del mod">
        <pc:chgData name="Piyumika Kithulgoda Gamage" userId="8130ac14-9727-4963-a006-512f362f8357" providerId="ADAL" clId="{E02074A5-17D2-48B2-AD8B-A727C48F6B6A}" dt="2024-06-28T10:02:37.579" v="455" actId="47"/>
        <pc:sldMkLst>
          <pc:docMk/>
          <pc:sldMk cId="2588840828" sldId="371"/>
        </pc:sldMkLst>
        <pc:spChg chg="mod">
          <ac:chgData name="Piyumika Kithulgoda Gamage" userId="8130ac14-9727-4963-a006-512f362f8357" providerId="ADAL" clId="{E02074A5-17D2-48B2-AD8B-A727C48F6B6A}" dt="2024-06-28T09:50:25.663" v="392" actId="13900"/>
          <ac:spMkLst>
            <pc:docMk/>
            <pc:sldMk cId="2588840828" sldId="371"/>
            <ac:spMk id="3" creationId="{2BCBD27F-1960-9913-66FE-7965AEA07BB9}"/>
          </ac:spMkLst>
        </pc:spChg>
      </pc:sldChg>
      <pc:sldChg chg="modSp add del mod">
        <pc:chgData name="Piyumika Kithulgoda Gamage" userId="8130ac14-9727-4963-a006-512f362f8357" providerId="ADAL" clId="{E02074A5-17D2-48B2-AD8B-A727C48F6B6A}" dt="2024-06-28T10:02:37.772" v="456" actId="47"/>
        <pc:sldMkLst>
          <pc:docMk/>
          <pc:sldMk cId="978458351" sldId="372"/>
        </pc:sldMkLst>
        <pc:spChg chg="mod">
          <ac:chgData name="Piyumika Kithulgoda Gamage" userId="8130ac14-9727-4963-a006-512f362f8357" providerId="ADAL" clId="{E02074A5-17D2-48B2-AD8B-A727C48F6B6A}" dt="2024-06-28T09:50:20.433" v="391" actId="13900"/>
          <ac:spMkLst>
            <pc:docMk/>
            <pc:sldMk cId="978458351" sldId="372"/>
            <ac:spMk id="3" creationId="{2BCBD27F-1960-9913-66FE-7965AEA07BB9}"/>
          </ac:spMkLst>
        </pc:spChg>
      </pc:sldChg>
      <pc:sldChg chg="modSp add del mod">
        <pc:chgData name="Piyumika Kithulgoda Gamage" userId="8130ac14-9727-4963-a006-512f362f8357" providerId="ADAL" clId="{E02074A5-17D2-48B2-AD8B-A727C48F6B6A}" dt="2024-06-28T10:02:37.942" v="457" actId="47"/>
        <pc:sldMkLst>
          <pc:docMk/>
          <pc:sldMk cId="507771977" sldId="373"/>
        </pc:sldMkLst>
        <pc:spChg chg="mod">
          <ac:chgData name="Piyumika Kithulgoda Gamage" userId="8130ac14-9727-4963-a006-512f362f8357" providerId="ADAL" clId="{E02074A5-17D2-48B2-AD8B-A727C48F6B6A}" dt="2024-06-28T09:51:30.623" v="403" actId="113"/>
          <ac:spMkLst>
            <pc:docMk/>
            <pc:sldMk cId="507771977" sldId="373"/>
            <ac:spMk id="3" creationId="{2BCBD27F-1960-9913-66FE-7965AEA07BB9}"/>
          </ac:spMkLst>
        </pc:spChg>
      </pc:sldChg>
      <pc:sldChg chg="modSp add del mod">
        <pc:chgData name="Piyumika Kithulgoda Gamage" userId="8130ac14-9727-4963-a006-512f362f8357" providerId="ADAL" clId="{E02074A5-17D2-48B2-AD8B-A727C48F6B6A}" dt="2024-06-28T10:02:38.431" v="460" actId="47"/>
        <pc:sldMkLst>
          <pc:docMk/>
          <pc:sldMk cId="3753531334" sldId="374"/>
        </pc:sldMkLst>
        <pc:spChg chg="mod">
          <ac:chgData name="Piyumika Kithulgoda Gamage" userId="8130ac14-9727-4963-a006-512f362f8357" providerId="ADAL" clId="{E02074A5-17D2-48B2-AD8B-A727C48F6B6A}" dt="2024-06-28T10:00:16.469" v="447" actId="20577"/>
          <ac:spMkLst>
            <pc:docMk/>
            <pc:sldMk cId="3753531334" sldId="374"/>
            <ac:spMk id="3" creationId="{2BCBD27F-1960-9913-66FE-7965AEA07BB9}"/>
          </ac:spMkLst>
        </pc:spChg>
      </pc:sldChg>
      <pc:sldChg chg="modSp add del mod">
        <pc:chgData name="Piyumika Kithulgoda Gamage" userId="8130ac14-9727-4963-a006-512f362f8357" providerId="ADAL" clId="{E02074A5-17D2-48B2-AD8B-A727C48F6B6A}" dt="2024-06-28T10:02:38.589" v="461" actId="47"/>
        <pc:sldMkLst>
          <pc:docMk/>
          <pc:sldMk cId="1415151808" sldId="375"/>
        </pc:sldMkLst>
        <pc:spChg chg="mod">
          <ac:chgData name="Piyumika Kithulgoda Gamage" userId="8130ac14-9727-4963-a006-512f362f8357" providerId="ADAL" clId="{E02074A5-17D2-48B2-AD8B-A727C48F6B6A}" dt="2024-06-28T10:00:20.176" v="448" actId="20577"/>
          <ac:spMkLst>
            <pc:docMk/>
            <pc:sldMk cId="1415151808" sldId="375"/>
            <ac:spMk id="3" creationId="{2BCBD27F-1960-9913-66FE-7965AEA07BB9}"/>
          </ac:spMkLst>
        </pc:spChg>
      </pc:sldChg>
      <pc:sldChg chg="modSp add del mod">
        <pc:chgData name="Piyumika Kithulgoda Gamage" userId="8130ac14-9727-4963-a006-512f362f8357" providerId="ADAL" clId="{E02074A5-17D2-48B2-AD8B-A727C48F6B6A}" dt="2024-06-28T10:02:38.762" v="462" actId="47"/>
        <pc:sldMkLst>
          <pc:docMk/>
          <pc:sldMk cId="2765521346" sldId="376"/>
        </pc:sldMkLst>
        <pc:spChg chg="mod">
          <ac:chgData name="Piyumika Kithulgoda Gamage" userId="8130ac14-9727-4963-a006-512f362f8357" providerId="ADAL" clId="{E02074A5-17D2-48B2-AD8B-A727C48F6B6A}" dt="2024-06-28T10:00:08.496" v="445" actId="12"/>
          <ac:spMkLst>
            <pc:docMk/>
            <pc:sldMk cId="2765521346" sldId="376"/>
            <ac:spMk id="3" creationId="{2BCBD27F-1960-9913-66FE-7965AEA07BB9}"/>
          </ac:spMkLst>
        </pc:spChg>
      </pc:sldChg>
      <pc:sldChg chg="modSp add del">
        <pc:chgData name="Piyumika Kithulgoda Gamage" userId="8130ac14-9727-4963-a006-512f362f8357" providerId="ADAL" clId="{E02074A5-17D2-48B2-AD8B-A727C48F6B6A}" dt="2024-06-28T10:02:51.434" v="482" actId="47"/>
        <pc:sldMkLst>
          <pc:docMk/>
          <pc:sldMk cId="509061198" sldId="377"/>
        </pc:sldMkLst>
        <pc:spChg chg="mod">
          <ac:chgData name="Piyumika Kithulgoda Gamage" userId="8130ac14-9727-4963-a006-512f362f8357" providerId="ADAL" clId="{E02074A5-17D2-48B2-AD8B-A727C48F6B6A}" dt="2024-06-28T10:02:26.091" v="451" actId="255"/>
          <ac:spMkLst>
            <pc:docMk/>
            <pc:sldMk cId="509061198" sldId="377"/>
            <ac:spMk id="8" creationId="{8053DB01-3AC5-95F3-DB58-6C224EE9D094}"/>
          </ac:spMkLst>
        </pc:spChg>
      </pc:sldChg>
    </pc:docChg>
  </pc:docChgLst>
  <pc:docChgLst>
    <pc:chgData name="Piyumika Kithulgoda Gamage" userId="8130ac14-9727-4963-a006-512f362f8357" providerId="ADAL" clId="{ECF709CB-CDA8-4B5E-85F9-63D9EB829955}"/>
    <pc:docChg chg="undo custSel addSld delSld modSld sldOrd">
      <pc:chgData name="Piyumika Kithulgoda Gamage" userId="8130ac14-9727-4963-a006-512f362f8357" providerId="ADAL" clId="{ECF709CB-CDA8-4B5E-85F9-63D9EB829955}" dt="2024-05-25T23:30:18.261" v="1095" actId="1076"/>
      <pc:docMkLst>
        <pc:docMk/>
      </pc:docMkLst>
      <pc:sldChg chg="del">
        <pc:chgData name="Piyumika Kithulgoda Gamage" userId="8130ac14-9727-4963-a006-512f362f8357" providerId="ADAL" clId="{ECF709CB-CDA8-4B5E-85F9-63D9EB829955}" dt="2024-05-25T21:57:43.996" v="0" actId="47"/>
        <pc:sldMkLst>
          <pc:docMk/>
          <pc:sldMk cId="517909775" sldId="257"/>
        </pc:sldMkLst>
      </pc:sldChg>
      <pc:sldChg chg="del">
        <pc:chgData name="Piyumika Kithulgoda Gamage" userId="8130ac14-9727-4963-a006-512f362f8357" providerId="ADAL" clId="{ECF709CB-CDA8-4B5E-85F9-63D9EB829955}" dt="2024-05-25T21:57:43.996" v="0" actId="47"/>
        <pc:sldMkLst>
          <pc:docMk/>
          <pc:sldMk cId="2189326861" sldId="258"/>
        </pc:sldMkLst>
      </pc:sldChg>
      <pc:sldChg chg="modSp add del mod">
        <pc:chgData name="Piyumika Kithulgoda Gamage" userId="8130ac14-9727-4963-a006-512f362f8357" providerId="ADAL" clId="{ECF709CB-CDA8-4B5E-85F9-63D9EB829955}" dt="2024-05-25T22:33:46.154" v="372" actId="47"/>
        <pc:sldMkLst>
          <pc:docMk/>
          <pc:sldMk cId="2469806717" sldId="259"/>
        </pc:sldMkLst>
        <pc:spChg chg="mod">
          <ac:chgData name="Piyumika Kithulgoda Gamage" userId="8130ac14-9727-4963-a006-512f362f8357" providerId="ADAL" clId="{ECF709CB-CDA8-4B5E-85F9-63D9EB829955}" dt="2024-05-25T22:33:44.128" v="371" actId="21"/>
          <ac:spMkLst>
            <pc:docMk/>
            <pc:sldMk cId="2469806717" sldId="259"/>
            <ac:spMk id="3" creationId="{1315FFF1-43FC-FCFE-BEC0-38B41837CFA3}"/>
          </ac:spMkLst>
        </pc:spChg>
      </pc:sldChg>
      <pc:sldChg chg="del">
        <pc:chgData name="Piyumika Kithulgoda Gamage" userId="8130ac14-9727-4963-a006-512f362f8357" providerId="ADAL" clId="{ECF709CB-CDA8-4B5E-85F9-63D9EB829955}" dt="2024-05-25T21:57:43.996" v="0" actId="47"/>
        <pc:sldMkLst>
          <pc:docMk/>
          <pc:sldMk cId="3971143460" sldId="259"/>
        </pc:sldMkLst>
      </pc:sldChg>
      <pc:sldChg chg="add del ord">
        <pc:chgData name="Piyumika Kithulgoda Gamage" userId="8130ac14-9727-4963-a006-512f362f8357" providerId="ADAL" clId="{ECF709CB-CDA8-4B5E-85F9-63D9EB829955}" dt="2024-05-25T22:37:35.092" v="403" actId="47"/>
        <pc:sldMkLst>
          <pc:docMk/>
          <pc:sldMk cId="372093480" sldId="260"/>
        </pc:sldMkLst>
      </pc:sldChg>
      <pc:sldChg chg="del">
        <pc:chgData name="Piyumika Kithulgoda Gamage" userId="8130ac14-9727-4963-a006-512f362f8357" providerId="ADAL" clId="{ECF709CB-CDA8-4B5E-85F9-63D9EB829955}" dt="2024-05-25T21:57:43.996" v="0" actId="47"/>
        <pc:sldMkLst>
          <pc:docMk/>
          <pc:sldMk cId="1229450736" sldId="260"/>
        </pc:sldMkLst>
      </pc:sldChg>
      <pc:sldChg chg="del">
        <pc:chgData name="Piyumika Kithulgoda Gamage" userId="8130ac14-9727-4963-a006-512f362f8357" providerId="ADAL" clId="{ECF709CB-CDA8-4B5E-85F9-63D9EB829955}" dt="2024-05-25T21:57:43.996" v="0" actId="47"/>
        <pc:sldMkLst>
          <pc:docMk/>
          <pc:sldMk cId="1742980919" sldId="261"/>
        </pc:sldMkLst>
      </pc:sldChg>
      <pc:sldChg chg="modSp add mod">
        <pc:chgData name="Piyumika Kithulgoda Gamage" userId="8130ac14-9727-4963-a006-512f362f8357" providerId="ADAL" clId="{ECF709CB-CDA8-4B5E-85F9-63D9EB829955}" dt="2024-05-25T22:06:19.738" v="183" actId="26606"/>
        <pc:sldMkLst>
          <pc:docMk/>
          <pc:sldMk cId="3565547120" sldId="261"/>
        </pc:sldMkLst>
        <pc:picChg chg="mod">
          <ac:chgData name="Piyumika Kithulgoda Gamage" userId="8130ac14-9727-4963-a006-512f362f8357" providerId="ADAL" clId="{ECF709CB-CDA8-4B5E-85F9-63D9EB829955}" dt="2024-05-25T22:06:19.738" v="183" actId="26606"/>
          <ac:picMkLst>
            <pc:docMk/>
            <pc:sldMk cId="3565547120" sldId="261"/>
            <ac:picMk id="4" creationId="{6A2C21B8-8017-8CE4-CFED-C22700F4D6C5}"/>
          </ac:picMkLst>
        </pc:picChg>
      </pc:sldChg>
      <pc:sldChg chg="modSp mod">
        <pc:chgData name="Piyumika Kithulgoda Gamage" userId="8130ac14-9727-4963-a006-512f362f8357" providerId="ADAL" clId="{ECF709CB-CDA8-4B5E-85F9-63D9EB829955}" dt="2024-05-25T22:37:25.894" v="402" actId="27636"/>
        <pc:sldMkLst>
          <pc:docMk/>
          <pc:sldMk cId="4211995302" sldId="262"/>
        </pc:sldMkLst>
        <pc:spChg chg="mod">
          <ac:chgData name="Piyumika Kithulgoda Gamage" userId="8130ac14-9727-4963-a006-512f362f8357" providerId="ADAL" clId="{ECF709CB-CDA8-4B5E-85F9-63D9EB829955}" dt="2024-05-25T22:37:25.894" v="402" actId="27636"/>
          <ac:spMkLst>
            <pc:docMk/>
            <pc:sldMk cId="4211995302" sldId="262"/>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01:09.348" v="709" actId="208"/>
        <pc:sldMkLst>
          <pc:docMk/>
          <pc:sldMk cId="1880809986" sldId="263"/>
        </pc:sldMkLst>
        <pc:spChg chg="add mod">
          <ac:chgData name="Piyumika Kithulgoda Gamage" userId="8130ac14-9727-4963-a006-512f362f8357" providerId="ADAL" clId="{ECF709CB-CDA8-4B5E-85F9-63D9EB829955}" dt="2024-05-25T23:01:09.348" v="709" actId="208"/>
          <ac:spMkLst>
            <pc:docMk/>
            <pc:sldMk cId="1880809986" sldId="263"/>
            <ac:spMk id="3" creationId="{53BC8E38-6194-80D9-2332-A948056072D1}"/>
          </ac:spMkLst>
        </pc:spChg>
        <pc:spChg chg="add del mod">
          <ac:chgData name="Piyumika Kithulgoda Gamage" userId="8130ac14-9727-4963-a006-512f362f8357" providerId="ADAL" clId="{ECF709CB-CDA8-4B5E-85F9-63D9EB829955}" dt="2024-05-25T23:00:33.895" v="702" actId="26606"/>
          <ac:spMkLst>
            <pc:docMk/>
            <pc:sldMk cId="1880809986" sldId="263"/>
            <ac:spMk id="9" creationId="{0ABBD22C-F647-CC06-3D34-F8E4B9568022}"/>
          </ac:spMkLst>
        </pc:spChg>
        <pc:spChg chg="add del mod">
          <ac:chgData name="Piyumika Kithulgoda Gamage" userId="8130ac14-9727-4963-a006-512f362f8357" providerId="ADAL" clId="{ECF709CB-CDA8-4B5E-85F9-63D9EB829955}" dt="2024-05-25T23:00:33.895" v="702" actId="26606"/>
          <ac:spMkLst>
            <pc:docMk/>
            <pc:sldMk cId="1880809986" sldId="263"/>
            <ac:spMk id="11" creationId="{6238097E-D81A-D6D6-0F37-19E29B9F35EB}"/>
          </ac:spMkLst>
        </pc:spChg>
        <pc:spChg chg="add del mod">
          <ac:chgData name="Piyumika Kithulgoda Gamage" userId="8130ac14-9727-4963-a006-512f362f8357" providerId="ADAL" clId="{ECF709CB-CDA8-4B5E-85F9-63D9EB829955}" dt="2024-05-25T23:00:33.895" v="702" actId="26606"/>
          <ac:spMkLst>
            <pc:docMk/>
            <pc:sldMk cId="1880809986" sldId="263"/>
            <ac:spMk id="13" creationId="{DA9C2115-F605-AB2D-B216-7DE23D6AD426}"/>
          </ac:spMkLst>
        </pc:spChg>
        <pc:spChg chg="add del mod">
          <ac:chgData name="Piyumika Kithulgoda Gamage" userId="8130ac14-9727-4963-a006-512f362f8357" providerId="ADAL" clId="{ECF709CB-CDA8-4B5E-85F9-63D9EB829955}" dt="2024-05-25T23:00:47.706" v="707" actId="478"/>
          <ac:spMkLst>
            <pc:docMk/>
            <pc:sldMk cId="1880809986" sldId="263"/>
            <ac:spMk id="15" creationId="{F4C3003D-0A7F-A91B-58AC-12D0DB3F368F}"/>
          </ac:spMkLst>
        </pc:spChg>
        <pc:picChg chg="mod ord">
          <ac:chgData name="Piyumika Kithulgoda Gamage" userId="8130ac14-9727-4963-a006-512f362f8357" providerId="ADAL" clId="{ECF709CB-CDA8-4B5E-85F9-63D9EB829955}" dt="2024-05-25T23:00:49.578" v="708" actId="1076"/>
          <ac:picMkLst>
            <pc:docMk/>
            <pc:sldMk cId="1880809986" sldId="263"/>
            <ac:picMk id="4" creationId="{03D69250-D0FA-44D7-FA3F-FF04B3F3BDFC}"/>
          </ac:picMkLst>
        </pc:picChg>
      </pc:sldChg>
      <pc:sldChg chg="modSp add del">
        <pc:chgData name="Piyumika Kithulgoda Gamage" userId="8130ac14-9727-4963-a006-512f362f8357" providerId="ADAL" clId="{ECF709CB-CDA8-4B5E-85F9-63D9EB829955}" dt="2024-05-25T22:25:31.577" v="274" actId="47"/>
        <pc:sldMkLst>
          <pc:docMk/>
          <pc:sldMk cId="1342469097" sldId="264"/>
        </pc:sldMkLst>
        <pc:picChg chg="mod">
          <ac:chgData name="Piyumika Kithulgoda Gamage" userId="8130ac14-9727-4963-a006-512f362f8357" providerId="ADAL" clId="{ECF709CB-CDA8-4B5E-85F9-63D9EB829955}" dt="2024-05-25T22:24:04.571" v="269" actId="1076"/>
          <ac:picMkLst>
            <pc:docMk/>
            <pc:sldMk cId="1342469097" sldId="264"/>
            <ac:picMk id="4" creationId="{38294616-D094-A643-B567-E74A195FF07E}"/>
          </ac:picMkLst>
        </pc:picChg>
      </pc:sldChg>
      <pc:sldChg chg="del">
        <pc:chgData name="Piyumika Kithulgoda Gamage" userId="8130ac14-9727-4963-a006-512f362f8357" providerId="ADAL" clId="{ECF709CB-CDA8-4B5E-85F9-63D9EB829955}" dt="2024-05-25T21:57:43.996" v="0" actId="47"/>
        <pc:sldMkLst>
          <pc:docMk/>
          <pc:sldMk cId="2964811970" sldId="265"/>
        </pc:sldMkLst>
      </pc:sldChg>
      <pc:sldChg chg="addSp modSp add mod modClrScheme chgLayout">
        <pc:chgData name="Piyumika Kithulgoda Gamage" userId="8130ac14-9727-4963-a006-512f362f8357" providerId="ADAL" clId="{ECF709CB-CDA8-4B5E-85F9-63D9EB829955}" dt="2024-05-25T23:16:24.600" v="858" actId="20577"/>
        <pc:sldMkLst>
          <pc:docMk/>
          <pc:sldMk cId="3439730729" sldId="265"/>
        </pc:sldMkLst>
        <pc:spChg chg="add mod">
          <ac:chgData name="Piyumika Kithulgoda Gamage" userId="8130ac14-9727-4963-a006-512f362f8357" providerId="ADAL" clId="{ECF709CB-CDA8-4B5E-85F9-63D9EB829955}" dt="2024-05-25T22:33:16.630" v="367" actId="26606"/>
          <ac:spMkLst>
            <pc:docMk/>
            <pc:sldMk cId="3439730729" sldId="265"/>
            <ac:spMk id="3" creationId="{C19DCE8A-D468-CFBE-FEEC-A955E4446F91}"/>
          </ac:spMkLst>
        </pc:spChg>
        <pc:spChg chg="add mod">
          <ac:chgData name="Piyumika Kithulgoda Gamage" userId="8130ac14-9727-4963-a006-512f362f8357" providerId="ADAL" clId="{ECF709CB-CDA8-4B5E-85F9-63D9EB829955}" dt="2024-05-25T23:16:24.600" v="858" actId="20577"/>
          <ac:spMkLst>
            <pc:docMk/>
            <pc:sldMk cId="3439730729" sldId="265"/>
            <ac:spMk id="9" creationId="{776A4D96-2B47-7183-9E68-4EB13498C764}"/>
          </ac:spMkLst>
        </pc:spChg>
        <pc:picChg chg="mod">
          <ac:chgData name="Piyumika Kithulgoda Gamage" userId="8130ac14-9727-4963-a006-512f362f8357" providerId="ADAL" clId="{ECF709CB-CDA8-4B5E-85F9-63D9EB829955}" dt="2024-05-25T22:33:16.630" v="367" actId="26606"/>
          <ac:picMkLst>
            <pc:docMk/>
            <pc:sldMk cId="3439730729" sldId="265"/>
            <ac:picMk id="4" creationId="{3F4359AD-EDBC-EC4A-D955-F03C5081DC90}"/>
          </ac:picMkLst>
        </pc:picChg>
      </pc:sldChg>
      <pc:sldChg chg="del">
        <pc:chgData name="Piyumika Kithulgoda Gamage" userId="8130ac14-9727-4963-a006-512f362f8357" providerId="ADAL" clId="{ECF709CB-CDA8-4B5E-85F9-63D9EB829955}" dt="2024-05-25T21:57:43.996" v="0" actId="47"/>
        <pc:sldMkLst>
          <pc:docMk/>
          <pc:sldMk cId="3392241887" sldId="266"/>
        </pc:sldMkLst>
      </pc:sldChg>
      <pc:sldChg chg="del">
        <pc:chgData name="Piyumika Kithulgoda Gamage" userId="8130ac14-9727-4963-a006-512f362f8357" providerId="ADAL" clId="{ECF709CB-CDA8-4B5E-85F9-63D9EB829955}" dt="2024-05-25T21:57:43.996" v="0" actId="47"/>
        <pc:sldMkLst>
          <pc:docMk/>
          <pc:sldMk cId="511000915" sldId="267"/>
        </pc:sldMkLst>
      </pc:sldChg>
      <pc:sldChg chg="del">
        <pc:chgData name="Piyumika Kithulgoda Gamage" userId="8130ac14-9727-4963-a006-512f362f8357" providerId="ADAL" clId="{ECF709CB-CDA8-4B5E-85F9-63D9EB829955}" dt="2024-05-25T21:57:43.996" v="0" actId="47"/>
        <pc:sldMkLst>
          <pc:docMk/>
          <pc:sldMk cId="722754073" sldId="269"/>
        </pc:sldMkLst>
      </pc:sldChg>
      <pc:sldChg chg="del">
        <pc:chgData name="Piyumika Kithulgoda Gamage" userId="8130ac14-9727-4963-a006-512f362f8357" providerId="ADAL" clId="{ECF709CB-CDA8-4B5E-85F9-63D9EB829955}" dt="2024-05-25T21:57:43.996" v="0" actId="47"/>
        <pc:sldMkLst>
          <pc:docMk/>
          <pc:sldMk cId="3051524116" sldId="270"/>
        </pc:sldMkLst>
      </pc:sldChg>
      <pc:sldChg chg="del">
        <pc:chgData name="Piyumika Kithulgoda Gamage" userId="8130ac14-9727-4963-a006-512f362f8357" providerId="ADAL" clId="{ECF709CB-CDA8-4B5E-85F9-63D9EB829955}" dt="2024-05-25T23:17:04.023" v="861" actId="47"/>
        <pc:sldMkLst>
          <pc:docMk/>
          <pc:sldMk cId="0" sldId="277"/>
        </pc:sldMkLst>
      </pc:sldChg>
      <pc:sldChg chg="del">
        <pc:chgData name="Piyumika Kithulgoda Gamage" userId="8130ac14-9727-4963-a006-512f362f8357" providerId="ADAL" clId="{ECF709CB-CDA8-4B5E-85F9-63D9EB829955}" dt="2024-05-25T21:57:43.996" v="0" actId="47"/>
        <pc:sldMkLst>
          <pc:docMk/>
          <pc:sldMk cId="248311886" sldId="281"/>
        </pc:sldMkLst>
      </pc:sldChg>
      <pc:sldChg chg="del">
        <pc:chgData name="Piyumika Kithulgoda Gamage" userId="8130ac14-9727-4963-a006-512f362f8357" providerId="ADAL" clId="{ECF709CB-CDA8-4B5E-85F9-63D9EB829955}" dt="2024-05-25T21:57:43.996" v="0" actId="47"/>
        <pc:sldMkLst>
          <pc:docMk/>
          <pc:sldMk cId="1846535011" sldId="283"/>
        </pc:sldMkLst>
      </pc:sldChg>
      <pc:sldChg chg="del">
        <pc:chgData name="Piyumika Kithulgoda Gamage" userId="8130ac14-9727-4963-a006-512f362f8357" providerId="ADAL" clId="{ECF709CB-CDA8-4B5E-85F9-63D9EB829955}" dt="2024-05-25T21:57:43.996" v="0" actId="47"/>
        <pc:sldMkLst>
          <pc:docMk/>
          <pc:sldMk cId="51292185" sldId="284"/>
        </pc:sldMkLst>
      </pc:sldChg>
      <pc:sldChg chg="del">
        <pc:chgData name="Piyumika Kithulgoda Gamage" userId="8130ac14-9727-4963-a006-512f362f8357" providerId="ADAL" clId="{ECF709CB-CDA8-4B5E-85F9-63D9EB829955}" dt="2024-05-25T21:57:43.996" v="0" actId="47"/>
        <pc:sldMkLst>
          <pc:docMk/>
          <pc:sldMk cId="4208276109" sldId="285"/>
        </pc:sldMkLst>
      </pc:sldChg>
      <pc:sldChg chg="addSp delSp modSp add mod modClrScheme chgLayout">
        <pc:chgData name="Piyumika Kithulgoda Gamage" userId="8130ac14-9727-4963-a006-512f362f8357" providerId="ADAL" clId="{ECF709CB-CDA8-4B5E-85F9-63D9EB829955}" dt="2024-05-25T23:24:53.798" v="1030" actId="6549"/>
        <pc:sldMkLst>
          <pc:docMk/>
          <pc:sldMk cId="405175230" sldId="287"/>
        </pc:sldMkLst>
        <pc:spChg chg="add del mod">
          <ac:chgData name="Piyumika Kithulgoda Gamage" userId="8130ac14-9727-4963-a006-512f362f8357" providerId="ADAL" clId="{ECF709CB-CDA8-4B5E-85F9-63D9EB829955}" dt="2024-05-25T22:25:47.171" v="278" actId="26606"/>
          <ac:spMkLst>
            <pc:docMk/>
            <pc:sldMk cId="405175230" sldId="287"/>
            <ac:spMk id="2" creationId="{C5DCF802-A6EA-B115-1C0F-0FF5969A4A1F}"/>
          </ac:spMkLst>
        </pc:spChg>
        <pc:spChg chg="del mod">
          <ac:chgData name="Piyumika Kithulgoda Gamage" userId="8130ac14-9727-4963-a006-512f362f8357" providerId="ADAL" clId="{ECF709CB-CDA8-4B5E-85F9-63D9EB829955}" dt="2024-05-25T22:25:42.153" v="276" actId="478"/>
          <ac:spMkLst>
            <pc:docMk/>
            <pc:sldMk cId="405175230" sldId="287"/>
            <ac:spMk id="4" creationId="{BB1B243D-D1FA-AFB4-A51C-E6FCCCAE4FD0}"/>
          </ac:spMkLst>
        </pc:spChg>
        <pc:spChg chg="add mod">
          <ac:chgData name="Piyumika Kithulgoda Gamage" userId="8130ac14-9727-4963-a006-512f362f8357" providerId="ADAL" clId="{ECF709CB-CDA8-4B5E-85F9-63D9EB829955}" dt="2024-05-25T23:24:53.798" v="1030" actId="6549"/>
          <ac:spMkLst>
            <pc:docMk/>
            <pc:sldMk cId="405175230" sldId="287"/>
            <ac:spMk id="5" creationId="{5F9CA8A8-6489-A5DA-F1C1-04C68699768A}"/>
          </ac:spMkLst>
        </pc:spChg>
        <pc:spChg chg="add mod">
          <ac:chgData name="Piyumika Kithulgoda Gamage" userId="8130ac14-9727-4963-a006-512f362f8357" providerId="ADAL" clId="{ECF709CB-CDA8-4B5E-85F9-63D9EB829955}" dt="2024-05-25T23:14:42.690" v="845" actId="120"/>
          <ac:spMkLst>
            <pc:docMk/>
            <pc:sldMk cId="405175230" sldId="287"/>
            <ac:spMk id="10" creationId="{85854DF5-BF0F-B918-58E8-ED25A948035A}"/>
          </ac:spMkLst>
        </pc:spChg>
        <pc:spChg chg="add del mod">
          <ac:chgData name="Piyumika Kithulgoda Gamage" userId="8130ac14-9727-4963-a006-512f362f8357" providerId="ADAL" clId="{ECF709CB-CDA8-4B5E-85F9-63D9EB829955}" dt="2024-05-25T22:25:50.276" v="279" actId="478"/>
          <ac:spMkLst>
            <pc:docMk/>
            <pc:sldMk cId="405175230" sldId="287"/>
            <ac:spMk id="12" creationId="{A96FAF47-4426-2159-F2D8-F9C9EF348BF8}"/>
          </ac:spMkLst>
        </pc:spChg>
      </pc:sldChg>
      <pc:sldChg chg="addSp delSp modSp add mod modClrScheme chgLayout">
        <pc:chgData name="Piyumika Kithulgoda Gamage" userId="8130ac14-9727-4963-a006-512f362f8357" providerId="ADAL" clId="{ECF709CB-CDA8-4B5E-85F9-63D9EB829955}" dt="2024-05-25T23:18:30.421" v="926" actId="20577"/>
        <pc:sldMkLst>
          <pc:docMk/>
          <pc:sldMk cId="2446182327" sldId="288"/>
        </pc:sldMkLst>
        <pc:spChg chg="add del mod">
          <ac:chgData name="Piyumika Kithulgoda Gamage" userId="8130ac14-9727-4963-a006-512f362f8357" providerId="ADAL" clId="{ECF709CB-CDA8-4B5E-85F9-63D9EB829955}" dt="2024-05-25T22:00:57.698" v="42" actId="26606"/>
          <ac:spMkLst>
            <pc:docMk/>
            <pc:sldMk cId="2446182327" sldId="288"/>
            <ac:spMk id="2" creationId="{B9CBB1E1-2833-3BA9-40D6-060EF3892E38}"/>
          </ac:spMkLst>
        </pc:spChg>
        <pc:spChg chg="del mod">
          <ac:chgData name="Piyumika Kithulgoda Gamage" userId="8130ac14-9727-4963-a006-512f362f8357" providerId="ADAL" clId="{ECF709CB-CDA8-4B5E-85F9-63D9EB829955}" dt="2024-05-25T22:00:47.870" v="40" actId="478"/>
          <ac:spMkLst>
            <pc:docMk/>
            <pc:sldMk cId="2446182327" sldId="288"/>
            <ac:spMk id="3" creationId="{1315FFF1-43FC-FCFE-BEC0-38B41837CFA3}"/>
          </ac:spMkLst>
        </pc:spChg>
        <pc:spChg chg="add mod">
          <ac:chgData name="Piyumika Kithulgoda Gamage" userId="8130ac14-9727-4963-a006-512f362f8357" providerId="ADAL" clId="{ECF709CB-CDA8-4B5E-85F9-63D9EB829955}" dt="2024-05-25T23:18:30.421" v="926" actId="20577"/>
          <ac:spMkLst>
            <pc:docMk/>
            <pc:sldMk cId="2446182327" sldId="288"/>
            <ac:spMk id="5" creationId="{1F0E7F22-1CEF-F2E4-A674-80121FAE9633}"/>
          </ac:spMkLst>
        </pc:spChg>
        <pc:spChg chg="add mod">
          <ac:chgData name="Piyumika Kithulgoda Gamage" userId="8130ac14-9727-4963-a006-512f362f8357" providerId="ADAL" clId="{ECF709CB-CDA8-4B5E-85F9-63D9EB829955}" dt="2024-05-25T22:42:39.802" v="456" actId="120"/>
          <ac:spMkLst>
            <pc:docMk/>
            <pc:sldMk cId="2446182327" sldId="288"/>
            <ac:spMk id="10" creationId="{41B4608D-8033-3A89-4163-B324814637EF}"/>
          </ac:spMkLst>
        </pc:spChg>
        <pc:spChg chg="add del mod">
          <ac:chgData name="Piyumika Kithulgoda Gamage" userId="8130ac14-9727-4963-a006-512f362f8357" providerId="ADAL" clId="{ECF709CB-CDA8-4B5E-85F9-63D9EB829955}" dt="2024-05-25T22:01:01.273" v="43" actId="478"/>
          <ac:spMkLst>
            <pc:docMk/>
            <pc:sldMk cId="2446182327" sldId="288"/>
            <ac:spMk id="12" creationId="{F39787D5-C8E7-A141-0E4C-193FDF810541}"/>
          </ac:spMkLst>
        </pc:spChg>
      </pc:sldChg>
      <pc:sldChg chg="del">
        <pc:chgData name="Piyumika Kithulgoda Gamage" userId="8130ac14-9727-4963-a006-512f362f8357" providerId="ADAL" clId="{ECF709CB-CDA8-4B5E-85F9-63D9EB829955}" dt="2024-05-25T21:57:43.996" v="0" actId="47"/>
        <pc:sldMkLst>
          <pc:docMk/>
          <pc:sldMk cId="3243072164" sldId="288"/>
        </pc:sldMkLst>
      </pc:sldChg>
      <pc:sldChg chg="del">
        <pc:chgData name="Piyumika Kithulgoda Gamage" userId="8130ac14-9727-4963-a006-512f362f8357" providerId="ADAL" clId="{ECF709CB-CDA8-4B5E-85F9-63D9EB829955}" dt="2024-05-25T21:57:43.996" v="0" actId="47"/>
        <pc:sldMkLst>
          <pc:docMk/>
          <pc:sldMk cId="2779259505" sldId="289"/>
        </pc:sldMkLst>
      </pc:sldChg>
      <pc:sldChg chg="addSp delSp modSp add mod modClrScheme chgLayout">
        <pc:chgData name="Piyumika Kithulgoda Gamage" userId="8130ac14-9727-4963-a006-512f362f8357" providerId="ADAL" clId="{ECF709CB-CDA8-4B5E-85F9-63D9EB829955}" dt="2024-05-25T23:19:00.234" v="955" actId="20577"/>
        <pc:sldMkLst>
          <pc:docMk/>
          <pc:sldMk cId="3616352126" sldId="289"/>
        </pc:sldMkLst>
        <pc:spChg chg="mod ord">
          <ac:chgData name="Piyumika Kithulgoda Gamage" userId="8130ac14-9727-4963-a006-512f362f8357" providerId="ADAL" clId="{ECF709CB-CDA8-4B5E-85F9-63D9EB829955}" dt="2024-05-25T23:19:00.234" v="955" actId="20577"/>
          <ac:spMkLst>
            <pc:docMk/>
            <pc:sldMk cId="3616352126" sldId="289"/>
            <ac:spMk id="3" creationId="{1315FFF1-43FC-FCFE-BEC0-38B41837CFA3}"/>
          </ac:spMkLst>
        </pc:spChg>
        <pc:spChg chg="add del mod">
          <ac:chgData name="Piyumika Kithulgoda Gamage" userId="8130ac14-9727-4963-a006-512f362f8357" providerId="ADAL" clId="{ECF709CB-CDA8-4B5E-85F9-63D9EB829955}" dt="2024-05-25T22:35:34.109" v="389" actId="26606"/>
          <ac:spMkLst>
            <pc:docMk/>
            <pc:sldMk cId="3616352126" sldId="289"/>
            <ac:spMk id="8" creationId="{BA47FA25-CBBC-5ABC-74A2-CCE4155028DF}"/>
          </ac:spMkLst>
        </pc:spChg>
        <pc:spChg chg="add mod">
          <ac:chgData name="Piyumika Kithulgoda Gamage" userId="8130ac14-9727-4963-a006-512f362f8357" providerId="ADAL" clId="{ECF709CB-CDA8-4B5E-85F9-63D9EB829955}" dt="2024-05-25T22:39:52.809" v="432" actId="26606"/>
          <ac:spMkLst>
            <pc:docMk/>
            <pc:sldMk cId="3616352126" sldId="289"/>
            <ac:spMk id="13" creationId="{76C36EA5-70D3-055A-0222-FD454043EB22}"/>
          </ac:spMkLst>
        </pc:spChg>
        <pc:picChg chg="add mod ord">
          <ac:chgData name="Piyumika Kithulgoda Gamage" userId="8130ac14-9727-4963-a006-512f362f8357" providerId="ADAL" clId="{ECF709CB-CDA8-4B5E-85F9-63D9EB829955}" dt="2024-05-25T22:39:52.809" v="432" actId="26606"/>
          <ac:picMkLst>
            <pc:docMk/>
            <pc:sldMk cId="3616352126" sldId="289"/>
            <ac:picMk id="2" creationId="{CCFEE4D3-AF28-4C16-D741-CD5B73EE93CD}"/>
          </ac:picMkLst>
        </pc:picChg>
      </pc:sldChg>
      <pc:sldChg chg="del">
        <pc:chgData name="Piyumika Kithulgoda Gamage" userId="8130ac14-9727-4963-a006-512f362f8357" providerId="ADAL" clId="{ECF709CB-CDA8-4B5E-85F9-63D9EB829955}" dt="2024-05-25T21:57:43.996" v="0" actId="47"/>
        <pc:sldMkLst>
          <pc:docMk/>
          <pc:sldMk cId="1767512393" sldId="290"/>
        </pc:sldMkLst>
      </pc:sldChg>
      <pc:sldChg chg="del">
        <pc:chgData name="Piyumika Kithulgoda Gamage" userId="8130ac14-9727-4963-a006-512f362f8357" providerId="ADAL" clId="{ECF709CB-CDA8-4B5E-85F9-63D9EB829955}" dt="2024-05-25T21:57:43.996" v="0" actId="47"/>
        <pc:sldMkLst>
          <pc:docMk/>
          <pc:sldMk cId="2926603474" sldId="291"/>
        </pc:sldMkLst>
      </pc:sldChg>
      <pc:sldChg chg="addSp delSp modSp add mod modClrScheme chgLayout">
        <pc:chgData name="Piyumika Kithulgoda Gamage" userId="8130ac14-9727-4963-a006-512f362f8357" providerId="ADAL" clId="{ECF709CB-CDA8-4B5E-85F9-63D9EB829955}" dt="2024-05-25T22:51:40.572" v="603" actId="113"/>
        <pc:sldMkLst>
          <pc:docMk/>
          <pc:sldMk cId="1938197706" sldId="292"/>
        </pc:sldMkLst>
        <pc:spChg chg="add del mod">
          <ac:chgData name="Piyumika Kithulgoda Gamage" userId="8130ac14-9727-4963-a006-512f362f8357" providerId="ADAL" clId="{ECF709CB-CDA8-4B5E-85F9-63D9EB829955}" dt="2024-05-25T22:05:01.801" v="148" actId="26606"/>
          <ac:spMkLst>
            <pc:docMk/>
            <pc:sldMk cId="1938197706" sldId="292"/>
            <ac:spMk id="2" creationId="{6D044318-8101-56E0-03B0-C0A035AB0643}"/>
          </ac:spMkLst>
        </pc:spChg>
        <pc:spChg chg="del mod">
          <ac:chgData name="Piyumika Kithulgoda Gamage" userId="8130ac14-9727-4963-a006-512f362f8357" providerId="ADAL" clId="{ECF709CB-CDA8-4B5E-85F9-63D9EB829955}" dt="2024-05-25T22:04:58.082" v="146" actId="478"/>
          <ac:spMkLst>
            <pc:docMk/>
            <pc:sldMk cId="1938197706" sldId="292"/>
            <ac:spMk id="3" creationId="{1315FFF1-43FC-FCFE-BEC0-38B41837CFA3}"/>
          </ac:spMkLst>
        </pc:spChg>
        <pc:spChg chg="add mod">
          <ac:chgData name="Piyumika Kithulgoda Gamage" userId="8130ac14-9727-4963-a006-512f362f8357" providerId="ADAL" clId="{ECF709CB-CDA8-4B5E-85F9-63D9EB829955}" dt="2024-05-25T22:51:40.572" v="603" actId="113"/>
          <ac:spMkLst>
            <pc:docMk/>
            <pc:sldMk cId="1938197706" sldId="292"/>
            <ac:spMk id="5" creationId="{2AACACDE-4FEE-359D-16D2-65141C297AB1}"/>
          </ac:spMkLst>
        </pc:spChg>
        <pc:spChg chg="add mod">
          <ac:chgData name="Piyumika Kithulgoda Gamage" userId="8130ac14-9727-4963-a006-512f362f8357" providerId="ADAL" clId="{ECF709CB-CDA8-4B5E-85F9-63D9EB829955}" dt="2024-05-25T22:51:21.761" v="597" actId="20577"/>
          <ac:spMkLst>
            <pc:docMk/>
            <pc:sldMk cId="1938197706" sldId="292"/>
            <ac:spMk id="10" creationId="{462A4F1C-789A-EB9E-D359-2517DB4F2424}"/>
          </ac:spMkLst>
        </pc:spChg>
        <pc:spChg chg="add del mod">
          <ac:chgData name="Piyumika Kithulgoda Gamage" userId="8130ac14-9727-4963-a006-512f362f8357" providerId="ADAL" clId="{ECF709CB-CDA8-4B5E-85F9-63D9EB829955}" dt="2024-05-25T22:05:04.781" v="149" actId="478"/>
          <ac:spMkLst>
            <pc:docMk/>
            <pc:sldMk cId="1938197706" sldId="292"/>
            <ac:spMk id="12" creationId="{53B05B64-BF0E-2151-FE3E-C84EB37AF862}"/>
          </ac:spMkLst>
        </pc:spChg>
      </pc:sldChg>
      <pc:sldChg chg="addSp delSp modSp add mod modClrScheme chgLayout">
        <pc:chgData name="Piyumika Kithulgoda Gamage" userId="8130ac14-9727-4963-a006-512f362f8357" providerId="ADAL" clId="{ECF709CB-CDA8-4B5E-85F9-63D9EB829955}" dt="2024-05-25T22:55:41.597" v="652" actId="120"/>
        <pc:sldMkLst>
          <pc:docMk/>
          <pc:sldMk cId="2150623038" sldId="293"/>
        </pc:sldMkLst>
        <pc:spChg chg="add del mod">
          <ac:chgData name="Piyumika Kithulgoda Gamage" userId="8130ac14-9727-4963-a006-512f362f8357" providerId="ADAL" clId="{ECF709CB-CDA8-4B5E-85F9-63D9EB829955}" dt="2024-05-25T22:05:58.481" v="175" actId="26606"/>
          <ac:spMkLst>
            <pc:docMk/>
            <pc:sldMk cId="2150623038" sldId="293"/>
            <ac:spMk id="2" creationId="{324E943D-D99C-6A64-44D7-E3862936C221}"/>
          </ac:spMkLst>
        </pc:spChg>
        <pc:spChg chg="del mod">
          <ac:chgData name="Piyumika Kithulgoda Gamage" userId="8130ac14-9727-4963-a006-512f362f8357" providerId="ADAL" clId="{ECF709CB-CDA8-4B5E-85F9-63D9EB829955}" dt="2024-05-25T22:05:52.844" v="173" actId="478"/>
          <ac:spMkLst>
            <pc:docMk/>
            <pc:sldMk cId="2150623038" sldId="293"/>
            <ac:spMk id="3" creationId="{1315FFF1-43FC-FCFE-BEC0-38B41837CFA3}"/>
          </ac:spMkLst>
        </pc:spChg>
        <pc:spChg chg="add mod">
          <ac:chgData name="Piyumika Kithulgoda Gamage" userId="8130ac14-9727-4963-a006-512f362f8357" providerId="ADAL" clId="{ECF709CB-CDA8-4B5E-85F9-63D9EB829955}" dt="2024-05-25T22:52:51.096" v="616" actId="15"/>
          <ac:spMkLst>
            <pc:docMk/>
            <pc:sldMk cId="2150623038" sldId="293"/>
            <ac:spMk id="5" creationId="{7B3A5FB7-544E-4B3B-0C79-BF9E5DC41F0D}"/>
          </ac:spMkLst>
        </pc:spChg>
        <pc:spChg chg="add mod">
          <ac:chgData name="Piyumika Kithulgoda Gamage" userId="8130ac14-9727-4963-a006-512f362f8357" providerId="ADAL" clId="{ECF709CB-CDA8-4B5E-85F9-63D9EB829955}" dt="2024-05-25T22:55:41.597" v="652" actId="120"/>
          <ac:spMkLst>
            <pc:docMk/>
            <pc:sldMk cId="2150623038" sldId="293"/>
            <ac:spMk id="10" creationId="{926DC536-5554-C478-2621-A5EF04371FD8}"/>
          </ac:spMkLst>
        </pc:spChg>
        <pc:spChg chg="add del mod">
          <ac:chgData name="Piyumika Kithulgoda Gamage" userId="8130ac14-9727-4963-a006-512f362f8357" providerId="ADAL" clId="{ECF709CB-CDA8-4B5E-85F9-63D9EB829955}" dt="2024-05-25T22:06:06.938" v="179" actId="478"/>
          <ac:spMkLst>
            <pc:docMk/>
            <pc:sldMk cId="2150623038" sldId="293"/>
            <ac:spMk id="12" creationId="{548FCFF1-C273-4E38-0313-8949A194E536}"/>
          </ac:spMkLst>
        </pc:spChg>
      </pc:sldChg>
      <pc:sldChg chg="del">
        <pc:chgData name="Piyumika Kithulgoda Gamage" userId="8130ac14-9727-4963-a006-512f362f8357" providerId="ADAL" clId="{ECF709CB-CDA8-4B5E-85F9-63D9EB829955}" dt="2024-05-25T21:57:43.996" v="0" actId="47"/>
        <pc:sldMkLst>
          <pc:docMk/>
          <pc:sldMk cId="3237120434" sldId="294"/>
        </pc:sldMkLst>
      </pc:sldChg>
      <pc:sldChg chg="del">
        <pc:chgData name="Piyumika Kithulgoda Gamage" userId="8130ac14-9727-4963-a006-512f362f8357" providerId="ADAL" clId="{ECF709CB-CDA8-4B5E-85F9-63D9EB829955}" dt="2024-05-25T21:57:43.996" v="0" actId="47"/>
        <pc:sldMkLst>
          <pc:docMk/>
          <pc:sldMk cId="4063864537" sldId="297"/>
        </pc:sldMkLst>
      </pc:sldChg>
      <pc:sldChg chg="del">
        <pc:chgData name="Piyumika Kithulgoda Gamage" userId="8130ac14-9727-4963-a006-512f362f8357" providerId="ADAL" clId="{ECF709CB-CDA8-4B5E-85F9-63D9EB829955}" dt="2024-05-25T21:57:43.996" v="0" actId="47"/>
        <pc:sldMkLst>
          <pc:docMk/>
          <pc:sldMk cId="745738017" sldId="298"/>
        </pc:sldMkLst>
      </pc:sldChg>
      <pc:sldChg chg="addSp delSp modSp add del mod modClrScheme chgLayout">
        <pc:chgData name="Piyumika Kithulgoda Gamage" userId="8130ac14-9727-4963-a006-512f362f8357" providerId="ADAL" clId="{ECF709CB-CDA8-4B5E-85F9-63D9EB829955}" dt="2024-05-25T22:02:43.546" v="73" actId="47"/>
        <pc:sldMkLst>
          <pc:docMk/>
          <pc:sldMk cId="4090041829" sldId="298"/>
        </pc:sldMkLst>
        <pc:spChg chg="add del mod">
          <ac:chgData name="Piyumika Kithulgoda Gamage" userId="8130ac14-9727-4963-a006-512f362f8357" providerId="ADAL" clId="{ECF709CB-CDA8-4B5E-85F9-63D9EB829955}" dt="2024-05-25T22:01:26.715" v="53" actId="26606"/>
          <ac:spMkLst>
            <pc:docMk/>
            <pc:sldMk cId="4090041829" sldId="298"/>
            <ac:spMk id="2" creationId="{E6BA26B2-3A4F-323C-E1DC-EA0AEA11CEB5}"/>
          </ac:spMkLst>
        </pc:spChg>
        <pc:spChg chg="del mod">
          <ac:chgData name="Piyumika Kithulgoda Gamage" userId="8130ac14-9727-4963-a006-512f362f8357" providerId="ADAL" clId="{ECF709CB-CDA8-4B5E-85F9-63D9EB829955}" dt="2024-05-25T22:01:22.541" v="51" actId="478"/>
          <ac:spMkLst>
            <pc:docMk/>
            <pc:sldMk cId="4090041829" sldId="298"/>
            <ac:spMk id="3" creationId="{1315FFF1-43FC-FCFE-BEC0-38B41837CFA3}"/>
          </ac:spMkLst>
        </pc:spChg>
        <pc:spChg chg="add mod">
          <ac:chgData name="Piyumika Kithulgoda Gamage" userId="8130ac14-9727-4963-a006-512f362f8357" providerId="ADAL" clId="{ECF709CB-CDA8-4B5E-85F9-63D9EB829955}" dt="2024-05-25T22:01:41.643" v="56" actId="21"/>
          <ac:spMkLst>
            <pc:docMk/>
            <pc:sldMk cId="4090041829" sldId="298"/>
            <ac:spMk id="5" creationId="{32065CB8-04B7-FEEC-3ACB-10AEFE102CBA}"/>
          </ac:spMkLst>
        </pc:spChg>
        <pc:spChg chg="add mod">
          <ac:chgData name="Piyumika Kithulgoda Gamage" userId="8130ac14-9727-4963-a006-512f362f8357" providerId="ADAL" clId="{ECF709CB-CDA8-4B5E-85F9-63D9EB829955}" dt="2024-05-25T22:01:26.715" v="53" actId="26606"/>
          <ac:spMkLst>
            <pc:docMk/>
            <pc:sldMk cId="4090041829" sldId="298"/>
            <ac:spMk id="10" creationId="{9FC25640-D10C-3EB0-9E71-C13C9AA35EFB}"/>
          </ac:spMkLst>
        </pc:spChg>
        <pc:spChg chg="add del mod">
          <ac:chgData name="Piyumika Kithulgoda Gamage" userId="8130ac14-9727-4963-a006-512f362f8357" providerId="ADAL" clId="{ECF709CB-CDA8-4B5E-85F9-63D9EB829955}" dt="2024-05-25T22:01:31.234" v="54" actId="478"/>
          <ac:spMkLst>
            <pc:docMk/>
            <pc:sldMk cId="4090041829" sldId="298"/>
            <ac:spMk id="12" creationId="{152AD6E9-116B-433C-7DB3-5183435CD768}"/>
          </ac:spMkLst>
        </pc:spChg>
      </pc:sldChg>
      <pc:sldChg chg="modSp ord">
        <pc:chgData name="Piyumika Kithulgoda Gamage" userId="8130ac14-9727-4963-a006-512f362f8357" providerId="ADAL" clId="{ECF709CB-CDA8-4B5E-85F9-63D9EB829955}" dt="2024-05-25T22:34:22.880" v="376" actId="255"/>
        <pc:sldMkLst>
          <pc:docMk/>
          <pc:sldMk cId="3155095531" sldId="299"/>
        </pc:sldMkLst>
        <pc:graphicFrameChg chg="mod">
          <ac:chgData name="Piyumika Kithulgoda Gamage" userId="8130ac14-9727-4963-a006-512f362f8357" providerId="ADAL" clId="{ECF709CB-CDA8-4B5E-85F9-63D9EB829955}" dt="2024-05-25T22:34:22.880" v="376" actId="255"/>
          <ac:graphicFrameMkLst>
            <pc:docMk/>
            <pc:sldMk cId="3155095531" sldId="299"/>
            <ac:graphicFrameMk id="2" creationId="{E2412D52-F901-0180-9469-10B97E7886EE}"/>
          </ac:graphicFrameMkLst>
        </pc:graphicFrameChg>
      </pc:sldChg>
      <pc:sldChg chg="addSp modSp add mod modClrScheme chgLayout">
        <pc:chgData name="Piyumika Kithulgoda Gamage" userId="8130ac14-9727-4963-a006-512f362f8357" providerId="ADAL" clId="{ECF709CB-CDA8-4B5E-85F9-63D9EB829955}" dt="2024-05-25T23:19:26.183" v="960" actId="20577"/>
        <pc:sldMkLst>
          <pc:docMk/>
          <pc:sldMk cId="1546590388" sldId="300"/>
        </pc:sldMkLst>
        <pc:spChg chg="mod">
          <ac:chgData name="Piyumika Kithulgoda Gamage" userId="8130ac14-9727-4963-a006-512f362f8357" providerId="ADAL" clId="{ECF709CB-CDA8-4B5E-85F9-63D9EB829955}" dt="2024-05-25T23:19:26.183" v="960" actId="20577"/>
          <ac:spMkLst>
            <pc:docMk/>
            <pc:sldMk cId="1546590388" sldId="300"/>
            <ac:spMk id="3" creationId="{1315FFF1-43FC-FCFE-BEC0-38B41837CFA3}"/>
          </ac:spMkLst>
        </pc:spChg>
        <pc:spChg chg="add mod">
          <ac:chgData name="Piyumika Kithulgoda Gamage" userId="8130ac14-9727-4963-a006-512f362f8357" providerId="ADAL" clId="{ECF709CB-CDA8-4B5E-85F9-63D9EB829955}" dt="2024-05-25T22:55:36.273" v="651" actId="120"/>
          <ac:spMkLst>
            <pc:docMk/>
            <pc:sldMk cId="1546590388" sldId="300"/>
            <ac:spMk id="8" creationId="{46612086-406D-A183-BB7B-824413CAECFC}"/>
          </ac:spMkLst>
        </pc:spChg>
      </pc:sldChg>
      <pc:sldChg chg="modSp add del mod">
        <pc:chgData name="Piyumika Kithulgoda Gamage" userId="8130ac14-9727-4963-a006-512f362f8357" providerId="ADAL" clId="{ECF709CB-CDA8-4B5E-85F9-63D9EB829955}" dt="2024-05-25T22:04:46.488" v="143" actId="47"/>
        <pc:sldMkLst>
          <pc:docMk/>
          <pc:sldMk cId="3081889914" sldId="301"/>
        </pc:sldMkLst>
        <pc:spChg chg="mod">
          <ac:chgData name="Piyumika Kithulgoda Gamage" userId="8130ac14-9727-4963-a006-512f362f8357" providerId="ADAL" clId="{ECF709CB-CDA8-4B5E-85F9-63D9EB829955}" dt="2024-05-25T22:03:58.194" v="106" actId="27636"/>
          <ac:spMkLst>
            <pc:docMk/>
            <pc:sldMk cId="3081889914" sldId="301"/>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09:33.212" v="780" actId="120"/>
        <pc:sldMkLst>
          <pc:docMk/>
          <pc:sldMk cId="836466852" sldId="302"/>
        </pc:sldMkLst>
        <pc:spChg chg="add del mod">
          <ac:chgData name="Piyumika Kithulgoda Gamage" userId="8130ac14-9727-4963-a006-512f362f8357" providerId="ADAL" clId="{ECF709CB-CDA8-4B5E-85F9-63D9EB829955}" dt="2024-05-25T22:27:46.587" v="305" actId="26606"/>
          <ac:spMkLst>
            <pc:docMk/>
            <pc:sldMk cId="836466852" sldId="302"/>
            <ac:spMk id="2" creationId="{E5188A5D-73BB-2507-65B2-7BDCF26C97C9}"/>
          </ac:spMkLst>
        </pc:spChg>
        <pc:spChg chg="del mod">
          <ac:chgData name="Piyumika Kithulgoda Gamage" userId="8130ac14-9727-4963-a006-512f362f8357" providerId="ADAL" clId="{ECF709CB-CDA8-4B5E-85F9-63D9EB829955}" dt="2024-05-25T22:27:42.211" v="303" actId="478"/>
          <ac:spMkLst>
            <pc:docMk/>
            <pc:sldMk cId="836466852" sldId="302"/>
            <ac:spMk id="4" creationId="{BB1B243D-D1FA-AFB4-A51C-E6FCCCAE4FD0}"/>
          </ac:spMkLst>
        </pc:spChg>
        <pc:spChg chg="add mod">
          <ac:chgData name="Piyumika Kithulgoda Gamage" userId="8130ac14-9727-4963-a006-512f362f8357" providerId="ADAL" clId="{ECF709CB-CDA8-4B5E-85F9-63D9EB829955}" dt="2024-05-25T23:09:29.189" v="778" actId="21"/>
          <ac:spMkLst>
            <pc:docMk/>
            <pc:sldMk cId="836466852" sldId="302"/>
            <ac:spMk id="5" creationId="{B98E8533-4101-B51B-534C-7D8B01561AD8}"/>
          </ac:spMkLst>
        </pc:spChg>
        <pc:spChg chg="add mod">
          <ac:chgData name="Piyumika Kithulgoda Gamage" userId="8130ac14-9727-4963-a006-512f362f8357" providerId="ADAL" clId="{ECF709CB-CDA8-4B5E-85F9-63D9EB829955}" dt="2024-05-25T23:09:33.212" v="780" actId="120"/>
          <ac:spMkLst>
            <pc:docMk/>
            <pc:sldMk cId="836466852" sldId="302"/>
            <ac:spMk id="10" creationId="{1C5EE474-3498-9BC1-BF1E-37D0CCAC6266}"/>
          </ac:spMkLst>
        </pc:spChg>
        <pc:spChg chg="add del mod">
          <ac:chgData name="Piyumika Kithulgoda Gamage" userId="8130ac14-9727-4963-a006-512f362f8357" providerId="ADAL" clId="{ECF709CB-CDA8-4B5E-85F9-63D9EB829955}" dt="2024-05-25T22:27:50.852" v="306" actId="478"/>
          <ac:spMkLst>
            <pc:docMk/>
            <pc:sldMk cId="836466852" sldId="302"/>
            <ac:spMk id="12" creationId="{41E2C137-15C1-6845-8A01-040C3040E4E2}"/>
          </ac:spMkLst>
        </pc:spChg>
      </pc:sldChg>
      <pc:sldChg chg="addSp delSp modSp add mod modClrScheme chgLayout">
        <pc:chgData name="Piyumika Kithulgoda Gamage" userId="8130ac14-9727-4963-a006-512f362f8357" providerId="ADAL" clId="{ECF709CB-CDA8-4B5E-85F9-63D9EB829955}" dt="2024-05-25T23:10:23.809" v="801" actId="20577"/>
        <pc:sldMkLst>
          <pc:docMk/>
          <pc:sldMk cId="2977527979" sldId="303"/>
        </pc:sldMkLst>
        <pc:spChg chg="add del mod">
          <ac:chgData name="Piyumika Kithulgoda Gamage" userId="8130ac14-9727-4963-a006-512f362f8357" providerId="ADAL" clId="{ECF709CB-CDA8-4B5E-85F9-63D9EB829955}" dt="2024-05-25T22:29:18.549" v="324" actId="26606"/>
          <ac:spMkLst>
            <pc:docMk/>
            <pc:sldMk cId="2977527979" sldId="303"/>
            <ac:spMk id="2" creationId="{637EF844-259B-D203-72FF-316A4CAF36F0}"/>
          </ac:spMkLst>
        </pc:spChg>
        <pc:spChg chg="del mod">
          <ac:chgData name="Piyumika Kithulgoda Gamage" userId="8130ac14-9727-4963-a006-512f362f8357" providerId="ADAL" clId="{ECF709CB-CDA8-4B5E-85F9-63D9EB829955}" dt="2024-05-25T22:29:12.082" v="322" actId="478"/>
          <ac:spMkLst>
            <pc:docMk/>
            <pc:sldMk cId="2977527979" sldId="303"/>
            <ac:spMk id="4" creationId="{BB1B243D-D1FA-AFB4-A51C-E6FCCCAE4FD0}"/>
          </ac:spMkLst>
        </pc:spChg>
        <pc:spChg chg="add mod">
          <ac:chgData name="Piyumika Kithulgoda Gamage" userId="8130ac14-9727-4963-a006-512f362f8357" providerId="ADAL" clId="{ECF709CB-CDA8-4B5E-85F9-63D9EB829955}" dt="2024-05-25T23:09:45.128" v="784" actId="21"/>
          <ac:spMkLst>
            <pc:docMk/>
            <pc:sldMk cId="2977527979" sldId="303"/>
            <ac:spMk id="5" creationId="{96EB19B9-0B37-C1EA-FE5C-3A60CAF4C812}"/>
          </ac:spMkLst>
        </pc:spChg>
        <pc:spChg chg="add mod">
          <ac:chgData name="Piyumika Kithulgoda Gamage" userId="8130ac14-9727-4963-a006-512f362f8357" providerId="ADAL" clId="{ECF709CB-CDA8-4B5E-85F9-63D9EB829955}" dt="2024-05-25T23:10:23.809" v="801" actId="20577"/>
          <ac:spMkLst>
            <pc:docMk/>
            <pc:sldMk cId="2977527979" sldId="303"/>
            <ac:spMk id="10" creationId="{6923ACE4-CC9C-09F7-095E-3BEDF5C61A21}"/>
          </ac:spMkLst>
        </pc:spChg>
        <pc:spChg chg="add del mod">
          <ac:chgData name="Piyumika Kithulgoda Gamage" userId="8130ac14-9727-4963-a006-512f362f8357" providerId="ADAL" clId="{ECF709CB-CDA8-4B5E-85F9-63D9EB829955}" dt="2024-05-25T22:29:20.803" v="325" actId="478"/>
          <ac:spMkLst>
            <pc:docMk/>
            <pc:sldMk cId="2977527979" sldId="303"/>
            <ac:spMk id="12" creationId="{2D69CA5F-AD7D-1077-F74B-16D99A7594A0}"/>
          </ac:spMkLst>
        </pc:spChg>
      </pc:sldChg>
      <pc:sldChg chg="addSp modSp add mod modClrScheme chgLayout">
        <pc:chgData name="Piyumika Kithulgoda Gamage" userId="8130ac14-9727-4963-a006-512f362f8357" providerId="ADAL" clId="{ECF709CB-CDA8-4B5E-85F9-63D9EB829955}" dt="2024-05-25T23:10:46.349" v="806" actId="120"/>
        <pc:sldMkLst>
          <pc:docMk/>
          <pc:sldMk cId="2890735563" sldId="304"/>
        </pc:sldMkLst>
        <pc:spChg chg="mod">
          <ac:chgData name="Piyumika Kithulgoda Gamage" userId="8130ac14-9727-4963-a006-512f362f8357" providerId="ADAL" clId="{ECF709CB-CDA8-4B5E-85F9-63D9EB829955}" dt="2024-05-25T23:10:42.991" v="804" actId="21"/>
          <ac:spMkLst>
            <pc:docMk/>
            <pc:sldMk cId="2890735563" sldId="304"/>
            <ac:spMk id="4" creationId="{BB1B243D-D1FA-AFB4-A51C-E6FCCCAE4FD0}"/>
          </ac:spMkLst>
        </pc:spChg>
        <pc:spChg chg="add mod">
          <ac:chgData name="Piyumika Kithulgoda Gamage" userId="8130ac14-9727-4963-a006-512f362f8357" providerId="ADAL" clId="{ECF709CB-CDA8-4B5E-85F9-63D9EB829955}" dt="2024-05-25T23:10:46.349" v="806" actId="120"/>
          <ac:spMkLst>
            <pc:docMk/>
            <pc:sldMk cId="2890735563" sldId="304"/>
            <ac:spMk id="9" creationId="{5C52D326-06A2-F077-532C-834FA4F3413C}"/>
          </ac:spMkLst>
        </pc:spChg>
      </pc:sldChg>
      <pc:sldChg chg="add del">
        <pc:chgData name="Piyumika Kithulgoda Gamage" userId="8130ac14-9727-4963-a006-512f362f8357" providerId="ADAL" clId="{ECF709CB-CDA8-4B5E-85F9-63D9EB829955}" dt="2024-05-25T21:59:03.286" v="22" actId="47"/>
        <pc:sldMkLst>
          <pc:docMk/>
          <pc:sldMk cId="3047820283" sldId="305"/>
        </pc:sldMkLst>
      </pc:sldChg>
      <pc:sldChg chg="addSp delSp modSp add mod modClrScheme chgLayout">
        <pc:chgData name="Piyumika Kithulgoda Gamage" userId="8130ac14-9727-4963-a006-512f362f8357" providerId="ADAL" clId="{ECF709CB-CDA8-4B5E-85F9-63D9EB829955}" dt="2024-05-25T23:23:10.873" v="1004" actId="113"/>
        <pc:sldMkLst>
          <pc:docMk/>
          <pc:sldMk cId="2050390002" sldId="306"/>
        </pc:sldMkLst>
        <pc:spChg chg="del mod ord">
          <ac:chgData name="Piyumika Kithulgoda Gamage" userId="8130ac14-9727-4963-a006-512f362f8357" providerId="ADAL" clId="{ECF709CB-CDA8-4B5E-85F9-63D9EB829955}" dt="2024-05-25T22:09:24.281" v="222" actId="478"/>
          <ac:spMkLst>
            <pc:docMk/>
            <pc:sldMk cId="2050390002" sldId="306"/>
            <ac:spMk id="3" creationId="{77BDBFB3-71C2-C434-5252-4F792DBA0069}"/>
          </ac:spMkLst>
        </pc:spChg>
        <pc:spChg chg="add del mod">
          <ac:chgData name="Piyumika Kithulgoda Gamage" userId="8130ac14-9727-4963-a006-512f362f8357" providerId="ADAL" clId="{ECF709CB-CDA8-4B5E-85F9-63D9EB829955}" dt="2024-05-25T22:09:06.057" v="213" actId="478"/>
          <ac:spMkLst>
            <pc:docMk/>
            <pc:sldMk cId="2050390002" sldId="306"/>
            <ac:spMk id="4" creationId="{D0B24329-1CFD-F71F-82C0-29EA84B6AB11}"/>
          </ac:spMkLst>
        </pc:spChg>
        <pc:spChg chg="add del mod">
          <ac:chgData name="Piyumika Kithulgoda Gamage" userId="8130ac14-9727-4963-a006-512f362f8357" providerId="ADAL" clId="{ECF709CB-CDA8-4B5E-85F9-63D9EB829955}" dt="2024-05-25T22:10:20.837" v="240" actId="478"/>
          <ac:spMkLst>
            <pc:docMk/>
            <pc:sldMk cId="2050390002" sldId="306"/>
            <ac:spMk id="5" creationId="{40868CE7-90DC-8651-D5FD-94F6D257DB3B}"/>
          </ac:spMkLst>
        </pc:spChg>
        <pc:spChg chg="add del">
          <ac:chgData name="Piyumika Kithulgoda Gamage" userId="8130ac14-9727-4963-a006-512f362f8357" providerId="ADAL" clId="{ECF709CB-CDA8-4B5E-85F9-63D9EB829955}" dt="2024-05-25T22:09:33.149" v="224" actId="478"/>
          <ac:spMkLst>
            <pc:docMk/>
            <pc:sldMk cId="2050390002" sldId="306"/>
            <ac:spMk id="7" creationId="{8A965633-3C89-676F-146B-18A4B9CEDDB9}"/>
          </ac:spMkLst>
        </pc:spChg>
        <pc:spChg chg="add del mod">
          <ac:chgData name="Piyumika Kithulgoda Gamage" userId="8130ac14-9727-4963-a006-512f362f8357" providerId="ADAL" clId="{ECF709CB-CDA8-4B5E-85F9-63D9EB829955}" dt="2024-05-25T22:07:30.239" v="188" actId="26606"/>
          <ac:spMkLst>
            <pc:docMk/>
            <pc:sldMk cId="2050390002" sldId="306"/>
            <ac:spMk id="8" creationId="{D2C97DB3-E2C6-938E-3B4C-6035CEAC2AC7}"/>
          </ac:spMkLst>
        </pc:spChg>
        <pc:spChg chg="add del mod">
          <ac:chgData name="Piyumika Kithulgoda Gamage" userId="8130ac14-9727-4963-a006-512f362f8357" providerId="ADAL" clId="{ECF709CB-CDA8-4B5E-85F9-63D9EB829955}" dt="2024-05-25T22:07:30.239" v="188" actId="26606"/>
          <ac:spMkLst>
            <pc:docMk/>
            <pc:sldMk cId="2050390002" sldId="306"/>
            <ac:spMk id="10" creationId="{B7A21C57-65DF-211C-7BB6-BF2EBA7EA0E2}"/>
          </ac:spMkLst>
        </pc:spChg>
        <pc:spChg chg="add del mod">
          <ac:chgData name="Piyumika Kithulgoda Gamage" userId="8130ac14-9727-4963-a006-512f362f8357" providerId="ADAL" clId="{ECF709CB-CDA8-4B5E-85F9-63D9EB829955}" dt="2024-05-25T23:21:43.703" v="986" actId="478"/>
          <ac:spMkLst>
            <pc:docMk/>
            <pc:sldMk cId="2050390002" sldId="306"/>
            <ac:spMk id="11" creationId="{E04575EE-1A13-A1F1-F832-D5CECB30E389}"/>
          </ac:spMkLst>
        </pc:spChg>
        <pc:spChg chg="add mod">
          <ac:chgData name="Piyumika Kithulgoda Gamage" userId="8130ac14-9727-4963-a006-512f362f8357" providerId="ADAL" clId="{ECF709CB-CDA8-4B5E-85F9-63D9EB829955}" dt="2024-05-25T23:23:10.873" v="1004" actId="113"/>
          <ac:spMkLst>
            <pc:docMk/>
            <pc:sldMk cId="2050390002" sldId="306"/>
            <ac:spMk id="14" creationId="{8952D945-D7B1-972B-3AFB-CD877D107D18}"/>
          </ac:spMkLst>
        </pc:spChg>
        <pc:spChg chg="add del mod">
          <ac:chgData name="Piyumika Kithulgoda Gamage" userId="8130ac14-9727-4963-a006-512f362f8357" providerId="ADAL" clId="{ECF709CB-CDA8-4B5E-85F9-63D9EB829955}" dt="2024-05-25T22:07:30.239" v="187" actId="26606"/>
          <ac:spMkLst>
            <pc:docMk/>
            <pc:sldMk cId="2050390002" sldId="306"/>
            <ac:spMk id="1031" creationId="{BE7D42D7-A8F5-E3A6-2A7F-C24575599508}"/>
          </ac:spMkLst>
        </pc:spChg>
        <pc:spChg chg="add del mod">
          <ac:chgData name="Piyumika Kithulgoda Gamage" userId="8130ac14-9727-4963-a006-512f362f8357" providerId="ADAL" clId="{ECF709CB-CDA8-4B5E-85F9-63D9EB829955}" dt="2024-05-25T22:07:47.856" v="192" actId="478"/>
          <ac:spMkLst>
            <pc:docMk/>
            <pc:sldMk cId="2050390002" sldId="306"/>
            <ac:spMk id="1033" creationId="{15F65D3E-B38C-7673-D98C-D825A3EC5FED}"/>
          </ac:spMkLst>
        </pc:spChg>
        <pc:spChg chg="add mod">
          <ac:chgData name="Piyumika Kithulgoda Gamage" userId="8130ac14-9727-4963-a006-512f362f8357" providerId="ADAL" clId="{ECF709CB-CDA8-4B5E-85F9-63D9EB829955}" dt="2024-05-25T23:22:58.887" v="1001" actId="1076"/>
          <ac:spMkLst>
            <pc:docMk/>
            <pc:sldMk cId="2050390002" sldId="306"/>
            <ac:spMk id="1034" creationId="{A1A214A3-9F2A-E7C9-8F5F-7A7C5224133D}"/>
          </ac:spMkLst>
        </pc:spChg>
        <pc:spChg chg="add del mod">
          <ac:chgData name="Piyumika Kithulgoda Gamage" userId="8130ac14-9727-4963-a006-512f362f8357" providerId="ADAL" clId="{ECF709CB-CDA8-4B5E-85F9-63D9EB829955}" dt="2024-05-25T22:07:45.971" v="191" actId="478"/>
          <ac:spMkLst>
            <pc:docMk/>
            <pc:sldMk cId="2050390002" sldId="306"/>
            <ac:spMk id="1035" creationId="{17CD818B-2B46-4244-7453-A2D09A56B91C}"/>
          </ac:spMkLst>
        </pc:spChg>
        <pc:graphicFrameChg chg="add mod modGraphic">
          <ac:chgData name="Piyumika Kithulgoda Gamage" userId="8130ac14-9727-4963-a006-512f362f8357" providerId="ADAL" clId="{ECF709CB-CDA8-4B5E-85F9-63D9EB829955}" dt="2024-05-25T23:23:04.073" v="1002" actId="1076"/>
          <ac:graphicFrameMkLst>
            <pc:docMk/>
            <pc:sldMk cId="2050390002" sldId="306"/>
            <ac:graphicFrameMk id="12" creationId="{520F6A16-639C-5F5B-4C85-187A0A704E45}"/>
          </ac:graphicFrameMkLst>
        </pc:graphicFrameChg>
        <pc:picChg chg="add del mod ord">
          <ac:chgData name="Piyumika Kithulgoda Gamage" userId="8130ac14-9727-4963-a006-512f362f8357" providerId="ADAL" clId="{ECF709CB-CDA8-4B5E-85F9-63D9EB829955}" dt="2024-05-25T22:10:11.604" v="237" actId="478"/>
          <ac:picMkLst>
            <pc:docMk/>
            <pc:sldMk cId="2050390002" sldId="306"/>
            <ac:picMk id="1026" creationId="{C4192007-7123-7EC2-93AC-58CE64E5D813}"/>
          </ac:picMkLst>
        </pc:picChg>
      </pc:sldChg>
      <pc:sldChg chg="addSp modSp add del mod modClrScheme chgLayout">
        <pc:chgData name="Piyumika Kithulgoda Gamage" userId="8130ac14-9727-4963-a006-512f362f8357" providerId="ADAL" clId="{ECF709CB-CDA8-4B5E-85F9-63D9EB829955}" dt="2024-05-25T22:22:23.816" v="250" actId="47"/>
        <pc:sldMkLst>
          <pc:docMk/>
          <pc:sldMk cId="4259929667" sldId="307"/>
        </pc:sldMkLst>
        <pc:spChg chg="mod">
          <ac:chgData name="Piyumika Kithulgoda Gamage" userId="8130ac14-9727-4963-a006-512f362f8357" providerId="ADAL" clId="{ECF709CB-CDA8-4B5E-85F9-63D9EB829955}" dt="2024-05-25T22:08:27.059" v="201" actId="21"/>
          <ac:spMkLst>
            <pc:docMk/>
            <pc:sldMk cId="4259929667" sldId="307"/>
            <ac:spMk id="3" creationId="{77BDBFB3-71C2-C434-5252-4F792DBA0069}"/>
          </ac:spMkLst>
        </pc:spChg>
        <pc:spChg chg="add mod">
          <ac:chgData name="Piyumika Kithulgoda Gamage" userId="8130ac14-9727-4963-a006-512f362f8357" providerId="ADAL" clId="{ECF709CB-CDA8-4B5E-85F9-63D9EB829955}" dt="2024-05-25T22:08:21.286" v="200"/>
          <ac:spMkLst>
            <pc:docMk/>
            <pc:sldMk cId="4259929667" sldId="307"/>
            <ac:spMk id="8" creationId="{53C9E2FC-9E08-90E9-B080-86E2C6906318}"/>
          </ac:spMkLst>
        </pc:spChg>
        <pc:spChg chg="add mod">
          <ac:chgData name="Piyumika Kithulgoda Gamage" userId="8130ac14-9727-4963-a006-512f362f8357" providerId="ADAL" clId="{ECF709CB-CDA8-4B5E-85F9-63D9EB829955}" dt="2024-05-25T22:08:13.301" v="198" actId="26606"/>
          <ac:spMkLst>
            <pc:docMk/>
            <pc:sldMk cId="4259929667" sldId="307"/>
            <ac:spMk id="10" creationId="{A61263B5-F363-33CA-5228-1D8C81A01537}"/>
          </ac:spMkLst>
        </pc:spChg>
      </pc:sldChg>
      <pc:sldChg chg="modSp add del mod">
        <pc:chgData name="Piyumika Kithulgoda Gamage" userId="8130ac14-9727-4963-a006-512f362f8357" providerId="ADAL" clId="{ECF709CB-CDA8-4B5E-85F9-63D9EB829955}" dt="2024-05-25T22:23:32.568" v="265" actId="47"/>
        <pc:sldMkLst>
          <pc:docMk/>
          <pc:sldMk cId="1784580702" sldId="308"/>
        </pc:sldMkLst>
        <pc:spChg chg="mod">
          <ac:chgData name="Piyumika Kithulgoda Gamage" userId="8130ac14-9727-4963-a006-512f362f8357" providerId="ADAL" clId="{ECF709CB-CDA8-4B5E-85F9-63D9EB829955}" dt="2024-05-25T22:23:04.259" v="253" actId="27636"/>
          <ac:spMkLst>
            <pc:docMk/>
            <pc:sldMk cId="1784580702" sldId="308"/>
            <ac:spMk id="3" creationId="{77BDBFB3-71C2-C434-5252-4F792DBA0069}"/>
          </ac:spMkLst>
        </pc:spChg>
      </pc:sldChg>
      <pc:sldChg chg="addSp delSp modSp add mod modClrScheme chgLayout">
        <pc:chgData name="Piyumika Kithulgoda Gamage" userId="8130ac14-9727-4963-a006-512f362f8357" providerId="ADAL" clId="{ECF709CB-CDA8-4B5E-85F9-63D9EB829955}" dt="2024-05-25T23:09:24.518" v="777" actId="20577"/>
        <pc:sldMkLst>
          <pc:docMk/>
          <pc:sldMk cId="2502915555" sldId="309"/>
        </pc:sldMkLst>
        <pc:spChg chg="add del mod">
          <ac:chgData name="Piyumika Kithulgoda Gamage" userId="8130ac14-9727-4963-a006-512f362f8357" providerId="ADAL" clId="{ECF709CB-CDA8-4B5E-85F9-63D9EB829955}" dt="2024-05-25T22:26:39.174" v="290" actId="26606"/>
          <ac:spMkLst>
            <pc:docMk/>
            <pc:sldMk cId="2502915555" sldId="309"/>
            <ac:spMk id="2" creationId="{418B97E0-FC12-4B62-02C5-C223BBE93D47}"/>
          </ac:spMkLst>
        </pc:spChg>
        <pc:spChg chg="del mod">
          <ac:chgData name="Piyumika Kithulgoda Gamage" userId="8130ac14-9727-4963-a006-512f362f8357" providerId="ADAL" clId="{ECF709CB-CDA8-4B5E-85F9-63D9EB829955}" dt="2024-05-25T22:26:34.751" v="288" actId="478"/>
          <ac:spMkLst>
            <pc:docMk/>
            <pc:sldMk cId="2502915555" sldId="309"/>
            <ac:spMk id="4" creationId="{BB1B243D-D1FA-AFB4-A51C-E6FCCCAE4FD0}"/>
          </ac:spMkLst>
        </pc:spChg>
        <pc:spChg chg="add mod">
          <ac:chgData name="Piyumika Kithulgoda Gamage" userId="8130ac14-9727-4963-a006-512f362f8357" providerId="ADAL" clId="{ECF709CB-CDA8-4B5E-85F9-63D9EB829955}" dt="2024-05-25T23:09:18.125" v="774" actId="21"/>
          <ac:spMkLst>
            <pc:docMk/>
            <pc:sldMk cId="2502915555" sldId="309"/>
            <ac:spMk id="5" creationId="{1146642D-4ADE-55D5-5A2D-2C9558346794}"/>
          </ac:spMkLst>
        </pc:spChg>
        <pc:spChg chg="add mod">
          <ac:chgData name="Piyumika Kithulgoda Gamage" userId="8130ac14-9727-4963-a006-512f362f8357" providerId="ADAL" clId="{ECF709CB-CDA8-4B5E-85F9-63D9EB829955}" dt="2024-05-25T23:09:24.518" v="777" actId="20577"/>
          <ac:spMkLst>
            <pc:docMk/>
            <pc:sldMk cId="2502915555" sldId="309"/>
            <ac:spMk id="10" creationId="{6F48BC1E-0B81-C0C2-D99D-2C5BDF3421F8}"/>
          </ac:spMkLst>
        </pc:spChg>
        <pc:spChg chg="add del mod">
          <ac:chgData name="Piyumika Kithulgoda Gamage" userId="8130ac14-9727-4963-a006-512f362f8357" providerId="ADAL" clId="{ECF709CB-CDA8-4B5E-85F9-63D9EB829955}" dt="2024-05-25T22:27:25.283" v="299" actId="478"/>
          <ac:spMkLst>
            <pc:docMk/>
            <pc:sldMk cId="2502915555" sldId="309"/>
            <ac:spMk id="12" creationId="{F113A908-02AE-E95C-0F85-D24A16CF5AFD}"/>
          </ac:spMkLst>
        </pc:spChg>
      </pc:sldChg>
      <pc:sldChg chg="addSp delSp modSp add mod modClrScheme chgLayout">
        <pc:chgData name="Piyumika Kithulgoda Gamage" userId="8130ac14-9727-4963-a006-512f362f8357" providerId="ADAL" clId="{ECF709CB-CDA8-4B5E-85F9-63D9EB829955}" dt="2024-05-25T23:09:41.142" v="783" actId="120"/>
        <pc:sldMkLst>
          <pc:docMk/>
          <pc:sldMk cId="3601099693" sldId="310"/>
        </pc:sldMkLst>
        <pc:spChg chg="add del mod">
          <ac:chgData name="Piyumika Kithulgoda Gamage" userId="8130ac14-9727-4963-a006-512f362f8357" providerId="ADAL" clId="{ECF709CB-CDA8-4B5E-85F9-63D9EB829955}" dt="2024-05-25T22:28:42.711" v="317" actId="26606"/>
          <ac:spMkLst>
            <pc:docMk/>
            <pc:sldMk cId="3601099693" sldId="310"/>
            <ac:spMk id="2" creationId="{CDEDC90E-E77C-7099-513E-1D6788D64D63}"/>
          </ac:spMkLst>
        </pc:spChg>
        <pc:spChg chg="del mod">
          <ac:chgData name="Piyumika Kithulgoda Gamage" userId="8130ac14-9727-4963-a006-512f362f8357" providerId="ADAL" clId="{ECF709CB-CDA8-4B5E-85F9-63D9EB829955}" dt="2024-05-25T22:28:39.116" v="315" actId="478"/>
          <ac:spMkLst>
            <pc:docMk/>
            <pc:sldMk cId="3601099693" sldId="310"/>
            <ac:spMk id="4" creationId="{BB1B243D-D1FA-AFB4-A51C-E6FCCCAE4FD0}"/>
          </ac:spMkLst>
        </pc:spChg>
        <pc:spChg chg="add mod">
          <ac:chgData name="Piyumika Kithulgoda Gamage" userId="8130ac14-9727-4963-a006-512f362f8357" providerId="ADAL" clId="{ECF709CB-CDA8-4B5E-85F9-63D9EB829955}" dt="2024-05-25T23:09:36.956" v="781" actId="21"/>
          <ac:spMkLst>
            <pc:docMk/>
            <pc:sldMk cId="3601099693" sldId="310"/>
            <ac:spMk id="5" creationId="{77A8DCD5-43B9-65FD-CF46-9B3D87FF29C5}"/>
          </ac:spMkLst>
        </pc:spChg>
        <pc:spChg chg="add mod">
          <ac:chgData name="Piyumika Kithulgoda Gamage" userId="8130ac14-9727-4963-a006-512f362f8357" providerId="ADAL" clId="{ECF709CB-CDA8-4B5E-85F9-63D9EB829955}" dt="2024-05-25T23:09:41.142" v="783" actId="120"/>
          <ac:spMkLst>
            <pc:docMk/>
            <pc:sldMk cId="3601099693" sldId="310"/>
            <ac:spMk id="10" creationId="{1582C387-BDFA-092A-C63F-B3941570018E}"/>
          </ac:spMkLst>
        </pc:spChg>
        <pc:spChg chg="add del mod">
          <ac:chgData name="Piyumika Kithulgoda Gamage" userId="8130ac14-9727-4963-a006-512f362f8357" providerId="ADAL" clId="{ECF709CB-CDA8-4B5E-85F9-63D9EB829955}" dt="2024-05-25T22:28:47.655" v="318" actId="478"/>
          <ac:spMkLst>
            <pc:docMk/>
            <pc:sldMk cId="3601099693" sldId="310"/>
            <ac:spMk id="12" creationId="{39D84B44-62A6-1472-B021-82B69B74C79A}"/>
          </ac:spMkLst>
        </pc:spChg>
      </pc:sldChg>
      <pc:sldChg chg="addSp modSp add mod modClrScheme chgLayout">
        <pc:chgData name="Piyumika Kithulgoda Gamage" userId="8130ac14-9727-4963-a006-512f362f8357" providerId="ADAL" clId="{ECF709CB-CDA8-4B5E-85F9-63D9EB829955}" dt="2024-05-25T23:10:13.836" v="797" actId="20577"/>
        <pc:sldMkLst>
          <pc:docMk/>
          <pc:sldMk cId="3383477215" sldId="311"/>
        </pc:sldMkLst>
        <pc:spChg chg="mod">
          <ac:chgData name="Piyumika Kithulgoda Gamage" userId="8130ac14-9727-4963-a006-512f362f8357" providerId="ADAL" clId="{ECF709CB-CDA8-4B5E-85F9-63D9EB829955}" dt="2024-05-25T23:10:04.305" v="791" actId="21"/>
          <ac:spMkLst>
            <pc:docMk/>
            <pc:sldMk cId="3383477215" sldId="311"/>
            <ac:spMk id="4" creationId="{BB1B243D-D1FA-AFB4-A51C-E6FCCCAE4FD0}"/>
          </ac:spMkLst>
        </pc:spChg>
        <pc:spChg chg="add mod">
          <ac:chgData name="Piyumika Kithulgoda Gamage" userId="8130ac14-9727-4963-a006-512f362f8357" providerId="ADAL" clId="{ECF709CB-CDA8-4B5E-85F9-63D9EB829955}" dt="2024-05-25T23:10:13.836" v="797" actId="20577"/>
          <ac:spMkLst>
            <pc:docMk/>
            <pc:sldMk cId="3383477215" sldId="311"/>
            <ac:spMk id="9" creationId="{DF372AC9-A636-38A0-AC2D-553585DF2AED}"/>
          </ac:spMkLst>
        </pc:spChg>
      </pc:sldChg>
      <pc:sldChg chg="addSp modSp add mod modClrScheme chgLayout">
        <pc:chgData name="Piyumika Kithulgoda Gamage" userId="8130ac14-9727-4963-a006-512f362f8357" providerId="ADAL" clId="{ECF709CB-CDA8-4B5E-85F9-63D9EB829955}" dt="2024-05-25T23:10:28.448" v="803" actId="20577"/>
        <pc:sldMkLst>
          <pc:docMk/>
          <pc:sldMk cId="336138031" sldId="312"/>
        </pc:sldMkLst>
        <pc:spChg chg="mod">
          <ac:chgData name="Piyumika Kithulgoda Gamage" userId="8130ac14-9727-4963-a006-512f362f8357" providerId="ADAL" clId="{ECF709CB-CDA8-4B5E-85F9-63D9EB829955}" dt="2024-05-25T23:09:52.224" v="788" actId="21"/>
          <ac:spMkLst>
            <pc:docMk/>
            <pc:sldMk cId="336138031" sldId="312"/>
            <ac:spMk id="4" creationId="{BB1B243D-D1FA-AFB4-A51C-E6FCCCAE4FD0}"/>
          </ac:spMkLst>
        </pc:spChg>
        <pc:spChg chg="add mod">
          <ac:chgData name="Piyumika Kithulgoda Gamage" userId="8130ac14-9727-4963-a006-512f362f8357" providerId="ADAL" clId="{ECF709CB-CDA8-4B5E-85F9-63D9EB829955}" dt="2024-05-25T23:10:28.448" v="803" actId="20577"/>
          <ac:spMkLst>
            <pc:docMk/>
            <pc:sldMk cId="336138031" sldId="312"/>
            <ac:spMk id="9" creationId="{D745D0F0-4C44-A70A-3911-4EBAC3B1AA40}"/>
          </ac:spMkLst>
        </pc:spChg>
      </pc:sldChg>
      <pc:sldChg chg="addSp modSp add del mod modClrScheme chgLayout">
        <pc:chgData name="Piyumika Kithulgoda Gamage" userId="8130ac14-9727-4963-a006-512f362f8357" providerId="ADAL" clId="{ECF709CB-CDA8-4B5E-85F9-63D9EB829955}" dt="2024-05-25T23:11:47.051" v="814" actId="20577"/>
        <pc:sldMkLst>
          <pc:docMk/>
          <pc:sldMk cId="591098271" sldId="313"/>
        </pc:sldMkLst>
        <pc:spChg chg="mod">
          <ac:chgData name="Piyumika Kithulgoda Gamage" userId="8130ac14-9727-4963-a006-512f362f8357" providerId="ADAL" clId="{ECF709CB-CDA8-4B5E-85F9-63D9EB829955}" dt="2024-05-25T23:11:47.051" v="814" actId="20577"/>
          <ac:spMkLst>
            <pc:docMk/>
            <pc:sldMk cId="591098271" sldId="313"/>
            <ac:spMk id="4" creationId="{BB1B243D-D1FA-AFB4-A51C-E6FCCCAE4FD0}"/>
          </ac:spMkLst>
        </pc:spChg>
        <pc:spChg chg="add mod">
          <ac:chgData name="Piyumika Kithulgoda Gamage" userId="8130ac14-9727-4963-a006-512f362f8357" providerId="ADAL" clId="{ECF709CB-CDA8-4B5E-85F9-63D9EB829955}" dt="2024-05-25T23:11:42.681" v="813" actId="113"/>
          <ac:spMkLst>
            <pc:docMk/>
            <pc:sldMk cId="591098271" sldId="313"/>
            <ac:spMk id="9" creationId="{575075DC-D9A4-0292-EE4F-0D5A0E9EBE41}"/>
          </ac:spMkLst>
        </pc:spChg>
      </pc:sldChg>
      <pc:sldChg chg="modSp add del mod">
        <pc:chgData name="Piyumika Kithulgoda Gamage" userId="8130ac14-9727-4963-a006-512f362f8357" providerId="ADAL" clId="{ECF709CB-CDA8-4B5E-85F9-63D9EB829955}" dt="2024-05-25T22:35:02.026" v="387" actId="47"/>
        <pc:sldMkLst>
          <pc:docMk/>
          <pc:sldMk cId="2741097227" sldId="314"/>
        </pc:sldMkLst>
        <pc:spChg chg="mod">
          <ac:chgData name="Piyumika Kithulgoda Gamage" userId="8130ac14-9727-4963-a006-512f362f8357" providerId="ADAL" clId="{ECF709CB-CDA8-4B5E-85F9-63D9EB829955}" dt="2024-05-25T22:34:39.292" v="377" actId="21"/>
          <ac:spMkLst>
            <pc:docMk/>
            <pc:sldMk cId="2741097227" sldId="314"/>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24:38.680" v="1029" actId="1076"/>
        <pc:sldMkLst>
          <pc:docMk/>
          <pc:sldMk cId="1274501921" sldId="315"/>
        </pc:sldMkLst>
        <pc:spChg chg="del mod">
          <ac:chgData name="Piyumika Kithulgoda Gamage" userId="8130ac14-9727-4963-a006-512f362f8357" providerId="ADAL" clId="{ECF709CB-CDA8-4B5E-85F9-63D9EB829955}" dt="2024-05-25T22:58:26.529" v="680" actId="478"/>
          <ac:spMkLst>
            <pc:docMk/>
            <pc:sldMk cId="1274501921" sldId="315"/>
            <ac:spMk id="3" creationId="{521E0BD2-F336-0B57-A461-4AE5EF3A765C}"/>
          </ac:spMkLst>
        </pc:spChg>
        <pc:spChg chg="add del mod">
          <ac:chgData name="Piyumika Kithulgoda Gamage" userId="8130ac14-9727-4963-a006-512f362f8357" providerId="ADAL" clId="{ECF709CB-CDA8-4B5E-85F9-63D9EB829955}" dt="2024-05-25T23:23:58.032" v="1007" actId="478"/>
          <ac:spMkLst>
            <pc:docMk/>
            <pc:sldMk cId="1274501921" sldId="315"/>
            <ac:spMk id="5" creationId="{74E2A055-164E-D7F7-644F-C9120C0DAC7B}"/>
          </ac:spMkLst>
        </pc:spChg>
        <pc:spChg chg="add del mod">
          <ac:chgData name="Piyumika Kithulgoda Gamage" userId="8130ac14-9727-4963-a006-512f362f8357" providerId="ADAL" clId="{ECF709CB-CDA8-4B5E-85F9-63D9EB829955}" dt="2024-05-25T22:58:29.245" v="681" actId="478"/>
          <ac:spMkLst>
            <pc:docMk/>
            <pc:sldMk cId="1274501921" sldId="315"/>
            <ac:spMk id="6" creationId="{8CDE2128-12C1-B163-7EBE-4B5711CDAB7A}"/>
          </ac:spMkLst>
        </pc:spChg>
        <pc:spChg chg="add mod">
          <ac:chgData name="Piyumika Kithulgoda Gamage" userId="8130ac14-9727-4963-a006-512f362f8357" providerId="ADAL" clId="{ECF709CB-CDA8-4B5E-85F9-63D9EB829955}" dt="2024-05-25T23:24:29.919" v="1028" actId="12"/>
          <ac:spMkLst>
            <pc:docMk/>
            <pc:sldMk cId="1274501921" sldId="315"/>
            <ac:spMk id="7" creationId="{A18E4D21-F6EC-D4AA-B05F-E8C22AA2DD88}"/>
          </ac:spMkLst>
        </pc:spChg>
        <pc:spChg chg="add mod">
          <ac:chgData name="Piyumika Kithulgoda Gamage" userId="8130ac14-9727-4963-a006-512f362f8357" providerId="ADAL" clId="{ECF709CB-CDA8-4B5E-85F9-63D9EB829955}" dt="2024-05-25T23:24:38.680" v="1029" actId="1076"/>
          <ac:spMkLst>
            <pc:docMk/>
            <pc:sldMk cId="1274501921" sldId="315"/>
            <ac:spMk id="10" creationId="{9518A307-C928-C638-78EF-135DF188B4EC}"/>
          </ac:spMkLst>
        </pc:spChg>
        <pc:graphicFrameChg chg="add del mod modGraphic">
          <ac:chgData name="Piyumika Kithulgoda Gamage" userId="8130ac14-9727-4963-a006-512f362f8357" providerId="ADAL" clId="{ECF709CB-CDA8-4B5E-85F9-63D9EB829955}" dt="2024-05-25T22:58:10.471" v="675" actId="478"/>
          <ac:graphicFrameMkLst>
            <pc:docMk/>
            <pc:sldMk cId="1274501921" sldId="315"/>
            <ac:graphicFrameMk id="2" creationId="{05D82384-7304-C657-2FDF-3ACDBC15F4A7}"/>
          </ac:graphicFrameMkLst>
        </pc:graphicFrameChg>
      </pc:sldChg>
      <pc:sldChg chg="addSp delSp modSp add mod modClrScheme chgLayout">
        <pc:chgData name="Piyumika Kithulgoda Gamage" userId="8130ac14-9727-4963-a006-512f362f8357" providerId="ADAL" clId="{ECF709CB-CDA8-4B5E-85F9-63D9EB829955}" dt="2024-05-25T23:15:42.240" v="846"/>
        <pc:sldMkLst>
          <pc:docMk/>
          <pc:sldMk cId="529622520" sldId="316"/>
        </pc:sldMkLst>
        <pc:spChg chg="mod">
          <ac:chgData name="Piyumika Kithulgoda Gamage" userId="8130ac14-9727-4963-a006-512f362f8357" providerId="ADAL" clId="{ECF709CB-CDA8-4B5E-85F9-63D9EB829955}" dt="2024-05-25T22:32:05.725" v="361" actId="33524"/>
          <ac:spMkLst>
            <pc:docMk/>
            <pc:sldMk cId="529622520" sldId="316"/>
            <ac:spMk id="2" creationId="{898640CF-CDBC-5350-7ADF-9C9C8AC15E1F}"/>
          </ac:spMkLst>
        </pc:spChg>
        <pc:spChg chg="mod ord">
          <ac:chgData name="Piyumika Kithulgoda Gamage" userId="8130ac14-9727-4963-a006-512f362f8357" providerId="ADAL" clId="{ECF709CB-CDA8-4B5E-85F9-63D9EB829955}" dt="2024-05-25T23:15:42.240" v="846"/>
          <ac:spMkLst>
            <pc:docMk/>
            <pc:sldMk cId="529622520" sldId="316"/>
            <ac:spMk id="3" creationId="{90C8453D-6031-602E-ABBC-1178D1DCB6C8}"/>
          </ac:spMkLst>
        </pc:spChg>
        <pc:spChg chg="add del mod">
          <ac:chgData name="Piyumika Kithulgoda Gamage" userId="8130ac14-9727-4963-a006-512f362f8357" providerId="ADAL" clId="{ECF709CB-CDA8-4B5E-85F9-63D9EB829955}" dt="2024-05-25T22:31:56.580" v="360" actId="26606"/>
          <ac:spMkLst>
            <pc:docMk/>
            <pc:sldMk cId="529622520" sldId="316"/>
            <ac:spMk id="8" creationId="{89065FBA-C4C4-E377-B28D-0B444596EE3D}"/>
          </ac:spMkLst>
        </pc:spChg>
        <pc:picChg chg="add mod">
          <ac:chgData name="Piyumika Kithulgoda Gamage" userId="8130ac14-9727-4963-a006-512f362f8357" providerId="ADAL" clId="{ECF709CB-CDA8-4B5E-85F9-63D9EB829955}" dt="2024-05-25T22:32:11.726" v="362" actId="26606"/>
          <ac:picMkLst>
            <pc:docMk/>
            <pc:sldMk cId="529622520" sldId="316"/>
            <ac:picMk id="2050" creationId="{6B160F8B-3627-AAE5-E7B9-3978DD9FAC77}"/>
          </ac:picMkLst>
        </pc:picChg>
      </pc:sldChg>
      <pc:sldChg chg="modSp mod">
        <pc:chgData name="Piyumika Kithulgoda Gamage" userId="8130ac14-9727-4963-a006-512f362f8357" providerId="ADAL" clId="{ECF709CB-CDA8-4B5E-85F9-63D9EB829955}" dt="2024-05-25T23:16:59.311" v="860" actId="20577"/>
        <pc:sldMkLst>
          <pc:docMk/>
          <pc:sldMk cId="4041403823" sldId="354"/>
        </pc:sldMkLst>
        <pc:spChg chg="mod">
          <ac:chgData name="Piyumika Kithulgoda Gamage" userId="8130ac14-9727-4963-a006-512f362f8357" providerId="ADAL" clId="{ECF709CB-CDA8-4B5E-85F9-63D9EB829955}" dt="2024-05-25T23:16:59.311" v="860" actId="20577"/>
          <ac:spMkLst>
            <pc:docMk/>
            <pc:sldMk cId="4041403823" sldId="354"/>
            <ac:spMk id="5" creationId="{E8FBFAA6-7D53-4F46-B4FA-B6E25AA48337}"/>
          </ac:spMkLst>
        </pc:spChg>
      </pc:sldChg>
      <pc:sldChg chg="addSp delSp modSp add mod modClrScheme chgLayout">
        <pc:chgData name="Piyumika Kithulgoda Gamage" userId="8130ac14-9727-4963-a006-512f362f8357" providerId="ADAL" clId="{ECF709CB-CDA8-4B5E-85F9-63D9EB829955}" dt="2024-05-25T22:55:33.510" v="650" actId="120"/>
        <pc:sldMkLst>
          <pc:docMk/>
          <pc:sldMk cId="3739758128" sldId="355"/>
        </pc:sldMkLst>
        <pc:spChg chg="add del mod">
          <ac:chgData name="Piyumika Kithulgoda Gamage" userId="8130ac14-9727-4963-a006-512f362f8357" providerId="ADAL" clId="{ECF709CB-CDA8-4B5E-85F9-63D9EB829955}" dt="2024-05-25T22:02:55.241" v="78" actId="26606"/>
          <ac:spMkLst>
            <pc:docMk/>
            <pc:sldMk cId="3739758128" sldId="355"/>
            <ac:spMk id="2" creationId="{F609185A-7011-1511-ACA7-9846988A0773}"/>
          </ac:spMkLst>
        </pc:spChg>
        <pc:spChg chg="del mod">
          <ac:chgData name="Piyumika Kithulgoda Gamage" userId="8130ac14-9727-4963-a006-512f362f8357" providerId="ADAL" clId="{ECF709CB-CDA8-4B5E-85F9-63D9EB829955}" dt="2024-05-25T22:02:51.529" v="76" actId="478"/>
          <ac:spMkLst>
            <pc:docMk/>
            <pc:sldMk cId="3739758128" sldId="355"/>
            <ac:spMk id="3" creationId="{1315FFF1-43FC-FCFE-BEC0-38B41837CFA3}"/>
          </ac:spMkLst>
        </pc:spChg>
        <pc:spChg chg="add mod">
          <ac:chgData name="Piyumika Kithulgoda Gamage" userId="8130ac14-9727-4963-a006-512f362f8357" providerId="ADAL" clId="{ECF709CB-CDA8-4B5E-85F9-63D9EB829955}" dt="2024-05-25T22:46:09.137" v="519" actId="5793"/>
          <ac:spMkLst>
            <pc:docMk/>
            <pc:sldMk cId="3739758128" sldId="355"/>
            <ac:spMk id="5" creationId="{81EC098E-01ED-3D1F-1E3E-E10269641D88}"/>
          </ac:spMkLst>
        </pc:spChg>
        <pc:spChg chg="add mod">
          <ac:chgData name="Piyumika Kithulgoda Gamage" userId="8130ac14-9727-4963-a006-512f362f8357" providerId="ADAL" clId="{ECF709CB-CDA8-4B5E-85F9-63D9EB829955}" dt="2024-05-25T22:55:33.510" v="650" actId="120"/>
          <ac:spMkLst>
            <pc:docMk/>
            <pc:sldMk cId="3739758128" sldId="355"/>
            <ac:spMk id="10" creationId="{843400B1-F4DA-A886-9768-7D4A49614A0F}"/>
          </ac:spMkLst>
        </pc:spChg>
        <pc:spChg chg="add del mod">
          <ac:chgData name="Piyumika Kithulgoda Gamage" userId="8130ac14-9727-4963-a006-512f362f8357" providerId="ADAL" clId="{ECF709CB-CDA8-4B5E-85F9-63D9EB829955}" dt="2024-05-25T22:03:10.294" v="82" actId="478"/>
          <ac:spMkLst>
            <pc:docMk/>
            <pc:sldMk cId="3739758128" sldId="355"/>
            <ac:spMk id="12" creationId="{A05D325B-A0B8-DDD9-D7ED-A50F315800F4}"/>
          </ac:spMkLst>
        </pc:spChg>
      </pc:sldChg>
      <pc:sldChg chg="del">
        <pc:chgData name="Piyumika Kithulgoda Gamage" userId="8130ac14-9727-4963-a006-512f362f8357" providerId="ADAL" clId="{ECF709CB-CDA8-4B5E-85F9-63D9EB829955}" dt="2024-05-25T21:57:43.996" v="0" actId="47"/>
        <pc:sldMkLst>
          <pc:docMk/>
          <pc:sldMk cId="4147016941" sldId="355"/>
        </pc:sldMkLst>
      </pc:sldChg>
      <pc:sldChg chg="del">
        <pc:chgData name="Piyumika Kithulgoda Gamage" userId="8130ac14-9727-4963-a006-512f362f8357" providerId="ADAL" clId="{ECF709CB-CDA8-4B5E-85F9-63D9EB829955}" dt="2024-05-25T21:57:43.996" v="0" actId="47"/>
        <pc:sldMkLst>
          <pc:docMk/>
          <pc:sldMk cId="2394180643" sldId="356"/>
        </pc:sldMkLst>
      </pc:sldChg>
      <pc:sldChg chg="addSp delSp modSp new del mod modClrScheme chgLayout">
        <pc:chgData name="Piyumika Kithulgoda Gamage" userId="8130ac14-9727-4963-a006-512f362f8357" providerId="ADAL" clId="{ECF709CB-CDA8-4B5E-85F9-63D9EB829955}" dt="2024-05-25T23:26:55.931" v="1051" actId="47"/>
        <pc:sldMkLst>
          <pc:docMk/>
          <pc:sldMk cId="3292559315" sldId="356"/>
        </pc:sldMkLst>
        <pc:spChg chg="del">
          <ac:chgData name="Piyumika Kithulgoda Gamage" userId="8130ac14-9727-4963-a006-512f362f8357" providerId="ADAL" clId="{ECF709CB-CDA8-4B5E-85F9-63D9EB829955}" dt="2024-05-25T23:12:32.690" v="818" actId="26606"/>
          <ac:spMkLst>
            <pc:docMk/>
            <pc:sldMk cId="3292559315" sldId="356"/>
            <ac:spMk id="2" creationId="{C2124271-DC63-705A-08C9-A2471E1887C5}"/>
          </ac:spMkLst>
        </pc:spChg>
        <pc:spChg chg="del mod">
          <ac:chgData name="Piyumika Kithulgoda Gamage" userId="8130ac14-9727-4963-a006-512f362f8357" providerId="ADAL" clId="{ECF709CB-CDA8-4B5E-85F9-63D9EB829955}" dt="2024-05-25T23:13:26.995" v="825" actId="478"/>
          <ac:spMkLst>
            <pc:docMk/>
            <pc:sldMk cId="3292559315" sldId="356"/>
            <ac:spMk id="3" creationId="{46AE23B9-9A00-0C7A-0E2F-307D58CD7241}"/>
          </ac:spMkLst>
        </pc:spChg>
        <pc:spChg chg="del">
          <ac:chgData name="Piyumika Kithulgoda Gamage" userId="8130ac14-9727-4963-a006-512f362f8357" providerId="ADAL" clId="{ECF709CB-CDA8-4B5E-85F9-63D9EB829955}" dt="2024-05-25T23:12:32.690" v="818" actId="26606"/>
          <ac:spMkLst>
            <pc:docMk/>
            <pc:sldMk cId="3292559315" sldId="356"/>
            <ac:spMk id="4" creationId="{C5B95F75-5700-05B6-9F70-E810D4718D88}"/>
          </ac:spMkLst>
        </pc:spChg>
        <pc:spChg chg="add del mod">
          <ac:chgData name="Piyumika Kithulgoda Gamage" userId="8130ac14-9727-4963-a006-512f362f8357" providerId="ADAL" clId="{ECF709CB-CDA8-4B5E-85F9-63D9EB829955}" dt="2024-05-25T23:25:17.265" v="1034" actId="21"/>
          <ac:spMkLst>
            <pc:docMk/>
            <pc:sldMk cId="3292559315" sldId="356"/>
            <ac:spMk id="7" creationId="{369D1E0E-AD3B-78E9-0947-4577837A4B47}"/>
          </ac:spMkLst>
        </pc:spChg>
        <pc:spChg chg="add mod">
          <ac:chgData name="Piyumika Kithulgoda Gamage" userId="8130ac14-9727-4963-a006-512f362f8357" providerId="ADAL" clId="{ECF709CB-CDA8-4B5E-85F9-63D9EB829955}" dt="2024-05-25T23:25:37.157" v="1038" actId="1076"/>
          <ac:spMkLst>
            <pc:docMk/>
            <pc:sldMk cId="3292559315" sldId="356"/>
            <ac:spMk id="8" creationId="{369D1E0E-AD3B-78E9-0947-4577837A4B47}"/>
          </ac:spMkLst>
        </pc:spChg>
        <pc:spChg chg="add del mod">
          <ac:chgData name="Piyumika Kithulgoda Gamage" userId="8130ac14-9727-4963-a006-512f362f8357" providerId="ADAL" clId="{ECF709CB-CDA8-4B5E-85F9-63D9EB829955}" dt="2024-05-25T23:14:02.792" v="832" actId="26606"/>
          <ac:spMkLst>
            <pc:docMk/>
            <pc:sldMk cId="3292559315" sldId="356"/>
            <ac:spMk id="9" creationId="{1C56362E-B2C9-F824-A8A2-DCD6CE95E6D7}"/>
          </ac:spMkLst>
        </pc:spChg>
        <pc:picChg chg="add del mod ord">
          <ac:chgData name="Piyumika Kithulgoda Gamage" userId="8130ac14-9727-4963-a006-512f362f8357" providerId="ADAL" clId="{ECF709CB-CDA8-4B5E-85F9-63D9EB829955}" dt="2024-05-25T23:26:32.134" v="1044" actId="21"/>
          <ac:picMkLst>
            <pc:docMk/>
            <pc:sldMk cId="3292559315" sldId="356"/>
            <ac:picMk id="5" creationId="{0E4C992D-FF58-C6F0-3D0F-FB41F22DA423}"/>
          </ac:picMkLst>
        </pc:picChg>
        <pc:picChg chg="add del mod">
          <ac:chgData name="Piyumika Kithulgoda Gamage" userId="8130ac14-9727-4963-a006-512f362f8357" providerId="ADAL" clId="{ECF709CB-CDA8-4B5E-85F9-63D9EB829955}" dt="2024-05-25T23:26:38.981" v="1046" actId="478"/>
          <ac:picMkLst>
            <pc:docMk/>
            <pc:sldMk cId="3292559315" sldId="356"/>
            <ac:picMk id="10" creationId="{0E4C992D-FF58-C6F0-3D0F-FB41F22DA423}"/>
          </ac:picMkLst>
        </pc:picChg>
        <pc:picChg chg="add mod">
          <ac:chgData name="Piyumika Kithulgoda Gamage" userId="8130ac14-9727-4963-a006-512f362f8357" providerId="ADAL" clId="{ECF709CB-CDA8-4B5E-85F9-63D9EB829955}" dt="2024-05-25T23:26:46.556" v="1049"/>
          <ac:picMkLst>
            <pc:docMk/>
            <pc:sldMk cId="3292559315" sldId="356"/>
            <ac:picMk id="11" creationId="{D8248936-525B-6188-E41D-5FA99E1FA900}"/>
          </ac:picMkLst>
        </pc:picChg>
        <pc:picChg chg="add del mod">
          <ac:chgData name="Piyumika Kithulgoda Gamage" userId="8130ac14-9727-4963-a006-512f362f8357" providerId="ADAL" clId="{ECF709CB-CDA8-4B5E-85F9-63D9EB829955}" dt="2024-05-25T23:13:24.378" v="824" actId="21"/>
          <ac:picMkLst>
            <pc:docMk/>
            <pc:sldMk cId="3292559315" sldId="356"/>
            <ac:picMk id="3074" creationId="{0E4C992D-FF58-C6F0-3D0F-FB41F22DA423}"/>
          </ac:picMkLst>
        </pc:picChg>
        <pc:picChg chg="add del mod">
          <ac:chgData name="Piyumika Kithulgoda Gamage" userId="8130ac14-9727-4963-a006-512f362f8357" providerId="ADAL" clId="{ECF709CB-CDA8-4B5E-85F9-63D9EB829955}" dt="2024-05-25T23:26:44.828" v="1048" actId="21"/>
          <ac:picMkLst>
            <pc:docMk/>
            <pc:sldMk cId="3292559315" sldId="356"/>
            <ac:picMk id="3076" creationId="{D8248936-525B-6188-E41D-5FA99E1FA900}"/>
          </ac:picMkLst>
        </pc:picChg>
      </pc:sldChg>
      <pc:sldChg chg="modSp add del">
        <pc:chgData name="Piyumika Kithulgoda Gamage" userId="8130ac14-9727-4963-a006-512f362f8357" providerId="ADAL" clId="{ECF709CB-CDA8-4B5E-85F9-63D9EB829955}" dt="2024-05-25T22:23:51.975" v="267" actId="47"/>
        <pc:sldMkLst>
          <pc:docMk/>
          <pc:sldMk cId="4070112831" sldId="356"/>
        </pc:sldMkLst>
        <pc:picChg chg="mod">
          <ac:chgData name="Piyumika Kithulgoda Gamage" userId="8130ac14-9727-4963-a006-512f362f8357" providerId="ADAL" clId="{ECF709CB-CDA8-4B5E-85F9-63D9EB829955}" dt="2024-05-25T22:23:35.945" v="266" actId="1076"/>
          <ac:picMkLst>
            <pc:docMk/>
            <pc:sldMk cId="4070112831" sldId="356"/>
            <ac:picMk id="4" creationId="{0F6EDBE6-739C-70F6-9917-0975BD6EB833}"/>
          </ac:picMkLst>
        </pc:picChg>
      </pc:sldChg>
      <pc:sldChg chg="addSp delSp modSp add mod">
        <pc:chgData name="Piyumika Kithulgoda Gamage" userId="8130ac14-9727-4963-a006-512f362f8357" providerId="ADAL" clId="{ECF709CB-CDA8-4B5E-85F9-63D9EB829955}" dt="2024-05-25T23:30:18.261" v="1095" actId="1076"/>
        <pc:sldMkLst>
          <pc:docMk/>
          <pc:sldMk cId="2845671684" sldId="357"/>
        </pc:sldMkLst>
        <pc:spChg chg="add del mod">
          <ac:chgData name="Piyumika Kithulgoda Gamage" userId="8130ac14-9727-4963-a006-512f362f8357" providerId="ADAL" clId="{ECF709CB-CDA8-4B5E-85F9-63D9EB829955}" dt="2024-05-25T23:27:22.039" v="1058"/>
          <ac:spMkLst>
            <pc:docMk/>
            <pc:sldMk cId="2845671684" sldId="357"/>
            <ac:spMk id="3" creationId="{7B3B855A-273E-B679-3671-25A32D620A82}"/>
          </ac:spMkLst>
        </pc:spChg>
        <pc:spChg chg="mod">
          <ac:chgData name="Piyumika Kithulgoda Gamage" userId="8130ac14-9727-4963-a006-512f362f8357" providerId="ADAL" clId="{ECF709CB-CDA8-4B5E-85F9-63D9EB829955}" dt="2024-05-25T23:30:13.961" v="1093" actId="1076"/>
          <ac:spMkLst>
            <pc:docMk/>
            <pc:sldMk cId="2845671684" sldId="357"/>
            <ac:spMk id="8" creationId="{369D1E0E-AD3B-78E9-0947-4577837A4B47}"/>
          </ac:spMkLst>
        </pc:spChg>
        <pc:picChg chg="del">
          <ac:chgData name="Piyumika Kithulgoda Gamage" userId="8130ac14-9727-4963-a006-512f362f8357" providerId="ADAL" clId="{ECF709CB-CDA8-4B5E-85F9-63D9EB829955}" dt="2024-05-25T23:27:49.936" v="1062" actId="478"/>
          <ac:picMkLst>
            <pc:docMk/>
            <pc:sldMk cId="2845671684" sldId="357"/>
            <ac:picMk id="11" creationId="{D8248936-525B-6188-E41D-5FA99E1FA900}"/>
          </ac:picMkLst>
        </pc:picChg>
        <pc:picChg chg="add mod">
          <ac:chgData name="Piyumika Kithulgoda Gamage" userId="8130ac14-9727-4963-a006-512f362f8357" providerId="ADAL" clId="{ECF709CB-CDA8-4B5E-85F9-63D9EB829955}" dt="2024-05-25T23:29:52.440" v="1081" actId="1076"/>
          <ac:picMkLst>
            <pc:docMk/>
            <pc:sldMk cId="2845671684" sldId="357"/>
            <ac:picMk id="1026" creationId="{9A5EF4DD-DA1B-063C-0603-2C25869D0E6B}"/>
          </ac:picMkLst>
        </pc:picChg>
        <pc:picChg chg="add del mod">
          <ac:chgData name="Piyumika Kithulgoda Gamage" userId="8130ac14-9727-4963-a006-512f362f8357" providerId="ADAL" clId="{ECF709CB-CDA8-4B5E-85F9-63D9EB829955}" dt="2024-05-25T23:30:18.261" v="1095" actId="1076"/>
          <ac:picMkLst>
            <pc:docMk/>
            <pc:sldMk cId="2845671684" sldId="357"/>
            <ac:picMk id="4098" creationId="{8CEA2847-49E0-43BC-4A45-EBC98151B892}"/>
          </ac:picMkLst>
        </pc:picChg>
      </pc:sldChg>
      <pc:sldChg chg="del">
        <pc:chgData name="Piyumika Kithulgoda Gamage" userId="8130ac14-9727-4963-a006-512f362f8357" providerId="ADAL" clId="{ECF709CB-CDA8-4B5E-85F9-63D9EB829955}" dt="2024-05-25T21:57:43.996" v="0" actId="47"/>
        <pc:sldMkLst>
          <pc:docMk/>
          <pc:sldMk cId="3010695707" sldId="357"/>
        </pc:sldMkLst>
      </pc:sldChg>
      <pc:sldChg chg="del">
        <pc:chgData name="Piyumika Kithulgoda Gamage" userId="8130ac14-9727-4963-a006-512f362f8357" providerId="ADAL" clId="{ECF709CB-CDA8-4B5E-85F9-63D9EB829955}" dt="2024-05-25T21:57:43.996" v="0" actId="47"/>
        <pc:sldMkLst>
          <pc:docMk/>
          <pc:sldMk cId="910462670" sldId="358"/>
        </pc:sldMkLst>
      </pc:sldChg>
      <pc:sldChg chg="new del">
        <pc:chgData name="Piyumika Kithulgoda Gamage" userId="8130ac14-9727-4963-a006-512f362f8357" providerId="ADAL" clId="{ECF709CB-CDA8-4B5E-85F9-63D9EB829955}" dt="2024-05-25T23:28:23.775" v="1064" actId="47"/>
        <pc:sldMkLst>
          <pc:docMk/>
          <pc:sldMk cId="2529934313" sldId="358"/>
        </pc:sldMkLst>
      </pc:sldChg>
      <pc:sldMasterChg chg="delSldLayout">
        <pc:chgData name="Piyumika Kithulgoda Gamage" userId="8130ac14-9727-4963-a006-512f362f8357" providerId="ADAL" clId="{ECF709CB-CDA8-4B5E-85F9-63D9EB829955}" dt="2024-05-25T21:57:43.996" v="0" actId="47"/>
        <pc:sldMasterMkLst>
          <pc:docMk/>
          <pc:sldMasterMk cId="0" sldId="2147483677"/>
        </pc:sldMasterMkLst>
        <pc:sldLayoutChg chg="del">
          <pc:chgData name="Piyumika Kithulgoda Gamage" userId="8130ac14-9727-4963-a006-512f362f8357" providerId="ADAL" clId="{ECF709CB-CDA8-4B5E-85F9-63D9EB829955}" dt="2024-05-25T21:57:43.996" v="0" actId="47"/>
          <pc:sldLayoutMkLst>
            <pc:docMk/>
            <pc:sldMasterMk cId="0" sldId="2147483677"/>
            <pc:sldLayoutMk cId="2691152662" sldId="2147483788"/>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22370516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28/06/2024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28/06/2024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28/06/2024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28/06/2024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28/06/2024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28/06/2024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28/06/2024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28/06/2024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28/06/2024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28/06/2024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28/06/2024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28/06/2024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gb5A_wPJ28k"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ons.gov.uk/economy" TargetMode="External"/><Relationship Id="rId2" Type="http://schemas.openxmlformats.org/officeDocument/2006/relationships/hyperlink" Target="https://corporatefinanceinstitute.com/resources/economics/microeconomic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LCBB4010</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3789040"/>
            <a:ext cx="9711487" cy="1272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5</a:t>
            </a:r>
          </a:p>
          <a:p>
            <a:pPr eaLnBrk="1" hangingPunct="1"/>
            <a:r>
              <a:rPr lang="en-GB" altLang="en-US" dirty="0">
                <a:solidFill>
                  <a:srgbClr val="FFFF00"/>
                </a:solidFill>
              </a:rPr>
              <a:t>Macroeconomics</a:t>
            </a:r>
          </a:p>
          <a:p>
            <a:pPr eaLnBrk="1" hangingPunct="1"/>
            <a:r>
              <a:rPr lang="en-GB" altLang="en-US" dirty="0">
                <a:solidFill>
                  <a:srgbClr val="FFFF00"/>
                </a:solidFill>
              </a:rPr>
              <a:t>Session 1</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a:t>
            </a:r>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647E163-B232-7B1A-F89B-28DAC17B8239}"/>
              </a:ext>
            </a:extLst>
          </p:cNvPr>
          <p:cNvSpPr>
            <a:spLocks noGrp="1"/>
          </p:cNvSpPr>
          <p:nvPr>
            <p:ph type="title"/>
          </p:nvPr>
        </p:nvSpPr>
        <p:spPr>
          <a:xfrm>
            <a:off x="609600" y="274638"/>
            <a:ext cx="10972800" cy="1143000"/>
          </a:xfrm>
        </p:spPr>
        <p:txBody>
          <a:bodyPr/>
          <a:lstStyle/>
          <a:p>
            <a:pPr algn="l"/>
            <a:r>
              <a:rPr lang="en-GB" sz="3200" b="1" dirty="0"/>
              <a:t>By the end of this session, students should be aware of the following:</a:t>
            </a:r>
            <a:endParaRPr lang="en-US" sz="3200" b="1" dirty="0"/>
          </a:p>
        </p:txBody>
      </p:sp>
      <p:sp>
        <p:nvSpPr>
          <p:cNvPr id="3" name="Subtitle 2"/>
          <p:cNvSpPr>
            <a:spLocks noGrp="1"/>
          </p:cNvSpPr>
          <p:nvPr>
            <p:ph idx="1"/>
          </p:nvPr>
        </p:nvSpPr>
        <p:spPr>
          <a:xfrm>
            <a:off x="609600" y="1988839"/>
            <a:ext cx="10972800" cy="3528393"/>
          </a:xfrm>
        </p:spPr>
        <p:txBody>
          <a:bodyPr vert="horz" wrap="square" lIns="91440" tIns="45720" rIns="91440" bIns="45720" rtlCol="0" anchor="t">
            <a:normAutofit/>
          </a:bodyPr>
          <a:lstStyle/>
          <a:p>
            <a:pPr marL="457200" indent="-457200">
              <a:buChar char="•"/>
            </a:pPr>
            <a:r>
              <a:rPr lang="en-GB" dirty="0"/>
              <a:t>The concept of Macroeconomics</a:t>
            </a:r>
          </a:p>
          <a:p>
            <a:pPr marL="457200" indent="-457200">
              <a:buChar char="•"/>
            </a:pPr>
            <a:r>
              <a:rPr lang="en-GB" dirty="0"/>
              <a:t>Macroeconomics indicators</a:t>
            </a:r>
          </a:p>
          <a:p>
            <a:pPr marL="457200" indent="-457200">
              <a:buFont typeface="Arial" panose="020B0604020202020204" pitchFamily="34" charset="0"/>
              <a:buChar char="•"/>
            </a:pPr>
            <a:endParaRPr lang="en-GB" dirty="0"/>
          </a:p>
          <a:p>
            <a:pPr marL="457200" indent="-457200">
              <a:buFont typeface="Arial"/>
              <a:buChar char="•"/>
            </a:pPr>
            <a:endParaRPr lang="en-GB" dirty="0"/>
          </a:p>
          <a:p>
            <a:pPr marL="457200" indent="-457200">
              <a:buFont typeface="Arial"/>
              <a:buChar char="•"/>
            </a:pPr>
            <a:endParaRPr lang="en-GB" dirty="0"/>
          </a:p>
          <a:p>
            <a:endParaRPr lang="en-GB" dirty="0"/>
          </a:p>
        </p:txBody>
      </p:sp>
    </p:spTree>
    <p:extLst>
      <p:ext uri="{BB962C8B-B14F-4D97-AF65-F5344CB8AC3E}">
        <p14:creationId xmlns:p14="http://schemas.microsoft.com/office/powerpoint/2010/main" val="3629139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2DDAC800-20FD-307F-64D9-E197D6401C62}"/>
              </a:ext>
            </a:extLst>
          </p:cNvPr>
          <p:cNvSpPr>
            <a:spLocks noGrp="1"/>
          </p:cNvSpPr>
          <p:nvPr>
            <p:ph type="title"/>
          </p:nvPr>
        </p:nvSpPr>
        <p:spPr>
          <a:xfrm>
            <a:off x="609600" y="274638"/>
            <a:ext cx="10972800" cy="1143000"/>
          </a:xfrm>
        </p:spPr>
        <p:txBody>
          <a:bodyPr/>
          <a:lstStyle/>
          <a:p>
            <a:r>
              <a:rPr lang="en-US" sz="3200" b="1" dirty="0"/>
              <a:t>What is macroeconomics</a:t>
            </a:r>
          </a:p>
        </p:txBody>
      </p:sp>
      <p:sp>
        <p:nvSpPr>
          <p:cNvPr id="3" name="Content Placeholder 2">
            <a:extLst>
              <a:ext uri="{FF2B5EF4-FFF2-40B4-BE49-F238E27FC236}">
                <a16:creationId xmlns:a16="http://schemas.microsoft.com/office/drawing/2014/main" id="{C1E61532-337D-6715-FF84-EA1943CE342A}"/>
              </a:ext>
            </a:extLst>
          </p:cNvPr>
          <p:cNvSpPr>
            <a:spLocks noGrp="1"/>
          </p:cNvSpPr>
          <p:nvPr>
            <p:ph sz="half" idx="1"/>
          </p:nvPr>
        </p:nvSpPr>
        <p:spPr>
          <a:xfrm>
            <a:off x="609600" y="1600201"/>
            <a:ext cx="5384800" cy="3989040"/>
          </a:xfrm>
        </p:spPr>
        <p:txBody>
          <a:bodyPr vert="horz" wrap="square" lIns="91440" tIns="45720" rIns="91440" bIns="45720" rtlCol="0" anchor="t">
            <a:normAutofit/>
          </a:bodyPr>
          <a:lstStyle/>
          <a:p>
            <a:endParaRPr lang="en-GB" dirty="0"/>
          </a:p>
          <a:p>
            <a:endParaRPr lang="en-GB" dirty="0"/>
          </a:p>
          <a:p>
            <a:pPr marL="0" indent="0">
              <a:buNone/>
            </a:pPr>
            <a:r>
              <a:rPr lang="en-GB" dirty="0">
                <a:hlinkClick r:id="rId2"/>
              </a:rPr>
              <a:t>What is macroeconomics? A short introduction (youtube.com)</a:t>
            </a:r>
            <a:endParaRPr lang="en-GB" dirty="0"/>
          </a:p>
        </p:txBody>
      </p:sp>
      <p:pic>
        <p:nvPicPr>
          <p:cNvPr id="1026" name="Picture 2" descr="The Future of Macroeconomics ...">
            <a:extLst>
              <a:ext uri="{FF2B5EF4-FFF2-40B4-BE49-F238E27FC236}">
                <a16:creationId xmlns:a16="http://schemas.microsoft.com/office/drawing/2014/main" id="{10EFF7AA-3310-0971-BC7D-ADB866D5E36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7600" y="2192249"/>
            <a:ext cx="5384800" cy="2804944"/>
          </a:xfrm>
          <a:prstGeom prst="rect">
            <a:avLst/>
          </a:prstGeom>
          <a:solidFill>
            <a:srgbClr val="FFFFFF"/>
          </a:solidFill>
        </p:spPr>
      </p:pic>
    </p:spTree>
    <p:extLst>
      <p:ext uri="{BB962C8B-B14F-4D97-AF65-F5344CB8AC3E}">
        <p14:creationId xmlns:p14="http://schemas.microsoft.com/office/powerpoint/2010/main" val="2309992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94929DF-EEA2-CB3C-DFE5-4454A198E451}"/>
              </a:ext>
            </a:extLst>
          </p:cNvPr>
          <p:cNvSpPr>
            <a:spLocks noGrp="1"/>
          </p:cNvSpPr>
          <p:nvPr>
            <p:ph type="title"/>
          </p:nvPr>
        </p:nvSpPr>
        <p:spPr>
          <a:xfrm>
            <a:off x="609600" y="274638"/>
            <a:ext cx="10972800" cy="1143000"/>
          </a:xfrm>
        </p:spPr>
        <p:txBody>
          <a:bodyPr wrap="square" anchor="ctr">
            <a:normAutofit/>
          </a:bodyPr>
          <a:lstStyle/>
          <a:p>
            <a:r>
              <a:rPr lang="en-US" sz="3200" b="1" dirty="0"/>
              <a:t>What is Macroeconomics?</a:t>
            </a:r>
            <a:endParaRPr lang="en-US" sz="3200" dirty="0"/>
          </a:p>
        </p:txBody>
      </p:sp>
      <p:sp>
        <p:nvSpPr>
          <p:cNvPr id="3" name="Subtitle 2"/>
          <p:cNvSpPr>
            <a:spLocks noGrp="1"/>
          </p:cNvSpPr>
          <p:nvPr>
            <p:ph sz="half" idx="1"/>
          </p:nvPr>
        </p:nvSpPr>
        <p:spPr>
          <a:xfrm>
            <a:off x="609600" y="1600201"/>
            <a:ext cx="5774432" cy="3773015"/>
          </a:xfrm>
        </p:spPr>
        <p:txBody>
          <a:bodyPr vert="horz" wrap="square" lIns="91440" tIns="45720" rIns="91440" bIns="45720" rtlCol="0" anchor="t">
            <a:normAutofit/>
          </a:bodyPr>
          <a:lstStyle/>
          <a:p>
            <a:pPr algn="just">
              <a:lnSpc>
                <a:spcPct val="90000"/>
              </a:lnSpc>
            </a:pPr>
            <a:endParaRPr lang="en-US" sz="2000" b="1" dirty="0"/>
          </a:p>
          <a:p>
            <a:pPr algn="just">
              <a:lnSpc>
                <a:spcPct val="90000"/>
              </a:lnSpc>
            </a:pPr>
            <a:r>
              <a:rPr lang="en-GB" sz="2000" dirty="0"/>
              <a:t>Macroeconomics refers to the study of the overall performance of the economy (CFI, 2024). While microeconomics studies how individual people make decisions, macroeconomics deals with the overall aggregate effect of these decisions.</a:t>
            </a:r>
          </a:p>
          <a:p>
            <a:pPr algn="just">
              <a:lnSpc>
                <a:spcPct val="90000"/>
              </a:lnSpc>
            </a:pPr>
            <a:r>
              <a:rPr lang="en-GB" sz="2000" dirty="0"/>
              <a:t>Macroeconomics is crucial for governments to understand and predict the long-term consequences of their policies.</a:t>
            </a:r>
          </a:p>
          <a:p>
            <a:pPr algn="just">
              <a:lnSpc>
                <a:spcPct val="90000"/>
              </a:lnSpc>
            </a:pPr>
            <a:endParaRPr lang="en-GB" sz="2000" dirty="0"/>
          </a:p>
          <a:p>
            <a:pPr algn="just">
              <a:lnSpc>
                <a:spcPct val="90000"/>
              </a:lnSpc>
            </a:pPr>
            <a:endParaRPr lang="en-GB" sz="2000" dirty="0"/>
          </a:p>
        </p:txBody>
      </p:sp>
      <p:pic>
        <p:nvPicPr>
          <p:cNvPr id="2050" name="Picture 2" descr="Macroeconomics Explained - Domen Zavrl">
            <a:extLst>
              <a:ext uri="{FF2B5EF4-FFF2-40B4-BE49-F238E27FC236}">
                <a16:creationId xmlns:a16="http://schemas.microsoft.com/office/drawing/2014/main" id="{93C83BA9-1477-148C-DB70-06C000F7B5B6}"/>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2226" r="14703"/>
          <a:stretch/>
        </p:blipFill>
        <p:spPr bwMode="auto">
          <a:xfrm>
            <a:off x="6586415" y="1600201"/>
            <a:ext cx="4995985" cy="3701007"/>
          </a:xfrm>
          <a:prstGeom prst="rect">
            <a:avLst/>
          </a:prstGeom>
          <a:solidFill>
            <a:srgbClr val="FFFFFF"/>
          </a:solidFill>
        </p:spPr>
      </p:pic>
    </p:spTree>
    <p:extLst>
      <p:ext uri="{BB962C8B-B14F-4D97-AF65-F5344CB8AC3E}">
        <p14:creationId xmlns:p14="http://schemas.microsoft.com/office/powerpoint/2010/main" val="3341478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BFCE7B4-DBA5-B683-2462-8C3C7B272C9E}"/>
              </a:ext>
            </a:extLst>
          </p:cNvPr>
          <p:cNvSpPr>
            <a:spLocks noGrp="1"/>
          </p:cNvSpPr>
          <p:nvPr>
            <p:ph type="title"/>
          </p:nvPr>
        </p:nvSpPr>
        <p:spPr>
          <a:xfrm>
            <a:off x="609600" y="274638"/>
            <a:ext cx="10972800" cy="1143000"/>
          </a:xfrm>
        </p:spPr>
        <p:txBody>
          <a:bodyPr/>
          <a:lstStyle/>
          <a:p>
            <a:r>
              <a:rPr lang="en-US" sz="3200" b="1" dirty="0"/>
              <a:t>Goals of Macroeconomics</a:t>
            </a:r>
            <a:endParaRPr lang="en-US" sz="3200" dirty="0"/>
          </a:p>
        </p:txBody>
      </p:sp>
      <p:sp>
        <p:nvSpPr>
          <p:cNvPr id="3" name="Subtitle 2"/>
          <p:cNvSpPr>
            <a:spLocks noGrp="1"/>
          </p:cNvSpPr>
          <p:nvPr>
            <p:ph sz="half" idx="1"/>
          </p:nvPr>
        </p:nvSpPr>
        <p:spPr>
          <a:xfrm>
            <a:off x="609600" y="1600201"/>
            <a:ext cx="9878888" cy="3989040"/>
          </a:xfrm>
        </p:spPr>
        <p:txBody>
          <a:bodyPr vert="horz" wrap="square" lIns="91440" tIns="45720" rIns="91440" bIns="45720" rtlCol="0" anchor="t">
            <a:normAutofit/>
          </a:bodyPr>
          <a:lstStyle/>
          <a:p>
            <a:pPr>
              <a:lnSpc>
                <a:spcPct val="90000"/>
              </a:lnSpc>
            </a:pPr>
            <a:r>
              <a:rPr lang="en-GB" sz="2400" dirty="0"/>
              <a:t>The overarching goals of macroeconomics are to maximise the standard of living and achieve stable economic growth. These goals are supported by objectives such as minimising unemployment, increasing productivity, controlling inflation, and more.</a:t>
            </a:r>
          </a:p>
          <a:p>
            <a:pPr>
              <a:lnSpc>
                <a:spcPct val="90000"/>
              </a:lnSpc>
            </a:pPr>
            <a:endParaRPr lang="en-GB" sz="2400" dirty="0"/>
          </a:p>
          <a:p>
            <a:pPr>
              <a:lnSpc>
                <a:spcPct val="90000"/>
              </a:lnSpc>
            </a:pPr>
            <a:r>
              <a:rPr lang="en-GB" sz="2400" dirty="0"/>
              <a:t>The macroeconomy of a country is influenced by various forces, making economic indicators invaluable for assessing different aspects of performance.</a:t>
            </a:r>
          </a:p>
          <a:p>
            <a:pPr marL="457200" indent="-457200">
              <a:lnSpc>
                <a:spcPct val="90000"/>
              </a:lnSpc>
              <a:buFont typeface="Arial"/>
              <a:buChar char="•"/>
            </a:pPr>
            <a:endParaRPr lang="en-GB" sz="2400" dirty="0"/>
          </a:p>
          <a:p>
            <a:pPr>
              <a:lnSpc>
                <a:spcPct val="90000"/>
              </a:lnSpc>
            </a:pPr>
            <a:endParaRPr lang="en-GB" sz="2400" dirty="0"/>
          </a:p>
        </p:txBody>
      </p:sp>
    </p:spTree>
    <p:extLst>
      <p:ext uri="{BB962C8B-B14F-4D97-AF65-F5344CB8AC3E}">
        <p14:creationId xmlns:p14="http://schemas.microsoft.com/office/powerpoint/2010/main" val="2671503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1771B-10EB-2A6C-67A7-5D5F81D0F796}"/>
              </a:ext>
            </a:extLst>
          </p:cNvPr>
          <p:cNvSpPr>
            <a:spLocks noGrp="1"/>
          </p:cNvSpPr>
          <p:nvPr>
            <p:ph type="title"/>
          </p:nvPr>
        </p:nvSpPr>
        <p:spPr>
          <a:xfrm>
            <a:off x="551384" y="150911"/>
            <a:ext cx="10441160" cy="757810"/>
          </a:xfrm>
        </p:spPr>
        <p:txBody>
          <a:bodyPr/>
          <a:lstStyle/>
          <a:p>
            <a:r>
              <a:rPr lang="en-GB" sz="2400" b="1" dirty="0"/>
              <a:t>Activity 1: Group Research on GDP, Unemployment, and Inflation Rates</a:t>
            </a:r>
          </a:p>
        </p:txBody>
      </p:sp>
      <p:graphicFrame>
        <p:nvGraphicFramePr>
          <p:cNvPr id="6" name="Table 5">
            <a:extLst>
              <a:ext uri="{FF2B5EF4-FFF2-40B4-BE49-F238E27FC236}">
                <a16:creationId xmlns:a16="http://schemas.microsoft.com/office/drawing/2014/main" id="{0A246ADE-5FC2-A1E9-B6C1-C9F0F82D9714}"/>
              </a:ext>
            </a:extLst>
          </p:cNvPr>
          <p:cNvGraphicFramePr>
            <a:graphicFrameLocks noGrp="1"/>
          </p:cNvGraphicFramePr>
          <p:nvPr>
            <p:extLst>
              <p:ext uri="{D42A27DB-BD31-4B8C-83A1-F6EECF244321}">
                <p14:modId xmlns:p14="http://schemas.microsoft.com/office/powerpoint/2010/main" val="1981012103"/>
              </p:ext>
            </p:extLst>
          </p:nvPr>
        </p:nvGraphicFramePr>
        <p:xfrm>
          <a:off x="623392" y="1013284"/>
          <a:ext cx="10585176" cy="4359932"/>
        </p:xfrm>
        <a:graphic>
          <a:graphicData uri="http://schemas.openxmlformats.org/drawingml/2006/table">
            <a:tbl>
              <a:tblPr firstRow="1" bandRow="1">
                <a:tableStyleId>{5C22544A-7EE6-4342-B048-85BDC9FD1C3A}</a:tableStyleId>
              </a:tblPr>
              <a:tblGrid>
                <a:gridCol w="4586909">
                  <a:extLst>
                    <a:ext uri="{9D8B030D-6E8A-4147-A177-3AD203B41FA5}">
                      <a16:colId xmlns:a16="http://schemas.microsoft.com/office/drawing/2014/main" val="3618320320"/>
                    </a:ext>
                  </a:extLst>
                </a:gridCol>
                <a:gridCol w="5998267">
                  <a:extLst>
                    <a:ext uri="{9D8B030D-6E8A-4147-A177-3AD203B41FA5}">
                      <a16:colId xmlns:a16="http://schemas.microsoft.com/office/drawing/2014/main" val="1625372412"/>
                    </a:ext>
                  </a:extLst>
                </a:gridCol>
              </a:tblGrid>
              <a:tr h="2762491">
                <a:tc>
                  <a:txBody>
                    <a:bodyPr/>
                    <a:lstStyle/>
                    <a:p>
                      <a:r>
                        <a:rPr lang="en-GB" sz="1800" b="1" dirty="0">
                          <a:solidFill>
                            <a:schemeClr val="tx1"/>
                          </a:solidFill>
                        </a:rPr>
                        <a:t>Group 1: GDP</a:t>
                      </a:r>
                    </a:p>
                    <a:p>
                      <a:pPr marL="285750" indent="-285750">
                        <a:buFont typeface="Arial" panose="020B0604020202020204" pitchFamily="34" charset="0"/>
                        <a:buChar char="•"/>
                      </a:pPr>
                      <a:r>
                        <a:rPr lang="en-GB" sz="1800" b="0" dirty="0">
                          <a:solidFill>
                            <a:schemeClr val="tx1"/>
                          </a:solidFill>
                        </a:rPr>
                        <a:t>Definition and importance of GDP.</a:t>
                      </a:r>
                    </a:p>
                    <a:p>
                      <a:pPr marL="285750" indent="-285750">
                        <a:buFont typeface="Arial" panose="020B0604020202020204" pitchFamily="34" charset="0"/>
                        <a:buChar char="•"/>
                      </a:pPr>
                      <a:r>
                        <a:rPr lang="en-GB" sz="1800" b="0" dirty="0">
                          <a:solidFill>
                            <a:schemeClr val="tx1"/>
                          </a:solidFill>
                        </a:rPr>
                        <a:t>How GDP is calculated.</a:t>
                      </a:r>
                    </a:p>
                    <a:p>
                      <a:pPr marL="285750" indent="-285750">
                        <a:buFont typeface="Arial" panose="020B0604020202020204" pitchFamily="34" charset="0"/>
                        <a:buChar char="•"/>
                      </a:pPr>
                      <a:r>
                        <a:rPr lang="en-GB" sz="1800" b="0" dirty="0">
                          <a:solidFill>
                            <a:schemeClr val="tx1"/>
                          </a:solidFill>
                        </a:rPr>
                        <a:t>Recent trends in GDP for the given countries (</a:t>
                      </a:r>
                      <a:r>
                        <a:rPr lang="en-GB" sz="1800" b="1" dirty="0">
                          <a:solidFill>
                            <a:schemeClr val="tx1"/>
                          </a:solidFill>
                        </a:rPr>
                        <a:t>India and Venezuela)</a:t>
                      </a:r>
                    </a:p>
                    <a:p>
                      <a:pPr marL="285750" indent="-285750">
                        <a:buFont typeface="Arial" panose="020B0604020202020204" pitchFamily="34" charset="0"/>
                        <a:buChar char="•"/>
                      </a:pPr>
                      <a:r>
                        <a:rPr lang="en-GB" sz="1800" b="0" dirty="0">
                          <a:solidFill>
                            <a:schemeClr val="tx1"/>
                          </a:solidFill>
                        </a:rPr>
                        <a:t>Factors influencing GDP growth or decline.</a:t>
                      </a:r>
                    </a:p>
                    <a:p>
                      <a:endParaRPr lang="en-GB" sz="1800" b="0" dirty="0">
                        <a:solidFill>
                          <a:schemeClr val="tx1"/>
                        </a:solidFill>
                      </a:endParaRPr>
                    </a:p>
                  </a:txBody>
                  <a:tcPr/>
                </a:tc>
                <a:tc>
                  <a:txBody>
                    <a:bodyPr/>
                    <a:lstStyle/>
                    <a:p>
                      <a:r>
                        <a:rPr lang="en-GB" sz="1800" b="1" dirty="0">
                          <a:solidFill>
                            <a:schemeClr val="tx1"/>
                          </a:solidFill>
                        </a:rPr>
                        <a:t>Group 2: Unemployment Rates</a:t>
                      </a:r>
                    </a:p>
                    <a:p>
                      <a:pPr marL="285750" indent="-285750">
                        <a:buFont typeface="Arial" panose="020B0604020202020204" pitchFamily="34" charset="0"/>
                        <a:buChar char="•"/>
                      </a:pPr>
                      <a:r>
                        <a:rPr lang="en-GB" sz="1800" b="0" dirty="0">
                          <a:solidFill>
                            <a:schemeClr val="tx1"/>
                          </a:solidFill>
                        </a:rPr>
                        <a:t>Definition and types of unemployment (cyclical, structural, frictional).</a:t>
                      </a:r>
                    </a:p>
                    <a:p>
                      <a:pPr marL="285750" indent="-285750">
                        <a:buFont typeface="Arial" panose="020B0604020202020204" pitchFamily="34" charset="0"/>
                        <a:buChar char="•"/>
                      </a:pPr>
                      <a:r>
                        <a:rPr lang="en-GB" sz="1800" b="0" dirty="0">
                          <a:solidFill>
                            <a:schemeClr val="tx1"/>
                          </a:solidFill>
                        </a:rPr>
                        <a:t>How unemployment rates are measured.</a:t>
                      </a:r>
                    </a:p>
                    <a:p>
                      <a:pPr marL="285750" indent="-285750">
                        <a:buFont typeface="Arial" panose="020B0604020202020204" pitchFamily="34" charset="0"/>
                        <a:buChar char="•"/>
                      </a:pPr>
                      <a:r>
                        <a:rPr lang="en-GB" sz="1800" b="0" dirty="0">
                          <a:solidFill>
                            <a:schemeClr val="tx1"/>
                          </a:solidFill>
                        </a:rPr>
                        <a:t>Recent trends in unemployment for the given countries (</a:t>
                      </a:r>
                      <a:r>
                        <a:rPr lang="en-GB" sz="1800" b="1" dirty="0">
                          <a:solidFill>
                            <a:schemeClr val="tx1"/>
                          </a:solidFill>
                        </a:rPr>
                        <a:t>Switzerland, Spain</a:t>
                      </a:r>
                      <a:r>
                        <a:rPr lang="en-GB" sz="1800" b="0" dirty="0">
                          <a:solidFill>
                            <a:schemeClr val="tx1"/>
                          </a:solidFill>
                        </a:rPr>
                        <a:t>).</a:t>
                      </a:r>
                    </a:p>
                    <a:p>
                      <a:pPr marL="285750" indent="-285750">
                        <a:buFont typeface="Arial" panose="020B0604020202020204" pitchFamily="34" charset="0"/>
                        <a:buChar char="•"/>
                      </a:pPr>
                      <a:r>
                        <a:rPr lang="en-GB" sz="1800" b="0" dirty="0">
                          <a:solidFill>
                            <a:schemeClr val="tx1"/>
                          </a:solidFill>
                        </a:rPr>
                        <a:t>Impact of unemployment on the economy.</a:t>
                      </a:r>
                    </a:p>
                    <a:p>
                      <a:endParaRPr lang="en-GB" sz="1800" b="0" dirty="0">
                        <a:solidFill>
                          <a:schemeClr val="tx1"/>
                        </a:solidFill>
                      </a:endParaRPr>
                    </a:p>
                  </a:txBody>
                  <a:tcPr>
                    <a:solidFill>
                      <a:schemeClr val="accent3"/>
                    </a:solidFill>
                  </a:tcPr>
                </a:tc>
                <a:extLst>
                  <a:ext uri="{0D108BD9-81ED-4DB2-BD59-A6C34878D82A}">
                    <a16:rowId xmlns:a16="http://schemas.microsoft.com/office/drawing/2014/main" val="2564672136"/>
                  </a:ext>
                </a:extLst>
              </a:tr>
              <a:tr h="1597441">
                <a:tc gridSpan="2">
                  <a:txBody>
                    <a:bodyPr/>
                    <a:lstStyle/>
                    <a:p>
                      <a:r>
                        <a:rPr lang="en-GB" sz="1800" b="1" dirty="0">
                          <a:solidFill>
                            <a:schemeClr val="tx1"/>
                          </a:solidFill>
                        </a:rPr>
                        <a:t>Group 3: Inflation Rates</a:t>
                      </a:r>
                    </a:p>
                    <a:p>
                      <a:pPr marL="285750" indent="-285750">
                        <a:buFont typeface="Arial" panose="020B0604020202020204" pitchFamily="34" charset="0"/>
                        <a:buChar char="•"/>
                      </a:pPr>
                      <a:r>
                        <a:rPr lang="en-GB" sz="1800" b="0" dirty="0">
                          <a:solidFill>
                            <a:schemeClr val="tx1"/>
                          </a:solidFill>
                        </a:rPr>
                        <a:t>Definition and types of inflation.</a:t>
                      </a:r>
                    </a:p>
                    <a:p>
                      <a:pPr marL="285750" indent="-285750">
                        <a:buFont typeface="Arial" panose="020B0604020202020204" pitchFamily="34" charset="0"/>
                        <a:buChar char="•"/>
                      </a:pPr>
                      <a:r>
                        <a:rPr lang="en-GB" sz="1800" b="0" dirty="0">
                          <a:solidFill>
                            <a:schemeClr val="tx1"/>
                          </a:solidFill>
                        </a:rPr>
                        <a:t>How inflation is measured (CPI, PPI).</a:t>
                      </a:r>
                    </a:p>
                    <a:p>
                      <a:pPr marL="285750" indent="-285750">
                        <a:buFont typeface="Arial" panose="020B0604020202020204" pitchFamily="34" charset="0"/>
                        <a:buChar char="•"/>
                      </a:pPr>
                      <a:r>
                        <a:rPr lang="en-GB" sz="1800" b="0" dirty="0">
                          <a:solidFill>
                            <a:schemeClr val="tx1"/>
                          </a:solidFill>
                        </a:rPr>
                        <a:t>Recent trends in inflation for the given countries (</a:t>
                      </a:r>
                      <a:r>
                        <a:rPr lang="en-GB" sz="1800" b="1" dirty="0">
                          <a:solidFill>
                            <a:schemeClr val="tx1"/>
                          </a:solidFill>
                        </a:rPr>
                        <a:t>Japan and </a:t>
                      </a:r>
                      <a:r>
                        <a:rPr lang="en-GB" sz="2000" b="1" i="0" kern="1200" dirty="0">
                          <a:solidFill>
                            <a:schemeClr val="dk1"/>
                          </a:solidFill>
                          <a:effectLst/>
                          <a:latin typeface="+mn-lt"/>
                          <a:ea typeface="+mn-ea"/>
                          <a:cs typeface="+mn-cs"/>
                        </a:rPr>
                        <a:t>Argentina</a:t>
                      </a:r>
                      <a:r>
                        <a:rPr lang="en-GB" sz="1800" b="0" dirty="0">
                          <a:solidFill>
                            <a:schemeClr val="tx1"/>
                          </a:solidFill>
                        </a:rPr>
                        <a:t>).</a:t>
                      </a:r>
                    </a:p>
                    <a:p>
                      <a:pPr marL="285750" indent="-285750">
                        <a:buFont typeface="Arial" panose="020B0604020202020204" pitchFamily="34" charset="0"/>
                        <a:buChar char="•"/>
                      </a:pPr>
                      <a:r>
                        <a:rPr lang="en-GB" sz="1800" b="0" dirty="0">
                          <a:solidFill>
                            <a:schemeClr val="tx1"/>
                          </a:solidFill>
                        </a:rPr>
                        <a:t>Consequences of high and low inflation.</a:t>
                      </a:r>
                    </a:p>
                  </a:txBody>
                  <a:tcPr/>
                </a:tc>
                <a:tc hMerge="1">
                  <a:txBody>
                    <a:bodyPr/>
                    <a:lstStyle/>
                    <a:p>
                      <a:endParaRPr lang="en-GB" dirty="0"/>
                    </a:p>
                  </a:txBody>
                  <a:tcPr/>
                </a:tc>
                <a:extLst>
                  <a:ext uri="{0D108BD9-81ED-4DB2-BD59-A6C34878D82A}">
                    <a16:rowId xmlns:a16="http://schemas.microsoft.com/office/drawing/2014/main" val="1235243275"/>
                  </a:ext>
                </a:extLst>
              </a:tr>
            </a:tbl>
          </a:graphicData>
        </a:graphic>
      </p:graphicFrame>
    </p:spTree>
    <p:extLst>
      <p:ext uri="{BB962C8B-B14F-4D97-AF65-F5344CB8AC3E}">
        <p14:creationId xmlns:p14="http://schemas.microsoft.com/office/powerpoint/2010/main" val="729319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BFCE7B4-DBA5-B683-2462-8C3C7B272C9E}"/>
              </a:ext>
            </a:extLst>
          </p:cNvPr>
          <p:cNvSpPr>
            <a:spLocks noGrp="1"/>
          </p:cNvSpPr>
          <p:nvPr>
            <p:ph type="title"/>
          </p:nvPr>
        </p:nvSpPr>
        <p:spPr>
          <a:xfrm>
            <a:off x="609600" y="274638"/>
            <a:ext cx="10972800" cy="1143000"/>
          </a:xfrm>
        </p:spPr>
        <p:txBody>
          <a:bodyPr wrap="square" anchor="ctr">
            <a:normAutofit/>
          </a:bodyPr>
          <a:lstStyle/>
          <a:p>
            <a:r>
              <a:rPr lang="en-US" b="1" dirty="0"/>
              <a:t>Economic Indicators</a:t>
            </a:r>
            <a:endParaRPr lang="en-US" dirty="0"/>
          </a:p>
        </p:txBody>
      </p:sp>
      <p:pic>
        <p:nvPicPr>
          <p:cNvPr id="2" name="Picture 1" descr="Economic Indicator - Gross Domestic Product (GDP)">
            <a:extLst>
              <a:ext uri="{FF2B5EF4-FFF2-40B4-BE49-F238E27FC236}">
                <a16:creationId xmlns:a16="http://schemas.microsoft.com/office/drawing/2014/main" id="{702CE0F0-B05F-1313-D1B7-A19C1B031D21}"/>
              </a:ext>
            </a:extLst>
          </p:cNvPr>
          <p:cNvPicPr>
            <a:picLocks noChangeAspect="1"/>
          </p:cNvPicPr>
          <p:nvPr/>
        </p:nvPicPr>
        <p:blipFill>
          <a:blip r:embed="rId2"/>
          <a:stretch>
            <a:fillRect/>
          </a:stretch>
        </p:blipFill>
        <p:spPr>
          <a:xfrm>
            <a:off x="609600" y="2693881"/>
            <a:ext cx="5384800" cy="1801680"/>
          </a:xfrm>
          <a:prstGeom prst="rect">
            <a:avLst/>
          </a:prstGeom>
          <a:noFill/>
        </p:spPr>
      </p:pic>
      <p:sp>
        <p:nvSpPr>
          <p:cNvPr id="3" name="Subtitle 2"/>
          <p:cNvSpPr>
            <a:spLocks noGrp="1"/>
          </p:cNvSpPr>
          <p:nvPr>
            <p:ph sz="half" idx="2"/>
          </p:nvPr>
        </p:nvSpPr>
        <p:spPr>
          <a:xfrm>
            <a:off x="6197600" y="1600201"/>
            <a:ext cx="5384800" cy="3989040"/>
          </a:xfrm>
        </p:spPr>
        <p:txBody>
          <a:bodyPr vert="horz" wrap="square" lIns="91440" tIns="45720" rIns="91440" bIns="45720" rtlCol="0" anchor="t">
            <a:normAutofit/>
          </a:bodyPr>
          <a:lstStyle/>
          <a:p>
            <a:pPr marL="0" indent="0">
              <a:buNone/>
            </a:pPr>
            <a:r>
              <a:rPr lang="en-US" dirty="0"/>
              <a:t>Often used as the primary indicator of macroeconomics, absolute GDP represents the economy’s size at a point in time. GDP is usually calculated and released by the government on a quarterly or annual basis.</a:t>
            </a:r>
            <a:endParaRPr lang="en-GB" dirty="0"/>
          </a:p>
          <a:p>
            <a:endParaRPr lang="en-GB" dirty="0"/>
          </a:p>
        </p:txBody>
      </p:sp>
    </p:spTree>
    <p:extLst>
      <p:ext uri="{BB962C8B-B14F-4D97-AF65-F5344CB8AC3E}">
        <p14:creationId xmlns:p14="http://schemas.microsoft.com/office/powerpoint/2010/main" val="1911453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79B8798-5809-ED6A-A571-79DD88A1CE80}"/>
              </a:ext>
            </a:extLst>
          </p:cNvPr>
          <p:cNvSpPr>
            <a:spLocks noGrp="1"/>
          </p:cNvSpPr>
          <p:nvPr>
            <p:ph type="title"/>
          </p:nvPr>
        </p:nvSpPr>
        <p:spPr>
          <a:xfrm>
            <a:off x="609600" y="274638"/>
            <a:ext cx="10972800" cy="1143000"/>
          </a:xfrm>
        </p:spPr>
        <p:txBody>
          <a:bodyPr/>
          <a:lstStyle/>
          <a:p>
            <a:r>
              <a:rPr lang="en-GB" sz="3200" b="1" dirty="0"/>
              <a:t>Key Factors Influencing Economic Growth</a:t>
            </a:r>
            <a:endParaRPr lang="en-US" sz="3200" b="1" dirty="0"/>
          </a:p>
        </p:txBody>
      </p:sp>
      <p:sp>
        <p:nvSpPr>
          <p:cNvPr id="3" name="Subtitle 2"/>
          <p:cNvSpPr>
            <a:spLocks noGrp="1"/>
          </p:cNvSpPr>
          <p:nvPr>
            <p:ph sz="half" idx="1"/>
          </p:nvPr>
        </p:nvSpPr>
        <p:spPr>
          <a:xfrm>
            <a:off x="609600" y="1600201"/>
            <a:ext cx="9878888" cy="3989040"/>
          </a:xfrm>
        </p:spPr>
        <p:txBody>
          <a:bodyPr vert="horz" wrap="square" lIns="91440" tIns="45720" rIns="91440" bIns="45720" rtlCol="0" anchor="t">
            <a:normAutofit/>
          </a:bodyPr>
          <a:lstStyle/>
          <a:p>
            <a:pPr>
              <a:lnSpc>
                <a:spcPct val="90000"/>
              </a:lnSpc>
            </a:pPr>
            <a:endParaRPr lang="en-GB" sz="1800" dirty="0"/>
          </a:p>
          <a:p>
            <a:pPr>
              <a:lnSpc>
                <a:spcPct val="90000"/>
              </a:lnSpc>
            </a:pPr>
            <a:r>
              <a:rPr lang="en-GB" sz="1800" dirty="0"/>
              <a:t>Consumer Spending: As a rule of thumb, spending stimulates growth. Individual consumer consumption drives businesses, business investments promote growth, and government spending maintains social welfare.</a:t>
            </a:r>
          </a:p>
          <a:p>
            <a:pPr>
              <a:lnSpc>
                <a:spcPct val="90000"/>
              </a:lnSpc>
            </a:pPr>
            <a:endParaRPr lang="en-GB" sz="1800" dirty="0"/>
          </a:p>
          <a:p>
            <a:pPr>
              <a:lnSpc>
                <a:spcPct val="90000"/>
              </a:lnSpc>
            </a:pPr>
            <a:r>
              <a:rPr lang="en-GB" sz="1800" dirty="0"/>
              <a:t>Net Exports: Net exports, calculated by (exports – imports), measure trade. Positive net exports represent a trade surplus, while negative net exports represent a trade deficit.</a:t>
            </a:r>
          </a:p>
          <a:p>
            <a:pPr>
              <a:lnSpc>
                <a:spcPct val="90000"/>
              </a:lnSpc>
            </a:pPr>
            <a:endParaRPr lang="en-GB" sz="1800" dirty="0"/>
          </a:p>
          <a:p>
            <a:pPr>
              <a:lnSpc>
                <a:spcPct val="90000"/>
              </a:lnSpc>
            </a:pPr>
            <a:r>
              <a:rPr lang="en-GB" sz="1800" dirty="0"/>
              <a:t>GDP Growth: Economic growth can be calculated by comparing GDP over time, such as year-over-year increases.</a:t>
            </a:r>
          </a:p>
        </p:txBody>
      </p:sp>
    </p:spTree>
    <p:extLst>
      <p:ext uri="{BB962C8B-B14F-4D97-AF65-F5344CB8AC3E}">
        <p14:creationId xmlns:p14="http://schemas.microsoft.com/office/powerpoint/2010/main" val="19456219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aph with a line&#10;&#10;Description automatically generated">
            <a:extLst>
              <a:ext uri="{FF2B5EF4-FFF2-40B4-BE49-F238E27FC236}">
                <a16:creationId xmlns:a16="http://schemas.microsoft.com/office/drawing/2014/main" id="{A77DF80B-7A48-A388-2269-E8A800EDDB95}"/>
              </a:ext>
            </a:extLst>
          </p:cNvPr>
          <p:cNvPicPr>
            <a:picLocks noChangeAspect="1"/>
          </p:cNvPicPr>
          <p:nvPr/>
        </p:nvPicPr>
        <p:blipFill>
          <a:blip r:embed="rId3"/>
          <a:stretch>
            <a:fillRect/>
          </a:stretch>
        </p:blipFill>
        <p:spPr>
          <a:xfrm>
            <a:off x="2423592" y="44624"/>
            <a:ext cx="7410262" cy="5817055"/>
          </a:xfrm>
          <a:prstGeom prst="rect">
            <a:avLst/>
          </a:prstGeom>
          <a:noFill/>
        </p:spPr>
      </p:pic>
    </p:spTree>
    <p:extLst>
      <p:ext uri="{BB962C8B-B14F-4D97-AF65-F5344CB8AC3E}">
        <p14:creationId xmlns:p14="http://schemas.microsoft.com/office/powerpoint/2010/main" val="25528793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587BE9D-D1DA-0875-4267-673EA16B2B25}"/>
              </a:ext>
            </a:extLst>
          </p:cNvPr>
          <p:cNvSpPr>
            <a:spLocks noGrp="1"/>
          </p:cNvSpPr>
          <p:nvPr>
            <p:ph type="title"/>
          </p:nvPr>
        </p:nvSpPr>
        <p:spPr>
          <a:xfrm>
            <a:off x="609600" y="274638"/>
            <a:ext cx="10972800" cy="1143000"/>
          </a:xfrm>
        </p:spPr>
        <p:txBody>
          <a:bodyPr/>
          <a:lstStyle/>
          <a:p>
            <a:r>
              <a:rPr lang="en-GB" sz="3200" b="1" dirty="0"/>
              <a:t>Inflation</a:t>
            </a:r>
            <a:endParaRPr lang="en-US" sz="3200"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lnSpcReduction="10000"/>
          </a:bodyPr>
          <a:lstStyle/>
          <a:p>
            <a:pPr>
              <a:lnSpc>
                <a:spcPct val="90000"/>
              </a:lnSpc>
            </a:pPr>
            <a:r>
              <a:rPr lang="en-GB" sz="2700" dirty="0"/>
              <a:t>Inflation is the increase in overall price levels and consequently the decrease in purchasing power. It occurs primarily due to increased demand for products and services, which, in turn, raises prices. Therefore, inflation represents economic growth to some extent.</a:t>
            </a:r>
          </a:p>
          <a:p>
            <a:pPr>
              <a:lnSpc>
                <a:spcPct val="90000"/>
              </a:lnSpc>
            </a:pPr>
            <a:endParaRPr lang="en-GB" sz="2700" dirty="0"/>
          </a:p>
          <a:p>
            <a:pPr>
              <a:lnSpc>
                <a:spcPct val="90000"/>
              </a:lnSpc>
            </a:pPr>
            <a:r>
              <a:rPr lang="en-GB" sz="2700" dirty="0"/>
              <a:t>Effects of High Inflation: However, excessive inflation is detrimental as it significantly reduces purchasing power, decreases overall spending, and devalues the currency. The target inflation rate is typically around 1% to 3% to balance growth and maintain economic stability.</a:t>
            </a:r>
          </a:p>
          <a:p>
            <a:pPr>
              <a:lnSpc>
                <a:spcPct val="90000"/>
              </a:lnSpc>
            </a:pPr>
            <a:endParaRPr lang="en-GB" sz="2700" dirty="0"/>
          </a:p>
        </p:txBody>
      </p:sp>
    </p:spTree>
    <p:extLst>
      <p:ext uri="{BB962C8B-B14F-4D97-AF65-F5344CB8AC3E}">
        <p14:creationId xmlns:p14="http://schemas.microsoft.com/office/powerpoint/2010/main" val="1028026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l"/>
            <a:endParaRPr lang="en-GB" b="1" dirty="0">
              <a:solidFill>
                <a:srgbClr val="132E57"/>
              </a:solidFill>
            </a:endParaRPr>
          </a:p>
          <a:p>
            <a:pPr algn="l"/>
            <a:endParaRPr lang="en-GB" sz="2800" dirty="0">
              <a:latin typeface="Arial"/>
              <a:cs typeface="Arial"/>
            </a:endParaRPr>
          </a:p>
          <a:p>
            <a:endParaRPr lang="en-GB" dirty="0"/>
          </a:p>
        </p:txBody>
      </p:sp>
      <p:pic>
        <p:nvPicPr>
          <p:cNvPr id="2" name="Picture 1" descr="A graph of a graph showing the price of inflation&#10;&#10;Description automatically generated">
            <a:extLst>
              <a:ext uri="{FF2B5EF4-FFF2-40B4-BE49-F238E27FC236}">
                <a16:creationId xmlns:a16="http://schemas.microsoft.com/office/drawing/2014/main" id="{4FB7E7A6-DC26-51C8-BEDA-3336397D7790}"/>
              </a:ext>
            </a:extLst>
          </p:cNvPr>
          <p:cNvPicPr>
            <a:picLocks noChangeAspect="1"/>
          </p:cNvPicPr>
          <p:nvPr/>
        </p:nvPicPr>
        <p:blipFill>
          <a:blip r:embed="rId2"/>
          <a:stretch>
            <a:fillRect/>
          </a:stretch>
        </p:blipFill>
        <p:spPr>
          <a:xfrm>
            <a:off x="1631504" y="548680"/>
            <a:ext cx="9327309" cy="5301111"/>
          </a:xfrm>
          <a:prstGeom prst="rect">
            <a:avLst/>
          </a:prstGeom>
        </p:spPr>
      </p:pic>
    </p:spTree>
    <p:extLst>
      <p:ext uri="{BB962C8B-B14F-4D97-AF65-F5344CB8AC3E}">
        <p14:creationId xmlns:p14="http://schemas.microsoft.com/office/powerpoint/2010/main" val="857363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C00AAB6-4884-E8B5-D363-17220A63AB50}"/>
              </a:ext>
            </a:extLst>
          </p:cNvPr>
          <p:cNvSpPr>
            <a:spLocks noGrp="1"/>
          </p:cNvSpPr>
          <p:nvPr>
            <p:ph type="title"/>
          </p:nvPr>
        </p:nvSpPr>
        <p:spPr>
          <a:xfrm>
            <a:off x="609600" y="274638"/>
            <a:ext cx="10972800" cy="1143000"/>
          </a:xfrm>
        </p:spPr>
        <p:txBody>
          <a:bodyPr/>
          <a:lstStyle/>
          <a:p>
            <a:r>
              <a:rPr lang="en-GB" sz="3200" b="1" dirty="0"/>
              <a:t>Unemployment</a:t>
            </a:r>
            <a:endParaRPr lang="en-US" sz="3200" dirty="0"/>
          </a:p>
        </p:txBody>
      </p:sp>
      <p:pic>
        <p:nvPicPr>
          <p:cNvPr id="2" name="Picture 1" descr="Economic Indicator - Unemployment">
            <a:extLst>
              <a:ext uri="{FF2B5EF4-FFF2-40B4-BE49-F238E27FC236}">
                <a16:creationId xmlns:a16="http://schemas.microsoft.com/office/drawing/2014/main" id="{914EB3C7-AB1F-9E91-C399-E99EE4CBB40D}"/>
              </a:ext>
            </a:extLst>
          </p:cNvPr>
          <p:cNvPicPr>
            <a:picLocks noChangeAspect="1"/>
          </p:cNvPicPr>
          <p:nvPr/>
        </p:nvPicPr>
        <p:blipFill>
          <a:blip r:embed="rId2"/>
          <a:stretch>
            <a:fillRect/>
          </a:stretch>
        </p:blipFill>
        <p:spPr>
          <a:xfrm>
            <a:off x="609600" y="2525326"/>
            <a:ext cx="5384800" cy="2138789"/>
          </a:xfrm>
          <a:prstGeom prst="rect">
            <a:avLst/>
          </a:prstGeom>
          <a:noFill/>
        </p:spPr>
      </p:pic>
      <p:sp>
        <p:nvSpPr>
          <p:cNvPr id="3" name="Subtitle 2"/>
          <p:cNvSpPr>
            <a:spLocks noGrp="1"/>
          </p:cNvSpPr>
          <p:nvPr>
            <p:ph sz="half" idx="2"/>
          </p:nvPr>
        </p:nvSpPr>
        <p:spPr>
          <a:xfrm>
            <a:off x="5879976" y="1600201"/>
            <a:ext cx="5702424" cy="3989040"/>
          </a:xfrm>
        </p:spPr>
        <p:txBody>
          <a:bodyPr vert="horz" wrap="square" lIns="91440" tIns="45720" rIns="91440" bIns="45720" rtlCol="0" anchor="t">
            <a:normAutofit fontScale="92500"/>
          </a:bodyPr>
          <a:lstStyle/>
          <a:p>
            <a:pPr marL="0" indent="0">
              <a:lnSpc>
                <a:spcPct val="90000"/>
              </a:lnSpc>
              <a:buNone/>
            </a:pPr>
            <a:r>
              <a:rPr lang="en-GB" sz="2400" dirty="0"/>
              <a:t>Unemployment accounts for individuals who are jobless and are actively seeking employment. Individuals who are retired or disabled are not included as unemployed.</a:t>
            </a:r>
          </a:p>
          <a:p>
            <a:pPr>
              <a:lnSpc>
                <a:spcPct val="90000"/>
              </a:lnSpc>
            </a:pPr>
            <a:r>
              <a:rPr lang="en-GB" sz="2400" dirty="0"/>
              <a:t>Natural Occurrence: Unemployment is a natural occurrence and cannot be completely eliminated. It can be distinguished into different categories:</a:t>
            </a:r>
          </a:p>
          <a:p>
            <a:pPr>
              <a:lnSpc>
                <a:spcPct val="90000"/>
              </a:lnSpc>
            </a:pPr>
            <a:r>
              <a:rPr lang="en-GB" sz="2400" dirty="0"/>
              <a:t>Natural Unemployment: Consists of frictional and structural unemployment.</a:t>
            </a:r>
          </a:p>
          <a:p>
            <a:pPr>
              <a:lnSpc>
                <a:spcPct val="90000"/>
              </a:lnSpc>
            </a:pPr>
            <a:r>
              <a:rPr lang="en-GB" sz="2400" dirty="0"/>
              <a:t>Actual Unemployment: Includes frictional, structural, and cyclical unemployment.</a:t>
            </a:r>
            <a:endParaRPr lang="en-GB" sz="2400" b="1" dirty="0"/>
          </a:p>
        </p:txBody>
      </p:sp>
    </p:spTree>
    <p:extLst>
      <p:ext uri="{BB962C8B-B14F-4D97-AF65-F5344CB8AC3E}">
        <p14:creationId xmlns:p14="http://schemas.microsoft.com/office/powerpoint/2010/main" val="2674794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5988DD-BCB1-542A-29F0-6C0F2213438E}"/>
              </a:ext>
            </a:extLst>
          </p:cNvPr>
          <p:cNvSpPr>
            <a:spLocks noGrp="1"/>
          </p:cNvSpPr>
          <p:nvPr>
            <p:ph idx="1"/>
          </p:nvPr>
        </p:nvSpPr>
        <p:spPr>
          <a:xfrm>
            <a:off x="625748" y="1422210"/>
            <a:ext cx="10579630" cy="3590966"/>
          </a:xfrm>
        </p:spPr>
        <p:txBody>
          <a:bodyPr vert="horz" lIns="91440" tIns="45720" rIns="91440" bIns="45720" rtlCol="0" anchor="t">
            <a:noAutofit/>
          </a:bodyPr>
          <a:lstStyle/>
          <a:p>
            <a:pPr marL="0" indent="0" algn="just">
              <a:buNone/>
            </a:pPr>
            <a:r>
              <a:rPr lang="en-GB" sz="2400" b="1" dirty="0">
                <a:ea typeface="+mn-lt"/>
                <a:cs typeface="+mn-lt"/>
              </a:rPr>
              <a:t>Natural Unemployment</a:t>
            </a:r>
          </a:p>
          <a:p>
            <a:pPr marL="0" indent="0" algn="just">
              <a:buNone/>
            </a:pPr>
            <a:endParaRPr lang="en-GB" sz="2400" b="1" dirty="0">
              <a:ea typeface="+mn-lt"/>
              <a:cs typeface="+mn-lt"/>
            </a:endParaRPr>
          </a:p>
          <a:p>
            <a:pPr marL="0" indent="0" algn="just">
              <a:buNone/>
            </a:pPr>
            <a:r>
              <a:rPr lang="en-GB" sz="2400" dirty="0">
                <a:ea typeface="+mn-lt"/>
                <a:cs typeface="+mn-lt"/>
              </a:rPr>
              <a:t>The sum of frictional and structural unemployment, arising from everyday events, such as individuals changing jobs or industries shrinking from a decline in demand.</a:t>
            </a:r>
          </a:p>
        </p:txBody>
      </p:sp>
      <p:sp>
        <p:nvSpPr>
          <p:cNvPr id="2" name="Title 1">
            <a:extLst>
              <a:ext uri="{FF2B5EF4-FFF2-40B4-BE49-F238E27FC236}">
                <a16:creationId xmlns:a16="http://schemas.microsoft.com/office/drawing/2014/main" id="{E294BF0C-E516-0F25-6FA9-512EE617C895}"/>
              </a:ext>
            </a:extLst>
          </p:cNvPr>
          <p:cNvSpPr>
            <a:spLocks noGrp="1"/>
          </p:cNvSpPr>
          <p:nvPr>
            <p:ph type="title"/>
          </p:nvPr>
        </p:nvSpPr>
        <p:spPr>
          <a:xfrm>
            <a:off x="609600" y="274638"/>
            <a:ext cx="10972800" cy="1143000"/>
          </a:xfrm>
        </p:spPr>
        <p:txBody>
          <a:bodyPr/>
          <a:lstStyle/>
          <a:p>
            <a:r>
              <a:rPr lang="en-GB" sz="3200" b="1" dirty="0"/>
              <a:t>Unemployment: </a:t>
            </a:r>
            <a:r>
              <a:rPr lang="en-GB" sz="3200" dirty="0">
                <a:ea typeface="+mn-lt"/>
                <a:cs typeface="+mn-lt"/>
              </a:rPr>
              <a:t>Types of Unemployment</a:t>
            </a:r>
            <a:endParaRPr lang="en-US" sz="3200" dirty="0"/>
          </a:p>
        </p:txBody>
      </p:sp>
    </p:spTree>
    <p:extLst>
      <p:ext uri="{BB962C8B-B14F-4D97-AF65-F5344CB8AC3E}">
        <p14:creationId xmlns:p14="http://schemas.microsoft.com/office/powerpoint/2010/main" val="42198003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5988DD-BCB1-542A-29F0-6C0F2213438E}"/>
              </a:ext>
            </a:extLst>
          </p:cNvPr>
          <p:cNvSpPr>
            <a:spLocks noGrp="1"/>
          </p:cNvSpPr>
          <p:nvPr>
            <p:ph idx="1"/>
          </p:nvPr>
        </p:nvSpPr>
        <p:spPr>
          <a:xfrm>
            <a:off x="625748" y="1422210"/>
            <a:ext cx="10579630" cy="3590966"/>
          </a:xfrm>
        </p:spPr>
        <p:txBody>
          <a:bodyPr vert="horz" lIns="91440" tIns="45720" rIns="91440" bIns="45720" rtlCol="0" anchor="t">
            <a:noAutofit/>
          </a:bodyPr>
          <a:lstStyle/>
          <a:p>
            <a:pPr marL="0" indent="0">
              <a:buNone/>
            </a:pPr>
            <a:r>
              <a:rPr lang="en-GB" sz="2800" b="1" dirty="0">
                <a:ea typeface="+mn-lt"/>
                <a:cs typeface="+mn-lt"/>
              </a:rPr>
              <a:t>Structural Unemployment</a:t>
            </a:r>
          </a:p>
          <a:p>
            <a:pPr marL="0" indent="0">
              <a:buNone/>
            </a:pPr>
            <a:endParaRPr lang="en-GB" sz="2800" b="1" dirty="0">
              <a:ea typeface="+mn-lt"/>
              <a:cs typeface="+mn-lt"/>
            </a:endParaRPr>
          </a:p>
          <a:p>
            <a:pPr marL="0" indent="0">
              <a:buNone/>
            </a:pPr>
            <a:r>
              <a:rPr lang="en-GB" sz="2800" dirty="0">
                <a:ea typeface="+mn-lt"/>
                <a:cs typeface="+mn-lt"/>
              </a:rPr>
              <a:t>Occurs when jobs are eliminated due to economic structural changes.</a:t>
            </a:r>
            <a:endParaRPr lang="en-GB" sz="1800" dirty="0"/>
          </a:p>
        </p:txBody>
      </p:sp>
      <p:sp>
        <p:nvSpPr>
          <p:cNvPr id="2" name="Title 1">
            <a:extLst>
              <a:ext uri="{FF2B5EF4-FFF2-40B4-BE49-F238E27FC236}">
                <a16:creationId xmlns:a16="http://schemas.microsoft.com/office/drawing/2014/main" id="{E294BF0C-E516-0F25-6FA9-512EE617C895}"/>
              </a:ext>
            </a:extLst>
          </p:cNvPr>
          <p:cNvSpPr>
            <a:spLocks noGrp="1"/>
          </p:cNvSpPr>
          <p:nvPr>
            <p:ph type="title"/>
          </p:nvPr>
        </p:nvSpPr>
        <p:spPr>
          <a:xfrm>
            <a:off x="609600" y="274638"/>
            <a:ext cx="10972800" cy="1143000"/>
          </a:xfrm>
        </p:spPr>
        <p:txBody>
          <a:bodyPr/>
          <a:lstStyle/>
          <a:p>
            <a:r>
              <a:rPr lang="en-GB" sz="3200" b="1" dirty="0"/>
              <a:t>Unemployment: </a:t>
            </a:r>
            <a:r>
              <a:rPr lang="en-GB" sz="3200" dirty="0">
                <a:ea typeface="+mn-lt"/>
                <a:cs typeface="+mn-lt"/>
              </a:rPr>
              <a:t>Types of Unemployment</a:t>
            </a:r>
            <a:endParaRPr lang="en-US" sz="3200" dirty="0"/>
          </a:p>
        </p:txBody>
      </p:sp>
    </p:spTree>
    <p:extLst>
      <p:ext uri="{BB962C8B-B14F-4D97-AF65-F5344CB8AC3E}">
        <p14:creationId xmlns:p14="http://schemas.microsoft.com/office/powerpoint/2010/main" val="10276276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5988DD-BCB1-542A-29F0-6C0F2213438E}"/>
              </a:ext>
            </a:extLst>
          </p:cNvPr>
          <p:cNvSpPr>
            <a:spLocks noGrp="1"/>
          </p:cNvSpPr>
          <p:nvPr>
            <p:ph idx="1"/>
          </p:nvPr>
        </p:nvSpPr>
        <p:spPr>
          <a:xfrm>
            <a:off x="625748" y="1422210"/>
            <a:ext cx="10579630" cy="3590966"/>
          </a:xfrm>
        </p:spPr>
        <p:txBody>
          <a:bodyPr vert="horz" lIns="91440" tIns="45720" rIns="91440" bIns="45720" rtlCol="0" anchor="t">
            <a:noAutofit/>
          </a:bodyPr>
          <a:lstStyle/>
          <a:p>
            <a:pPr marL="0" indent="0">
              <a:buNone/>
            </a:pPr>
            <a:r>
              <a:rPr lang="en-GB" sz="2400" b="1" dirty="0">
                <a:ea typeface="+mn-lt"/>
                <a:cs typeface="+mn-lt"/>
              </a:rPr>
              <a:t>Cyclical Unemployment</a:t>
            </a:r>
          </a:p>
          <a:p>
            <a:pPr marL="0" indent="0">
              <a:buNone/>
            </a:pPr>
            <a:endParaRPr lang="en-GB" sz="2400" b="1" dirty="0">
              <a:ea typeface="+mn-lt"/>
              <a:cs typeface="+mn-lt"/>
            </a:endParaRPr>
          </a:p>
          <a:p>
            <a:pPr marL="0" indent="0">
              <a:buNone/>
            </a:pPr>
            <a:r>
              <a:rPr lang="en-GB" sz="2400" dirty="0">
                <a:ea typeface="+mn-lt"/>
                <a:cs typeface="+mn-lt"/>
              </a:rPr>
              <a:t>Occurs due to fluctuations in the business cycle.</a:t>
            </a:r>
          </a:p>
        </p:txBody>
      </p:sp>
      <p:sp>
        <p:nvSpPr>
          <p:cNvPr id="2" name="Title 1">
            <a:extLst>
              <a:ext uri="{FF2B5EF4-FFF2-40B4-BE49-F238E27FC236}">
                <a16:creationId xmlns:a16="http://schemas.microsoft.com/office/drawing/2014/main" id="{E294BF0C-E516-0F25-6FA9-512EE617C895}"/>
              </a:ext>
            </a:extLst>
          </p:cNvPr>
          <p:cNvSpPr>
            <a:spLocks noGrp="1"/>
          </p:cNvSpPr>
          <p:nvPr>
            <p:ph type="title"/>
          </p:nvPr>
        </p:nvSpPr>
        <p:spPr>
          <a:xfrm>
            <a:off x="609600" y="274638"/>
            <a:ext cx="10972800" cy="1066130"/>
          </a:xfrm>
        </p:spPr>
        <p:txBody>
          <a:bodyPr/>
          <a:lstStyle/>
          <a:p>
            <a:r>
              <a:rPr lang="en-GB" sz="3200" b="1" dirty="0"/>
              <a:t>Unemployment: </a:t>
            </a:r>
            <a:r>
              <a:rPr lang="en-GB" sz="3200" dirty="0">
                <a:ea typeface="+mn-lt"/>
                <a:cs typeface="+mn-lt"/>
              </a:rPr>
              <a:t>Types of Unemployment</a:t>
            </a:r>
            <a:endParaRPr lang="en-US" sz="3200" dirty="0"/>
          </a:p>
        </p:txBody>
      </p:sp>
    </p:spTree>
    <p:extLst>
      <p:ext uri="{BB962C8B-B14F-4D97-AF65-F5344CB8AC3E}">
        <p14:creationId xmlns:p14="http://schemas.microsoft.com/office/powerpoint/2010/main" val="3342755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5988DD-BCB1-542A-29F0-6C0F2213438E}"/>
              </a:ext>
            </a:extLst>
          </p:cNvPr>
          <p:cNvSpPr>
            <a:spLocks noGrp="1"/>
          </p:cNvSpPr>
          <p:nvPr>
            <p:ph idx="1"/>
          </p:nvPr>
        </p:nvSpPr>
        <p:spPr>
          <a:xfrm>
            <a:off x="625748" y="1422210"/>
            <a:ext cx="10579630" cy="3590966"/>
          </a:xfrm>
        </p:spPr>
        <p:txBody>
          <a:bodyPr vert="horz" lIns="91440" tIns="45720" rIns="91440" bIns="45720" rtlCol="0" anchor="t">
            <a:noAutofit/>
          </a:bodyPr>
          <a:lstStyle/>
          <a:p>
            <a:pPr marL="0" indent="0" algn="just">
              <a:buNone/>
            </a:pPr>
            <a:r>
              <a:rPr lang="en-GB" sz="2400" b="1" dirty="0">
                <a:ea typeface="+mn-lt"/>
                <a:cs typeface="+mn-lt"/>
              </a:rPr>
              <a:t>Actual Unemployment</a:t>
            </a:r>
          </a:p>
          <a:p>
            <a:pPr marL="0" indent="0" algn="just">
              <a:buNone/>
            </a:pPr>
            <a:endParaRPr lang="en-GB" sz="2400" b="1" dirty="0">
              <a:ea typeface="+mn-lt"/>
              <a:cs typeface="+mn-lt"/>
            </a:endParaRPr>
          </a:p>
          <a:p>
            <a:pPr marL="0" indent="0" algn="just">
              <a:buNone/>
            </a:pPr>
            <a:r>
              <a:rPr lang="en-GB" sz="2400" dirty="0">
                <a:ea typeface="+mn-lt"/>
                <a:cs typeface="+mn-lt"/>
              </a:rPr>
              <a:t>The sum of natural unemployment and cyclical unemployment, representing the real unemployment rate in an economy.</a:t>
            </a:r>
          </a:p>
          <a:p>
            <a:pPr lvl="1" algn="just"/>
            <a:r>
              <a:rPr lang="en-GB" sz="2400" dirty="0">
                <a:ea typeface="+mn-lt"/>
                <a:cs typeface="+mn-lt"/>
              </a:rPr>
              <a:t>During recessions, employees are laid off, increasing cyclical unemployment.</a:t>
            </a:r>
          </a:p>
          <a:p>
            <a:pPr lvl="1" algn="just"/>
            <a:r>
              <a:rPr lang="en-GB" sz="2400" dirty="0">
                <a:ea typeface="+mn-lt"/>
                <a:cs typeface="+mn-lt"/>
              </a:rPr>
              <a:t>During economic booms, cyclical unemployment decreases as more jobs are created</a:t>
            </a:r>
            <a:r>
              <a:rPr lang="en-GB" sz="1400" dirty="0">
                <a:ea typeface="+mn-lt"/>
                <a:cs typeface="+mn-lt"/>
              </a:rPr>
              <a:t>.</a:t>
            </a:r>
            <a:endParaRPr lang="en-GB" sz="1400" dirty="0"/>
          </a:p>
        </p:txBody>
      </p:sp>
      <p:sp>
        <p:nvSpPr>
          <p:cNvPr id="2" name="Title 1">
            <a:extLst>
              <a:ext uri="{FF2B5EF4-FFF2-40B4-BE49-F238E27FC236}">
                <a16:creationId xmlns:a16="http://schemas.microsoft.com/office/drawing/2014/main" id="{E294BF0C-E516-0F25-6FA9-512EE617C895}"/>
              </a:ext>
            </a:extLst>
          </p:cNvPr>
          <p:cNvSpPr>
            <a:spLocks noGrp="1"/>
          </p:cNvSpPr>
          <p:nvPr>
            <p:ph type="title"/>
          </p:nvPr>
        </p:nvSpPr>
        <p:spPr>
          <a:xfrm>
            <a:off x="609600" y="274638"/>
            <a:ext cx="10972800" cy="1143000"/>
          </a:xfrm>
        </p:spPr>
        <p:txBody>
          <a:bodyPr/>
          <a:lstStyle/>
          <a:p>
            <a:pPr algn="l"/>
            <a:r>
              <a:rPr lang="en-GB" sz="4400" b="1" dirty="0"/>
              <a:t>Unemployment: </a:t>
            </a:r>
            <a:r>
              <a:rPr lang="en-GB" sz="4400" dirty="0">
                <a:ea typeface="+mn-lt"/>
                <a:cs typeface="+mn-lt"/>
              </a:rPr>
              <a:t>Types of Unemployment</a:t>
            </a:r>
            <a:endParaRPr lang="en-US" dirty="0"/>
          </a:p>
        </p:txBody>
      </p:sp>
    </p:spTree>
    <p:extLst>
      <p:ext uri="{BB962C8B-B14F-4D97-AF65-F5344CB8AC3E}">
        <p14:creationId xmlns:p14="http://schemas.microsoft.com/office/powerpoint/2010/main" val="2706884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descr="A graph showing a line of employment rate&#10;&#10;Description automatically generated">
            <a:extLst>
              <a:ext uri="{FF2B5EF4-FFF2-40B4-BE49-F238E27FC236}">
                <a16:creationId xmlns:a16="http://schemas.microsoft.com/office/drawing/2014/main" id="{5E84A379-FF28-32F2-9AA9-046B283E8183}"/>
              </a:ext>
            </a:extLst>
          </p:cNvPr>
          <p:cNvPicPr>
            <a:picLocks noGrp="1" noChangeAspect="1"/>
          </p:cNvPicPr>
          <p:nvPr>
            <p:ph idx="1"/>
          </p:nvPr>
        </p:nvPicPr>
        <p:blipFill>
          <a:blip r:embed="rId2"/>
          <a:stretch>
            <a:fillRect/>
          </a:stretch>
        </p:blipFill>
        <p:spPr>
          <a:xfrm>
            <a:off x="1991544" y="116632"/>
            <a:ext cx="8413441" cy="5615972"/>
          </a:xfrm>
          <a:noFill/>
        </p:spPr>
      </p:pic>
    </p:spTree>
    <p:extLst>
      <p:ext uri="{BB962C8B-B14F-4D97-AF65-F5344CB8AC3E}">
        <p14:creationId xmlns:p14="http://schemas.microsoft.com/office/powerpoint/2010/main" val="2617184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5988DD-BCB1-542A-29F0-6C0F2213438E}"/>
              </a:ext>
            </a:extLst>
          </p:cNvPr>
          <p:cNvSpPr>
            <a:spLocks noGrp="1"/>
          </p:cNvSpPr>
          <p:nvPr>
            <p:ph idx="1"/>
          </p:nvPr>
        </p:nvSpPr>
        <p:spPr>
          <a:xfrm>
            <a:off x="838200" y="1340767"/>
            <a:ext cx="10515600" cy="4032449"/>
          </a:xfrm>
        </p:spPr>
        <p:txBody>
          <a:bodyPr vert="horz" lIns="91440" tIns="45720" rIns="91440" bIns="45720" rtlCol="0" anchor="t">
            <a:normAutofit/>
          </a:bodyPr>
          <a:lstStyle/>
          <a:p>
            <a:pPr algn="just"/>
            <a:endParaRPr lang="en-GB" sz="2400" dirty="0">
              <a:solidFill>
                <a:srgbClr val="57595D"/>
              </a:solidFill>
            </a:endParaRPr>
          </a:p>
          <a:p>
            <a:pPr algn="just"/>
            <a:r>
              <a:rPr lang="en-GB" sz="2400" dirty="0">
                <a:ea typeface="+mn-lt"/>
                <a:cs typeface="+mn-lt"/>
              </a:rPr>
              <a:t>Interest rates represent the cost of borrowing funds, serving as the return that lenders receive for providing capital. </a:t>
            </a:r>
          </a:p>
          <a:p>
            <a:pPr algn="just"/>
            <a:r>
              <a:rPr lang="en-GB" sz="2400" dirty="0">
                <a:ea typeface="+mn-lt"/>
                <a:cs typeface="+mn-lt"/>
              </a:rPr>
              <a:t>These rates are determined by central banks, such as the Federal Reserve in the United States, the Bank of Canada in Canada and </a:t>
            </a:r>
            <a:r>
              <a:rPr lang="en-GB" sz="2400" dirty="0"/>
              <a:t>Bank of England.</a:t>
            </a:r>
            <a:endParaRPr lang="en-GB" sz="2400" dirty="0">
              <a:ea typeface="+mn-lt"/>
              <a:cs typeface="+mn-lt"/>
            </a:endParaRPr>
          </a:p>
          <a:p>
            <a:pPr algn="just"/>
            <a:r>
              <a:rPr lang="en-GB" sz="2400" dirty="0">
                <a:ea typeface="+mn-lt"/>
                <a:cs typeface="+mn-lt"/>
              </a:rPr>
              <a:t>Due to their significant impact on consumer behaviour and spending decisions, interest rates are a critical instrument for steering economic activity and managing economic growth</a:t>
            </a:r>
            <a:r>
              <a:rPr lang="en-GB" sz="2400" dirty="0">
                <a:solidFill>
                  <a:srgbClr val="57595D"/>
                </a:solidFill>
                <a:ea typeface="+mn-lt"/>
                <a:cs typeface="+mn-lt"/>
              </a:rPr>
              <a:t>.</a:t>
            </a:r>
          </a:p>
        </p:txBody>
      </p:sp>
      <p:sp>
        <p:nvSpPr>
          <p:cNvPr id="2" name="Title 1">
            <a:extLst>
              <a:ext uri="{FF2B5EF4-FFF2-40B4-BE49-F238E27FC236}">
                <a16:creationId xmlns:a16="http://schemas.microsoft.com/office/drawing/2014/main" id="{EF4FBBD5-563C-05B9-88EF-F4033201AE8A}"/>
              </a:ext>
            </a:extLst>
          </p:cNvPr>
          <p:cNvSpPr>
            <a:spLocks noGrp="1"/>
          </p:cNvSpPr>
          <p:nvPr>
            <p:ph type="title"/>
          </p:nvPr>
        </p:nvSpPr>
        <p:spPr>
          <a:xfrm>
            <a:off x="609600" y="274638"/>
            <a:ext cx="10972800" cy="1143000"/>
          </a:xfrm>
        </p:spPr>
        <p:txBody>
          <a:bodyPr/>
          <a:lstStyle/>
          <a:p>
            <a:pPr marL="0" indent="0">
              <a:buNone/>
            </a:pPr>
            <a:r>
              <a:rPr lang="en-GB" sz="3200" b="1" dirty="0">
                <a:solidFill>
                  <a:srgbClr val="132E57"/>
                </a:solidFill>
              </a:rPr>
              <a:t>Interest Rates</a:t>
            </a:r>
            <a:endParaRPr lang="en-GB" sz="3200" dirty="0"/>
          </a:p>
        </p:txBody>
      </p:sp>
    </p:spTree>
    <p:extLst>
      <p:ext uri="{BB962C8B-B14F-4D97-AF65-F5344CB8AC3E}">
        <p14:creationId xmlns:p14="http://schemas.microsoft.com/office/powerpoint/2010/main" val="16449899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5988DD-BCB1-542A-29F0-6C0F2213438E}"/>
              </a:ext>
            </a:extLst>
          </p:cNvPr>
          <p:cNvSpPr>
            <a:spLocks noGrp="1"/>
          </p:cNvSpPr>
          <p:nvPr>
            <p:ph idx="1"/>
          </p:nvPr>
        </p:nvSpPr>
        <p:spPr>
          <a:xfrm>
            <a:off x="838200" y="1340767"/>
            <a:ext cx="10515600" cy="2232249"/>
          </a:xfrm>
        </p:spPr>
        <p:txBody>
          <a:bodyPr vert="horz" lIns="91440" tIns="45720" rIns="91440" bIns="45720" rtlCol="0" anchor="t">
            <a:normAutofit/>
          </a:bodyPr>
          <a:lstStyle/>
          <a:p>
            <a:pPr marL="0" indent="0" algn="just">
              <a:buNone/>
            </a:pPr>
            <a:r>
              <a:rPr lang="en-GB" sz="2400" dirty="0"/>
              <a:t>By influencing borrowing and spending behaviours, interest rates play a crucial role in shaping economic conditions, affecting everything from consumer confidence and spending patterns to business investments and overall economic growth.</a:t>
            </a:r>
            <a:endParaRPr lang="en-GB" sz="1400" dirty="0">
              <a:solidFill>
                <a:srgbClr val="57595D"/>
              </a:solidFill>
            </a:endParaRPr>
          </a:p>
        </p:txBody>
      </p:sp>
      <p:sp>
        <p:nvSpPr>
          <p:cNvPr id="2" name="Title 1">
            <a:extLst>
              <a:ext uri="{FF2B5EF4-FFF2-40B4-BE49-F238E27FC236}">
                <a16:creationId xmlns:a16="http://schemas.microsoft.com/office/drawing/2014/main" id="{EF4FBBD5-563C-05B9-88EF-F4033201AE8A}"/>
              </a:ext>
            </a:extLst>
          </p:cNvPr>
          <p:cNvSpPr>
            <a:spLocks noGrp="1"/>
          </p:cNvSpPr>
          <p:nvPr>
            <p:ph type="title"/>
          </p:nvPr>
        </p:nvSpPr>
        <p:spPr>
          <a:xfrm>
            <a:off x="609600" y="274638"/>
            <a:ext cx="10972800" cy="1143000"/>
          </a:xfrm>
        </p:spPr>
        <p:txBody>
          <a:bodyPr/>
          <a:lstStyle/>
          <a:p>
            <a:pPr marL="0" indent="0">
              <a:buNone/>
            </a:pPr>
            <a:r>
              <a:rPr lang="en-GB" sz="3200" b="1" dirty="0">
                <a:solidFill>
                  <a:srgbClr val="132E57"/>
                </a:solidFill>
              </a:rPr>
              <a:t>Impact of Interest Rates on Economic Behaviour</a:t>
            </a:r>
          </a:p>
        </p:txBody>
      </p:sp>
    </p:spTree>
    <p:extLst>
      <p:ext uri="{BB962C8B-B14F-4D97-AF65-F5344CB8AC3E}">
        <p14:creationId xmlns:p14="http://schemas.microsoft.com/office/powerpoint/2010/main" val="28086361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5988DD-BCB1-542A-29F0-6C0F2213438E}"/>
              </a:ext>
            </a:extLst>
          </p:cNvPr>
          <p:cNvSpPr>
            <a:spLocks noGrp="1"/>
          </p:cNvSpPr>
          <p:nvPr>
            <p:ph idx="1"/>
          </p:nvPr>
        </p:nvSpPr>
        <p:spPr>
          <a:xfrm>
            <a:off x="838200" y="1340767"/>
            <a:ext cx="10515600" cy="4836195"/>
          </a:xfrm>
        </p:spPr>
        <p:txBody>
          <a:bodyPr vert="horz" lIns="91440" tIns="45720" rIns="91440" bIns="45720" rtlCol="0" anchor="t">
            <a:normAutofit/>
          </a:bodyPr>
          <a:lstStyle/>
          <a:p>
            <a:pPr marL="627063" lvl="1">
              <a:buFont typeface="Arial" panose="020B0604020202020204" pitchFamily="34" charset="0"/>
              <a:buChar char="•"/>
            </a:pPr>
            <a:r>
              <a:rPr lang="en-GB" sz="2400" b="1" dirty="0"/>
              <a:t>Increased Borrowing Costs:</a:t>
            </a:r>
            <a:r>
              <a:rPr lang="en-GB" sz="2400" dirty="0"/>
              <a:t> Higher interest rates result in more expensive loans for consumers and businesses.</a:t>
            </a:r>
          </a:p>
          <a:p>
            <a:pPr marL="627063" lvl="1">
              <a:buFont typeface="Arial" panose="020B0604020202020204" pitchFamily="34" charset="0"/>
              <a:buChar char="•"/>
            </a:pPr>
            <a:r>
              <a:rPr lang="en-GB" sz="2400" b="1" dirty="0"/>
              <a:t>Reduced Consumer Spending:</a:t>
            </a:r>
            <a:r>
              <a:rPr lang="en-GB" sz="2400" dirty="0"/>
              <a:t> The higher cost of borrowing discourages consumers from taking out loans for large purchases, such as homes and cars, leading to a reduction in overall consumer spending.</a:t>
            </a:r>
            <a:endParaRPr lang="en-GB" sz="1400" dirty="0">
              <a:solidFill>
                <a:srgbClr val="57595D"/>
              </a:solidFill>
            </a:endParaRPr>
          </a:p>
        </p:txBody>
      </p:sp>
      <p:sp>
        <p:nvSpPr>
          <p:cNvPr id="2" name="Title 1">
            <a:extLst>
              <a:ext uri="{FF2B5EF4-FFF2-40B4-BE49-F238E27FC236}">
                <a16:creationId xmlns:a16="http://schemas.microsoft.com/office/drawing/2014/main" id="{EF4FBBD5-563C-05B9-88EF-F4033201AE8A}"/>
              </a:ext>
            </a:extLst>
          </p:cNvPr>
          <p:cNvSpPr>
            <a:spLocks noGrp="1"/>
          </p:cNvSpPr>
          <p:nvPr>
            <p:ph type="title"/>
          </p:nvPr>
        </p:nvSpPr>
        <p:spPr>
          <a:xfrm>
            <a:off x="609600" y="274638"/>
            <a:ext cx="10972800" cy="1143000"/>
          </a:xfrm>
        </p:spPr>
        <p:txBody>
          <a:bodyPr/>
          <a:lstStyle/>
          <a:p>
            <a:r>
              <a:rPr lang="en-GB" sz="3200" b="1" dirty="0">
                <a:solidFill>
                  <a:srgbClr val="132E57"/>
                </a:solidFill>
              </a:rPr>
              <a:t>Impact of Interest Rates on Economic Behaviour: </a:t>
            </a:r>
            <a:br>
              <a:rPr lang="en-GB" sz="3200" b="1" dirty="0">
                <a:solidFill>
                  <a:srgbClr val="132E57"/>
                </a:solidFill>
              </a:rPr>
            </a:br>
            <a:r>
              <a:rPr lang="en-GB" sz="3200" b="1" dirty="0"/>
              <a:t>High Interest Rates</a:t>
            </a:r>
            <a:endParaRPr lang="en-GB" sz="3200" b="1" dirty="0">
              <a:solidFill>
                <a:srgbClr val="132E57"/>
              </a:solidFill>
            </a:endParaRPr>
          </a:p>
        </p:txBody>
      </p:sp>
    </p:spTree>
    <p:extLst>
      <p:ext uri="{BB962C8B-B14F-4D97-AF65-F5344CB8AC3E}">
        <p14:creationId xmlns:p14="http://schemas.microsoft.com/office/powerpoint/2010/main" val="1252006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5988DD-BCB1-542A-29F0-6C0F2213438E}"/>
              </a:ext>
            </a:extLst>
          </p:cNvPr>
          <p:cNvSpPr>
            <a:spLocks noGrp="1"/>
          </p:cNvSpPr>
          <p:nvPr>
            <p:ph idx="1"/>
          </p:nvPr>
        </p:nvSpPr>
        <p:spPr>
          <a:xfrm>
            <a:off x="838200" y="1340767"/>
            <a:ext cx="10515600" cy="4836195"/>
          </a:xfrm>
        </p:spPr>
        <p:txBody>
          <a:bodyPr vert="horz" lIns="91440" tIns="45720" rIns="91440" bIns="45720" rtlCol="0" anchor="t">
            <a:normAutofit/>
          </a:bodyPr>
          <a:lstStyle/>
          <a:p>
            <a:pPr marL="627063" lvl="1">
              <a:buFont typeface="Arial" panose="020B0604020202020204" pitchFamily="34" charset="0"/>
              <a:buChar char="•"/>
            </a:pPr>
            <a:r>
              <a:rPr lang="en-GB" sz="2400" b="1" dirty="0"/>
              <a:t>Business Investment Impact:</a:t>
            </a:r>
            <a:r>
              <a:rPr lang="en-GB" sz="2400" dirty="0"/>
              <a:t> Businesses face higher costs for financing new projects or expansions, which can lead to a slowdown in investment and economic growth.</a:t>
            </a:r>
          </a:p>
          <a:p>
            <a:pPr marL="627063" lvl="1">
              <a:buFont typeface="Arial" panose="020B0604020202020204" pitchFamily="34" charset="0"/>
              <a:buChar char="•"/>
            </a:pPr>
            <a:r>
              <a:rPr lang="en-GB" sz="2400" b="1" dirty="0"/>
              <a:t>Savings Incentive:</a:t>
            </a:r>
            <a:r>
              <a:rPr lang="en-GB" sz="2400" dirty="0"/>
              <a:t> Higher interest rates can incentivize saving over spending, as returns on savings accounts and other fixed-income investments become more attractive.</a:t>
            </a:r>
          </a:p>
          <a:p>
            <a:endParaRPr lang="en-GB" sz="1400" dirty="0">
              <a:solidFill>
                <a:srgbClr val="57595D"/>
              </a:solidFill>
            </a:endParaRPr>
          </a:p>
        </p:txBody>
      </p:sp>
      <p:sp>
        <p:nvSpPr>
          <p:cNvPr id="2" name="Title 1">
            <a:extLst>
              <a:ext uri="{FF2B5EF4-FFF2-40B4-BE49-F238E27FC236}">
                <a16:creationId xmlns:a16="http://schemas.microsoft.com/office/drawing/2014/main" id="{EF4FBBD5-563C-05B9-88EF-F4033201AE8A}"/>
              </a:ext>
            </a:extLst>
          </p:cNvPr>
          <p:cNvSpPr>
            <a:spLocks noGrp="1"/>
          </p:cNvSpPr>
          <p:nvPr>
            <p:ph type="title"/>
          </p:nvPr>
        </p:nvSpPr>
        <p:spPr>
          <a:xfrm>
            <a:off x="609600" y="274638"/>
            <a:ext cx="10972800" cy="1143000"/>
          </a:xfrm>
        </p:spPr>
        <p:txBody>
          <a:bodyPr/>
          <a:lstStyle/>
          <a:p>
            <a:pPr marL="0" indent="0">
              <a:buNone/>
            </a:pPr>
            <a:r>
              <a:rPr lang="en-GB" sz="3200" b="1" dirty="0">
                <a:solidFill>
                  <a:srgbClr val="132E57"/>
                </a:solidFill>
              </a:rPr>
              <a:t>Impact of Interest Rates on Economic Behaviour: </a:t>
            </a:r>
            <a:br>
              <a:rPr lang="en-GB" sz="3200" b="1" dirty="0">
                <a:solidFill>
                  <a:srgbClr val="132E57"/>
                </a:solidFill>
              </a:rPr>
            </a:br>
            <a:r>
              <a:rPr lang="en-GB" sz="3200" b="1" dirty="0"/>
              <a:t>High Interest Rates</a:t>
            </a:r>
            <a:endParaRPr lang="en-GB" sz="3200" b="1" dirty="0">
              <a:solidFill>
                <a:srgbClr val="132E57"/>
              </a:solidFill>
            </a:endParaRPr>
          </a:p>
        </p:txBody>
      </p:sp>
    </p:spTree>
    <p:extLst>
      <p:ext uri="{BB962C8B-B14F-4D97-AF65-F5344CB8AC3E}">
        <p14:creationId xmlns:p14="http://schemas.microsoft.com/office/powerpoint/2010/main" val="34514760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5988DD-BCB1-542A-29F0-6C0F2213438E}"/>
              </a:ext>
            </a:extLst>
          </p:cNvPr>
          <p:cNvSpPr>
            <a:spLocks noGrp="1"/>
          </p:cNvSpPr>
          <p:nvPr>
            <p:ph idx="1"/>
          </p:nvPr>
        </p:nvSpPr>
        <p:spPr>
          <a:xfrm>
            <a:off x="838200" y="1340767"/>
            <a:ext cx="10515600" cy="4836195"/>
          </a:xfrm>
        </p:spPr>
        <p:txBody>
          <a:bodyPr vert="horz" lIns="91440" tIns="45720" rIns="91440" bIns="45720" rtlCol="0" anchor="t">
            <a:normAutofit/>
          </a:bodyPr>
          <a:lstStyle/>
          <a:p>
            <a:pPr marL="0" indent="0">
              <a:buNone/>
            </a:pPr>
            <a:r>
              <a:rPr lang="en-GB" sz="2400" b="1" dirty="0"/>
              <a:t>Decreased Borrowing Costs: </a:t>
            </a:r>
            <a:r>
              <a:rPr lang="en-GB" sz="2400" dirty="0"/>
              <a:t>Lower interest rates make loans cheaper for consumers and businesses.</a:t>
            </a:r>
          </a:p>
          <a:p>
            <a:pPr marL="0" indent="0">
              <a:buNone/>
            </a:pPr>
            <a:endParaRPr lang="en-GB" sz="2400" dirty="0"/>
          </a:p>
          <a:p>
            <a:pPr marL="0" indent="0">
              <a:buNone/>
            </a:pPr>
            <a:r>
              <a:rPr lang="en-GB" sz="2400" b="1" dirty="0"/>
              <a:t>Increased Consumer Spending: </a:t>
            </a:r>
            <a:r>
              <a:rPr lang="en-GB" sz="2400" dirty="0"/>
              <a:t>Reduced borrowing costs encourage consumers to take out loans for significant expenditures, boosting overall consumer spending.</a:t>
            </a:r>
          </a:p>
        </p:txBody>
      </p:sp>
      <p:sp>
        <p:nvSpPr>
          <p:cNvPr id="2" name="Title 1">
            <a:extLst>
              <a:ext uri="{FF2B5EF4-FFF2-40B4-BE49-F238E27FC236}">
                <a16:creationId xmlns:a16="http://schemas.microsoft.com/office/drawing/2014/main" id="{EF4FBBD5-563C-05B9-88EF-F4033201AE8A}"/>
              </a:ext>
            </a:extLst>
          </p:cNvPr>
          <p:cNvSpPr>
            <a:spLocks noGrp="1"/>
          </p:cNvSpPr>
          <p:nvPr>
            <p:ph type="title"/>
          </p:nvPr>
        </p:nvSpPr>
        <p:spPr>
          <a:xfrm>
            <a:off x="609600" y="274638"/>
            <a:ext cx="10972800" cy="1143000"/>
          </a:xfrm>
        </p:spPr>
        <p:txBody>
          <a:bodyPr/>
          <a:lstStyle/>
          <a:p>
            <a:pPr marL="0" indent="0">
              <a:buNone/>
            </a:pPr>
            <a:r>
              <a:rPr lang="en-GB" sz="3200" b="1" dirty="0">
                <a:solidFill>
                  <a:srgbClr val="132E57"/>
                </a:solidFill>
              </a:rPr>
              <a:t>Impact of Interest Rates on Economic Behaviour: </a:t>
            </a:r>
            <a:br>
              <a:rPr lang="en-GB" sz="3200" b="1" dirty="0">
                <a:solidFill>
                  <a:srgbClr val="132E57"/>
                </a:solidFill>
              </a:rPr>
            </a:br>
            <a:r>
              <a:rPr lang="en-GB" sz="3200" b="1" dirty="0"/>
              <a:t>Low Interest Rates</a:t>
            </a:r>
            <a:endParaRPr lang="en-GB" sz="3200" b="1" dirty="0">
              <a:solidFill>
                <a:srgbClr val="132E57"/>
              </a:solidFill>
            </a:endParaRPr>
          </a:p>
        </p:txBody>
      </p:sp>
    </p:spTree>
    <p:extLst>
      <p:ext uri="{BB962C8B-B14F-4D97-AF65-F5344CB8AC3E}">
        <p14:creationId xmlns:p14="http://schemas.microsoft.com/office/powerpoint/2010/main" val="31526210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5988DD-BCB1-542A-29F0-6C0F2213438E}"/>
              </a:ext>
            </a:extLst>
          </p:cNvPr>
          <p:cNvSpPr>
            <a:spLocks noGrp="1"/>
          </p:cNvSpPr>
          <p:nvPr>
            <p:ph idx="1"/>
          </p:nvPr>
        </p:nvSpPr>
        <p:spPr>
          <a:xfrm>
            <a:off x="838200" y="1340767"/>
            <a:ext cx="10515600" cy="4836195"/>
          </a:xfrm>
        </p:spPr>
        <p:txBody>
          <a:bodyPr vert="horz" lIns="91440" tIns="45720" rIns="91440" bIns="45720" rtlCol="0" anchor="t">
            <a:normAutofit/>
          </a:bodyPr>
          <a:lstStyle/>
          <a:p>
            <a:pPr marL="0" indent="0">
              <a:buNone/>
            </a:pPr>
            <a:r>
              <a:rPr lang="en-GB" sz="2400" b="1" dirty="0"/>
              <a:t>Business Investment Incentive: </a:t>
            </a:r>
            <a:r>
              <a:rPr lang="en-GB" sz="2400" dirty="0"/>
              <a:t>Lower interest rates make it more affordable for businesses to finance new projects or expansions, fostering investment and economic growth. </a:t>
            </a:r>
          </a:p>
          <a:p>
            <a:pPr marL="0" indent="0">
              <a:buNone/>
            </a:pPr>
            <a:endParaRPr lang="en-GB" sz="2400" dirty="0"/>
          </a:p>
          <a:p>
            <a:pPr marL="0" indent="0">
              <a:buNone/>
            </a:pPr>
            <a:r>
              <a:rPr lang="en-GB" sz="2400" b="1" dirty="0"/>
              <a:t>Reduced Savings Incentive: </a:t>
            </a:r>
            <a:r>
              <a:rPr lang="en-GB" sz="2400" dirty="0"/>
              <a:t>With lower returns on savings, consumers may be more inclined to spend rather than save.</a:t>
            </a:r>
            <a:endParaRPr lang="en-GB" sz="1400" dirty="0">
              <a:solidFill>
                <a:srgbClr val="57595D"/>
              </a:solidFill>
            </a:endParaRPr>
          </a:p>
        </p:txBody>
      </p:sp>
      <p:sp>
        <p:nvSpPr>
          <p:cNvPr id="2" name="Title 1">
            <a:extLst>
              <a:ext uri="{FF2B5EF4-FFF2-40B4-BE49-F238E27FC236}">
                <a16:creationId xmlns:a16="http://schemas.microsoft.com/office/drawing/2014/main" id="{EF4FBBD5-563C-05B9-88EF-F4033201AE8A}"/>
              </a:ext>
            </a:extLst>
          </p:cNvPr>
          <p:cNvSpPr>
            <a:spLocks noGrp="1"/>
          </p:cNvSpPr>
          <p:nvPr>
            <p:ph type="title"/>
          </p:nvPr>
        </p:nvSpPr>
        <p:spPr>
          <a:xfrm>
            <a:off x="609600" y="274638"/>
            <a:ext cx="10972800" cy="1143000"/>
          </a:xfrm>
        </p:spPr>
        <p:txBody>
          <a:bodyPr/>
          <a:lstStyle/>
          <a:p>
            <a:pPr marL="0" indent="0">
              <a:buNone/>
            </a:pPr>
            <a:r>
              <a:rPr lang="en-GB" sz="3200" b="1" dirty="0">
                <a:solidFill>
                  <a:srgbClr val="132E57"/>
                </a:solidFill>
              </a:rPr>
              <a:t>Impact of Interest Rates on Economic Behaviour: </a:t>
            </a:r>
            <a:br>
              <a:rPr lang="en-GB" sz="3200" b="1" dirty="0">
                <a:solidFill>
                  <a:srgbClr val="132E57"/>
                </a:solidFill>
              </a:rPr>
            </a:br>
            <a:r>
              <a:rPr lang="en-GB" sz="3200" b="1" dirty="0"/>
              <a:t>Low Interest Rates</a:t>
            </a:r>
            <a:endParaRPr lang="en-GB" sz="3200" b="1" dirty="0">
              <a:solidFill>
                <a:srgbClr val="132E57"/>
              </a:solidFill>
            </a:endParaRPr>
          </a:p>
        </p:txBody>
      </p:sp>
    </p:spTree>
    <p:extLst>
      <p:ext uri="{BB962C8B-B14F-4D97-AF65-F5344CB8AC3E}">
        <p14:creationId xmlns:p14="http://schemas.microsoft.com/office/powerpoint/2010/main" val="38469679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053DB01-3AC5-95F3-DB58-6C224EE9D094}"/>
              </a:ext>
            </a:extLst>
          </p:cNvPr>
          <p:cNvSpPr>
            <a:spLocks noGrp="1"/>
          </p:cNvSpPr>
          <p:nvPr>
            <p:ph type="title"/>
          </p:nvPr>
        </p:nvSpPr>
        <p:spPr>
          <a:xfrm>
            <a:off x="609600" y="274638"/>
            <a:ext cx="10972800" cy="1143000"/>
          </a:xfrm>
        </p:spPr>
        <p:txBody>
          <a:bodyPr/>
          <a:lstStyle/>
          <a:p>
            <a:r>
              <a:rPr lang="en-GB" sz="3200" b="1" dirty="0"/>
              <a:t>References</a:t>
            </a:r>
            <a:endParaRPr lang="en-US" sz="3200"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a:lnSpc>
                <a:spcPct val="90000"/>
              </a:lnSpc>
            </a:pPr>
            <a:endParaRPr lang="en-GB" sz="3000" dirty="0"/>
          </a:p>
          <a:p>
            <a:pPr>
              <a:lnSpc>
                <a:spcPct val="90000"/>
              </a:lnSpc>
            </a:pPr>
            <a:r>
              <a:rPr lang="en-GB" sz="3000" dirty="0"/>
              <a:t>CFI(2024) Microeconomics. Available at: </a:t>
            </a:r>
            <a:r>
              <a:rPr lang="en-GB" sz="3000" dirty="0">
                <a:hlinkClick r:id="rId2"/>
              </a:rPr>
              <a:t>Microeconomics - Overview, </a:t>
            </a:r>
            <a:r>
              <a:rPr lang="en-GB" sz="3000" dirty="0" err="1">
                <a:hlinkClick r:id="rId2"/>
              </a:rPr>
              <a:t>Assumptions,Theories</a:t>
            </a:r>
            <a:r>
              <a:rPr lang="en-GB" sz="3000" dirty="0">
                <a:hlinkClick r:id="rId2"/>
              </a:rPr>
              <a:t>(corporatefinanceinstitute.com)</a:t>
            </a:r>
            <a:endParaRPr lang="en-GB" sz="3000" dirty="0"/>
          </a:p>
          <a:p>
            <a:pPr>
              <a:lnSpc>
                <a:spcPct val="90000"/>
              </a:lnSpc>
            </a:pPr>
            <a:r>
              <a:rPr lang="en-GB" sz="3200" dirty="0"/>
              <a:t>Morrison, J. (2017). The Global Business Environment Challenges and Responsibilities. 4th ed. London: Palgrave.</a:t>
            </a:r>
          </a:p>
          <a:p>
            <a:pPr>
              <a:lnSpc>
                <a:spcPct val="90000"/>
              </a:lnSpc>
            </a:pPr>
            <a:r>
              <a:rPr lang="en-GB" sz="3200" dirty="0"/>
              <a:t>Office of national statistics (2024) Available at:  </a:t>
            </a:r>
            <a:r>
              <a:rPr lang="en-GB" sz="3200" dirty="0">
                <a:hlinkClick r:id="rId3"/>
              </a:rPr>
              <a:t>Economy - Office for National Statistics (ons.gov.uk)</a:t>
            </a:r>
          </a:p>
          <a:p>
            <a:pPr>
              <a:lnSpc>
                <a:spcPct val="90000"/>
              </a:lnSpc>
            </a:pPr>
            <a:endParaRPr lang="en-GB" sz="3200" dirty="0"/>
          </a:p>
          <a:p>
            <a:pPr>
              <a:lnSpc>
                <a:spcPct val="90000"/>
              </a:lnSpc>
            </a:pPr>
            <a:endParaRPr lang="en-GB" sz="3000" dirty="0">
              <a:hlinkClick r:id="rId3"/>
            </a:endParaRPr>
          </a:p>
          <a:p>
            <a:pPr>
              <a:lnSpc>
                <a:spcPct val="90000"/>
              </a:lnSpc>
            </a:pPr>
            <a:endParaRPr lang="en-GB" sz="3000" dirty="0"/>
          </a:p>
          <a:p>
            <a:pPr>
              <a:lnSpc>
                <a:spcPct val="90000"/>
              </a:lnSpc>
            </a:pPr>
            <a:endParaRPr lang="en-GB" sz="3000" dirty="0"/>
          </a:p>
        </p:txBody>
      </p:sp>
    </p:spTree>
    <p:extLst>
      <p:ext uri="{BB962C8B-B14F-4D97-AF65-F5344CB8AC3E}">
        <p14:creationId xmlns:p14="http://schemas.microsoft.com/office/powerpoint/2010/main" val="50906119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1127</Words>
  <Application>Microsoft Office PowerPoint</Application>
  <PresentationFormat>Widescreen</PresentationFormat>
  <Paragraphs>104</Paragraphs>
  <Slides>24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Aharoni</vt:lpstr>
      <vt:lpstr>Arial</vt:lpstr>
      <vt:lpstr>Myriad Pro</vt:lpstr>
      <vt:lpstr>Verdana</vt:lpstr>
      <vt:lpstr>20140311PresentationUWTSDTemplate</vt:lpstr>
      <vt:lpstr>LCBB4010</vt:lpstr>
      <vt:lpstr>By the end of this session, students should be aware of the following:</vt:lpstr>
      <vt:lpstr>What is macroeconomics</vt:lpstr>
      <vt:lpstr>What is Macroeconomics?</vt:lpstr>
      <vt:lpstr>Goals of Macroeconomics</vt:lpstr>
      <vt:lpstr>Activity 1: Group Research on GDP, Unemployment, and Inflation Rates</vt:lpstr>
      <vt:lpstr>Economic Indicators</vt:lpstr>
      <vt:lpstr>Key Factors Influencing Economic Growth</vt:lpstr>
      <vt:lpstr>PowerPoint Presentation</vt:lpstr>
      <vt:lpstr>Inflation</vt:lpstr>
      <vt:lpstr>PowerPoint Presentation</vt:lpstr>
      <vt:lpstr>Unemployment</vt:lpstr>
      <vt:lpstr>Unemployment: Types of Unemployment</vt:lpstr>
      <vt:lpstr>Unemployment: Types of Unemployment</vt:lpstr>
      <vt:lpstr>Unemployment: Types of Unemployment</vt:lpstr>
      <vt:lpstr>Unemployment: Types of Unemployment</vt:lpstr>
      <vt:lpstr>PowerPoint Presentation</vt:lpstr>
      <vt:lpstr>Interest Rates</vt:lpstr>
      <vt:lpstr>Impact of Interest Rates on Economic Behaviour</vt:lpstr>
      <vt:lpstr>Impact of Interest Rates on Economic Behaviour:  High Interest Rates</vt:lpstr>
      <vt:lpstr>Impact of Interest Rates on Economic Behaviour:  High Interest Rates</vt:lpstr>
      <vt:lpstr>Impact of Interest Rates on Economic Behaviour:  Low Interest Rates</vt:lpstr>
      <vt:lpstr>Impact of Interest Rates on Economic Behaviour:  Low Interest Rates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136</cp:revision>
  <cp:lastPrinted>2018-07-09T15:27:01Z</cp:lastPrinted>
  <dcterms:created xsi:type="dcterms:W3CDTF">2002-10-07T19:43:58Z</dcterms:created>
  <dcterms:modified xsi:type="dcterms:W3CDTF">2024-06-28T10:12:54Z</dcterms:modified>
</cp:coreProperties>
</file>