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70" r:id="rId12"/>
    <p:sldId id="264" r:id="rId13"/>
    <p:sldId id="271" r:id="rId14"/>
    <p:sldId id="265" r:id="rId15"/>
    <p:sldId id="266" r:id="rId16"/>
    <p:sldId id="268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D80B73-36AC-37EF-36D1-9CE2C3C08190}" v="973" dt="2026-06-10T14:30:51.736"/>
    <p1510:client id="{FB3EBD70-2581-8737-BEA1-F1D2789BBF5A}" v="398" dt="2026-06-09T16:54:54.9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eh Mohajer Solaimani (2428421)" userId="S::2428421@student.uwtsd.ac.uk::a7d62f63-ce8c-44ec-87c4-0e1e03d4a855" providerId="AD" clId="Web-{8542EB61-B5A6-E181-AD9B-FB1E6FE46ABB}"/>
    <pc:docChg chg="addSld modSld">
      <pc:chgData name="Samaneh Mohajer Solaimani (2428421)" userId="S::2428421@student.uwtsd.ac.uk::a7d62f63-ce8c-44ec-87c4-0e1e03d4a855" providerId="AD" clId="Web-{8542EB61-B5A6-E181-AD9B-FB1E6FE46ABB}" dt="2026-06-08T12:44:22.335" v="202" actId="20577"/>
      <pc:docMkLst>
        <pc:docMk/>
      </pc:docMkLst>
      <pc:sldChg chg="modSp">
        <pc:chgData name="Samaneh Mohajer Solaimani (2428421)" userId="S::2428421@student.uwtsd.ac.uk::a7d62f63-ce8c-44ec-87c4-0e1e03d4a855" providerId="AD" clId="Web-{8542EB61-B5A6-E181-AD9B-FB1E6FE46ABB}" dt="2026-06-08T12:11:03.863" v="2" actId="20577"/>
        <pc:sldMkLst>
          <pc:docMk/>
          <pc:sldMk cId="109857222" sldId="256"/>
        </pc:sldMkLst>
        <pc:spChg chg="mod">
          <ac:chgData name="Samaneh Mohajer Solaimani (2428421)" userId="S::2428421@student.uwtsd.ac.uk::a7d62f63-ce8c-44ec-87c4-0e1e03d4a855" providerId="AD" clId="Web-{8542EB61-B5A6-E181-AD9B-FB1E6FE46ABB}" dt="2026-06-08T12:10:48.252" v="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eh Mohajer Solaimani (2428421)" userId="S::2428421@student.uwtsd.ac.uk::a7d62f63-ce8c-44ec-87c4-0e1e03d4a855" providerId="AD" clId="Web-{8542EB61-B5A6-E181-AD9B-FB1E6FE46ABB}" dt="2026-06-08T12:11:03.863" v="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amaneh Mohajer Solaimani (2428421)" userId="S::2428421@student.uwtsd.ac.uk::a7d62f63-ce8c-44ec-87c4-0e1e03d4a855" providerId="AD" clId="Web-{8542EB61-B5A6-E181-AD9B-FB1E6FE46ABB}" dt="2026-06-08T12:11:23.505" v="5" actId="20577"/>
        <pc:sldMkLst>
          <pc:docMk/>
          <pc:sldMk cId="3985117170" sldId="257"/>
        </pc:sldMkLst>
        <pc:spChg chg="mod">
          <ac:chgData name="Samaneh Mohajer Solaimani (2428421)" userId="S::2428421@student.uwtsd.ac.uk::a7d62f63-ce8c-44ec-87c4-0e1e03d4a855" providerId="AD" clId="Web-{8542EB61-B5A6-E181-AD9B-FB1E6FE46ABB}" dt="2026-06-08T12:11:23.505" v="5" actId="20577"/>
          <ac:spMkLst>
            <pc:docMk/>
            <pc:sldMk cId="3985117170" sldId="257"/>
            <ac:spMk id="2" creationId="{A12A543D-22C4-ED19-2ACA-A60D9A8C2052}"/>
          </ac:spMkLst>
        </pc:spChg>
      </pc:sldChg>
      <pc:sldChg chg="addSp modSp new mod modClrScheme chgLayout">
        <pc:chgData name="Samaneh Mohajer Solaimani (2428421)" userId="S::2428421@student.uwtsd.ac.uk::a7d62f63-ce8c-44ec-87c4-0e1e03d4a855" providerId="AD" clId="Web-{8542EB61-B5A6-E181-AD9B-FB1E6FE46ABB}" dt="2026-06-08T12:12:58.934" v="13" actId="20577"/>
        <pc:sldMkLst>
          <pc:docMk/>
          <pc:sldMk cId="1177732549" sldId="258"/>
        </pc:sldMkLst>
        <pc:spChg chg="mod ord">
          <ac:chgData name="Samaneh Mohajer Solaimani (2428421)" userId="S::2428421@student.uwtsd.ac.uk::a7d62f63-ce8c-44ec-87c4-0e1e03d4a855" providerId="AD" clId="Web-{8542EB61-B5A6-E181-AD9B-FB1E6FE46ABB}" dt="2026-06-08T12:12:21.493" v="8" actId="20577"/>
          <ac:spMkLst>
            <pc:docMk/>
            <pc:sldMk cId="1177732549" sldId="258"/>
            <ac:spMk id="2" creationId="{A8E2756D-58BA-1A2D-754D-2E56BB257997}"/>
          </ac:spMkLst>
        </pc:spChg>
        <pc:spChg chg="add mod ord">
          <ac:chgData name="Samaneh Mohajer Solaimani (2428421)" userId="S::2428421@student.uwtsd.ac.uk::a7d62f63-ce8c-44ec-87c4-0e1e03d4a855" providerId="AD" clId="Web-{8542EB61-B5A6-E181-AD9B-FB1E6FE46ABB}" dt="2026-06-08T12:12:31.479" v="9" actId="20577"/>
          <ac:spMkLst>
            <pc:docMk/>
            <pc:sldMk cId="1177732549" sldId="258"/>
            <ac:spMk id="4" creationId="{06842DD4-161C-BF28-E82D-3001468A17F1}"/>
          </ac:spMkLst>
        </pc:spChg>
        <pc:spChg chg="add mod ord">
          <ac:chgData name="Samaneh Mohajer Solaimani (2428421)" userId="S::2428421@student.uwtsd.ac.uk::a7d62f63-ce8c-44ec-87c4-0e1e03d4a855" providerId="AD" clId="Web-{8542EB61-B5A6-E181-AD9B-FB1E6FE46ABB}" dt="2026-06-08T12:12:40.479" v="11" actId="20577"/>
          <ac:spMkLst>
            <pc:docMk/>
            <pc:sldMk cId="1177732549" sldId="258"/>
            <ac:spMk id="5" creationId="{BC0E50DC-8DF2-7761-F481-A490D06636B4}"/>
          </ac:spMkLst>
        </pc:spChg>
        <pc:spChg chg="add mod ord">
          <ac:chgData name="Samaneh Mohajer Solaimani (2428421)" userId="S::2428421@student.uwtsd.ac.uk::a7d62f63-ce8c-44ec-87c4-0e1e03d4a855" providerId="AD" clId="Web-{8542EB61-B5A6-E181-AD9B-FB1E6FE46ABB}" dt="2026-06-08T12:12:58.934" v="13" actId="20577"/>
          <ac:spMkLst>
            <pc:docMk/>
            <pc:sldMk cId="1177732549" sldId="258"/>
            <ac:spMk id="6" creationId="{31180F34-39E1-D052-A3DD-BDB5E2B74E8F}"/>
          </ac:spMkLst>
        </pc:spChg>
      </pc:sldChg>
      <pc:sldChg chg="addSp modSp new mod modClrScheme chgLayout">
        <pc:chgData name="Samaneh Mohajer Solaimani (2428421)" userId="S::2428421@student.uwtsd.ac.uk::a7d62f63-ce8c-44ec-87c4-0e1e03d4a855" providerId="AD" clId="Web-{8542EB61-B5A6-E181-AD9B-FB1E6FE46ABB}" dt="2026-06-08T12:15:53.556" v="38" actId="20577"/>
        <pc:sldMkLst>
          <pc:docMk/>
          <pc:sldMk cId="519538882" sldId="259"/>
        </pc:sldMkLst>
        <pc:spChg chg="mod ord">
          <ac:chgData name="Samaneh Mohajer Solaimani (2428421)" userId="S::2428421@student.uwtsd.ac.uk::a7d62f63-ce8c-44ec-87c4-0e1e03d4a855" providerId="AD" clId="Web-{8542EB61-B5A6-E181-AD9B-FB1E6FE46ABB}" dt="2026-06-08T12:14:46.708" v="24"/>
          <ac:spMkLst>
            <pc:docMk/>
            <pc:sldMk cId="519538882" sldId="259"/>
            <ac:spMk id="2" creationId="{F4AC840B-2525-F470-2554-6EEBE84307E0}"/>
          </ac:spMkLst>
        </pc:spChg>
        <pc:spChg chg="mod ord">
          <ac:chgData name="Samaneh Mohajer Solaimani (2428421)" userId="S::2428421@student.uwtsd.ac.uk::a7d62f63-ce8c-44ec-87c4-0e1e03d4a855" providerId="AD" clId="Web-{8542EB61-B5A6-E181-AD9B-FB1E6FE46ABB}" dt="2026-06-08T12:15:53.556" v="38" actId="20577"/>
          <ac:spMkLst>
            <pc:docMk/>
            <pc:sldMk cId="519538882" sldId="259"/>
            <ac:spMk id="3" creationId="{D4E15E8C-93BF-5837-ACF7-A4CA974B476C}"/>
          </ac:spMkLst>
        </pc:spChg>
        <pc:spChg chg="add mod ord">
          <ac:chgData name="Samaneh Mohajer Solaimani (2428421)" userId="S::2428421@student.uwtsd.ac.uk::a7d62f63-ce8c-44ec-87c4-0e1e03d4a855" providerId="AD" clId="Web-{8542EB61-B5A6-E181-AD9B-FB1E6FE46ABB}" dt="2026-06-08T12:15:41.477" v="36" actId="20577"/>
          <ac:spMkLst>
            <pc:docMk/>
            <pc:sldMk cId="519538882" sldId="259"/>
            <ac:spMk id="4" creationId="{3813E4FE-5458-E6FF-7981-52B6D26DF7FD}"/>
          </ac:spMkLst>
        </pc:spChg>
      </pc:sldChg>
      <pc:sldChg chg="modSp new">
        <pc:chgData name="Samaneh Mohajer Solaimani (2428421)" userId="S::2428421@student.uwtsd.ac.uk::a7d62f63-ce8c-44ec-87c4-0e1e03d4a855" providerId="AD" clId="Web-{8542EB61-B5A6-E181-AD9B-FB1E6FE46ABB}" dt="2026-06-08T12:21:47.084" v="174" actId="20577"/>
        <pc:sldMkLst>
          <pc:docMk/>
          <pc:sldMk cId="1744189701" sldId="260"/>
        </pc:sldMkLst>
        <pc:spChg chg="mod">
          <ac:chgData name="Samaneh Mohajer Solaimani (2428421)" userId="S::2428421@student.uwtsd.ac.uk::a7d62f63-ce8c-44ec-87c4-0e1e03d4a855" providerId="AD" clId="Web-{8542EB61-B5A6-E181-AD9B-FB1E6FE46ABB}" dt="2026-06-08T12:18:46.679" v="60" actId="20577"/>
          <ac:spMkLst>
            <pc:docMk/>
            <pc:sldMk cId="1744189701" sldId="260"/>
            <ac:spMk id="2" creationId="{F90B809C-B2AA-685A-09A9-CA9734235FF6}"/>
          </ac:spMkLst>
        </pc:spChg>
      </pc:sldChg>
      <pc:sldChg chg="modSp new">
        <pc:chgData name="Samaneh Mohajer Solaimani (2428421)" userId="S::2428421@student.uwtsd.ac.uk::a7d62f63-ce8c-44ec-87c4-0e1e03d4a855" providerId="AD" clId="Web-{8542EB61-B5A6-E181-AD9B-FB1E6FE46ABB}" dt="2026-06-08T12:44:22.335" v="202" actId="20577"/>
        <pc:sldMkLst>
          <pc:docMk/>
          <pc:sldMk cId="493636055" sldId="261"/>
        </pc:sldMkLst>
        <pc:spChg chg="mod">
          <ac:chgData name="Samaneh Mohajer Solaimani (2428421)" userId="S::2428421@student.uwtsd.ac.uk::a7d62f63-ce8c-44ec-87c4-0e1e03d4a855" providerId="AD" clId="Web-{8542EB61-B5A6-E181-AD9B-FB1E6FE46ABB}" dt="2026-06-08T12:44:11.256" v="194" actId="20577"/>
          <ac:spMkLst>
            <pc:docMk/>
            <pc:sldMk cId="493636055" sldId="261"/>
            <ac:spMk id="2" creationId="{4F600211-A5E4-27AF-EE13-6C58B448EFB6}"/>
          </ac:spMkLst>
        </pc:spChg>
      </pc:sldChg>
    </pc:docChg>
  </pc:docChgLst>
  <pc:docChgLst>
    <pc:chgData name="Samaneh Mohajer Solaimani (2428421)" userId="S::2428421@student.uwtsd.ac.uk::a7d62f63-ce8c-44ec-87c4-0e1e03d4a855" providerId="AD" clId="Web-{C7D80B73-36AC-37EF-36D1-9CE2C3C08190}"/>
    <pc:docChg chg="addSld delSld modSld">
      <pc:chgData name="Samaneh Mohajer Solaimani (2428421)" userId="S::2428421@student.uwtsd.ac.uk::a7d62f63-ce8c-44ec-87c4-0e1e03d4a855" providerId="AD" clId="Web-{C7D80B73-36AC-37EF-36D1-9CE2C3C08190}" dt="2026-06-10T14:30:51.736" v="971"/>
      <pc:docMkLst>
        <pc:docMk/>
      </pc:docMkLst>
      <pc:sldChg chg="addSp modSp mod modTransition setBg">
        <pc:chgData name="Samaneh Mohajer Solaimani (2428421)" userId="S::2428421@student.uwtsd.ac.uk::a7d62f63-ce8c-44ec-87c4-0e1e03d4a855" providerId="AD" clId="Web-{C7D80B73-36AC-37EF-36D1-9CE2C3C08190}" dt="2026-06-10T14:29:37.014" v="956"/>
        <pc:sldMkLst>
          <pc:docMk/>
          <pc:sldMk cId="109857222" sldId="256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4:58.910" v="14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4:29:10.654" v="95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4:58.910" v="143"/>
          <ac:spMkLst>
            <pc:docMk/>
            <pc:sldMk cId="109857222" sldId="256"/>
            <ac:spMk id="8" creationId="{18873D23-2DCF-4B31-A009-95721C06E8E1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4:58.910" v="143"/>
          <ac:spMkLst>
            <pc:docMk/>
            <pc:sldMk cId="109857222" sldId="256"/>
            <ac:spMk id="10" creationId="{C13EF075-D4EF-4929-ADBC-91B27DA19955}"/>
          </ac:spMkLst>
        </pc:spChg>
        <pc:grpChg chg="add">
          <ac:chgData name="Samaneh Mohajer Solaimani (2428421)" userId="S::2428421@student.uwtsd.ac.uk::a7d62f63-ce8c-44ec-87c4-0e1e03d4a855" providerId="AD" clId="Web-{C7D80B73-36AC-37EF-36D1-9CE2C3C08190}" dt="2026-06-10T12:54:58.910" v="143"/>
          <ac:grpSpMkLst>
            <pc:docMk/>
            <pc:sldMk cId="109857222" sldId="256"/>
            <ac:grpSpMk id="12" creationId="{DAA26DFA-AAB2-4973-9C17-16D587C7B198}"/>
          </ac:grpSpMkLst>
        </pc:grpChg>
      </pc:sldChg>
      <pc:sldChg chg="addSp delSp modSp mod modTransition setBg">
        <pc:chgData name="Samaneh Mohajer Solaimani (2428421)" userId="S::2428421@student.uwtsd.ac.uk::a7d62f63-ce8c-44ec-87c4-0e1e03d4a855" providerId="AD" clId="Web-{C7D80B73-36AC-37EF-36D1-9CE2C3C08190}" dt="2026-06-10T14:29:39.296" v="957"/>
        <pc:sldMkLst>
          <pc:docMk/>
          <pc:sldMk cId="3985117170" sldId="257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5:09.895" v="146"/>
          <ac:spMkLst>
            <pc:docMk/>
            <pc:sldMk cId="3985117170" sldId="257"/>
            <ac:spMk id="2" creationId="{A12A543D-22C4-ED19-2ACA-A60D9A8C2052}"/>
          </ac:spMkLst>
        </pc:spChg>
        <pc:spChg chg="del mod">
          <ac:chgData name="Samaneh Mohajer Solaimani (2428421)" userId="S::2428421@student.uwtsd.ac.uk::a7d62f63-ce8c-44ec-87c4-0e1e03d4a855" providerId="AD" clId="Web-{C7D80B73-36AC-37EF-36D1-9CE2C3C08190}" dt="2026-06-10T12:55:09.895" v="146"/>
          <ac:spMkLst>
            <pc:docMk/>
            <pc:sldMk cId="3985117170" sldId="257"/>
            <ac:spMk id="3" creationId="{BA62EFC5-88A2-0CCE-0776-6B5ABA795F1E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2:55:09.850" v="145"/>
          <ac:spMkLst>
            <pc:docMk/>
            <pc:sldMk cId="3985117170" sldId="257"/>
            <ac:spMk id="8" creationId="{907EF6B7-1338-4443-8C46-6A318D952DFD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09.895" v="146"/>
          <ac:spMkLst>
            <pc:docMk/>
            <pc:sldMk cId="3985117170" sldId="257"/>
            <ac:spMk id="9" creationId="{BACC6370-2D7E-4714-9D71-7542949D7D5D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2:55:09.850" v="145"/>
          <ac:spMkLst>
            <pc:docMk/>
            <pc:sldMk cId="3985117170" sldId="257"/>
            <ac:spMk id="10" creationId="{DAAE4CDD-124C-4DCF-9584-B6033B545DD5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09.895" v="146"/>
          <ac:spMkLst>
            <pc:docMk/>
            <pc:sldMk cId="3985117170" sldId="257"/>
            <ac:spMk id="11" creationId="{256B2C21-A230-48C0-8DF1-C46611373C44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2:55:09.850" v="145"/>
          <ac:spMkLst>
            <pc:docMk/>
            <pc:sldMk cId="3985117170" sldId="257"/>
            <ac:spMk id="12" creationId="{081E4A58-353D-44AE-B2FC-2A74E2E400F7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09.895" v="146"/>
          <ac:spMkLst>
            <pc:docMk/>
            <pc:sldMk cId="3985117170" sldId="257"/>
            <ac:spMk id="13" creationId="{3847E18C-932D-4C95-AABA-FEC7C9499AD7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09.895" v="146"/>
          <ac:spMkLst>
            <pc:docMk/>
            <pc:sldMk cId="3985117170" sldId="257"/>
            <ac:spMk id="15" creationId="{3150CB11-0C61-439E-910F-5787759E72A0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09.895" v="146"/>
          <ac:spMkLst>
            <pc:docMk/>
            <pc:sldMk cId="3985117170" sldId="257"/>
            <ac:spMk id="17" creationId="{43F8A58B-5155-44CE-A5FF-7647B47D0A7A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09.895" v="146"/>
          <ac:spMkLst>
            <pc:docMk/>
            <pc:sldMk cId="3985117170" sldId="257"/>
            <ac:spMk id="19" creationId="{443F2ACA-E6D6-4028-82DD-F03C262D5DE6}"/>
          </ac:spMkLst>
        </pc:spChg>
        <pc:graphicFrameChg chg="add">
          <ac:chgData name="Samaneh Mohajer Solaimani (2428421)" userId="S::2428421@student.uwtsd.ac.uk::a7d62f63-ce8c-44ec-87c4-0e1e03d4a855" providerId="AD" clId="Web-{C7D80B73-36AC-37EF-36D1-9CE2C3C08190}" dt="2026-06-10T12:55:09.895" v="146"/>
          <ac:graphicFrameMkLst>
            <pc:docMk/>
            <pc:sldMk cId="3985117170" sldId="257"/>
            <ac:graphicFrameMk id="5" creationId="{52FBD9A8-9BA0-FF07-5ED6-CC37D74316CD}"/>
          </ac:graphicFrameMkLst>
        </pc:graphicFrameChg>
      </pc:sldChg>
      <pc:sldChg chg="addSp delSp modSp modTransition">
        <pc:chgData name="Samaneh Mohajer Solaimani (2428421)" userId="S::2428421@student.uwtsd.ac.uk::a7d62f63-ce8c-44ec-87c4-0e1e03d4a855" providerId="AD" clId="Web-{C7D80B73-36AC-37EF-36D1-9CE2C3C08190}" dt="2026-06-10T14:29:44.890" v="959"/>
        <pc:sldMkLst>
          <pc:docMk/>
          <pc:sldMk cId="1177732549" sldId="258"/>
        </pc:sldMkLst>
        <pc:spChg chg="add del">
          <ac:chgData name="Samaneh Mohajer Solaimani (2428421)" userId="S::2428421@student.uwtsd.ac.uk::a7d62f63-ce8c-44ec-87c4-0e1e03d4a855" providerId="AD" clId="Web-{C7D80B73-36AC-37EF-36D1-9CE2C3C08190}" dt="2026-06-10T12:55:26.147" v="150"/>
          <ac:spMkLst>
            <pc:docMk/>
            <pc:sldMk cId="1177732549" sldId="258"/>
            <ac:spMk id="3" creationId="{81B0BAF6-C62F-94EA-FB64-B36E09A157D8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4:01:56.970" v="603" actId="20577"/>
          <ac:spMkLst>
            <pc:docMk/>
            <pc:sldMk cId="1177732549" sldId="258"/>
            <ac:spMk id="6" creationId="{31180F34-39E1-D052-A3DD-BDB5E2B74E8F}"/>
          </ac:spMkLst>
        </pc:spChg>
        <pc:graphicFrameChg chg="add del">
          <ac:chgData name="Samaneh Mohajer Solaimani (2428421)" userId="S::2428421@student.uwtsd.ac.uk::a7d62f63-ce8c-44ec-87c4-0e1e03d4a855" providerId="AD" clId="Web-{C7D80B73-36AC-37EF-36D1-9CE2C3C08190}" dt="2026-06-10T12:55:26.115" v="149"/>
          <ac:graphicFrameMkLst>
            <pc:docMk/>
            <pc:sldMk cId="1177732549" sldId="258"/>
            <ac:graphicFrameMk id="8" creationId="{423BB689-E246-71E8-E526-925259865903}"/>
          </ac:graphicFrameMkLst>
        </pc:graphicFrameChg>
        <pc:graphicFrameChg chg="add">
          <ac:chgData name="Samaneh Mohajer Solaimani (2428421)" userId="S::2428421@student.uwtsd.ac.uk::a7d62f63-ce8c-44ec-87c4-0e1e03d4a855" providerId="AD" clId="Web-{C7D80B73-36AC-37EF-36D1-9CE2C3C08190}" dt="2026-06-10T12:55:26.147" v="150"/>
          <ac:graphicFrameMkLst>
            <pc:docMk/>
            <pc:sldMk cId="1177732549" sldId="258"/>
            <ac:graphicFrameMk id="10" creationId="{8A8ACD1D-19CC-33B3-C019-BEA6FB6A3CEB}"/>
          </ac:graphicFrameMkLst>
        </pc:graphicFrameChg>
      </pc:sldChg>
      <pc:sldChg chg="addSp delSp modSp add del mod modTransition setBg">
        <pc:chgData name="Samaneh Mohajer Solaimani (2428421)" userId="S::2428421@student.uwtsd.ac.uk::a7d62f63-ce8c-44ec-87c4-0e1e03d4a855" providerId="AD" clId="Web-{C7D80B73-36AC-37EF-36D1-9CE2C3C08190}" dt="2026-06-10T14:29:50.361" v="960"/>
        <pc:sldMkLst>
          <pc:docMk/>
          <pc:sldMk cId="519538882" sldId="259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5:36.569" v="153"/>
          <ac:spMkLst>
            <pc:docMk/>
            <pc:sldMk cId="519538882" sldId="259"/>
            <ac:spMk id="2" creationId="{F4AC840B-2525-F470-2554-6EEBE84307E0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4:13:57.824" v="753" actId="20577"/>
          <ac:spMkLst>
            <pc:docMk/>
            <pc:sldMk cId="519538882" sldId="259"/>
            <ac:spMk id="3" creationId="{D4E15E8C-93BF-5837-ACF7-A4CA974B476C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4:16:37.736" v="798" actId="20577"/>
          <ac:spMkLst>
            <pc:docMk/>
            <pc:sldMk cId="519538882" sldId="259"/>
            <ac:spMk id="4" creationId="{3813E4FE-5458-E6FF-7981-52B6D26DF7FD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4:14:49.779" v="767"/>
          <ac:spMkLst>
            <pc:docMk/>
            <pc:sldMk cId="519538882" sldId="259"/>
            <ac:spMk id="5" creationId="{E10D36D2-F2B1-E0C6-9F3B-504AD2F9B2B7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4:15:14.671" v="771"/>
          <ac:spMkLst>
            <pc:docMk/>
            <pc:sldMk cId="519538882" sldId="259"/>
            <ac:spMk id="6" creationId="{8AFD6CF9-67B5-D218-8E12-99261381EEAE}"/>
          </ac:spMkLst>
        </pc:spChg>
        <pc:spChg chg="add mod">
          <ac:chgData name="Samaneh Mohajer Solaimani (2428421)" userId="S::2428421@student.uwtsd.ac.uk::a7d62f63-ce8c-44ec-87c4-0e1e03d4a855" providerId="AD" clId="Web-{C7D80B73-36AC-37EF-36D1-9CE2C3C08190}" dt="2026-06-10T14:16:58.252" v="803" actId="1076"/>
          <ac:spMkLst>
            <pc:docMk/>
            <pc:sldMk cId="519538882" sldId="259"/>
            <ac:spMk id="7" creationId="{5B15F43B-A177-0E80-6B63-75DFAAAC5A43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2:55:36.554" v="152"/>
          <ac:spMkLst>
            <pc:docMk/>
            <pc:sldMk cId="519538882" sldId="259"/>
            <ac:spMk id="9" creationId="{9F7D788E-2C1B-4EF4-8719-12613771FF98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2:55:36.554" v="152"/>
          <ac:spMkLst>
            <pc:docMk/>
            <pc:sldMk cId="519538882" sldId="259"/>
            <ac:spMk id="11" creationId="{7C54E824-C0F4-480B-BC88-689F50C45FBD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2:55:36.554" v="152"/>
          <ac:spMkLst>
            <pc:docMk/>
            <pc:sldMk cId="519538882" sldId="259"/>
            <ac:spMk id="13" creationId="{58DEA6A1-FC5C-4E6E-BBBF-7E472949B394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2:55:36.554" v="152"/>
          <ac:spMkLst>
            <pc:docMk/>
            <pc:sldMk cId="519538882" sldId="259"/>
            <ac:spMk id="15" creationId="{96AAAC3B-1954-46B7-BBAC-27DFF5B5295F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2:55:36.554" v="152"/>
          <ac:spMkLst>
            <pc:docMk/>
            <pc:sldMk cId="519538882" sldId="259"/>
            <ac:spMk id="17" creationId="{A5AD6500-BB62-4AAC-9D2F-C10DDC90CBB1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36.569" v="153"/>
          <ac:spMkLst>
            <pc:docMk/>
            <pc:sldMk cId="519538882" sldId="259"/>
            <ac:spMk id="19" creationId="{21739CA5-F0F5-48E1-8E8C-F24B71827E46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36.569" v="153"/>
          <ac:spMkLst>
            <pc:docMk/>
            <pc:sldMk cId="519538882" sldId="259"/>
            <ac:spMk id="20" creationId="{3EAD2937-F230-41D4-B9C5-975B129BFC20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36.569" v="153"/>
          <ac:spMkLst>
            <pc:docMk/>
            <pc:sldMk cId="519538882" sldId="259"/>
            <ac:spMk id="21" creationId="{CCD444A3-C338-4886-B7F1-4BA2AF46EB64}"/>
          </ac:spMkLst>
        </pc:spChg>
      </pc:sldChg>
      <pc:sldChg chg="addSp delSp modSp mod modTransition setBg">
        <pc:chgData name="Samaneh Mohajer Solaimani (2428421)" userId="S::2428421@student.uwtsd.ac.uk::a7d62f63-ce8c-44ec-87c4-0e1e03d4a855" providerId="AD" clId="Web-{C7D80B73-36AC-37EF-36D1-9CE2C3C08190}" dt="2026-06-10T14:29:55.406" v="961"/>
        <pc:sldMkLst>
          <pc:docMk/>
          <pc:sldMk cId="1744189701" sldId="260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5:43.570" v="154"/>
          <ac:spMkLst>
            <pc:docMk/>
            <pc:sldMk cId="1744189701" sldId="260"/>
            <ac:spMk id="2" creationId="{F90B809C-B2AA-685A-09A9-CA9734235FF6}"/>
          </ac:spMkLst>
        </pc:spChg>
        <pc:spChg chg="del">
          <ac:chgData name="Samaneh Mohajer Solaimani (2428421)" userId="S::2428421@student.uwtsd.ac.uk::a7d62f63-ce8c-44ec-87c4-0e1e03d4a855" providerId="AD" clId="Web-{C7D80B73-36AC-37EF-36D1-9CE2C3C08190}" dt="2026-06-10T12:55:43.570" v="154"/>
          <ac:spMkLst>
            <pc:docMk/>
            <pc:sldMk cId="1744189701" sldId="260"/>
            <ac:spMk id="3" creationId="{9C21DA8A-0A92-8FBB-C6D2-7B71FBD90B88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43.570" v="154"/>
          <ac:spMkLst>
            <pc:docMk/>
            <pc:sldMk cId="1744189701" sldId="260"/>
            <ac:spMk id="10" creationId="{B50AB553-2A96-4A92-96F2-93548E096954}"/>
          </ac:spMkLst>
        </pc:spChg>
        <pc:spChg chg="add mod">
          <ac:chgData name="Samaneh Mohajer Solaimani (2428421)" userId="S::2428421@student.uwtsd.ac.uk::a7d62f63-ce8c-44ec-87c4-0e1e03d4a855" providerId="AD" clId="Web-{C7D80B73-36AC-37EF-36D1-9CE2C3C08190}" dt="2026-06-10T14:05:42.806" v="649" actId="14100"/>
          <ac:spMkLst>
            <pc:docMk/>
            <pc:sldMk cId="1744189701" sldId="260"/>
            <ac:spMk id="14" creationId="{C058591E-053A-3126-FDD0-4118E91F7A2B}"/>
          </ac:spMkLst>
        </pc:spChg>
        <pc:graphicFrameChg chg="add">
          <ac:chgData name="Samaneh Mohajer Solaimani (2428421)" userId="S::2428421@student.uwtsd.ac.uk::a7d62f63-ce8c-44ec-87c4-0e1e03d4a855" providerId="AD" clId="Web-{C7D80B73-36AC-37EF-36D1-9CE2C3C08190}" dt="2026-06-10T12:55:43.570" v="154"/>
          <ac:graphicFrameMkLst>
            <pc:docMk/>
            <pc:sldMk cId="1744189701" sldId="260"/>
            <ac:graphicFrameMk id="5" creationId="{A672CA19-C564-A4B3-E4E9-3FCF65C07DAF}"/>
          </ac:graphicFrameMkLst>
        </pc:graphicFrameChg>
        <pc:picChg chg="add">
          <ac:chgData name="Samaneh Mohajer Solaimani (2428421)" userId="S::2428421@student.uwtsd.ac.uk::a7d62f63-ce8c-44ec-87c4-0e1e03d4a855" providerId="AD" clId="Web-{C7D80B73-36AC-37EF-36D1-9CE2C3C08190}" dt="2026-06-10T12:55:43.570" v="154"/>
          <ac:picMkLst>
            <pc:docMk/>
            <pc:sldMk cId="1744189701" sldId="260"/>
            <ac:picMk id="6" creationId="{F7574E72-6958-1345-91BA-D65EE018A6D0}"/>
          </ac:picMkLst>
        </pc:picChg>
      </pc:sldChg>
      <pc:sldChg chg="addSp delSp modSp mod modTransition setBg">
        <pc:chgData name="Samaneh Mohajer Solaimani (2428421)" userId="S::2428421@student.uwtsd.ac.uk::a7d62f63-ce8c-44ec-87c4-0e1e03d4a855" providerId="AD" clId="Web-{C7D80B73-36AC-37EF-36D1-9CE2C3C08190}" dt="2026-06-10T14:30:00.953" v="962"/>
        <pc:sldMkLst>
          <pc:docMk/>
          <pc:sldMk cId="493636055" sldId="261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5:53.727" v="155"/>
          <ac:spMkLst>
            <pc:docMk/>
            <pc:sldMk cId="493636055" sldId="261"/>
            <ac:spMk id="2" creationId="{4F600211-A5E4-27AF-EE13-6C58B448EFB6}"/>
          </ac:spMkLst>
        </pc:spChg>
        <pc:spChg chg="del">
          <ac:chgData name="Samaneh Mohajer Solaimani (2428421)" userId="S::2428421@student.uwtsd.ac.uk::a7d62f63-ce8c-44ec-87c4-0e1e03d4a855" providerId="AD" clId="Web-{C7D80B73-36AC-37EF-36D1-9CE2C3C08190}" dt="2026-06-10T12:55:53.727" v="155"/>
          <ac:spMkLst>
            <pc:docMk/>
            <pc:sldMk cId="493636055" sldId="261"/>
            <ac:spMk id="3" creationId="{2525C486-1F6B-E629-4EE3-884C28BD5665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53.727" v="155"/>
          <ac:spMkLst>
            <pc:docMk/>
            <pc:sldMk cId="493636055" sldId="261"/>
            <ac:spMk id="9" creationId="{BACC6370-2D7E-4714-9D71-7542949D7D5D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53.727" v="155"/>
          <ac:spMkLst>
            <pc:docMk/>
            <pc:sldMk cId="493636055" sldId="261"/>
            <ac:spMk id="11" creationId="{256B2C21-A230-48C0-8DF1-C46611373C44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53.727" v="155"/>
          <ac:spMkLst>
            <pc:docMk/>
            <pc:sldMk cId="493636055" sldId="261"/>
            <ac:spMk id="13" creationId="{3847E18C-932D-4C95-AABA-FEC7C9499AD7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53.727" v="155"/>
          <ac:spMkLst>
            <pc:docMk/>
            <pc:sldMk cId="493636055" sldId="261"/>
            <ac:spMk id="15" creationId="{3150CB11-0C61-439E-910F-5787759E72A0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53.727" v="155"/>
          <ac:spMkLst>
            <pc:docMk/>
            <pc:sldMk cId="493636055" sldId="261"/>
            <ac:spMk id="17" creationId="{43F8A58B-5155-44CE-A5FF-7647B47D0A7A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53.727" v="155"/>
          <ac:spMkLst>
            <pc:docMk/>
            <pc:sldMk cId="493636055" sldId="261"/>
            <ac:spMk id="19" creationId="{443F2ACA-E6D6-4028-82DD-F03C262D5DE6}"/>
          </ac:spMkLst>
        </pc:spChg>
        <pc:spChg chg="add mod">
          <ac:chgData name="Samaneh Mohajer Solaimani (2428421)" userId="S::2428421@student.uwtsd.ac.uk::a7d62f63-ce8c-44ec-87c4-0e1e03d4a855" providerId="AD" clId="Web-{C7D80B73-36AC-37EF-36D1-9CE2C3C08190}" dt="2026-06-10T14:07:43.389" v="667" actId="20577"/>
          <ac:spMkLst>
            <pc:docMk/>
            <pc:sldMk cId="493636055" sldId="261"/>
            <ac:spMk id="28" creationId="{D60D2BB9-FB48-76AA-6B62-FEFD1CB17F45}"/>
          </ac:spMkLst>
        </pc:spChg>
        <pc:graphicFrameChg chg="add">
          <ac:chgData name="Samaneh Mohajer Solaimani (2428421)" userId="S::2428421@student.uwtsd.ac.uk::a7d62f63-ce8c-44ec-87c4-0e1e03d4a855" providerId="AD" clId="Web-{C7D80B73-36AC-37EF-36D1-9CE2C3C08190}" dt="2026-06-10T12:55:53.727" v="155"/>
          <ac:graphicFrameMkLst>
            <pc:docMk/>
            <pc:sldMk cId="493636055" sldId="261"/>
            <ac:graphicFrameMk id="5" creationId="{7C617F09-55FE-151A-D818-CCAC71C81D20}"/>
          </ac:graphicFrameMkLst>
        </pc:graphicFrameChg>
      </pc:sldChg>
      <pc:sldChg chg="addSp modSp mod modTransition setBg">
        <pc:chgData name="Samaneh Mohajer Solaimani (2428421)" userId="S::2428421@student.uwtsd.ac.uk::a7d62f63-ce8c-44ec-87c4-0e1e03d4a855" providerId="AD" clId="Web-{C7D80B73-36AC-37EF-36D1-9CE2C3C08190}" dt="2026-06-10T14:30:06.281" v="963"/>
        <pc:sldMkLst>
          <pc:docMk/>
          <pc:sldMk cId="264873067" sldId="262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6:00.258" v="156"/>
          <ac:spMkLst>
            <pc:docMk/>
            <pc:sldMk cId="264873067" sldId="262"/>
            <ac:spMk id="2" creationId="{FFB57A61-A8E2-B6E1-7473-7CDAA063D86B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00.258" v="156"/>
          <ac:spMkLst>
            <pc:docMk/>
            <pc:sldMk cId="264873067" sldId="262"/>
            <ac:spMk id="9" creationId="{BACC6370-2D7E-4714-9D71-7542949D7D5D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00.258" v="156"/>
          <ac:spMkLst>
            <pc:docMk/>
            <pc:sldMk cId="264873067" sldId="262"/>
            <ac:spMk id="11" creationId="{F68B3F68-107C-434F-AA38-110D5EA91B85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00.258" v="156"/>
          <ac:spMkLst>
            <pc:docMk/>
            <pc:sldMk cId="264873067" sldId="262"/>
            <ac:spMk id="13" creationId="{AAD0DBB9-1A4B-4391-81D4-CB19F9AB918A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00.258" v="156"/>
          <ac:spMkLst>
            <pc:docMk/>
            <pc:sldMk cId="264873067" sldId="262"/>
            <ac:spMk id="15" creationId="{063BBA22-50EA-4C4D-BE05-F1CE4E63AA56}"/>
          </ac:spMkLst>
        </pc:spChg>
        <pc:graphicFrameChg chg="mod modGraphic">
          <ac:chgData name="Samaneh Mohajer Solaimani (2428421)" userId="S::2428421@student.uwtsd.ac.uk::a7d62f63-ce8c-44ec-87c4-0e1e03d4a855" providerId="AD" clId="Web-{C7D80B73-36AC-37EF-36D1-9CE2C3C08190}" dt="2026-06-10T12:56:00.258" v="156"/>
          <ac:graphicFrameMkLst>
            <pc:docMk/>
            <pc:sldMk cId="264873067" sldId="262"/>
            <ac:graphicFrameMk id="4" creationId="{B997504F-A91B-4B33-7E84-D8B0AF4700E4}"/>
          </ac:graphicFrameMkLst>
        </pc:graphicFrameChg>
      </pc:sldChg>
      <pc:sldChg chg="addSp modSp mod modTransition setBg setClrOvrMap">
        <pc:chgData name="Samaneh Mohajer Solaimani (2428421)" userId="S::2428421@student.uwtsd.ac.uk::a7d62f63-ce8c-44ec-87c4-0e1e03d4a855" providerId="AD" clId="Web-{C7D80B73-36AC-37EF-36D1-9CE2C3C08190}" dt="2026-06-10T14:30:09.984" v="964"/>
        <pc:sldMkLst>
          <pc:docMk/>
          <pc:sldMk cId="3963080010" sldId="263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6:08.994" v="157"/>
          <ac:spMkLst>
            <pc:docMk/>
            <pc:sldMk cId="3963080010" sldId="263"/>
            <ac:spMk id="2" creationId="{0BCED32E-C0BB-B4FA-8B85-85A13BC564AC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2:56:08.994" v="157"/>
          <ac:spMkLst>
            <pc:docMk/>
            <pc:sldMk cId="3963080010" sldId="263"/>
            <ac:spMk id="3" creationId="{CB35C299-136D-C22B-C799-CF2197649EDF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4:00:24.795" v="578" actId="20577"/>
          <ac:spMkLst>
            <pc:docMk/>
            <pc:sldMk cId="3963080010" sldId="263"/>
            <ac:spMk id="4" creationId="{E25F70A6-2D85-E0F4-F9E6-5A8A156FDC7F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08.994" v="157"/>
          <ac:spMkLst>
            <pc:docMk/>
            <pc:sldMk cId="3963080010" sldId="263"/>
            <ac:spMk id="9" creationId="{1DE7243B-5109-444B-8FAF-7437C66BC0E9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08.994" v="157"/>
          <ac:spMkLst>
            <pc:docMk/>
            <pc:sldMk cId="3963080010" sldId="263"/>
            <ac:spMk id="11" creationId="{4C5D6221-DA7B-4611-AA26-7D8E349FDE96}"/>
          </ac:spMkLst>
        </pc:spChg>
      </pc:sldChg>
      <pc:sldChg chg="addSp delSp modSp mod modTransition setBg">
        <pc:chgData name="Samaneh Mohajer Solaimani (2428421)" userId="S::2428421@student.uwtsd.ac.uk::a7d62f63-ce8c-44ec-87c4-0e1e03d4a855" providerId="AD" clId="Web-{C7D80B73-36AC-37EF-36D1-9CE2C3C08190}" dt="2026-06-10T14:30:37.282" v="967"/>
        <pc:sldMkLst>
          <pc:docMk/>
          <pc:sldMk cId="443188783" sldId="264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6:32.136" v="162"/>
          <ac:spMkLst>
            <pc:docMk/>
            <pc:sldMk cId="443188783" sldId="264"/>
            <ac:spMk id="2" creationId="{4228CE3E-86AB-F5F2-ADC9-BC515CA26887}"/>
          </ac:spMkLst>
        </pc:spChg>
        <pc:spChg chg="add mod">
          <ac:chgData name="Samaneh Mohajer Solaimani (2428421)" userId="S::2428421@student.uwtsd.ac.uk::a7d62f63-ce8c-44ec-87c4-0e1e03d4a855" providerId="AD" clId="Web-{C7D80B73-36AC-37EF-36D1-9CE2C3C08190}" dt="2026-06-10T14:19:45.290" v="829" actId="20577"/>
          <ac:spMkLst>
            <pc:docMk/>
            <pc:sldMk cId="443188783" sldId="264"/>
            <ac:spMk id="3" creationId="{6A2CB841-E140-8520-A3E4-2CC090142FFC}"/>
          </ac:spMkLst>
        </pc:spChg>
        <pc:spChg chg="add del mod">
          <ac:chgData name="Samaneh Mohajer Solaimani (2428421)" userId="S::2428421@student.uwtsd.ac.uk::a7d62f63-ce8c-44ec-87c4-0e1e03d4a855" providerId="AD" clId="Web-{C7D80B73-36AC-37EF-36D1-9CE2C3C08190}" dt="2026-06-10T12:56:32.136" v="162"/>
          <ac:spMkLst>
            <pc:docMk/>
            <pc:sldMk cId="443188783" sldId="264"/>
            <ac:spMk id="3" creationId="{B57E527D-0512-CC37-AF48-D048612DEC2C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32.136" v="162"/>
          <ac:spMkLst>
            <pc:docMk/>
            <pc:sldMk cId="443188783" sldId="264"/>
            <ac:spMk id="8" creationId="{1B15ED52-F352-441B-82BF-E0EA34836D08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32.136" v="162"/>
          <ac:spMkLst>
            <pc:docMk/>
            <pc:sldMk cId="443188783" sldId="264"/>
            <ac:spMk id="9" creationId="{B57E527D-0512-CC37-AF48-D048612DEC2C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32.136" v="162"/>
          <ac:spMkLst>
            <pc:docMk/>
            <pc:sldMk cId="443188783" sldId="264"/>
            <ac:spMk id="10" creationId="{3B2E3793-BFE6-45A2-9B7B-E18844431C99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32.136" v="162"/>
          <ac:spMkLst>
            <pc:docMk/>
            <pc:sldMk cId="443188783" sldId="264"/>
            <ac:spMk id="12" creationId="{BC4C4868-CB8F-4AF9-9CDB-8108F2C19B67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32.136" v="162"/>
          <ac:spMkLst>
            <pc:docMk/>
            <pc:sldMk cId="443188783" sldId="264"/>
            <ac:spMk id="14" creationId="{375E0459-6403-40CD-989D-56A4407CA12E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6:32.136" v="162"/>
          <ac:spMkLst>
            <pc:docMk/>
            <pc:sldMk cId="443188783" sldId="264"/>
            <ac:spMk id="16" creationId="{53E5B1A8-3AC9-4BD1-9BBC-78CA94F2D1BA}"/>
          </ac:spMkLst>
        </pc:spChg>
        <pc:graphicFrameChg chg="add del">
          <ac:chgData name="Samaneh Mohajer Solaimani (2428421)" userId="S::2428421@student.uwtsd.ac.uk::a7d62f63-ce8c-44ec-87c4-0e1e03d4a855" providerId="AD" clId="Web-{C7D80B73-36AC-37EF-36D1-9CE2C3C08190}" dt="2026-06-10T12:56:25.354" v="159"/>
          <ac:graphicFrameMkLst>
            <pc:docMk/>
            <pc:sldMk cId="443188783" sldId="264"/>
            <ac:graphicFrameMk id="5" creationId="{7976E869-D484-B693-FF82-5E1818C10527}"/>
          </ac:graphicFrameMkLst>
        </pc:graphicFrameChg>
        <pc:graphicFrameChg chg="add del">
          <ac:chgData name="Samaneh Mohajer Solaimani (2428421)" userId="S::2428421@student.uwtsd.ac.uk::a7d62f63-ce8c-44ec-87c4-0e1e03d4a855" providerId="AD" clId="Web-{C7D80B73-36AC-37EF-36D1-9CE2C3C08190}" dt="2026-06-10T12:56:32.120" v="161"/>
          <ac:graphicFrameMkLst>
            <pc:docMk/>
            <pc:sldMk cId="443188783" sldId="264"/>
            <ac:graphicFrameMk id="7" creationId="{3C0913E6-22EF-EA77-E49A-0E39FAB892D8}"/>
          </ac:graphicFrameMkLst>
        </pc:graphicFrameChg>
      </pc:sldChg>
      <pc:sldChg chg="addSp delSp modSp new mod modTransition setBg">
        <pc:chgData name="Samaneh Mohajer Solaimani (2428421)" userId="S::2428421@student.uwtsd.ac.uk::a7d62f63-ce8c-44ec-87c4-0e1e03d4a855" providerId="AD" clId="Web-{C7D80B73-36AC-37EF-36D1-9CE2C3C08190}" dt="2026-06-10T14:30:45.486" v="969"/>
        <pc:sldMkLst>
          <pc:docMk/>
          <pc:sldMk cId="1591282917" sldId="265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3:43:15.898" v="432"/>
          <ac:spMkLst>
            <pc:docMk/>
            <pc:sldMk cId="1591282917" sldId="265"/>
            <ac:spMk id="2" creationId="{72DA8D97-4595-1AB1-E7B9-8360BA619909}"/>
          </ac:spMkLst>
        </pc:spChg>
        <pc:spChg chg="del mod">
          <ac:chgData name="Samaneh Mohajer Solaimani (2428421)" userId="S::2428421@student.uwtsd.ac.uk::a7d62f63-ce8c-44ec-87c4-0e1e03d4a855" providerId="AD" clId="Web-{C7D80B73-36AC-37EF-36D1-9CE2C3C08190}" dt="2026-06-10T13:43:15.898" v="432"/>
          <ac:spMkLst>
            <pc:docMk/>
            <pc:sldMk cId="1591282917" sldId="265"/>
            <ac:spMk id="3" creationId="{BCBD2B9B-8931-A1E9-5D7F-1EA540A07C53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3:43:15.867" v="431"/>
          <ac:spMkLst>
            <pc:docMk/>
            <pc:sldMk cId="1591282917" sldId="265"/>
            <ac:spMk id="9" creationId="{E51BA4DF-2BD4-4EC2-B1DB-B27C8AC71864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3:43:15.898" v="432"/>
          <ac:spMkLst>
            <pc:docMk/>
            <pc:sldMk cId="1591282917" sldId="265"/>
            <ac:spMk id="11" creationId="{DB5B423A-57CC-4C58-AA26-8E2E862B03A0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3:43:15.898" v="432"/>
          <ac:spMkLst>
            <pc:docMk/>
            <pc:sldMk cId="1591282917" sldId="265"/>
            <ac:spMk id="12" creationId="{C05CBC3C-2E5A-4839-8B9B-2E5A6ADF0F58}"/>
          </ac:spMkLst>
        </pc:spChg>
        <pc:graphicFrameChg chg="add">
          <ac:chgData name="Samaneh Mohajer Solaimani (2428421)" userId="S::2428421@student.uwtsd.ac.uk::a7d62f63-ce8c-44ec-87c4-0e1e03d4a855" providerId="AD" clId="Web-{C7D80B73-36AC-37EF-36D1-9CE2C3C08190}" dt="2026-06-10T13:43:15.898" v="432"/>
          <ac:graphicFrameMkLst>
            <pc:docMk/>
            <pc:sldMk cId="1591282917" sldId="265"/>
            <ac:graphicFrameMk id="13" creationId="{489B3916-B3A4-A21E-8857-6CE108B29498}"/>
          </ac:graphicFrameMkLst>
        </pc:graphicFrameChg>
        <pc:picChg chg="add del">
          <ac:chgData name="Samaneh Mohajer Solaimani (2428421)" userId="S::2428421@student.uwtsd.ac.uk::a7d62f63-ce8c-44ec-87c4-0e1e03d4a855" providerId="AD" clId="Web-{C7D80B73-36AC-37EF-36D1-9CE2C3C08190}" dt="2026-06-10T13:43:15.867" v="431"/>
          <ac:picMkLst>
            <pc:docMk/>
            <pc:sldMk cId="1591282917" sldId="265"/>
            <ac:picMk id="5" creationId="{4D52D804-E25D-723C-5362-07F896024134}"/>
          </ac:picMkLst>
        </pc:picChg>
      </pc:sldChg>
      <pc:sldChg chg="modSp new modTransition">
        <pc:chgData name="Samaneh Mohajer Solaimani (2428421)" userId="S::2428421@student.uwtsd.ac.uk::a7d62f63-ce8c-44ec-87c4-0e1e03d4a855" providerId="AD" clId="Web-{C7D80B73-36AC-37EF-36D1-9CE2C3C08190}" dt="2026-06-10T14:30:49.173" v="970"/>
        <pc:sldMkLst>
          <pc:docMk/>
          <pc:sldMk cId="209489999" sldId="266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38:29.895" v="83" actId="20577"/>
          <ac:spMkLst>
            <pc:docMk/>
            <pc:sldMk cId="209489999" sldId="266"/>
            <ac:spMk id="2" creationId="{D825ADB7-2E06-8264-BAA2-F51E8BD2B75A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4:25:30.708" v="914" actId="14100"/>
          <ac:spMkLst>
            <pc:docMk/>
            <pc:sldMk cId="209489999" sldId="266"/>
            <ac:spMk id="3" creationId="{27E4626D-B71E-6929-12A0-5FEDFD602CF9}"/>
          </ac:spMkLst>
        </pc:spChg>
      </pc:sldChg>
      <pc:sldChg chg="addSp delSp modSp new mod modTransition setBg">
        <pc:chgData name="Samaneh Mohajer Solaimani (2428421)" userId="S::2428421@student.uwtsd.ac.uk::a7d62f63-ce8c-44ec-87c4-0e1e03d4a855" providerId="AD" clId="Web-{C7D80B73-36AC-37EF-36D1-9CE2C3C08190}" dt="2026-06-10T14:29:41.374" v="958"/>
        <pc:sldMkLst>
          <pc:docMk/>
          <pc:sldMk cId="4209166361" sldId="267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2:55:17.286" v="147"/>
          <ac:spMkLst>
            <pc:docMk/>
            <pc:sldMk cId="4209166361" sldId="267"/>
            <ac:spMk id="2" creationId="{14B2EB17-22EE-C8E5-D743-1212007C50DB}"/>
          </ac:spMkLst>
        </pc:spChg>
        <pc:spChg chg="del mod">
          <ac:chgData name="Samaneh Mohajer Solaimani (2428421)" userId="S::2428421@student.uwtsd.ac.uk::a7d62f63-ce8c-44ec-87c4-0e1e03d4a855" providerId="AD" clId="Web-{C7D80B73-36AC-37EF-36D1-9CE2C3C08190}" dt="2026-06-10T12:55:17.286" v="147"/>
          <ac:spMkLst>
            <pc:docMk/>
            <pc:sldMk cId="4209166361" sldId="267"/>
            <ac:spMk id="3" creationId="{0F70865C-E792-385B-9B21-E28803842C37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17.286" v="147"/>
          <ac:spMkLst>
            <pc:docMk/>
            <pc:sldMk cId="4209166361" sldId="267"/>
            <ac:spMk id="9" creationId="{BACC6370-2D7E-4714-9D71-7542949D7D5D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17.286" v="147"/>
          <ac:spMkLst>
            <pc:docMk/>
            <pc:sldMk cId="4209166361" sldId="267"/>
            <ac:spMk id="11" creationId="{256B2C21-A230-48C0-8DF1-C46611373C44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17.286" v="147"/>
          <ac:spMkLst>
            <pc:docMk/>
            <pc:sldMk cId="4209166361" sldId="267"/>
            <ac:spMk id="13" creationId="{3847E18C-932D-4C95-AABA-FEC7C9499AD7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17.286" v="147"/>
          <ac:spMkLst>
            <pc:docMk/>
            <pc:sldMk cId="4209166361" sldId="267"/>
            <ac:spMk id="15" creationId="{3150CB11-0C61-439E-910F-5787759E72A0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17.286" v="147"/>
          <ac:spMkLst>
            <pc:docMk/>
            <pc:sldMk cId="4209166361" sldId="267"/>
            <ac:spMk id="17" creationId="{43F8A58B-5155-44CE-A5FF-7647B47D0A7A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2:55:17.286" v="147"/>
          <ac:spMkLst>
            <pc:docMk/>
            <pc:sldMk cId="4209166361" sldId="267"/>
            <ac:spMk id="19" creationId="{443F2ACA-E6D6-4028-82DD-F03C262D5DE6}"/>
          </ac:spMkLst>
        </pc:spChg>
        <pc:graphicFrameChg chg="add">
          <ac:chgData name="Samaneh Mohajer Solaimani (2428421)" userId="S::2428421@student.uwtsd.ac.uk::a7d62f63-ce8c-44ec-87c4-0e1e03d4a855" providerId="AD" clId="Web-{C7D80B73-36AC-37EF-36D1-9CE2C3C08190}" dt="2026-06-10T12:55:17.286" v="147"/>
          <ac:graphicFrameMkLst>
            <pc:docMk/>
            <pc:sldMk cId="4209166361" sldId="267"/>
            <ac:graphicFrameMk id="5" creationId="{B9185EC9-5871-04C3-21F0-8196737F8AF5}"/>
          </ac:graphicFrameMkLst>
        </pc:graphicFrameChg>
      </pc:sldChg>
      <pc:sldChg chg="addSp delSp modSp new mod modTransition setBg">
        <pc:chgData name="Samaneh Mohajer Solaimani (2428421)" userId="S::2428421@student.uwtsd.ac.uk::a7d62f63-ce8c-44ec-87c4-0e1e03d4a855" providerId="AD" clId="Web-{C7D80B73-36AC-37EF-36D1-9CE2C3C08190}" dt="2026-06-10T14:30:51.736" v="971"/>
        <pc:sldMkLst>
          <pc:docMk/>
          <pc:sldMk cId="1489761910" sldId="268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3:35:05.412" v="175"/>
          <ac:spMkLst>
            <pc:docMk/>
            <pc:sldMk cId="1489761910" sldId="268"/>
            <ac:spMk id="2" creationId="{4FEC01A7-D8BB-3F28-F3B2-C0D891AF62AB}"/>
          </ac:spMkLst>
        </pc:spChg>
        <pc:spChg chg="del mod">
          <ac:chgData name="Samaneh Mohajer Solaimani (2428421)" userId="S::2428421@student.uwtsd.ac.uk::a7d62f63-ce8c-44ec-87c4-0e1e03d4a855" providerId="AD" clId="Web-{C7D80B73-36AC-37EF-36D1-9CE2C3C08190}" dt="2026-06-10T13:35:05.412" v="175"/>
          <ac:spMkLst>
            <pc:docMk/>
            <pc:sldMk cId="1489761910" sldId="268"/>
            <ac:spMk id="3" creationId="{63556631-B89C-FCE0-9E25-655E1ED91C7A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3:35:05.412" v="175"/>
          <ac:spMkLst>
            <pc:docMk/>
            <pc:sldMk cId="1489761910" sldId="268"/>
            <ac:spMk id="10" creationId="{A3363022-C969-41E9-8EB2-E4C94908C1FA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3:35:05.412" v="175"/>
          <ac:spMkLst>
            <pc:docMk/>
            <pc:sldMk cId="1489761910" sldId="268"/>
            <ac:spMk id="12" creationId="{8D1AD6B3-BE88-4CEB-BA17-790657CC4729}"/>
          </ac:spMkLst>
        </pc:spChg>
        <pc:grpChg chg="add">
          <ac:chgData name="Samaneh Mohajer Solaimani (2428421)" userId="S::2428421@student.uwtsd.ac.uk::a7d62f63-ce8c-44ec-87c4-0e1e03d4a855" providerId="AD" clId="Web-{C7D80B73-36AC-37EF-36D1-9CE2C3C08190}" dt="2026-06-10T13:35:05.412" v="175"/>
          <ac:grpSpMkLst>
            <pc:docMk/>
            <pc:sldMk cId="1489761910" sldId="268"/>
            <ac:grpSpMk id="14" creationId="{89D1390B-7E13-4B4F-9CB2-391063412E54}"/>
          </ac:grpSpMkLst>
        </pc:grpChg>
        <pc:picChg chg="add">
          <ac:chgData name="Samaneh Mohajer Solaimani (2428421)" userId="S::2428421@student.uwtsd.ac.uk::a7d62f63-ce8c-44ec-87c4-0e1e03d4a855" providerId="AD" clId="Web-{C7D80B73-36AC-37EF-36D1-9CE2C3C08190}" dt="2026-06-10T13:35:05.412" v="175"/>
          <ac:picMkLst>
            <pc:docMk/>
            <pc:sldMk cId="1489761910" sldId="268"/>
            <ac:picMk id="7" creationId="{7741EC56-EC75-8225-9C31-766EDF408405}"/>
          </ac:picMkLst>
        </pc:picChg>
      </pc:sldChg>
      <pc:sldChg chg="addSp delSp modSp new mod modTransition setBg modClrScheme chgLayout">
        <pc:chgData name="Samaneh Mohajer Solaimani (2428421)" userId="S::2428421@student.uwtsd.ac.uk::a7d62f63-ce8c-44ec-87c4-0e1e03d4a855" providerId="AD" clId="Web-{C7D80B73-36AC-37EF-36D1-9CE2C3C08190}" dt="2026-06-10T14:30:15.922" v="965"/>
        <pc:sldMkLst>
          <pc:docMk/>
          <pc:sldMk cId="872607755" sldId="269"/>
        </pc:sldMkLst>
        <pc:spChg chg="mod ord">
          <ac:chgData name="Samaneh Mohajer Solaimani (2428421)" userId="S::2428421@student.uwtsd.ac.uk::a7d62f63-ce8c-44ec-87c4-0e1e03d4a855" providerId="AD" clId="Web-{C7D80B73-36AC-37EF-36D1-9CE2C3C08190}" dt="2026-06-10T13:50:28.633" v="527"/>
          <ac:spMkLst>
            <pc:docMk/>
            <pc:sldMk cId="872607755" sldId="269"/>
            <ac:spMk id="2" creationId="{9A654FB9-4945-251A-2614-73DDC22592F1}"/>
          </ac:spMkLst>
        </pc:spChg>
        <pc:spChg chg="mod ord">
          <ac:chgData name="Samaneh Mohajer Solaimani (2428421)" userId="S::2428421@student.uwtsd.ac.uk::a7d62f63-ce8c-44ec-87c4-0e1e03d4a855" providerId="AD" clId="Web-{C7D80B73-36AC-37EF-36D1-9CE2C3C08190}" dt="2026-06-10T13:58:29.977" v="560" actId="20577"/>
          <ac:spMkLst>
            <pc:docMk/>
            <pc:sldMk cId="872607755" sldId="269"/>
            <ac:spMk id="3" creationId="{1D79982D-03CA-6754-2FF9-6818251DB121}"/>
          </ac:spMkLst>
        </pc:spChg>
        <pc:spChg chg="del">
          <ac:chgData name="Samaneh Mohajer Solaimani (2428421)" userId="S::2428421@student.uwtsd.ac.uk::a7d62f63-ce8c-44ec-87c4-0e1e03d4a855" providerId="AD" clId="Web-{C7D80B73-36AC-37EF-36D1-9CE2C3C08190}" dt="2026-06-10T13:47:29.189" v="441"/>
          <ac:spMkLst>
            <pc:docMk/>
            <pc:sldMk cId="872607755" sldId="269"/>
            <ac:spMk id="4" creationId="{3A7BB808-4481-1EEF-B30B-B1671610123B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3:50:28.633" v="527"/>
          <ac:spMkLst>
            <pc:docMk/>
            <pc:sldMk cId="872607755" sldId="269"/>
            <ac:spMk id="9" creationId="{C0763A76-9F1C-4FC5-82B7-DD475DA461B2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3:50:28.633" v="527"/>
          <ac:spMkLst>
            <pc:docMk/>
            <pc:sldMk cId="872607755" sldId="269"/>
            <ac:spMk id="11" creationId="{E81BF4F6-F2CF-4984-9D14-D6966D92F99F}"/>
          </ac:spMkLst>
        </pc:spChg>
        <pc:picChg chg="add">
          <ac:chgData name="Samaneh Mohajer Solaimani (2428421)" userId="S::2428421@student.uwtsd.ac.uk::a7d62f63-ce8c-44ec-87c4-0e1e03d4a855" providerId="AD" clId="Web-{C7D80B73-36AC-37EF-36D1-9CE2C3C08190}" dt="2026-06-10T13:50:28.633" v="527"/>
          <ac:picMkLst>
            <pc:docMk/>
            <pc:sldMk cId="872607755" sldId="269"/>
            <ac:picMk id="5" creationId="{230926B4-3780-43BF-8C6C-2F028534EA50}"/>
          </ac:picMkLst>
        </pc:picChg>
      </pc:sldChg>
      <pc:sldChg chg="addSp delSp modSp new mod modTransition setBg">
        <pc:chgData name="Samaneh Mohajer Solaimani (2428421)" userId="S::2428421@student.uwtsd.ac.uk::a7d62f63-ce8c-44ec-87c4-0e1e03d4a855" providerId="AD" clId="Web-{C7D80B73-36AC-37EF-36D1-9CE2C3C08190}" dt="2026-06-10T14:30:25.563" v="966"/>
        <pc:sldMkLst>
          <pc:docMk/>
          <pc:sldMk cId="3429135430" sldId="270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4:12:05.211" v="750"/>
          <ac:spMkLst>
            <pc:docMk/>
            <pc:sldMk cId="3429135430" sldId="270"/>
            <ac:spMk id="2" creationId="{DCE1214D-C40D-AF3A-281B-389C5F0E26C2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4:12:05.211" v="750"/>
          <ac:spMkLst>
            <pc:docMk/>
            <pc:sldMk cId="3429135430" sldId="270"/>
            <ac:spMk id="3" creationId="{55FD00E2-EAC9-BD33-C5DD-8B72A9A95320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4:12:05.179" v="749"/>
          <ac:spMkLst>
            <pc:docMk/>
            <pc:sldMk cId="3429135430" sldId="270"/>
            <ac:spMk id="8" creationId="{84697CDA-BDB7-4883-B48B-1D4EDB2F0E93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4:12:05.179" v="749"/>
          <ac:spMkLst>
            <pc:docMk/>
            <pc:sldMk cId="3429135430" sldId="270"/>
            <ac:spMk id="10" creationId="{6295B176-FA0E-4B6A-A190-5E2E82BEA57A}"/>
          </ac:spMkLst>
        </pc:spChg>
        <pc:spChg chg="add del">
          <ac:chgData name="Samaneh Mohajer Solaimani (2428421)" userId="S::2428421@student.uwtsd.ac.uk::a7d62f63-ce8c-44ec-87c4-0e1e03d4a855" providerId="AD" clId="Web-{C7D80B73-36AC-37EF-36D1-9CE2C3C08190}" dt="2026-06-10T14:12:05.179" v="749"/>
          <ac:spMkLst>
            <pc:docMk/>
            <pc:sldMk cId="3429135430" sldId="270"/>
            <ac:spMk id="12" creationId="{48F779DE-4744-42D6-9C74-33EC94460CCC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4:12:05.211" v="750"/>
          <ac:spMkLst>
            <pc:docMk/>
            <pc:sldMk cId="3429135430" sldId="270"/>
            <ac:spMk id="14" creationId="{21C9FE86-FCC3-4A31-AA1C-C882262B7FE7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4:12:05.211" v="750"/>
          <ac:spMkLst>
            <pc:docMk/>
            <pc:sldMk cId="3429135430" sldId="270"/>
            <ac:spMk id="15" creationId="{DEE2AD96-B495-4E06-9291-B71706F728CB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4:12:05.211" v="750"/>
          <ac:spMkLst>
            <pc:docMk/>
            <pc:sldMk cId="3429135430" sldId="270"/>
            <ac:spMk id="16" creationId="{7D96243B-ECED-4B71-8E06-AE9A285EAD20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4:12:05.211" v="750"/>
          <ac:spMkLst>
            <pc:docMk/>
            <pc:sldMk cId="3429135430" sldId="270"/>
            <ac:spMk id="17" creationId="{53CF6D67-C5A8-4ADD-9E8E-1E38CA1D3166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4:12:05.211" v="750"/>
          <ac:spMkLst>
            <pc:docMk/>
            <pc:sldMk cId="3429135430" sldId="270"/>
            <ac:spMk id="18" creationId="{A09989E4-EFDC-4A90-A633-E0525FB4139E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4:12:05.211" v="750"/>
          <ac:spMkLst>
            <pc:docMk/>
            <pc:sldMk cId="3429135430" sldId="270"/>
            <ac:spMk id="19" creationId="{86909FA0-B515-4681-B7A8-FA281D133B94}"/>
          </ac:spMkLst>
        </pc:spChg>
      </pc:sldChg>
      <pc:sldChg chg="new del">
        <pc:chgData name="Samaneh Mohajer Solaimani (2428421)" userId="S::2428421@student.uwtsd.ac.uk::a7d62f63-ce8c-44ec-87c4-0e1e03d4a855" providerId="AD" clId="Web-{C7D80B73-36AC-37EF-36D1-9CE2C3C08190}" dt="2026-06-10T13:59:35.324" v="562"/>
        <pc:sldMkLst>
          <pc:docMk/>
          <pc:sldMk cId="3566579369" sldId="270"/>
        </pc:sldMkLst>
      </pc:sldChg>
      <pc:sldChg chg="add del">
        <pc:chgData name="Samaneh Mohajer Solaimani (2428421)" userId="S::2428421@student.uwtsd.ac.uk::a7d62f63-ce8c-44ec-87c4-0e1e03d4a855" providerId="AD" clId="Web-{C7D80B73-36AC-37EF-36D1-9CE2C3C08190}" dt="2026-06-10T14:16:28.751" v="794"/>
        <pc:sldMkLst>
          <pc:docMk/>
          <pc:sldMk cId="2918081342" sldId="271"/>
        </pc:sldMkLst>
      </pc:sldChg>
      <pc:sldChg chg="addSp modSp new mod modTransition setBg">
        <pc:chgData name="Samaneh Mohajer Solaimani (2428421)" userId="S::2428421@student.uwtsd.ac.uk::a7d62f63-ce8c-44ec-87c4-0e1e03d4a855" providerId="AD" clId="Web-{C7D80B73-36AC-37EF-36D1-9CE2C3C08190}" dt="2026-06-10T14:30:41.032" v="968"/>
        <pc:sldMkLst>
          <pc:docMk/>
          <pc:sldMk cId="2986116933" sldId="271"/>
        </pc:sldMkLst>
        <pc:spChg chg="mod">
          <ac:chgData name="Samaneh Mohajer Solaimani (2428421)" userId="S::2428421@student.uwtsd.ac.uk::a7d62f63-ce8c-44ec-87c4-0e1e03d4a855" providerId="AD" clId="Web-{C7D80B73-36AC-37EF-36D1-9CE2C3C08190}" dt="2026-06-10T14:24:21.909" v="904"/>
          <ac:spMkLst>
            <pc:docMk/>
            <pc:sldMk cId="2986116933" sldId="271"/>
            <ac:spMk id="2" creationId="{7C121E62-5930-4F26-7CD8-3DC73654EFE1}"/>
          </ac:spMkLst>
        </pc:spChg>
        <pc:spChg chg="mod">
          <ac:chgData name="Samaneh Mohajer Solaimani (2428421)" userId="S::2428421@student.uwtsd.ac.uk::a7d62f63-ce8c-44ec-87c4-0e1e03d4a855" providerId="AD" clId="Web-{C7D80B73-36AC-37EF-36D1-9CE2C3C08190}" dt="2026-06-10T14:25:58.881" v="925" actId="20577"/>
          <ac:spMkLst>
            <pc:docMk/>
            <pc:sldMk cId="2986116933" sldId="271"/>
            <ac:spMk id="3" creationId="{68A02CC6-8E60-F20A-2E95-AD711EC5EEE1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4:24:21.909" v="904"/>
          <ac:spMkLst>
            <pc:docMk/>
            <pc:sldMk cId="2986116933" sldId="271"/>
            <ac:spMk id="9" creationId="{C0763A76-9F1C-4FC5-82B7-DD475DA461B2}"/>
          </ac:spMkLst>
        </pc:spChg>
        <pc:spChg chg="add">
          <ac:chgData name="Samaneh Mohajer Solaimani (2428421)" userId="S::2428421@student.uwtsd.ac.uk::a7d62f63-ce8c-44ec-87c4-0e1e03d4a855" providerId="AD" clId="Web-{C7D80B73-36AC-37EF-36D1-9CE2C3C08190}" dt="2026-06-10T14:24:21.909" v="904"/>
          <ac:spMkLst>
            <pc:docMk/>
            <pc:sldMk cId="2986116933" sldId="271"/>
            <ac:spMk id="11" creationId="{E81BF4F6-F2CF-4984-9D14-D6966D92F99F}"/>
          </ac:spMkLst>
        </pc:spChg>
        <pc:picChg chg="add">
          <ac:chgData name="Samaneh Mohajer Solaimani (2428421)" userId="S::2428421@student.uwtsd.ac.uk::a7d62f63-ce8c-44ec-87c4-0e1e03d4a855" providerId="AD" clId="Web-{C7D80B73-36AC-37EF-36D1-9CE2C3C08190}" dt="2026-06-10T14:24:21.909" v="904"/>
          <ac:picMkLst>
            <pc:docMk/>
            <pc:sldMk cId="2986116933" sldId="271"/>
            <ac:picMk id="5" creationId="{D522E4C1-89A0-38D2-893E-FFE0AAD94FB2}"/>
          </ac:picMkLst>
        </pc:picChg>
      </pc:sldChg>
      <pc:sldChg chg="add del">
        <pc:chgData name="Samaneh Mohajer Solaimani (2428421)" userId="S::2428421@student.uwtsd.ac.uk::a7d62f63-ce8c-44ec-87c4-0e1e03d4a855" providerId="AD" clId="Web-{C7D80B73-36AC-37EF-36D1-9CE2C3C08190}" dt="2026-06-10T14:16:20.954" v="792"/>
        <pc:sldMkLst>
          <pc:docMk/>
          <pc:sldMk cId="3589479557" sldId="271"/>
        </pc:sldMkLst>
      </pc:sldChg>
    </pc:docChg>
  </pc:docChgLst>
  <pc:docChgLst>
    <pc:chgData name="Samaneh Mohajer Solaimani (2428421)" userId="S::2428421@student.uwtsd.ac.uk::a7d62f63-ce8c-44ec-87c4-0e1e03d4a855" providerId="AD" clId="Web-{5C784E5B-0708-E0E0-093C-77401BFBB2ED}"/>
    <pc:docChg chg="addSld modSld">
      <pc:chgData name="Samaneh Mohajer Solaimani (2428421)" userId="S::2428421@student.uwtsd.ac.uk::a7d62f63-ce8c-44ec-87c4-0e1e03d4a855" providerId="AD" clId="Web-{5C784E5B-0708-E0E0-093C-77401BFBB2ED}" dt="2026-06-08T13:40:01.494" v="568" actId="20577"/>
      <pc:docMkLst>
        <pc:docMk/>
      </pc:docMkLst>
      <pc:sldChg chg="modSp">
        <pc:chgData name="Samaneh Mohajer Solaimani (2428421)" userId="S::2428421@student.uwtsd.ac.uk::a7d62f63-ce8c-44ec-87c4-0e1e03d4a855" providerId="AD" clId="Web-{5C784E5B-0708-E0E0-093C-77401BFBB2ED}" dt="2026-06-08T13:40:01.494" v="568" actId="20577"/>
        <pc:sldMkLst>
          <pc:docMk/>
          <pc:sldMk cId="3985117170" sldId="257"/>
        </pc:sldMkLst>
      </pc:sldChg>
      <pc:sldChg chg="modSp">
        <pc:chgData name="Samaneh Mohajer Solaimani (2428421)" userId="S::2428421@student.uwtsd.ac.uk::a7d62f63-ce8c-44ec-87c4-0e1e03d4a855" providerId="AD" clId="Web-{5C784E5B-0708-E0E0-093C-77401BFBB2ED}" dt="2026-06-08T12:47:41.818" v="113" actId="20577"/>
        <pc:sldMkLst>
          <pc:docMk/>
          <pc:sldMk cId="493636055" sldId="261"/>
        </pc:sldMkLst>
      </pc:sldChg>
      <pc:sldChg chg="addSp delSp modSp new">
        <pc:chgData name="Samaneh Mohajer Solaimani (2428421)" userId="S::2428421@student.uwtsd.ac.uk::a7d62f63-ce8c-44ec-87c4-0e1e03d4a855" providerId="AD" clId="Web-{5C784E5B-0708-E0E0-093C-77401BFBB2ED}" dt="2026-06-08T13:35:35.014" v="562"/>
        <pc:sldMkLst>
          <pc:docMk/>
          <pc:sldMk cId="264873067" sldId="262"/>
        </pc:sldMkLst>
        <pc:spChg chg="mod">
          <ac:chgData name="Samaneh Mohajer Solaimani (2428421)" userId="S::2428421@student.uwtsd.ac.uk::a7d62f63-ce8c-44ec-87c4-0e1e03d4a855" providerId="AD" clId="Web-{5C784E5B-0708-E0E0-093C-77401BFBB2ED}" dt="2026-06-08T13:28:40.059" v="120" actId="20577"/>
          <ac:spMkLst>
            <pc:docMk/>
            <pc:sldMk cId="264873067" sldId="262"/>
            <ac:spMk id="2" creationId="{FFB57A61-A8E2-B6E1-7473-7CDAA063D86B}"/>
          </ac:spMkLst>
        </pc:spChg>
        <pc:graphicFrameChg chg="add mod ord modGraphic">
          <ac:chgData name="Samaneh Mohajer Solaimani (2428421)" userId="S::2428421@student.uwtsd.ac.uk::a7d62f63-ce8c-44ec-87c4-0e1e03d4a855" providerId="AD" clId="Web-{5C784E5B-0708-E0E0-093C-77401BFBB2ED}" dt="2026-06-08T13:35:35.014" v="562"/>
          <ac:graphicFrameMkLst>
            <pc:docMk/>
            <pc:sldMk cId="264873067" sldId="262"/>
            <ac:graphicFrameMk id="4" creationId="{B997504F-A91B-4B33-7E84-D8B0AF4700E4}"/>
          </ac:graphicFrameMkLst>
        </pc:graphicFrameChg>
      </pc:sldChg>
      <pc:sldChg chg="new">
        <pc:chgData name="Samaneh Mohajer Solaimani (2428421)" userId="S::2428421@student.uwtsd.ac.uk::a7d62f63-ce8c-44ec-87c4-0e1e03d4a855" providerId="AD" clId="Web-{5C784E5B-0708-E0E0-093C-77401BFBB2ED}" dt="2026-06-08T13:39:25.508" v="563"/>
        <pc:sldMkLst>
          <pc:docMk/>
          <pc:sldMk cId="3963080010" sldId="263"/>
        </pc:sldMkLst>
      </pc:sldChg>
    </pc:docChg>
  </pc:docChgLst>
  <pc:docChgLst>
    <pc:chgData name="Samaneh Mohajer Solaimani (2428421)" userId="S::2428421@student.uwtsd.ac.uk::a7d62f63-ce8c-44ec-87c4-0e1e03d4a855" providerId="AD" clId="Web-{FB3EBD70-2581-8737-BEA1-F1D2789BBF5A}"/>
    <pc:docChg chg="addSld modSld">
      <pc:chgData name="Samaneh Mohajer Solaimani (2428421)" userId="S::2428421@student.uwtsd.ac.uk::a7d62f63-ce8c-44ec-87c4-0e1e03d4a855" providerId="AD" clId="Web-{FB3EBD70-2581-8737-BEA1-F1D2789BBF5A}" dt="2026-06-09T16:54:54.901" v="397" actId="20577"/>
      <pc:docMkLst>
        <pc:docMk/>
      </pc:docMkLst>
      <pc:sldChg chg="addSp modSp mod modClrScheme chgLayout">
        <pc:chgData name="Samaneh Mohajer Solaimani (2428421)" userId="S::2428421@student.uwtsd.ac.uk::a7d62f63-ce8c-44ec-87c4-0e1e03d4a855" providerId="AD" clId="Web-{FB3EBD70-2581-8737-BEA1-F1D2789BBF5A}" dt="2026-06-09T16:50:35.160" v="283" actId="20577"/>
        <pc:sldMkLst>
          <pc:docMk/>
          <pc:sldMk cId="3963080010" sldId="263"/>
        </pc:sldMkLst>
        <pc:spChg chg="mod ord">
          <ac:chgData name="Samaneh Mohajer Solaimani (2428421)" userId="S::2428421@student.uwtsd.ac.uk::a7d62f63-ce8c-44ec-87c4-0e1e03d4a855" providerId="AD" clId="Web-{FB3EBD70-2581-8737-BEA1-F1D2789BBF5A}" dt="2026-06-09T16:48:22.980" v="146"/>
          <ac:spMkLst>
            <pc:docMk/>
            <pc:sldMk cId="3963080010" sldId="263"/>
            <ac:spMk id="2" creationId="{0BCED32E-C0BB-B4FA-8B85-85A13BC564AC}"/>
          </ac:spMkLst>
        </pc:spChg>
        <pc:spChg chg="mod ord">
          <ac:chgData name="Samaneh Mohajer Solaimani (2428421)" userId="S::2428421@student.uwtsd.ac.uk::a7d62f63-ce8c-44ec-87c4-0e1e03d4a855" providerId="AD" clId="Web-{FB3EBD70-2581-8737-BEA1-F1D2789BBF5A}" dt="2026-06-09T16:48:22.980" v="146"/>
          <ac:spMkLst>
            <pc:docMk/>
            <pc:sldMk cId="3963080010" sldId="263"/>
            <ac:spMk id="3" creationId="{CB35C299-136D-C22B-C799-CF2197649EDF}"/>
          </ac:spMkLst>
        </pc:spChg>
        <pc:spChg chg="add mod ord">
          <ac:chgData name="Samaneh Mohajer Solaimani (2428421)" userId="S::2428421@student.uwtsd.ac.uk::a7d62f63-ce8c-44ec-87c4-0e1e03d4a855" providerId="AD" clId="Web-{FB3EBD70-2581-8737-BEA1-F1D2789BBF5A}" dt="2026-06-09T16:50:35.160" v="283" actId="20577"/>
          <ac:spMkLst>
            <pc:docMk/>
            <pc:sldMk cId="3963080010" sldId="263"/>
            <ac:spMk id="4" creationId="{E25F70A6-2D85-E0F4-F9E6-5A8A156FDC7F}"/>
          </ac:spMkLst>
        </pc:spChg>
      </pc:sldChg>
      <pc:sldChg chg="delSp modSp new mod modClrScheme chgLayout">
        <pc:chgData name="Samaneh Mohajer Solaimani (2428421)" userId="S::2428421@student.uwtsd.ac.uk::a7d62f63-ce8c-44ec-87c4-0e1e03d4a855" providerId="AD" clId="Web-{FB3EBD70-2581-8737-BEA1-F1D2789BBF5A}" dt="2026-06-09T16:54:54.901" v="397" actId="20577"/>
        <pc:sldMkLst>
          <pc:docMk/>
          <pc:sldMk cId="443188783" sldId="264"/>
        </pc:sldMkLst>
        <pc:spChg chg="mod ord">
          <ac:chgData name="Samaneh Mohajer Solaimani (2428421)" userId="S::2428421@student.uwtsd.ac.uk::a7d62f63-ce8c-44ec-87c4-0e1e03d4a855" providerId="AD" clId="Web-{FB3EBD70-2581-8737-BEA1-F1D2789BBF5A}" dt="2026-06-09T16:51:40.958" v="293" actId="20577"/>
          <ac:spMkLst>
            <pc:docMk/>
            <pc:sldMk cId="443188783" sldId="264"/>
            <ac:spMk id="2" creationId="{4228CE3E-86AB-F5F2-ADC9-BC515CA26887}"/>
          </ac:spMkLst>
        </pc:spChg>
        <pc:spChg chg="mod ord">
          <ac:chgData name="Samaneh Mohajer Solaimani (2428421)" userId="S::2428421@student.uwtsd.ac.uk::a7d62f63-ce8c-44ec-87c4-0e1e03d4a855" providerId="AD" clId="Web-{FB3EBD70-2581-8737-BEA1-F1D2789BBF5A}" dt="2026-06-09T16:54:54.901" v="397" actId="20577"/>
          <ac:spMkLst>
            <pc:docMk/>
            <pc:sldMk cId="443188783" sldId="264"/>
            <ac:spMk id="3" creationId="{B57E527D-0512-CC37-AF48-D048612DEC2C}"/>
          </ac:spMkLst>
        </pc:spChg>
        <pc:spChg chg="del">
          <ac:chgData name="Samaneh Mohajer Solaimani (2428421)" userId="S::2428421@student.uwtsd.ac.uk::a7d62f63-ce8c-44ec-87c4-0e1e03d4a855" providerId="AD" clId="Web-{FB3EBD70-2581-8737-BEA1-F1D2789BBF5A}" dt="2026-06-09T16:51:04.269" v="285"/>
          <ac:spMkLst>
            <pc:docMk/>
            <pc:sldMk cId="443188783" sldId="264"/>
            <ac:spMk id="4" creationId="{E99648AC-3DAD-CB4A-8005-2255A7C64361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5C1737-E36F-4ACC-A24B-0955DD187333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F726593-EB55-4311-8D43-3D918D02556D}">
      <dgm:prSet/>
      <dgm:spPr/>
      <dgm:t>
        <a:bodyPr/>
        <a:lstStyle/>
        <a:p>
          <a:r>
            <a:rPr lang="en-GB"/>
            <a:t>Definition: Information systems are combinations of technology, people, and processes used to collect, process, store, and distribute information.</a:t>
          </a:r>
          <a:endParaRPr lang="en-US"/>
        </a:p>
      </dgm:t>
    </dgm:pt>
    <dgm:pt modelId="{7D6A6883-E8F8-4444-BB1F-BE07BB1E82F9}" type="parTrans" cxnId="{D85F256E-13D3-4370-BECB-63A4F7F39828}">
      <dgm:prSet/>
      <dgm:spPr/>
      <dgm:t>
        <a:bodyPr/>
        <a:lstStyle/>
        <a:p>
          <a:endParaRPr lang="en-US"/>
        </a:p>
      </dgm:t>
    </dgm:pt>
    <dgm:pt modelId="{25E574E8-9924-4226-8456-107A202E243C}" type="sibTrans" cxnId="{D85F256E-13D3-4370-BECB-63A4F7F39828}">
      <dgm:prSet/>
      <dgm:spPr/>
      <dgm:t>
        <a:bodyPr/>
        <a:lstStyle/>
        <a:p>
          <a:endParaRPr lang="en-US"/>
        </a:p>
      </dgm:t>
    </dgm:pt>
    <dgm:pt modelId="{AD07E1A6-91E5-473E-B574-1C34AED36F58}">
      <dgm:prSet/>
      <dgm:spPr/>
      <dgm:t>
        <a:bodyPr/>
        <a:lstStyle/>
        <a:p>
          <a:r>
            <a:rPr lang="en-GB"/>
            <a:t>Key roles:-</a:t>
          </a:r>
          <a:endParaRPr lang="en-US"/>
        </a:p>
      </dgm:t>
    </dgm:pt>
    <dgm:pt modelId="{E9E910B0-7189-4BAA-8DC6-EAE3E25A69E2}" type="parTrans" cxnId="{541D51A6-A7A8-47CF-96B3-241F107F1724}">
      <dgm:prSet/>
      <dgm:spPr/>
      <dgm:t>
        <a:bodyPr/>
        <a:lstStyle/>
        <a:p>
          <a:endParaRPr lang="en-US"/>
        </a:p>
      </dgm:t>
    </dgm:pt>
    <dgm:pt modelId="{7AC2F40A-62D0-4964-8106-13693B82555D}" type="sibTrans" cxnId="{541D51A6-A7A8-47CF-96B3-241F107F1724}">
      <dgm:prSet/>
      <dgm:spPr/>
      <dgm:t>
        <a:bodyPr/>
        <a:lstStyle/>
        <a:p>
          <a:endParaRPr lang="en-US"/>
        </a:p>
      </dgm:t>
    </dgm:pt>
    <dgm:pt modelId="{94946711-1BF4-463B-873A-296011D925FA}">
      <dgm:prSet/>
      <dgm:spPr/>
      <dgm:t>
        <a:bodyPr/>
        <a:lstStyle/>
        <a:p>
          <a:r>
            <a:rPr lang="en-GB"/>
            <a:t>Improve efficiency</a:t>
          </a:r>
          <a:endParaRPr lang="en-US"/>
        </a:p>
      </dgm:t>
    </dgm:pt>
    <dgm:pt modelId="{7264D27F-55E6-4FCB-8834-6B142C0E3D52}" type="parTrans" cxnId="{5A525A5C-0E44-4B48-9487-9733EE9D4672}">
      <dgm:prSet/>
      <dgm:spPr/>
      <dgm:t>
        <a:bodyPr/>
        <a:lstStyle/>
        <a:p>
          <a:endParaRPr lang="en-US"/>
        </a:p>
      </dgm:t>
    </dgm:pt>
    <dgm:pt modelId="{E3814E9A-321B-4CA6-AA93-0EFEBB34CD83}" type="sibTrans" cxnId="{5A525A5C-0E44-4B48-9487-9733EE9D4672}">
      <dgm:prSet/>
      <dgm:spPr/>
      <dgm:t>
        <a:bodyPr/>
        <a:lstStyle/>
        <a:p>
          <a:endParaRPr lang="en-US"/>
        </a:p>
      </dgm:t>
    </dgm:pt>
    <dgm:pt modelId="{2C5C631B-CEAC-4C83-8201-3EA81DAFA288}">
      <dgm:prSet/>
      <dgm:spPr/>
      <dgm:t>
        <a:bodyPr/>
        <a:lstStyle/>
        <a:p>
          <a:r>
            <a:rPr lang="en-GB"/>
            <a:t>Support decision-making</a:t>
          </a:r>
          <a:endParaRPr lang="en-US"/>
        </a:p>
      </dgm:t>
    </dgm:pt>
    <dgm:pt modelId="{136CBBC1-C2CF-4338-9A67-2B9095172013}" type="parTrans" cxnId="{065ECB5A-2DD2-4323-9FEF-0EDF5D554E45}">
      <dgm:prSet/>
      <dgm:spPr/>
      <dgm:t>
        <a:bodyPr/>
        <a:lstStyle/>
        <a:p>
          <a:endParaRPr lang="en-US"/>
        </a:p>
      </dgm:t>
    </dgm:pt>
    <dgm:pt modelId="{CB9786E7-FC92-41AC-8A18-2E26FBEA190B}" type="sibTrans" cxnId="{065ECB5A-2DD2-4323-9FEF-0EDF5D554E45}">
      <dgm:prSet/>
      <dgm:spPr/>
      <dgm:t>
        <a:bodyPr/>
        <a:lstStyle/>
        <a:p>
          <a:endParaRPr lang="en-US"/>
        </a:p>
      </dgm:t>
    </dgm:pt>
    <dgm:pt modelId="{75A398D0-4211-4202-B824-DF6210E98E06}">
      <dgm:prSet/>
      <dgm:spPr/>
      <dgm:t>
        <a:bodyPr/>
        <a:lstStyle/>
        <a:p>
          <a:r>
            <a:rPr lang="en-GB"/>
            <a:t>Enhance communication</a:t>
          </a:r>
          <a:endParaRPr lang="en-US"/>
        </a:p>
      </dgm:t>
    </dgm:pt>
    <dgm:pt modelId="{B0B9D764-E052-4436-A1D8-8BCE7A967941}" type="parTrans" cxnId="{9858862A-195E-492B-805C-22D45519E5E7}">
      <dgm:prSet/>
      <dgm:spPr/>
      <dgm:t>
        <a:bodyPr/>
        <a:lstStyle/>
        <a:p>
          <a:endParaRPr lang="en-US"/>
        </a:p>
      </dgm:t>
    </dgm:pt>
    <dgm:pt modelId="{0EE692A2-7C21-4A22-AF1D-4E908EF7FD77}" type="sibTrans" cxnId="{9858862A-195E-492B-805C-22D45519E5E7}">
      <dgm:prSet/>
      <dgm:spPr/>
      <dgm:t>
        <a:bodyPr/>
        <a:lstStyle/>
        <a:p>
          <a:endParaRPr lang="en-US"/>
        </a:p>
      </dgm:t>
    </dgm:pt>
    <dgm:pt modelId="{322C4F5D-57AC-449E-9DA4-0EB09B3A1D40}">
      <dgm:prSet/>
      <dgm:spPr/>
      <dgm:t>
        <a:bodyPr/>
        <a:lstStyle/>
        <a:p>
          <a:r>
            <a:rPr lang="en-GB"/>
            <a:t>Increase customer satisfaction</a:t>
          </a:r>
          <a:endParaRPr lang="en-US"/>
        </a:p>
      </dgm:t>
    </dgm:pt>
    <dgm:pt modelId="{2B7C8CCE-2321-41BA-BBE4-3DE1CAA19953}" type="parTrans" cxnId="{5EB80C8A-491F-4C86-AF9A-EB4B804DF11B}">
      <dgm:prSet/>
      <dgm:spPr/>
      <dgm:t>
        <a:bodyPr/>
        <a:lstStyle/>
        <a:p>
          <a:endParaRPr lang="en-US"/>
        </a:p>
      </dgm:t>
    </dgm:pt>
    <dgm:pt modelId="{F7636577-50F6-4C09-B848-66E68461CB47}" type="sibTrans" cxnId="{5EB80C8A-491F-4C86-AF9A-EB4B804DF11B}">
      <dgm:prSet/>
      <dgm:spPr/>
      <dgm:t>
        <a:bodyPr/>
        <a:lstStyle/>
        <a:p>
          <a:endParaRPr lang="en-US"/>
        </a:p>
      </dgm:t>
    </dgm:pt>
    <dgm:pt modelId="{8BAA3628-0136-4C16-970E-1B307E7A0D70}">
      <dgm:prSet/>
      <dgm:spPr/>
      <dgm:t>
        <a:bodyPr/>
        <a:lstStyle/>
        <a:p>
          <a:r>
            <a:rPr lang="en-GB"/>
            <a:t>Create competitive advantage</a:t>
          </a:r>
          <a:endParaRPr lang="en-US"/>
        </a:p>
      </dgm:t>
    </dgm:pt>
    <dgm:pt modelId="{6113B4C8-0173-49E3-B995-8514397F11AE}" type="parTrans" cxnId="{35BED7AA-FF17-4889-9704-6EF1CF52F1F4}">
      <dgm:prSet/>
      <dgm:spPr/>
      <dgm:t>
        <a:bodyPr/>
        <a:lstStyle/>
        <a:p>
          <a:endParaRPr lang="en-US"/>
        </a:p>
      </dgm:t>
    </dgm:pt>
    <dgm:pt modelId="{45D485FC-B50E-4501-A550-290ADBF8DAC6}" type="sibTrans" cxnId="{35BED7AA-FF17-4889-9704-6EF1CF52F1F4}">
      <dgm:prSet/>
      <dgm:spPr/>
      <dgm:t>
        <a:bodyPr/>
        <a:lstStyle/>
        <a:p>
          <a:endParaRPr lang="en-US"/>
        </a:p>
      </dgm:t>
    </dgm:pt>
    <dgm:pt modelId="{126F3E3F-95CC-43E8-A180-FB42A273C766}" type="pres">
      <dgm:prSet presAssocID="{E05C1737-E36F-4ACC-A24B-0955DD18733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F8C28EF-AB11-43B5-AE93-C88FA3459B7F}" type="pres">
      <dgm:prSet presAssocID="{3F726593-EB55-4311-8D43-3D918D02556D}" presName="hierRoot1" presStyleCnt="0">
        <dgm:presLayoutVars>
          <dgm:hierBranch val="init"/>
        </dgm:presLayoutVars>
      </dgm:prSet>
      <dgm:spPr/>
    </dgm:pt>
    <dgm:pt modelId="{E579937F-B792-4D58-8EED-796D045B9A54}" type="pres">
      <dgm:prSet presAssocID="{3F726593-EB55-4311-8D43-3D918D02556D}" presName="rootComposite1" presStyleCnt="0"/>
      <dgm:spPr/>
    </dgm:pt>
    <dgm:pt modelId="{943E9A7B-F8AE-4374-976F-A1C531587B97}" type="pres">
      <dgm:prSet presAssocID="{3F726593-EB55-4311-8D43-3D918D02556D}" presName="rootText1" presStyleLbl="node0" presStyleIdx="0" presStyleCnt="2">
        <dgm:presLayoutVars>
          <dgm:chPref val="3"/>
        </dgm:presLayoutVars>
      </dgm:prSet>
      <dgm:spPr/>
    </dgm:pt>
    <dgm:pt modelId="{D7B9E73F-A2A4-4893-868D-6584D7EBC90A}" type="pres">
      <dgm:prSet presAssocID="{3F726593-EB55-4311-8D43-3D918D02556D}" presName="rootConnector1" presStyleLbl="node1" presStyleIdx="0" presStyleCnt="0"/>
      <dgm:spPr/>
    </dgm:pt>
    <dgm:pt modelId="{AB7DE2A7-E98C-4E7D-BBA4-5DE521A42A78}" type="pres">
      <dgm:prSet presAssocID="{3F726593-EB55-4311-8D43-3D918D02556D}" presName="hierChild2" presStyleCnt="0"/>
      <dgm:spPr/>
    </dgm:pt>
    <dgm:pt modelId="{0750AD27-9157-4E87-87A4-3291BDBCABCF}" type="pres">
      <dgm:prSet presAssocID="{3F726593-EB55-4311-8D43-3D918D02556D}" presName="hierChild3" presStyleCnt="0"/>
      <dgm:spPr/>
    </dgm:pt>
    <dgm:pt modelId="{8592195C-87C0-4B4B-9931-98556E8F237E}" type="pres">
      <dgm:prSet presAssocID="{AD07E1A6-91E5-473E-B574-1C34AED36F58}" presName="hierRoot1" presStyleCnt="0">
        <dgm:presLayoutVars>
          <dgm:hierBranch val="init"/>
        </dgm:presLayoutVars>
      </dgm:prSet>
      <dgm:spPr/>
    </dgm:pt>
    <dgm:pt modelId="{2E1000D5-9587-4135-8A48-BFE5346BF7BF}" type="pres">
      <dgm:prSet presAssocID="{AD07E1A6-91E5-473E-B574-1C34AED36F58}" presName="rootComposite1" presStyleCnt="0"/>
      <dgm:spPr/>
    </dgm:pt>
    <dgm:pt modelId="{DB9FF314-0298-4895-B3F5-6603B7FE011F}" type="pres">
      <dgm:prSet presAssocID="{AD07E1A6-91E5-473E-B574-1C34AED36F58}" presName="rootText1" presStyleLbl="node0" presStyleIdx="1" presStyleCnt="2">
        <dgm:presLayoutVars>
          <dgm:chPref val="3"/>
        </dgm:presLayoutVars>
      </dgm:prSet>
      <dgm:spPr/>
    </dgm:pt>
    <dgm:pt modelId="{263B0541-93FC-41E3-9C2A-FD6AD602BDBB}" type="pres">
      <dgm:prSet presAssocID="{AD07E1A6-91E5-473E-B574-1C34AED36F58}" presName="rootConnector1" presStyleLbl="node1" presStyleIdx="0" presStyleCnt="0"/>
      <dgm:spPr/>
    </dgm:pt>
    <dgm:pt modelId="{F79A83CD-9F99-46A6-85DA-6D061F0D637B}" type="pres">
      <dgm:prSet presAssocID="{AD07E1A6-91E5-473E-B574-1C34AED36F58}" presName="hierChild2" presStyleCnt="0"/>
      <dgm:spPr/>
    </dgm:pt>
    <dgm:pt modelId="{3A1DA0EA-4291-4D05-9FC4-5D8AFBBEBA34}" type="pres">
      <dgm:prSet presAssocID="{7264D27F-55E6-4FCB-8834-6B142C0E3D52}" presName="Name64" presStyleLbl="parChTrans1D2" presStyleIdx="0" presStyleCnt="5"/>
      <dgm:spPr/>
    </dgm:pt>
    <dgm:pt modelId="{956CDD4D-D3E1-4059-9F2E-12343D08124D}" type="pres">
      <dgm:prSet presAssocID="{94946711-1BF4-463B-873A-296011D925FA}" presName="hierRoot2" presStyleCnt="0">
        <dgm:presLayoutVars>
          <dgm:hierBranch val="init"/>
        </dgm:presLayoutVars>
      </dgm:prSet>
      <dgm:spPr/>
    </dgm:pt>
    <dgm:pt modelId="{174819C7-E980-4645-81A3-8B687B81D165}" type="pres">
      <dgm:prSet presAssocID="{94946711-1BF4-463B-873A-296011D925FA}" presName="rootComposite" presStyleCnt="0"/>
      <dgm:spPr/>
    </dgm:pt>
    <dgm:pt modelId="{815134A9-0163-4B59-B537-418F996C9465}" type="pres">
      <dgm:prSet presAssocID="{94946711-1BF4-463B-873A-296011D925FA}" presName="rootText" presStyleLbl="node2" presStyleIdx="0" presStyleCnt="5">
        <dgm:presLayoutVars>
          <dgm:chPref val="3"/>
        </dgm:presLayoutVars>
      </dgm:prSet>
      <dgm:spPr/>
    </dgm:pt>
    <dgm:pt modelId="{A73AE7F6-B7FF-40C5-AAA6-23E74784A997}" type="pres">
      <dgm:prSet presAssocID="{94946711-1BF4-463B-873A-296011D925FA}" presName="rootConnector" presStyleLbl="node2" presStyleIdx="0" presStyleCnt="5"/>
      <dgm:spPr/>
    </dgm:pt>
    <dgm:pt modelId="{FC1D61FD-2A3D-4B37-AE9F-80AB9F0F8229}" type="pres">
      <dgm:prSet presAssocID="{94946711-1BF4-463B-873A-296011D925FA}" presName="hierChild4" presStyleCnt="0"/>
      <dgm:spPr/>
    </dgm:pt>
    <dgm:pt modelId="{19027B17-D273-4695-B57F-CCBB32EC09C4}" type="pres">
      <dgm:prSet presAssocID="{94946711-1BF4-463B-873A-296011D925FA}" presName="hierChild5" presStyleCnt="0"/>
      <dgm:spPr/>
    </dgm:pt>
    <dgm:pt modelId="{E9EED979-B4D6-460A-A6A4-1E5FCE897D18}" type="pres">
      <dgm:prSet presAssocID="{136CBBC1-C2CF-4338-9A67-2B9095172013}" presName="Name64" presStyleLbl="parChTrans1D2" presStyleIdx="1" presStyleCnt="5"/>
      <dgm:spPr/>
    </dgm:pt>
    <dgm:pt modelId="{5013E3C5-791B-4201-8EDB-6C83E38FF2F4}" type="pres">
      <dgm:prSet presAssocID="{2C5C631B-CEAC-4C83-8201-3EA81DAFA288}" presName="hierRoot2" presStyleCnt="0">
        <dgm:presLayoutVars>
          <dgm:hierBranch val="init"/>
        </dgm:presLayoutVars>
      </dgm:prSet>
      <dgm:spPr/>
    </dgm:pt>
    <dgm:pt modelId="{62F0C6DC-1445-48E8-9DCD-EF17EEB41AAF}" type="pres">
      <dgm:prSet presAssocID="{2C5C631B-CEAC-4C83-8201-3EA81DAFA288}" presName="rootComposite" presStyleCnt="0"/>
      <dgm:spPr/>
    </dgm:pt>
    <dgm:pt modelId="{DE37B1FE-0490-4875-8891-675C9CDFF600}" type="pres">
      <dgm:prSet presAssocID="{2C5C631B-CEAC-4C83-8201-3EA81DAFA288}" presName="rootText" presStyleLbl="node2" presStyleIdx="1" presStyleCnt="5">
        <dgm:presLayoutVars>
          <dgm:chPref val="3"/>
        </dgm:presLayoutVars>
      </dgm:prSet>
      <dgm:spPr/>
    </dgm:pt>
    <dgm:pt modelId="{4E35D496-CC17-491C-8AA9-1546E9B6C683}" type="pres">
      <dgm:prSet presAssocID="{2C5C631B-CEAC-4C83-8201-3EA81DAFA288}" presName="rootConnector" presStyleLbl="node2" presStyleIdx="1" presStyleCnt="5"/>
      <dgm:spPr/>
    </dgm:pt>
    <dgm:pt modelId="{E4342AD7-8474-4BBC-9AAE-D33A3F02D996}" type="pres">
      <dgm:prSet presAssocID="{2C5C631B-CEAC-4C83-8201-3EA81DAFA288}" presName="hierChild4" presStyleCnt="0"/>
      <dgm:spPr/>
    </dgm:pt>
    <dgm:pt modelId="{3BD4B380-9F5E-4DF9-BB9C-6569DA9AB130}" type="pres">
      <dgm:prSet presAssocID="{2C5C631B-CEAC-4C83-8201-3EA81DAFA288}" presName="hierChild5" presStyleCnt="0"/>
      <dgm:spPr/>
    </dgm:pt>
    <dgm:pt modelId="{B9A87F44-F979-4373-965F-983767EA0AFD}" type="pres">
      <dgm:prSet presAssocID="{B0B9D764-E052-4436-A1D8-8BCE7A967941}" presName="Name64" presStyleLbl="parChTrans1D2" presStyleIdx="2" presStyleCnt="5"/>
      <dgm:spPr/>
    </dgm:pt>
    <dgm:pt modelId="{E9BFA8FA-A2D0-4F3A-958C-53DF5F76AC89}" type="pres">
      <dgm:prSet presAssocID="{75A398D0-4211-4202-B824-DF6210E98E06}" presName="hierRoot2" presStyleCnt="0">
        <dgm:presLayoutVars>
          <dgm:hierBranch val="init"/>
        </dgm:presLayoutVars>
      </dgm:prSet>
      <dgm:spPr/>
    </dgm:pt>
    <dgm:pt modelId="{522D2967-8D94-4E3F-907B-A7BD71D7D7C7}" type="pres">
      <dgm:prSet presAssocID="{75A398D0-4211-4202-B824-DF6210E98E06}" presName="rootComposite" presStyleCnt="0"/>
      <dgm:spPr/>
    </dgm:pt>
    <dgm:pt modelId="{ED67752A-E24D-4CBF-ABC7-49CF9497CD2E}" type="pres">
      <dgm:prSet presAssocID="{75A398D0-4211-4202-B824-DF6210E98E06}" presName="rootText" presStyleLbl="node2" presStyleIdx="2" presStyleCnt="5">
        <dgm:presLayoutVars>
          <dgm:chPref val="3"/>
        </dgm:presLayoutVars>
      </dgm:prSet>
      <dgm:spPr/>
    </dgm:pt>
    <dgm:pt modelId="{560BC7D7-DE0A-47D9-94E4-EBDEF14A297A}" type="pres">
      <dgm:prSet presAssocID="{75A398D0-4211-4202-B824-DF6210E98E06}" presName="rootConnector" presStyleLbl="node2" presStyleIdx="2" presStyleCnt="5"/>
      <dgm:spPr/>
    </dgm:pt>
    <dgm:pt modelId="{4ABE3320-12E6-4202-8483-EDBA9BF15A8F}" type="pres">
      <dgm:prSet presAssocID="{75A398D0-4211-4202-B824-DF6210E98E06}" presName="hierChild4" presStyleCnt="0"/>
      <dgm:spPr/>
    </dgm:pt>
    <dgm:pt modelId="{8944E2E8-2861-4843-8B18-D69CA90FD0E2}" type="pres">
      <dgm:prSet presAssocID="{75A398D0-4211-4202-B824-DF6210E98E06}" presName="hierChild5" presStyleCnt="0"/>
      <dgm:spPr/>
    </dgm:pt>
    <dgm:pt modelId="{D72503A0-3B2F-482B-9443-738DF8825DE1}" type="pres">
      <dgm:prSet presAssocID="{2B7C8CCE-2321-41BA-BBE4-3DE1CAA19953}" presName="Name64" presStyleLbl="parChTrans1D2" presStyleIdx="3" presStyleCnt="5"/>
      <dgm:spPr/>
    </dgm:pt>
    <dgm:pt modelId="{57F37F2F-21BA-40FE-A7E2-57530A086604}" type="pres">
      <dgm:prSet presAssocID="{322C4F5D-57AC-449E-9DA4-0EB09B3A1D40}" presName="hierRoot2" presStyleCnt="0">
        <dgm:presLayoutVars>
          <dgm:hierBranch val="init"/>
        </dgm:presLayoutVars>
      </dgm:prSet>
      <dgm:spPr/>
    </dgm:pt>
    <dgm:pt modelId="{375D0A04-213B-494A-A890-2EE07C0296CE}" type="pres">
      <dgm:prSet presAssocID="{322C4F5D-57AC-449E-9DA4-0EB09B3A1D40}" presName="rootComposite" presStyleCnt="0"/>
      <dgm:spPr/>
    </dgm:pt>
    <dgm:pt modelId="{446A97CE-151A-40B7-B49B-87CEA1F80CE9}" type="pres">
      <dgm:prSet presAssocID="{322C4F5D-57AC-449E-9DA4-0EB09B3A1D40}" presName="rootText" presStyleLbl="node2" presStyleIdx="3" presStyleCnt="5">
        <dgm:presLayoutVars>
          <dgm:chPref val="3"/>
        </dgm:presLayoutVars>
      </dgm:prSet>
      <dgm:spPr/>
    </dgm:pt>
    <dgm:pt modelId="{AF431431-F174-4A23-94C0-1FBA7F1BCB5D}" type="pres">
      <dgm:prSet presAssocID="{322C4F5D-57AC-449E-9DA4-0EB09B3A1D40}" presName="rootConnector" presStyleLbl="node2" presStyleIdx="3" presStyleCnt="5"/>
      <dgm:spPr/>
    </dgm:pt>
    <dgm:pt modelId="{A3E19E62-19B6-496A-859D-217EA19485F1}" type="pres">
      <dgm:prSet presAssocID="{322C4F5D-57AC-449E-9DA4-0EB09B3A1D40}" presName="hierChild4" presStyleCnt="0"/>
      <dgm:spPr/>
    </dgm:pt>
    <dgm:pt modelId="{56E7B874-905D-41C0-8513-12977FB65329}" type="pres">
      <dgm:prSet presAssocID="{322C4F5D-57AC-449E-9DA4-0EB09B3A1D40}" presName="hierChild5" presStyleCnt="0"/>
      <dgm:spPr/>
    </dgm:pt>
    <dgm:pt modelId="{8C74B692-E592-4E05-9AA2-2AE630C8AAFA}" type="pres">
      <dgm:prSet presAssocID="{6113B4C8-0173-49E3-B995-8514397F11AE}" presName="Name64" presStyleLbl="parChTrans1D2" presStyleIdx="4" presStyleCnt="5"/>
      <dgm:spPr/>
    </dgm:pt>
    <dgm:pt modelId="{2EF8EEC8-AD09-4736-B192-8D3677FD8E61}" type="pres">
      <dgm:prSet presAssocID="{8BAA3628-0136-4C16-970E-1B307E7A0D70}" presName="hierRoot2" presStyleCnt="0">
        <dgm:presLayoutVars>
          <dgm:hierBranch val="init"/>
        </dgm:presLayoutVars>
      </dgm:prSet>
      <dgm:spPr/>
    </dgm:pt>
    <dgm:pt modelId="{A487F62C-5AB0-4197-A1BF-445C93EABF69}" type="pres">
      <dgm:prSet presAssocID="{8BAA3628-0136-4C16-970E-1B307E7A0D70}" presName="rootComposite" presStyleCnt="0"/>
      <dgm:spPr/>
    </dgm:pt>
    <dgm:pt modelId="{9CE27232-C7EE-4ADC-8C38-21C7342EB8B8}" type="pres">
      <dgm:prSet presAssocID="{8BAA3628-0136-4C16-970E-1B307E7A0D70}" presName="rootText" presStyleLbl="node2" presStyleIdx="4" presStyleCnt="5">
        <dgm:presLayoutVars>
          <dgm:chPref val="3"/>
        </dgm:presLayoutVars>
      </dgm:prSet>
      <dgm:spPr/>
    </dgm:pt>
    <dgm:pt modelId="{473CC471-CBF9-480A-A429-2FDC26D02A0F}" type="pres">
      <dgm:prSet presAssocID="{8BAA3628-0136-4C16-970E-1B307E7A0D70}" presName="rootConnector" presStyleLbl="node2" presStyleIdx="4" presStyleCnt="5"/>
      <dgm:spPr/>
    </dgm:pt>
    <dgm:pt modelId="{774431A5-26D4-4774-B6CB-B8D8FCFA9589}" type="pres">
      <dgm:prSet presAssocID="{8BAA3628-0136-4C16-970E-1B307E7A0D70}" presName="hierChild4" presStyleCnt="0"/>
      <dgm:spPr/>
    </dgm:pt>
    <dgm:pt modelId="{88E15525-A755-4244-93F5-90545AF8F546}" type="pres">
      <dgm:prSet presAssocID="{8BAA3628-0136-4C16-970E-1B307E7A0D70}" presName="hierChild5" presStyleCnt="0"/>
      <dgm:spPr/>
    </dgm:pt>
    <dgm:pt modelId="{0997559D-8A27-4781-ACBF-B5713A6C95B2}" type="pres">
      <dgm:prSet presAssocID="{AD07E1A6-91E5-473E-B574-1C34AED36F58}" presName="hierChild3" presStyleCnt="0"/>
      <dgm:spPr/>
    </dgm:pt>
  </dgm:ptLst>
  <dgm:cxnLst>
    <dgm:cxn modelId="{9858862A-195E-492B-805C-22D45519E5E7}" srcId="{AD07E1A6-91E5-473E-B574-1C34AED36F58}" destId="{75A398D0-4211-4202-B824-DF6210E98E06}" srcOrd="2" destOrd="0" parTransId="{B0B9D764-E052-4436-A1D8-8BCE7A967941}" sibTransId="{0EE692A2-7C21-4A22-AF1D-4E908EF7FD77}"/>
    <dgm:cxn modelId="{C86E892D-406D-47E6-A3B4-1342B25799DF}" type="presOf" srcId="{7264D27F-55E6-4FCB-8834-6B142C0E3D52}" destId="{3A1DA0EA-4291-4D05-9FC4-5D8AFBBEBA34}" srcOrd="0" destOrd="0" presId="urn:microsoft.com/office/officeart/2009/3/layout/HorizontalOrganizationChart"/>
    <dgm:cxn modelId="{68E13031-7046-4CE1-BED4-88D5EB2E31F1}" type="presOf" srcId="{94946711-1BF4-463B-873A-296011D925FA}" destId="{815134A9-0163-4B59-B537-418F996C9465}" srcOrd="0" destOrd="0" presId="urn:microsoft.com/office/officeart/2009/3/layout/HorizontalOrganizationChart"/>
    <dgm:cxn modelId="{A2099C3E-DF73-4495-9A03-1B36A18511AF}" type="presOf" srcId="{AD07E1A6-91E5-473E-B574-1C34AED36F58}" destId="{DB9FF314-0298-4895-B3F5-6603B7FE011F}" srcOrd="0" destOrd="0" presId="urn:microsoft.com/office/officeart/2009/3/layout/HorizontalOrganizationChart"/>
    <dgm:cxn modelId="{5A525A5C-0E44-4B48-9487-9733EE9D4672}" srcId="{AD07E1A6-91E5-473E-B574-1C34AED36F58}" destId="{94946711-1BF4-463B-873A-296011D925FA}" srcOrd="0" destOrd="0" parTransId="{7264D27F-55E6-4FCB-8834-6B142C0E3D52}" sibTransId="{E3814E9A-321B-4CA6-AA93-0EFEBB34CD83}"/>
    <dgm:cxn modelId="{A197E946-E224-4359-A284-30C83E601E38}" type="presOf" srcId="{3F726593-EB55-4311-8D43-3D918D02556D}" destId="{943E9A7B-F8AE-4374-976F-A1C531587B97}" srcOrd="0" destOrd="0" presId="urn:microsoft.com/office/officeart/2009/3/layout/HorizontalOrganizationChart"/>
    <dgm:cxn modelId="{A8680D69-D682-4EFC-8BE9-A59823E8B1A2}" type="presOf" srcId="{322C4F5D-57AC-449E-9DA4-0EB09B3A1D40}" destId="{AF431431-F174-4A23-94C0-1FBA7F1BCB5D}" srcOrd="1" destOrd="0" presId="urn:microsoft.com/office/officeart/2009/3/layout/HorizontalOrganizationChart"/>
    <dgm:cxn modelId="{4A97734A-B3C7-404A-942D-7CFA5A277187}" type="presOf" srcId="{136CBBC1-C2CF-4338-9A67-2B9095172013}" destId="{E9EED979-B4D6-460A-A6A4-1E5FCE897D18}" srcOrd="0" destOrd="0" presId="urn:microsoft.com/office/officeart/2009/3/layout/HorizontalOrganizationChart"/>
    <dgm:cxn modelId="{D85F256E-13D3-4370-BECB-63A4F7F39828}" srcId="{E05C1737-E36F-4ACC-A24B-0955DD187333}" destId="{3F726593-EB55-4311-8D43-3D918D02556D}" srcOrd="0" destOrd="0" parTransId="{7D6A6883-E8F8-4444-BB1F-BE07BB1E82F9}" sibTransId="{25E574E8-9924-4226-8456-107A202E243C}"/>
    <dgm:cxn modelId="{D1F6A171-F4AC-466F-90DB-EB6B952FFD49}" type="presOf" srcId="{8BAA3628-0136-4C16-970E-1B307E7A0D70}" destId="{473CC471-CBF9-480A-A429-2FDC26D02A0F}" srcOrd="1" destOrd="0" presId="urn:microsoft.com/office/officeart/2009/3/layout/HorizontalOrganizationChart"/>
    <dgm:cxn modelId="{B1338E56-B9DE-4113-BDDA-961179816E52}" type="presOf" srcId="{2B7C8CCE-2321-41BA-BBE4-3DE1CAA19953}" destId="{D72503A0-3B2F-482B-9443-738DF8825DE1}" srcOrd="0" destOrd="0" presId="urn:microsoft.com/office/officeart/2009/3/layout/HorizontalOrganizationChart"/>
    <dgm:cxn modelId="{EF1F5459-1BB1-49C2-BBB9-457246AE6D05}" type="presOf" srcId="{AD07E1A6-91E5-473E-B574-1C34AED36F58}" destId="{263B0541-93FC-41E3-9C2A-FD6AD602BDBB}" srcOrd="1" destOrd="0" presId="urn:microsoft.com/office/officeart/2009/3/layout/HorizontalOrganizationChart"/>
    <dgm:cxn modelId="{ADD4795A-1111-4299-8BFF-CFA4E91FDAF2}" type="presOf" srcId="{322C4F5D-57AC-449E-9DA4-0EB09B3A1D40}" destId="{446A97CE-151A-40B7-B49B-87CEA1F80CE9}" srcOrd="0" destOrd="0" presId="urn:microsoft.com/office/officeart/2009/3/layout/HorizontalOrganizationChart"/>
    <dgm:cxn modelId="{065ECB5A-2DD2-4323-9FEF-0EDF5D554E45}" srcId="{AD07E1A6-91E5-473E-B574-1C34AED36F58}" destId="{2C5C631B-CEAC-4C83-8201-3EA81DAFA288}" srcOrd="1" destOrd="0" parTransId="{136CBBC1-C2CF-4338-9A67-2B9095172013}" sibTransId="{CB9786E7-FC92-41AC-8A18-2E26FBEA190B}"/>
    <dgm:cxn modelId="{5EB80C8A-491F-4C86-AF9A-EB4B804DF11B}" srcId="{AD07E1A6-91E5-473E-B574-1C34AED36F58}" destId="{322C4F5D-57AC-449E-9DA4-0EB09B3A1D40}" srcOrd="3" destOrd="0" parTransId="{2B7C8CCE-2321-41BA-BBE4-3DE1CAA19953}" sibTransId="{F7636577-50F6-4C09-B848-66E68461CB47}"/>
    <dgm:cxn modelId="{A68ACB8C-0F93-49AF-8E92-311A1F9E0492}" type="presOf" srcId="{94946711-1BF4-463B-873A-296011D925FA}" destId="{A73AE7F6-B7FF-40C5-AAA6-23E74784A997}" srcOrd="1" destOrd="0" presId="urn:microsoft.com/office/officeart/2009/3/layout/HorizontalOrganizationChart"/>
    <dgm:cxn modelId="{B91C5B90-A6A1-4746-A494-0E0E8C793905}" type="presOf" srcId="{2C5C631B-CEAC-4C83-8201-3EA81DAFA288}" destId="{DE37B1FE-0490-4875-8891-675C9CDFF600}" srcOrd="0" destOrd="0" presId="urn:microsoft.com/office/officeart/2009/3/layout/HorizontalOrganizationChart"/>
    <dgm:cxn modelId="{F771239C-0BEF-4E1C-A1DE-F10B0D303C9B}" type="presOf" srcId="{2C5C631B-CEAC-4C83-8201-3EA81DAFA288}" destId="{4E35D496-CC17-491C-8AA9-1546E9B6C683}" srcOrd="1" destOrd="0" presId="urn:microsoft.com/office/officeart/2009/3/layout/HorizontalOrganizationChart"/>
    <dgm:cxn modelId="{54BD42A6-2322-4145-A55D-8B140FF80076}" type="presOf" srcId="{75A398D0-4211-4202-B824-DF6210E98E06}" destId="{560BC7D7-DE0A-47D9-94E4-EBDEF14A297A}" srcOrd="1" destOrd="0" presId="urn:microsoft.com/office/officeart/2009/3/layout/HorizontalOrganizationChart"/>
    <dgm:cxn modelId="{541D51A6-A7A8-47CF-96B3-241F107F1724}" srcId="{E05C1737-E36F-4ACC-A24B-0955DD187333}" destId="{AD07E1A6-91E5-473E-B574-1C34AED36F58}" srcOrd="1" destOrd="0" parTransId="{E9E910B0-7189-4BAA-8DC6-EAE3E25A69E2}" sibTransId="{7AC2F40A-62D0-4964-8106-13693B82555D}"/>
    <dgm:cxn modelId="{73120BA9-1071-44B0-9AD4-123D3B434D6E}" type="presOf" srcId="{6113B4C8-0173-49E3-B995-8514397F11AE}" destId="{8C74B692-E592-4E05-9AA2-2AE630C8AAFA}" srcOrd="0" destOrd="0" presId="urn:microsoft.com/office/officeart/2009/3/layout/HorizontalOrganizationChart"/>
    <dgm:cxn modelId="{35BED7AA-FF17-4889-9704-6EF1CF52F1F4}" srcId="{AD07E1A6-91E5-473E-B574-1C34AED36F58}" destId="{8BAA3628-0136-4C16-970E-1B307E7A0D70}" srcOrd="4" destOrd="0" parTransId="{6113B4C8-0173-49E3-B995-8514397F11AE}" sibTransId="{45D485FC-B50E-4501-A550-290ADBF8DAC6}"/>
    <dgm:cxn modelId="{01D235CA-3DC7-412F-9FDE-BEE35DC75324}" type="presOf" srcId="{E05C1737-E36F-4ACC-A24B-0955DD187333}" destId="{126F3E3F-95CC-43E8-A180-FB42A273C766}" srcOrd="0" destOrd="0" presId="urn:microsoft.com/office/officeart/2009/3/layout/HorizontalOrganizationChart"/>
    <dgm:cxn modelId="{A4DE85D0-5CB6-47AD-BB96-1F11A6DB2B68}" type="presOf" srcId="{75A398D0-4211-4202-B824-DF6210E98E06}" destId="{ED67752A-E24D-4CBF-ABC7-49CF9497CD2E}" srcOrd="0" destOrd="0" presId="urn:microsoft.com/office/officeart/2009/3/layout/HorizontalOrganizationChart"/>
    <dgm:cxn modelId="{629FCFE7-EA1D-4196-84BF-E9DDB834CDC3}" type="presOf" srcId="{B0B9D764-E052-4436-A1D8-8BCE7A967941}" destId="{B9A87F44-F979-4373-965F-983767EA0AFD}" srcOrd="0" destOrd="0" presId="urn:microsoft.com/office/officeart/2009/3/layout/HorizontalOrganizationChart"/>
    <dgm:cxn modelId="{D88A07F8-F0F5-4265-8770-44AE732E67C8}" type="presOf" srcId="{8BAA3628-0136-4C16-970E-1B307E7A0D70}" destId="{9CE27232-C7EE-4ADC-8C38-21C7342EB8B8}" srcOrd="0" destOrd="0" presId="urn:microsoft.com/office/officeart/2009/3/layout/HorizontalOrganizationChart"/>
    <dgm:cxn modelId="{45DB61FB-931E-4344-A3AC-940EFF4951AA}" type="presOf" srcId="{3F726593-EB55-4311-8D43-3D918D02556D}" destId="{D7B9E73F-A2A4-4893-868D-6584D7EBC90A}" srcOrd="1" destOrd="0" presId="urn:microsoft.com/office/officeart/2009/3/layout/HorizontalOrganizationChart"/>
    <dgm:cxn modelId="{0199CCA7-A3CE-485A-A6DD-5015F34D5FD7}" type="presParOf" srcId="{126F3E3F-95CC-43E8-A180-FB42A273C766}" destId="{AF8C28EF-AB11-43B5-AE93-C88FA3459B7F}" srcOrd="0" destOrd="0" presId="urn:microsoft.com/office/officeart/2009/3/layout/HorizontalOrganizationChart"/>
    <dgm:cxn modelId="{BB4B8824-3CE3-4710-BACF-0EAC7CA9748D}" type="presParOf" srcId="{AF8C28EF-AB11-43B5-AE93-C88FA3459B7F}" destId="{E579937F-B792-4D58-8EED-796D045B9A54}" srcOrd="0" destOrd="0" presId="urn:microsoft.com/office/officeart/2009/3/layout/HorizontalOrganizationChart"/>
    <dgm:cxn modelId="{F9901163-CC7D-471D-9B72-87CE48F0C0F9}" type="presParOf" srcId="{E579937F-B792-4D58-8EED-796D045B9A54}" destId="{943E9A7B-F8AE-4374-976F-A1C531587B97}" srcOrd="0" destOrd="0" presId="urn:microsoft.com/office/officeart/2009/3/layout/HorizontalOrganizationChart"/>
    <dgm:cxn modelId="{57902A4B-F1DE-4BE7-8032-BE97B5924515}" type="presParOf" srcId="{E579937F-B792-4D58-8EED-796D045B9A54}" destId="{D7B9E73F-A2A4-4893-868D-6584D7EBC90A}" srcOrd="1" destOrd="0" presId="urn:microsoft.com/office/officeart/2009/3/layout/HorizontalOrganizationChart"/>
    <dgm:cxn modelId="{19184BC8-A426-4862-83E5-3CBD6F635BE4}" type="presParOf" srcId="{AF8C28EF-AB11-43B5-AE93-C88FA3459B7F}" destId="{AB7DE2A7-E98C-4E7D-BBA4-5DE521A42A78}" srcOrd="1" destOrd="0" presId="urn:microsoft.com/office/officeart/2009/3/layout/HorizontalOrganizationChart"/>
    <dgm:cxn modelId="{362E196B-C750-436E-9794-02AA1E259D3F}" type="presParOf" srcId="{AF8C28EF-AB11-43B5-AE93-C88FA3459B7F}" destId="{0750AD27-9157-4E87-87A4-3291BDBCABCF}" srcOrd="2" destOrd="0" presId="urn:microsoft.com/office/officeart/2009/3/layout/HorizontalOrganizationChart"/>
    <dgm:cxn modelId="{08FA2A8A-B6F6-4B25-9879-ECF5FAD5187D}" type="presParOf" srcId="{126F3E3F-95CC-43E8-A180-FB42A273C766}" destId="{8592195C-87C0-4B4B-9931-98556E8F237E}" srcOrd="1" destOrd="0" presId="urn:microsoft.com/office/officeart/2009/3/layout/HorizontalOrganizationChart"/>
    <dgm:cxn modelId="{11C79181-8A9D-4ED8-AA5B-A4056A58235B}" type="presParOf" srcId="{8592195C-87C0-4B4B-9931-98556E8F237E}" destId="{2E1000D5-9587-4135-8A48-BFE5346BF7BF}" srcOrd="0" destOrd="0" presId="urn:microsoft.com/office/officeart/2009/3/layout/HorizontalOrganizationChart"/>
    <dgm:cxn modelId="{2F8A42B2-8F89-41C3-B82B-607E3F808914}" type="presParOf" srcId="{2E1000D5-9587-4135-8A48-BFE5346BF7BF}" destId="{DB9FF314-0298-4895-B3F5-6603B7FE011F}" srcOrd="0" destOrd="0" presId="urn:microsoft.com/office/officeart/2009/3/layout/HorizontalOrganizationChart"/>
    <dgm:cxn modelId="{11612ADF-4F2F-4F98-8484-E8A8E7AD8C29}" type="presParOf" srcId="{2E1000D5-9587-4135-8A48-BFE5346BF7BF}" destId="{263B0541-93FC-41E3-9C2A-FD6AD602BDBB}" srcOrd="1" destOrd="0" presId="urn:microsoft.com/office/officeart/2009/3/layout/HorizontalOrganizationChart"/>
    <dgm:cxn modelId="{6826E500-66BF-4D4D-B636-EDED13B57949}" type="presParOf" srcId="{8592195C-87C0-4B4B-9931-98556E8F237E}" destId="{F79A83CD-9F99-46A6-85DA-6D061F0D637B}" srcOrd="1" destOrd="0" presId="urn:microsoft.com/office/officeart/2009/3/layout/HorizontalOrganizationChart"/>
    <dgm:cxn modelId="{00D6E32E-4262-4AD7-9477-FAB0A289CF41}" type="presParOf" srcId="{F79A83CD-9F99-46A6-85DA-6D061F0D637B}" destId="{3A1DA0EA-4291-4D05-9FC4-5D8AFBBEBA34}" srcOrd="0" destOrd="0" presId="urn:microsoft.com/office/officeart/2009/3/layout/HorizontalOrganizationChart"/>
    <dgm:cxn modelId="{9E3A3DF2-9182-477E-937C-8EDE5A94DBB4}" type="presParOf" srcId="{F79A83CD-9F99-46A6-85DA-6D061F0D637B}" destId="{956CDD4D-D3E1-4059-9F2E-12343D08124D}" srcOrd="1" destOrd="0" presId="urn:microsoft.com/office/officeart/2009/3/layout/HorizontalOrganizationChart"/>
    <dgm:cxn modelId="{1B3DF4C9-F290-4D9D-B4A4-F5A4AD13F366}" type="presParOf" srcId="{956CDD4D-D3E1-4059-9F2E-12343D08124D}" destId="{174819C7-E980-4645-81A3-8B687B81D165}" srcOrd="0" destOrd="0" presId="urn:microsoft.com/office/officeart/2009/3/layout/HorizontalOrganizationChart"/>
    <dgm:cxn modelId="{2EF9BE17-616B-4380-B7B1-93C44168976E}" type="presParOf" srcId="{174819C7-E980-4645-81A3-8B687B81D165}" destId="{815134A9-0163-4B59-B537-418F996C9465}" srcOrd="0" destOrd="0" presId="urn:microsoft.com/office/officeart/2009/3/layout/HorizontalOrganizationChart"/>
    <dgm:cxn modelId="{F5FF0AD0-D1BA-44F8-AF63-60E3B7D484D9}" type="presParOf" srcId="{174819C7-E980-4645-81A3-8B687B81D165}" destId="{A73AE7F6-B7FF-40C5-AAA6-23E74784A997}" srcOrd="1" destOrd="0" presId="urn:microsoft.com/office/officeart/2009/3/layout/HorizontalOrganizationChart"/>
    <dgm:cxn modelId="{3F9A4593-889D-4FC0-B97D-8DDA09413631}" type="presParOf" srcId="{956CDD4D-D3E1-4059-9F2E-12343D08124D}" destId="{FC1D61FD-2A3D-4B37-AE9F-80AB9F0F8229}" srcOrd="1" destOrd="0" presId="urn:microsoft.com/office/officeart/2009/3/layout/HorizontalOrganizationChart"/>
    <dgm:cxn modelId="{D1A45C78-3E6C-4036-8B36-416E3CCBAEBA}" type="presParOf" srcId="{956CDD4D-D3E1-4059-9F2E-12343D08124D}" destId="{19027B17-D273-4695-B57F-CCBB32EC09C4}" srcOrd="2" destOrd="0" presId="urn:microsoft.com/office/officeart/2009/3/layout/HorizontalOrganizationChart"/>
    <dgm:cxn modelId="{C8072F7E-A9C7-477D-9318-493DC20F6273}" type="presParOf" srcId="{F79A83CD-9F99-46A6-85DA-6D061F0D637B}" destId="{E9EED979-B4D6-460A-A6A4-1E5FCE897D18}" srcOrd="2" destOrd="0" presId="urn:microsoft.com/office/officeart/2009/3/layout/HorizontalOrganizationChart"/>
    <dgm:cxn modelId="{DE0BB07E-C47D-4F8E-A176-C87EF5AC781C}" type="presParOf" srcId="{F79A83CD-9F99-46A6-85DA-6D061F0D637B}" destId="{5013E3C5-791B-4201-8EDB-6C83E38FF2F4}" srcOrd="3" destOrd="0" presId="urn:microsoft.com/office/officeart/2009/3/layout/HorizontalOrganizationChart"/>
    <dgm:cxn modelId="{07226157-9D3E-431A-AAC4-61987DE3BA6C}" type="presParOf" srcId="{5013E3C5-791B-4201-8EDB-6C83E38FF2F4}" destId="{62F0C6DC-1445-48E8-9DCD-EF17EEB41AAF}" srcOrd="0" destOrd="0" presId="urn:microsoft.com/office/officeart/2009/3/layout/HorizontalOrganizationChart"/>
    <dgm:cxn modelId="{6D357AFF-7067-482F-92B9-00F7F7D9D857}" type="presParOf" srcId="{62F0C6DC-1445-48E8-9DCD-EF17EEB41AAF}" destId="{DE37B1FE-0490-4875-8891-675C9CDFF600}" srcOrd="0" destOrd="0" presId="urn:microsoft.com/office/officeart/2009/3/layout/HorizontalOrganizationChart"/>
    <dgm:cxn modelId="{33257291-3003-4A05-AF51-E8097BD7C5D9}" type="presParOf" srcId="{62F0C6DC-1445-48E8-9DCD-EF17EEB41AAF}" destId="{4E35D496-CC17-491C-8AA9-1546E9B6C683}" srcOrd="1" destOrd="0" presId="urn:microsoft.com/office/officeart/2009/3/layout/HorizontalOrganizationChart"/>
    <dgm:cxn modelId="{CA06E64B-2BFF-4A0F-B7BD-58BA3C903450}" type="presParOf" srcId="{5013E3C5-791B-4201-8EDB-6C83E38FF2F4}" destId="{E4342AD7-8474-4BBC-9AAE-D33A3F02D996}" srcOrd="1" destOrd="0" presId="urn:microsoft.com/office/officeart/2009/3/layout/HorizontalOrganizationChart"/>
    <dgm:cxn modelId="{3B8BF16C-A892-4459-B120-BBA97A63F860}" type="presParOf" srcId="{5013E3C5-791B-4201-8EDB-6C83E38FF2F4}" destId="{3BD4B380-9F5E-4DF9-BB9C-6569DA9AB130}" srcOrd="2" destOrd="0" presId="urn:microsoft.com/office/officeart/2009/3/layout/HorizontalOrganizationChart"/>
    <dgm:cxn modelId="{D602ADB6-020C-46C1-A4CD-05C05E53EAB2}" type="presParOf" srcId="{F79A83CD-9F99-46A6-85DA-6D061F0D637B}" destId="{B9A87F44-F979-4373-965F-983767EA0AFD}" srcOrd="4" destOrd="0" presId="urn:microsoft.com/office/officeart/2009/3/layout/HorizontalOrganizationChart"/>
    <dgm:cxn modelId="{AA9FCA94-2266-483D-8EBC-D30A72EF6426}" type="presParOf" srcId="{F79A83CD-9F99-46A6-85DA-6D061F0D637B}" destId="{E9BFA8FA-A2D0-4F3A-958C-53DF5F76AC89}" srcOrd="5" destOrd="0" presId="urn:microsoft.com/office/officeart/2009/3/layout/HorizontalOrganizationChart"/>
    <dgm:cxn modelId="{5F109569-FBF5-4014-B083-E134835FD3B5}" type="presParOf" srcId="{E9BFA8FA-A2D0-4F3A-958C-53DF5F76AC89}" destId="{522D2967-8D94-4E3F-907B-A7BD71D7D7C7}" srcOrd="0" destOrd="0" presId="urn:microsoft.com/office/officeart/2009/3/layout/HorizontalOrganizationChart"/>
    <dgm:cxn modelId="{E4038593-768C-4384-8693-45BB5D8A26E8}" type="presParOf" srcId="{522D2967-8D94-4E3F-907B-A7BD71D7D7C7}" destId="{ED67752A-E24D-4CBF-ABC7-49CF9497CD2E}" srcOrd="0" destOrd="0" presId="urn:microsoft.com/office/officeart/2009/3/layout/HorizontalOrganizationChart"/>
    <dgm:cxn modelId="{6A2EAEF2-7F59-4FBB-B7C7-09EC9E1053AC}" type="presParOf" srcId="{522D2967-8D94-4E3F-907B-A7BD71D7D7C7}" destId="{560BC7D7-DE0A-47D9-94E4-EBDEF14A297A}" srcOrd="1" destOrd="0" presId="urn:microsoft.com/office/officeart/2009/3/layout/HorizontalOrganizationChart"/>
    <dgm:cxn modelId="{3ADF7B04-367F-4AAD-B6AB-ADB84976C882}" type="presParOf" srcId="{E9BFA8FA-A2D0-4F3A-958C-53DF5F76AC89}" destId="{4ABE3320-12E6-4202-8483-EDBA9BF15A8F}" srcOrd="1" destOrd="0" presId="urn:microsoft.com/office/officeart/2009/3/layout/HorizontalOrganizationChart"/>
    <dgm:cxn modelId="{A3E8D81E-C0A1-43F0-85FF-EEC5D161FE51}" type="presParOf" srcId="{E9BFA8FA-A2D0-4F3A-958C-53DF5F76AC89}" destId="{8944E2E8-2861-4843-8B18-D69CA90FD0E2}" srcOrd="2" destOrd="0" presId="urn:microsoft.com/office/officeart/2009/3/layout/HorizontalOrganizationChart"/>
    <dgm:cxn modelId="{0463D802-7C38-4A0B-A7FF-719899FBC97A}" type="presParOf" srcId="{F79A83CD-9F99-46A6-85DA-6D061F0D637B}" destId="{D72503A0-3B2F-482B-9443-738DF8825DE1}" srcOrd="6" destOrd="0" presId="urn:microsoft.com/office/officeart/2009/3/layout/HorizontalOrganizationChart"/>
    <dgm:cxn modelId="{73F16D4C-FF5F-4A33-8045-7305A768BE2E}" type="presParOf" srcId="{F79A83CD-9F99-46A6-85DA-6D061F0D637B}" destId="{57F37F2F-21BA-40FE-A7E2-57530A086604}" srcOrd="7" destOrd="0" presId="urn:microsoft.com/office/officeart/2009/3/layout/HorizontalOrganizationChart"/>
    <dgm:cxn modelId="{FB14900F-49FE-49ED-957B-084A1F628FAD}" type="presParOf" srcId="{57F37F2F-21BA-40FE-A7E2-57530A086604}" destId="{375D0A04-213B-494A-A890-2EE07C0296CE}" srcOrd="0" destOrd="0" presId="urn:microsoft.com/office/officeart/2009/3/layout/HorizontalOrganizationChart"/>
    <dgm:cxn modelId="{DD361B90-18A6-4F74-9201-7DFFB12726BC}" type="presParOf" srcId="{375D0A04-213B-494A-A890-2EE07C0296CE}" destId="{446A97CE-151A-40B7-B49B-87CEA1F80CE9}" srcOrd="0" destOrd="0" presId="urn:microsoft.com/office/officeart/2009/3/layout/HorizontalOrganizationChart"/>
    <dgm:cxn modelId="{1120ACCD-73C0-4A57-8220-2D25F7A186B1}" type="presParOf" srcId="{375D0A04-213B-494A-A890-2EE07C0296CE}" destId="{AF431431-F174-4A23-94C0-1FBA7F1BCB5D}" srcOrd="1" destOrd="0" presId="urn:microsoft.com/office/officeart/2009/3/layout/HorizontalOrganizationChart"/>
    <dgm:cxn modelId="{3F4B3816-3C42-4146-9323-8DBE7D059E0B}" type="presParOf" srcId="{57F37F2F-21BA-40FE-A7E2-57530A086604}" destId="{A3E19E62-19B6-496A-859D-217EA19485F1}" srcOrd="1" destOrd="0" presId="urn:microsoft.com/office/officeart/2009/3/layout/HorizontalOrganizationChart"/>
    <dgm:cxn modelId="{5FCB0967-70E9-4B6A-ACC4-C298336AEF1C}" type="presParOf" srcId="{57F37F2F-21BA-40FE-A7E2-57530A086604}" destId="{56E7B874-905D-41C0-8513-12977FB65329}" srcOrd="2" destOrd="0" presId="urn:microsoft.com/office/officeart/2009/3/layout/HorizontalOrganizationChart"/>
    <dgm:cxn modelId="{142BE3D0-5227-4773-9803-F558E7CE3DD0}" type="presParOf" srcId="{F79A83CD-9F99-46A6-85DA-6D061F0D637B}" destId="{8C74B692-E592-4E05-9AA2-2AE630C8AAFA}" srcOrd="8" destOrd="0" presId="urn:microsoft.com/office/officeart/2009/3/layout/HorizontalOrganizationChart"/>
    <dgm:cxn modelId="{7D6952BE-A9E0-43B0-968B-F53AABD0CF93}" type="presParOf" srcId="{F79A83CD-9F99-46A6-85DA-6D061F0D637B}" destId="{2EF8EEC8-AD09-4736-B192-8D3677FD8E61}" srcOrd="9" destOrd="0" presId="urn:microsoft.com/office/officeart/2009/3/layout/HorizontalOrganizationChart"/>
    <dgm:cxn modelId="{7AB71E01-7BEB-4AC0-954C-E76E67D40361}" type="presParOf" srcId="{2EF8EEC8-AD09-4736-B192-8D3677FD8E61}" destId="{A487F62C-5AB0-4197-A1BF-445C93EABF69}" srcOrd="0" destOrd="0" presId="urn:microsoft.com/office/officeart/2009/3/layout/HorizontalOrganizationChart"/>
    <dgm:cxn modelId="{BB08745B-11E5-4ACB-A4CF-A89718817FF7}" type="presParOf" srcId="{A487F62C-5AB0-4197-A1BF-445C93EABF69}" destId="{9CE27232-C7EE-4ADC-8C38-21C7342EB8B8}" srcOrd="0" destOrd="0" presId="urn:microsoft.com/office/officeart/2009/3/layout/HorizontalOrganizationChart"/>
    <dgm:cxn modelId="{47010E5A-AF9A-487D-BF5B-DD1D9549102C}" type="presParOf" srcId="{A487F62C-5AB0-4197-A1BF-445C93EABF69}" destId="{473CC471-CBF9-480A-A429-2FDC26D02A0F}" srcOrd="1" destOrd="0" presId="urn:microsoft.com/office/officeart/2009/3/layout/HorizontalOrganizationChart"/>
    <dgm:cxn modelId="{C7C77D46-F2C7-42BF-84ED-91FF9DC37A56}" type="presParOf" srcId="{2EF8EEC8-AD09-4736-B192-8D3677FD8E61}" destId="{774431A5-26D4-4774-B6CB-B8D8FCFA9589}" srcOrd="1" destOrd="0" presId="urn:microsoft.com/office/officeart/2009/3/layout/HorizontalOrganizationChart"/>
    <dgm:cxn modelId="{4E1CA8AB-464F-4ECC-BF0F-6007A0ABAAEE}" type="presParOf" srcId="{2EF8EEC8-AD09-4736-B192-8D3677FD8E61}" destId="{88E15525-A755-4244-93F5-90545AF8F546}" srcOrd="2" destOrd="0" presId="urn:microsoft.com/office/officeart/2009/3/layout/HorizontalOrganizationChart"/>
    <dgm:cxn modelId="{3508579A-A347-43F8-8FA0-E31A144B8F87}" type="presParOf" srcId="{8592195C-87C0-4B4B-9931-98556E8F237E}" destId="{0997559D-8A27-4781-ACBF-B5713A6C95B2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1E8A38-B0D1-4D4F-B57E-D40AE57EFC8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5CD335-2E38-4508-B667-3C1F13547134}">
      <dgm:prSet/>
      <dgm:spPr/>
      <dgm:t>
        <a:bodyPr/>
        <a:lstStyle/>
        <a:p>
          <a:r>
            <a:rPr lang="en-GB"/>
            <a:t>Information systems are used by contemporary organisations to:</a:t>
          </a:r>
          <a:endParaRPr lang="en-US"/>
        </a:p>
      </dgm:t>
    </dgm:pt>
    <dgm:pt modelId="{63440582-69C7-4647-B416-B4CC3CA0715F}" type="parTrans" cxnId="{C836D6BB-EEE8-40F2-952D-87EF6EB756D8}">
      <dgm:prSet/>
      <dgm:spPr/>
      <dgm:t>
        <a:bodyPr/>
        <a:lstStyle/>
        <a:p>
          <a:endParaRPr lang="en-US"/>
        </a:p>
      </dgm:t>
    </dgm:pt>
    <dgm:pt modelId="{8F86B0B7-99EC-46DE-A824-2302B7E772BA}" type="sibTrans" cxnId="{C836D6BB-EEE8-40F2-952D-87EF6EB756D8}">
      <dgm:prSet/>
      <dgm:spPr/>
      <dgm:t>
        <a:bodyPr/>
        <a:lstStyle/>
        <a:p>
          <a:endParaRPr lang="en-US"/>
        </a:p>
      </dgm:t>
    </dgm:pt>
    <dgm:pt modelId="{F442DAFF-B4D2-47F0-AFC3-5988032CCB8D}">
      <dgm:prSet/>
      <dgm:spPr/>
      <dgm:t>
        <a:bodyPr/>
        <a:lstStyle/>
        <a:p>
          <a:r>
            <a:rPr lang="en-GB"/>
            <a:t>Improve operational efficiency</a:t>
          </a:r>
          <a:endParaRPr lang="en-US"/>
        </a:p>
      </dgm:t>
    </dgm:pt>
    <dgm:pt modelId="{650B0609-46ED-426B-8616-96C5FF7FA9B7}" type="parTrans" cxnId="{C54D471A-4980-457D-9169-23FE2D10E0D4}">
      <dgm:prSet/>
      <dgm:spPr/>
      <dgm:t>
        <a:bodyPr/>
        <a:lstStyle/>
        <a:p>
          <a:endParaRPr lang="en-US"/>
        </a:p>
      </dgm:t>
    </dgm:pt>
    <dgm:pt modelId="{1CD1F488-82D1-4DA5-8F58-5F526AD0BFF8}" type="sibTrans" cxnId="{C54D471A-4980-457D-9169-23FE2D10E0D4}">
      <dgm:prSet/>
      <dgm:spPr/>
      <dgm:t>
        <a:bodyPr/>
        <a:lstStyle/>
        <a:p>
          <a:endParaRPr lang="en-US"/>
        </a:p>
      </dgm:t>
    </dgm:pt>
    <dgm:pt modelId="{92F157FD-2766-49BD-8D39-1C6DBD0D7435}">
      <dgm:prSet/>
      <dgm:spPr/>
      <dgm:t>
        <a:bodyPr/>
        <a:lstStyle/>
        <a:p>
          <a:r>
            <a:rPr lang="en-GB"/>
            <a:t>Reduce costs</a:t>
          </a:r>
          <a:endParaRPr lang="en-US"/>
        </a:p>
      </dgm:t>
    </dgm:pt>
    <dgm:pt modelId="{4CC06D2B-E60F-48CB-B0FF-4684DE71CF67}" type="parTrans" cxnId="{E5D4FC10-364C-401F-8CEF-07B800255B33}">
      <dgm:prSet/>
      <dgm:spPr/>
      <dgm:t>
        <a:bodyPr/>
        <a:lstStyle/>
        <a:p>
          <a:endParaRPr lang="en-US"/>
        </a:p>
      </dgm:t>
    </dgm:pt>
    <dgm:pt modelId="{0C537845-D93E-4E8F-A374-251C27285A32}" type="sibTrans" cxnId="{E5D4FC10-364C-401F-8CEF-07B800255B33}">
      <dgm:prSet/>
      <dgm:spPr/>
      <dgm:t>
        <a:bodyPr/>
        <a:lstStyle/>
        <a:p>
          <a:endParaRPr lang="en-US"/>
        </a:p>
      </dgm:t>
    </dgm:pt>
    <dgm:pt modelId="{2BC3A654-F406-4E61-974D-EFFB009ADFE6}">
      <dgm:prSet/>
      <dgm:spPr/>
      <dgm:t>
        <a:bodyPr/>
        <a:lstStyle/>
        <a:p>
          <a:r>
            <a:rPr lang="en-GB"/>
            <a:t>Improve communication and collaboration</a:t>
          </a:r>
          <a:endParaRPr lang="en-US"/>
        </a:p>
      </dgm:t>
    </dgm:pt>
    <dgm:pt modelId="{094D4D58-9F4E-41E1-BE64-09AB46EB3A00}" type="parTrans" cxnId="{CB4AD0E3-4534-4FBC-B007-EF1C2B508336}">
      <dgm:prSet/>
      <dgm:spPr/>
      <dgm:t>
        <a:bodyPr/>
        <a:lstStyle/>
        <a:p>
          <a:endParaRPr lang="en-US"/>
        </a:p>
      </dgm:t>
    </dgm:pt>
    <dgm:pt modelId="{ED2BD094-9E7A-4564-8C54-0CEA0236EFAD}" type="sibTrans" cxnId="{CB4AD0E3-4534-4FBC-B007-EF1C2B508336}">
      <dgm:prSet/>
      <dgm:spPr/>
      <dgm:t>
        <a:bodyPr/>
        <a:lstStyle/>
        <a:p>
          <a:endParaRPr lang="en-US"/>
        </a:p>
      </dgm:t>
    </dgm:pt>
    <dgm:pt modelId="{43216016-B036-47DC-8FA5-39FCC8695560}">
      <dgm:prSet/>
      <dgm:spPr/>
      <dgm:t>
        <a:bodyPr/>
        <a:lstStyle/>
        <a:p>
          <a:r>
            <a:rPr lang="en-GB"/>
            <a:t>Businesses may suffer from sluggish procedures, erroneous data, and subpar decision-making in the absence of efficient information systems</a:t>
          </a:r>
          <a:endParaRPr lang="en-US"/>
        </a:p>
      </dgm:t>
    </dgm:pt>
    <dgm:pt modelId="{F80C4D47-2A8C-42A3-BD7E-37ED18E4FF13}" type="parTrans" cxnId="{02C4BB3B-7817-4F8E-AB6E-6961D0D0A5F0}">
      <dgm:prSet/>
      <dgm:spPr/>
      <dgm:t>
        <a:bodyPr/>
        <a:lstStyle/>
        <a:p>
          <a:endParaRPr lang="en-US"/>
        </a:p>
      </dgm:t>
    </dgm:pt>
    <dgm:pt modelId="{14988F45-5927-4FDF-8E45-E682E4122AD4}" type="sibTrans" cxnId="{02C4BB3B-7817-4F8E-AB6E-6961D0D0A5F0}">
      <dgm:prSet/>
      <dgm:spPr/>
      <dgm:t>
        <a:bodyPr/>
        <a:lstStyle/>
        <a:p>
          <a:endParaRPr lang="en-US"/>
        </a:p>
      </dgm:t>
    </dgm:pt>
    <dgm:pt modelId="{45C80B13-7928-4FFA-8909-652AC5C92349}" type="pres">
      <dgm:prSet presAssocID="{391E8A38-B0D1-4D4F-B57E-D40AE57EFC88}" presName="linear" presStyleCnt="0">
        <dgm:presLayoutVars>
          <dgm:animLvl val="lvl"/>
          <dgm:resizeHandles val="exact"/>
        </dgm:presLayoutVars>
      </dgm:prSet>
      <dgm:spPr/>
    </dgm:pt>
    <dgm:pt modelId="{5B5AE08E-D297-44D8-A27E-A8289894B4FA}" type="pres">
      <dgm:prSet presAssocID="{3B5CD335-2E38-4508-B667-3C1F13547134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15E74CF-098F-45BA-9E99-0E0E8A9AE281}" type="pres">
      <dgm:prSet presAssocID="{3B5CD335-2E38-4508-B667-3C1F135471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0B5A404-ABC8-490E-8234-862EA06D9B24}" type="presOf" srcId="{391E8A38-B0D1-4D4F-B57E-D40AE57EFC88}" destId="{45C80B13-7928-4FFA-8909-652AC5C92349}" srcOrd="0" destOrd="0" presId="urn:microsoft.com/office/officeart/2005/8/layout/vList2"/>
    <dgm:cxn modelId="{E5D4FC10-364C-401F-8CEF-07B800255B33}" srcId="{3B5CD335-2E38-4508-B667-3C1F13547134}" destId="{92F157FD-2766-49BD-8D39-1C6DBD0D7435}" srcOrd="1" destOrd="0" parTransId="{4CC06D2B-E60F-48CB-B0FF-4684DE71CF67}" sibTransId="{0C537845-D93E-4E8F-A374-251C27285A32}"/>
    <dgm:cxn modelId="{C54D471A-4980-457D-9169-23FE2D10E0D4}" srcId="{3B5CD335-2E38-4508-B667-3C1F13547134}" destId="{F442DAFF-B4D2-47F0-AFC3-5988032CCB8D}" srcOrd="0" destOrd="0" parTransId="{650B0609-46ED-426B-8616-96C5FF7FA9B7}" sibTransId="{1CD1F488-82D1-4DA5-8F58-5F526AD0BFF8}"/>
    <dgm:cxn modelId="{6A76B81F-BE4A-48B9-9CC3-69A10486AE58}" type="presOf" srcId="{F442DAFF-B4D2-47F0-AFC3-5988032CCB8D}" destId="{815E74CF-098F-45BA-9E99-0E0E8A9AE281}" srcOrd="0" destOrd="0" presId="urn:microsoft.com/office/officeart/2005/8/layout/vList2"/>
    <dgm:cxn modelId="{348FA523-CA73-4C32-904A-0BA93077459F}" type="presOf" srcId="{2BC3A654-F406-4E61-974D-EFFB009ADFE6}" destId="{815E74CF-098F-45BA-9E99-0E0E8A9AE281}" srcOrd="0" destOrd="2" presId="urn:microsoft.com/office/officeart/2005/8/layout/vList2"/>
    <dgm:cxn modelId="{02C4BB3B-7817-4F8E-AB6E-6961D0D0A5F0}" srcId="{3B5CD335-2E38-4508-B667-3C1F13547134}" destId="{43216016-B036-47DC-8FA5-39FCC8695560}" srcOrd="3" destOrd="0" parTransId="{F80C4D47-2A8C-42A3-BD7E-37ED18E4FF13}" sibTransId="{14988F45-5927-4FDF-8E45-E682E4122AD4}"/>
    <dgm:cxn modelId="{0859D252-9416-42F9-B1A3-2975468D8460}" type="presOf" srcId="{43216016-B036-47DC-8FA5-39FCC8695560}" destId="{815E74CF-098F-45BA-9E99-0E0E8A9AE281}" srcOrd="0" destOrd="3" presId="urn:microsoft.com/office/officeart/2005/8/layout/vList2"/>
    <dgm:cxn modelId="{C836D6BB-EEE8-40F2-952D-87EF6EB756D8}" srcId="{391E8A38-B0D1-4D4F-B57E-D40AE57EFC88}" destId="{3B5CD335-2E38-4508-B667-3C1F13547134}" srcOrd="0" destOrd="0" parTransId="{63440582-69C7-4647-B416-B4CC3CA0715F}" sibTransId="{8F86B0B7-99EC-46DE-A824-2302B7E772BA}"/>
    <dgm:cxn modelId="{8207B5C8-9F21-42BD-87E3-B88CE948FEAA}" type="presOf" srcId="{3B5CD335-2E38-4508-B667-3C1F13547134}" destId="{5B5AE08E-D297-44D8-A27E-A8289894B4FA}" srcOrd="0" destOrd="0" presId="urn:microsoft.com/office/officeart/2005/8/layout/vList2"/>
    <dgm:cxn modelId="{36A598E1-A990-4548-8105-76D1041D6818}" type="presOf" srcId="{92F157FD-2766-49BD-8D39-1C6DBD0D7435}" destId="{815E74CF-098F-45BA-9E99-0E0E8A9AE281}" srcOrd="0" destOrd="1" presId="urn:microsoft.com/office/officeart/2005/8/layout/vList2"/>
    <dgm:cxn modelId="{CB4AD0E3-4534-4FBC-B007-EF1C2B508336}" srcId="{3B5CD335-2E38-4508-B667-3C1F13547134}" destId="{2BC3A654-F406-4E61-974D-EFFB009ADFE6}" srcOrd="2" destOrd="0" parTransId="{094D4D58-9F4E-41E1-BE64-09AB46EB3A00}" sibTransId="{ED2BD094-9E7A-4564-8C54-0CEA0236EFAD}"/>
    <dgm:cxn modelId="{CEA6DBA9-595B-417E-AA40-6EB4F11D3CA7}" type="presParOf" srcId="{45C80B13-7928-4FFA-8909-652AC5C92349}" destId="{5B5AE08E-D297-44D8-A27E-A8289894B4FA}" srcOrd="0" destOrd="0" presId="urn:microsoft.com/office/officeart/2005/8/layout/vList2"/>
    <dgm:cxn modelId="{1A6059F6-FE26-404D-B49F-CD42C9D2F936}" type="presParOf" srcId="{45C80B13-7928-4FFA-8909-652AC5C92349}" destId="{815E74CF-098F-45BA-9E99-0E0E8A9AE28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73348F-30D6-401C-BC72-1DAE325CD8C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6F128C-F1FD-4B73-8D38-5C0A8BC299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Transaction Processing Systems (TPS)</a:t>
          </a:r>
          <a:endParaRPr lang="en-US"/>
        </a:p>
      </dgm:t>
    </dgm:pt>
    <dgm:pt modelId="{94F719E4-B0B7-41DC-BF87-152778858554}" type="parTrans" cxnId="{98491006-CF35-4235-ACFE-8209843F1A00}">
      <dgm:prSet/>
      <dgm:spPr/>
      <dgm:t>
        <a:bodyPr/>
        <a:lstStyle/>
        <a:p>
          <a:endParaRPr lang="en-US"/>
        </a:p>
      </dgm:t>
    </dgm:pt>
    <dgm:pt modelId="{C5798C4D-EB9E-4D2F-A15C-445A3A7B8AC2}" type="sibTrans" cxnId="{98491006-CF35-4235-ACFE-8209843F1A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005773-D973-426D-97EB-C3FB9BBD62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Management Information Systems (MIS)</a:t>
          </a:r>
          <a:endParaRPr lang="en-US"/>
        </a:p>
      </dgm:t>
    </dgm:pt>
    <dgm:pt modelId="{0D03DF76-AC73-4665-9BA2-D3F2A92B9E88}" type="parTrans" cxnId="{5096B3B2-BFD7-48B2-B097-EFF1DACA8639}">
      <dgm:prSet/>
      <dgm:spPr/>
      <dgm:t>
        <a:bodyPr/>
        <a:lstStyle/>
        <a:p>
          <a:endParaRPr lang="en-US"/>
        </a:p>
      </dgm:t>
    </dgm:pt>
    <dgm:pt modelId="{68B294BD-87C9-42A7-880F-5AD47E089FCE}" type="sibTrans" cxnId="{5096B3B2-BFD7-48B2-B097-EFF1DACA86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CE38E0-537F-45FC-B41D-E54F26C012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Decision Support Systems (DSS)</a:t>
          </a:r>
          <a:endParaRPr lang="en-US"/>
        </a:p>
      </dgm:t>
    </dgm:pt>
    <dgm:pt modelId="{C46D3477-96EB-485A-A8C0-AEF1F06DAD73}" type="parTrans" cxnId="{F9FDB12E-844F-49D0-B182-B2ADBA4CBBCA}">
      <dgm:prSet/>
      <dgm:spPr/>
      <dgm:t>
        <a:bodyPr/>
        <a:lstStyle/>
        <a:p>
          <a:endParaRPr lang="en-US"/>
        </a:p>
      </dgm:t>
    </dgm:pt>
    <dgm:pt modelId="{D57B5E27-D6DB-442C-A777-FE58E46FA7BA}" type="sibTrans" cxnId="{F9FDB12E-844F-49D0-B182-B2ADBA4CBB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EC6D4B-C679-414B-9DE7-A9C6817C78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Relationship Management (CRM)</a:t>
          </a:r>
          <a:endParaRPr lang="en-US"/>
        </a:p>
      </dgm:t>
    </dgm:pt>
    <dgm:pt modelId="{9B3BE405-F434-460E-9C46-70C0E2E5FD24}" type="parTrans" cxnId="{8E660D39-98A6-4A9C-A4BD-67CD3E7F9B8A}">
      <dgm:prSet/>
      <dgm:spPr/>
      <dgm:t>
        <a:bodyPr/>
        <a:lstStyle/>
        <a:p>
          <a:endParaRPr lang="en-US"/>
        </a:p>
      </dgm:t>
    </dgm:pt>
    <dgm:pt modelId="{04602C62-2819-4886-A351-9803CB6ABC2B}" type="sibTrans" cxnId="{8E660D39-98A6-4A9C-A4BD-67CD3E7F9B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2C088C-833A-4928-944F-A13028B8BC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Enterprise Resource Planning (ERP)</a:t>
          </a:r>
          <a:endParaRPr lang="en-US"/>
        </a:p>
      </dgm:t>
    </dgm:pt>
    <dgm:pt modelId="{316BD18B-0AD1-450B-94C8-B3B652B53128}" type="parTrans" cxnId="{A4575BE1-1CDE-457E-AE29-39F798923290}">
      <dgm:prSet/>
      <dgm:spPr/>
      <dgm:t>
        <a:bodyPr/>
        <a:lstStyle/>
        <a:p>
          <a:endParaRPr lang="en-US"/>
        </a:p>
      </dgm:t>
    </dgm:pt>
    <dgm:pt modelId="{780A5009-6EA8-4E5B-B691-678A5A683AAC}" type="sibTrans" cxnId="{A4575BE1-1CDE-457E-AE29-39F798923290}">
      <dgm:prSet/>
      <dgm:spPr/>
      <dgm:t>
        <a:bodyPr/>
        <a:lstStyle/>
        <a:p>
          <a:endParaRPr lang="en-US"/>
        </a:p>
      </dgm:t>
    </dgm:pt>
    <dgm:pt modelId="{B77B4317-6444-4399-B39E-ACBD28D340C6}" type="pres">
      <dgm:prSet presAssocID="{E373348F-30D6-401C-BC72-1DAE325CD8C7}" presName="root" presStyleCnt="0">
        <dgm:presLayoutVars>
          <dgm:dir/>
          <dgm:resizeHandles val="exact"/>
        </dgm:presLayoutVars>
      </dgm:prSet>
      <dgm:spPr/>
    </dgm:pt>
    <dgm:pt modelId="{3C101986-912B-4C73-AC9E-E615B12956A0}" type="pres">
      <dgm:prSet presAssocID="{E373348F-30D6-401C-BC72-1DAE325CD8C7}" presName="container" presStyleCnt="0">
        <dgm:presLayoutVars>
          <dgm:dir/>
          <dgm:resizeHandles val="exact"/>
        </dgm:presLayoutVars>
      </dgm:prSet>
      <dgm:spPr/>
    </dgm:pt>
    <dgm:pt modelId="{4823A8B0-FC1F-48A3-B586-26792F42A065}" type="pres">
      <dgm:prSet presAssocID="{D36F128C-F1FD-4B73-8D38-5C0A8BC299F6}" presName="compNode" presStyleCnt="0"/>
      <dgm:spPr/>
    </dgm:pt>
    <dgm:pt modelId="{36F4E194-4034-42AE-A53B-AF08B8AF9572}" type="pres">
      <dgm:prSet presAssocID="{D36F128C-F1FD-4B73-8D38-5C0A8BC299F6}" presName="iconBgRect" presStyleLbl="bgShp" presStyleIdx="0" presStyleCnt="5"/>
      <dgm:spPr/>
    </dgm:pt>
    <dgm:pt modelId="{5915C7EA-9F7E-47C5-9BB8-DB0C5F5A9DBA}" type="pres">
      <dgm:prSet presAssocID="{D36F128C-F1FD-4B73-8D38-5C0A8BC299F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B6AE6D1-4E1B-46F7-8F45-1FFDB780523A}" type="pres">
      <dgm:prSet presAssocID="{D36F128C-F1FD-4B73-8D38-5C0A8BC299F6}" presName="spaceRect" presStyleCnt="0"/>
      <dgm:spPr/>
    </dgm:pt>
    <dgm:pt modelId="{E1008F12-C510-4883-A214-2D3AEEFA08B0}" type="pres">
      <dgm:prSet presAssocID="{D36F128C-F1FD-4B73-8D38-5C0A8BC299F6}" presName="textRect" presStyleLbl="revTx" presStyleIdx="0" presStyleCnt="5">
        <dgm:presLayoutVars>
          <dgm:chMax val="1"/>
          <dgm:chPref val="1"/>
        </dgm:presLayoutVars>
      </dgm:prSet>
      <dgm:spPr/>
    </dgm:pt>
    <dgm:pt modelId="{45B6714B-0CAF-49DE-BC7F-282454B7EF31}" type="pres">
      <dgm:prSet presAssocID="{C5798C4D-EB9E-4D2F-A15C-445A3A7B8AC2}" presName="sibTrans" presStyleLbl="sibTrans2D1" presStyleIdx="0" presStyleCnt="0"/>
      <dgm:spPr/>
    </dgm:pt>
    <dgm:pt modelId="{95F52A38-163F-4F65-8B5A-8F679D0EE29C}" type="pres">
      <dgm:prSet presAssocID="{1E005773-D973-426D-97EB-C3FB9BBD62B6}" presName="compNode" presStyleCnt="0"/>
      <dgm:spPr/>
    </dgm:pt>
    <dgm:pt modelId="{43A54ACE-44ED-453E-9971-6C57FCD0608D}" type="pres">
      <dgm:prSet presAssocID="{1E005773-D973-426D-97EB-C3FB9BBD62B6}" presName="iconBgRect" presStyleLbl="bgShp" presStyleIdx="1" presStyleCnt="5"/>
      <dgm:spPr/>
    </dgm:pt>
    <dgm:pt modelId="{A629B953-75D3-4CAA-974D-C824D3EF3DB9}" type="pres">
      <dgm:prSet presAssocID="{1E005773-D973-426D-97EB-C3FB9BBD62B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BF9540D-1AAD-462B-9C19-25BD98141C22}" type="pres">
      <dgm:prSet presAssocID="{1E005773-D973-426D-97EB-C3FB9BBD62B6}" presName="spaceRect" presStyleCnt="0"/>
      <dgm:spPr/>
    </dgm:pt>
    <dgm:pt modelId="{05C977D1-8551-4CEE-82B1-670F68E1D6AB}" type="pres">
      <dgm:prSet presAssocID="{1E005773-D973-426D-97EB-C3FB9BBD62B6}" presName="textRect" presStyleLbl="revTx" presStyleIdx="1" presStyleCnt="5">
        <dgm:presLayoutVars>
          <dgm:chMax val="1"/>
          <dgm:chPref val="1"/>
        </dgm:presLayoutVars>
      </dgm:prSet>
      <dgm:spPr/>
    </dgm:pt>
    <dgm:pt modelId="{0EF57FB4-F81A-44B7-AC82-8842E2F5D2E2}" type="pres">
      <dgm:prSet presAssocID="{68B294BD-87C9-42A7-880F-5AD47E089FCE}" presName="sibTrans" presStyleLbl="sibTrans2D1" presStyleIdx="0" presStyleCnt="0"/>
      <dgm:spPr/>
    </dgm:pt>
    <dgm:pt modelId="{52EC8370-8F81-4594-A03B-70C7B2A6E716}" type="pres">
      <dgm:prSet presAssocID="{49CE38E0-537F-45FC-B41D-E54F26C012E3}" presName="compNode" presStyleCnt="0"/>
      <dgm:spPr/>
    </dgm:pt>
    <dgm:pt modelId="{2092CFC3-F7A8-4E97-99C0-1397AD29437F}" type="pres">
      <dgm:prSet presAssocID="{49CE38E0-537F-45FC-B41D-E54F26C012E3}" presName="iconBgRect" presStyleLbl="bgShp" presStyleIdx="2" presStyleCnt="5"/>
      <dgm:spPr/>
    </dgm:pt>
    <dgm:pt modelId="{2D4251E9-E800-4F07-B59D-20C9693A8012}" type="pres">
      <dgm:prSet presAssocID="{49CE38E0-537F-45FC-B41D-E54F26C012E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004C6AE-7955-4186-837F-DF96B618D83D}" type="pres">
      <dgm:prSet presAssocID="{49CE38E0-537F-45FC-B41D-E54F26C012E3}" presName="spaceRect" presStyleCnt="0"/>
      <dgm:spPr/>
    </dgm:pt>
    <dgm:pt modelId="{8B8876F8-2992-4760-BF0E-21ECF35837CF}" type="pres">
      <dgm:prSet presAssocID="{49CE38E0-537F-45FC-B41D-E54F26C012E3}" presName="textRect" presStyleLbl="revTx" presStyleIdx="2" presStyleCnt="5">
        <dgm:presLayoutVars>
          <dgm:chMax val="1"/>
          <dgm:chPref val="1"/>
        </dgm:presLayoutVars>
      </dgm:prSet>
      <dgm:spPr/>
    </dgm:pt>
    <dgm:pt modelId="{4D711838-505A-4DC4-935B-1F897D33BC7A}" type="pres">
      <dgm:prSet presAssocID="{D57B5E27-D6DB-442C-A777-FE58E46FA7BA}" presName="sibTrans" presStyleLbl="sibTrans2D1" presStyleIdx="0" presStyleCnt="0"/>
      <dgm:spPr/>
    </dgm:pt>
    <dgm:pt modelId="{9585A74F-D410-4F6E-B35B-5C847B27D760}" type="pres">
      <dgm:prSet presAssocID="{62EC6D4B-C679-414B-9DE7-A9C6817C7812}" presName="compNode" presStyleCnt="0"/>
      <dgm:spPr/>
    </dgm:pt>
    <dgm:pt modelId="{C94ABECF-2D63-4B02-A7EB-51A4BB1D4A83}" type="pres">
      <dgm:prSet presAssocID="{62EC6D4B-C679-414B-9DE7-A9C6817C7812}" presName="iconBgRect" presStyleLbl="bgShp" presStyleIdx="3" presStyleCnt="5"/>
      <dgm:spPr/>
    </dgm:pt>
    <dgm:pt modelId="{65288F8F-7789-4FCC-A635-2F270F003900}" type="pres">
      <dgm:prSet presAssocID="{62EC6D4B-C679-414B-9DE7-A9C6817C781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8972038-0760-4725-B163-C4C15ABC5163}" type="pres">
      <dgm:prSet presAssocID="{62EC6D4B-C679-414B-9DE7-A9C6817C7812}" presName="spaceRect" presStyleCnt="0"/>
      <dgm:spPr/>
    </dgm:pt>
    <dgm:pt modelId="{8E50A2F8-CB67-42D9-9243-F58DD68A53C4}" type="pres">
      <dgm:prSet presAssocID="{62EC6D4B-C679-414B-9DE7-A9C6817C7812}" presName="textRect" presStyleLbl="revTx" presStyleIdx="3" presStyleCnt="5">
        <dgm:presLayoutVars>
          <dgm:chMax val="1"/>
          <dgm:chPref val="1"/>
        </dgm:presLayoutVars>
      </dgm:prSet>
      <dgm:spPr/>
    </dgm:pt>
    <dgm:pt modelId="{CDDF340F-15BF-4B82-A40D-0E2A14F82EE3}" type="pres">
      <dgm:prSet presAssocID="{04602C62-2819-4886-A351-9803CB6ABC2B}" presName="sibTrans" presStyleLbl="sibTrans2D1" presStyleIdx="0" presStyleCnt="0"/>
      <dgm:spPr/>
    </dgm:pt>
    <dgm:pt modelId="{2AABD484-8F2D-4C3C-9DDD-345375F512C0}" type="pres">
      <dgm:prSet presAssocID="{7C2C088C-833A-4928-944F-A13028B8BCA5}" presName="compNode" presStyleCnt="0"/>
      <dgm:spPr/>
    </dgm:pt>
    <dgm:pt modelId="{BCA7977C-E8D6-49CE-9CFC-1623E36DF066}" type="pres">
      <dgm:prSet presAssocID="{7C2C088C-833A-4928-944F-A13028B8BCA5}" presName="iconBgRect" presStyleLbl="bgShp" presStyleIdx="4" presStyleCnt="5"/>
      <dgm:spPr/>
    </dgm:pt>
    <dgm:pt modelId="{0EBE4454-8E18-48D1-A827-FC87758D164C}" type="pres">
      <dgm:prSet presAssocID="{7C2C088C-833A-4928-944F-A13028B8BCA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28D4576C-ED55-4004-912B-0704BD577F7D}" type="pres">
      <dgm:prSet presAssocID="{7C2C088C-833A-4928-944F-A13028B8BCA5}" presName="spaceRect" presStyleCnt="0"/>
      <dgm:spPr/>
    </dgm:pt>
    <dgm:pt modelId="{13F69D63-9C8F-4B2B-8609-4768BA6E399F}" type="pres">
      <dgm:prSet presAssocID="{7C2C088C-833A-4928-944F-A13028B8BCA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045D202-50FA-4B37-A16F-ED7D8E6B4C4F}" type="presOf" srcId="{D36F128C-F1FD-4B73-8D38-5C0A8BC299F6}" destId="{E1008F12-C510-4883-A214-2D3AEEFA08B0}" srcOrd="0" destOrd="0" presId="urn:microsoft.com/office/officeart/2018/2/layout/IconCircleList"/>
    <dgm:cxn modelId="{98491006-CF35-4235-ACFE-8209843F1A00}" srcId="{E373348F-30D6-401C-BC72-1DAE325CD8C7}" destId="{D36F128C-F1FD-4B73-8D38-5C0A8BC299F6}" srcOrd="0" destOrd="0" parTransId="{94F719E4-B0B7-41DC-BF87-152778858554}" sibTransId="{C5798C4D-EB9E-4D2F-A15C-445A3A7B8AC2}"/>
    <dgm:cxn modelId="{F9FDB12E-844F-49D0-B182-B2ADBA4CBBCA}" srcId="{E373348F-30D6-401C-BC72-1DAE325CD8C7}" destId="{49CE38E0-537F-45FC-B41D-E54F26C012E3}" srcOrd="2" destOrd="0" parTransId="{C46D3477-96EB-485A-A8C0-AEF1F06DAD73}" sibTransId="{D57B5E27-D6DB-442C-A777-FE58E46FA7BA}"/>
    <dgm:cxn modelId="{8E660D39-98A6-4A9C-A4BD-67CD3E7F9B8A}" srcId="{E373348F-30D6-401C-BC72-1DAE325CD8C7}" destId="{62EC6D4B-C679-414B-9DE7-A9C6817C7812}" srcOrd="3" destOrd="0" parTransId="{9B3BE405-F434-460E-9C46-70C0E2E5FD24}" sibTransId="{04602C62-2819-4886-A351-9803CB6ABC2B}"/>
    <dgm:cxn modelId="{A827545C-48BE-406E-82E3-C09F58FABFEB}" type="presOf" srcId="{E373348F-30D6-401C-BC72-1DAE325CD8C7}" destId="{B77B4317-6444-4399-B39E-ACBD28D340C6}" srcOrd="0" destOrd="0" presId="urn:microsoft.com/office/officeart/2018/2/layout/IconCircleList"/>
    <dgm:cxn modelId="{B90D9242-CD89-4555-AC74-652E35929871}" type="presOf" srcId="{49CE38E0-537F-45FC-B41D-E54F26C012E3}" destId="{8B8876F8-2992-4760-BF0E-21ECF35837CF}" srcOrd="0" destOrd="0" presId="urn:microsoft.com/office/officeart/2018/2/layout/IconCircleList"/>
    <dgm:cxn modelId="{154F025A-3A2A-4719-AD86-B4977ADF714B}" type="presOf" srcId="{04602C62-2819-4886-A351-9803CB6ABC2B}" destId="{CDDF340F-15BF-4B82-A40D-0E2A14F82EE3}" srcOrd="0" destOrd="0" presId="urn:microsoft.com/office/officeart/2018/2/layout/IconCircleList"/>
    <dgm:cxn modelId="{CD19228A-29AE-41CB-9433-987426DB13E3}" type="presOf" srcId="{7C2C088C-833A-4928-944F-A13028B8BCA5}" destId="{13F69D63-9C8F-4B2B-8609-4768BA6E399F}" srcOrd="0" destOrd="0" presId="urn:microsoft.com/office/officeart/2018/2/layout/IconCircleList"/>
    <dgm:cxn modelId="{591575AD-7C96-4776-9358-589E67824702}" type="presOf" srcId="{1E005773-D973-426D-97EB-C3FB9BBD62B6}" destId="{05C977D1-8551-4CEE-82B1-670F68E1D6AB}" srcOrd="0" destOrd="0" presId="urn:microsoft.com/office/officeart/2018/2/layout/IconCircleList"/>
    <dgm:cxn modelId="{5096B3B2-BFD7-48B2-B097-EFF1DACA8639}" srcId="{E373348F-30D6-401C-BC72-1DAE325CD8C7}" destId="{1E005773-D973-426D-97EB-C3FB9BBD62B6}" srcOrd="1" destOrd="0" parTransId="{0D03DF76-AC73-4665-9BA2-D3F2A92B9E88}" sibTransId="{68B294BD-87C9-42A7-880F-5AD47E089FCE}"/>
    <dgm:cxn modelId="{6152C1B2-FC64-4537-A83D-44925F0DE593}" type="presOf" srcId="{C5798C4D-EB9E-4D2F-A15C-445A3A7B8AC2}" destId="{45B6714B-0CAF-49DE-BC7F-282454B7EF31}" srcOrd="0" destOrd="0" presId="urn:microsoft.com/office/officeart/2018/2/layout/IconCircleList"/>
    <dgm:cxn modelId="{0A160DD0-C86D-4BCB-B4B7-588D7EAA4F28}" type="presOf" srcId="{68B294BD-87C9-42A7-880F-5AD47E089FCE}" destId="{0EF57FB4-F81A-44B7-AC82-8842E2F5D2E2}" srcOrd="0" destOrd="0" presId="urn:microsoft.com/office/officeart/2018/2/layout/IconCircleList"/>
    <dgm:cxn modelId="{7261D0D2-4EE0-4ADD-A60A-5824ADC1F857}" type="presOf" srcId="{D57B5E27-D6DB-442C-A777-FE58E46FA7BA}" destId="{4D711838-505A-4DC4-935B-1F897D33BC7A}" srcOrd="0" destOrd="0" presId="urn:microsoft.com/office/officeart/2018/2/layout/IconCircleList"/>
    <dgm:cxn modelId="{034615DA-9B75-4E08-8EB6-4C62904A61A7}" type="presOf" srcId="{62EC6D4B-C679-414B-9DE7-A9C6817C7812}" destId="{8E50A2F8-CB67-42D9-9243-F58DD68A53C4}" srcOrd="0" destOrd="0" presId="urn:microsoft.com/office/officeart/2018/2/layout/IconCircleList"/>
    <dgm:cxn modelId="{A4575BE1-1CDE-457E-AE29-39F798923290}" srcId="{E373348F-30D6-401C-BC72-1DAE325CD8C7}" destId="{7C2C088C-833A-4928-944F-A13028B8BCA5}" srcOrd="4" destOrd="0" parTransId="{316BD18B-0AD1-450B-94C8-B3B652B53128}" sibTransId="{780A5009-6EA8-4E5B-B691-678A5A683AAC}"/>
    <dgm:cxn modelId="{B23B3141-9068-4D21-AD49-17F70E1B70D3}" type="presParOf" srcId="{B77B4317-6444-4399-B39E-ACBD28D340C6}" destId="{3C101986-912B-4C73-AC9E-E615B12956A0}" srcOrd="0" destOrd="0" presId="urn:microsoft.com/office/officeart/2018/2/layout/IconCircleList"/>
    <dgm:cxn modelId="{AFF5DF5B-CB40-4EEB-9AD2-4290D984DBA0}" type="presParOf" srcId="{3C101986-912B-4C73-AC9E-E615B12956A0}" destId="{4823A8B0-FC1F-48A3-B586-26792F42A065}" srcOrd="0" destOrd="0" presId="urn:microsoft.com/office/officeart/2018/2/layout/IconCircleList"/>
    <dgm:cxn modelId="{FB1B6A60-9C53-49CA-928A-C1E0A652BA7D}" type="presParOf" srcId="{4823A8B0-FC1F-48A3-B586-26792F42A065}" destId="{36F4E194-4034-42AE-A53B-AF08B8AF9572}" srcOrd="0" destOrd="0" presId="urn:microsoft.com/office/officeart/2018/2/layout/IconCircleList"/>
    <dgm:cxn modelId="{7BA04B97-5583-47A8-8BB0-4220D50500D4}" type="presParOf" srcId="{4823A8B0-FC1F-48A3-B586-26792F42A065}" destId="{5915C7EA-9F7E-47C5-9BB8-DB0C5F5A9DBA}" srcOrd="1" destOrd="0" presId="urn:microsoft.com/office/officeart/2018/2/layout/IconCircleList"/>
    <dgm:cxn modelId="{1C3D80CB-5635-48B6-84FD-0019D0CCBF6A}" type="presParOf" srcId="{4823A8B0-FC1F-48A3-B586-26792F42A065}" destId="{DB6AE6D1-4E1B-46F7-8F45-1FFDB780523A}" srcOrd="2" destOrd="0" presId="urn:microsoft.com/office/officeart/2018/2/layout/IconCircleList"/>
    <dgm:cxn modelId="{9948D959-A85C-4CCB-A1AF-4450CB7828A7}" type="presParOf" srcId="{4823A8B0-FC1F-48A3-B586-26792F42A065}" destId="{E1008F12-C510-4883-A214-2D3AEEFA08B0}" srcOrd="3" destOrd="0" presId="urn:microsoft.com/office/officeart/2018/2/layout/IconCircleList"/>
    <dgm:cxn modelId="{E6480DD5-8921-4399-8FDC-EF03BD9CEA2C}" type="presParOf" srcId="{3C101986-912B-4C73-AC9E-E615B12956A0}" destId="{45B6714B-0CAF-49DE-BC7F-282454B7EF31}" srcOrd="1" destOrd="0" presId="urn:microsoft.com/office/officeart/2018/2/layout/IconCircleList"/>
    <dgm:cxn modelId="{480539F2-1753-4084-955B-CF036C58E69B}" type="presParOf" srcId="{3C101986-912B-4C73-AC9E-E615B12956A0}" destId="{95F52A38-163F-4F65-8B5A-8F679D0EE29C}" srcOrd="2" destOrd="0" presId="urn:microsoft.com/office/officeart/2018/2/layout/IconCircleList"/>
    <dgm:cxn modelId="{2A618474-6D06-487D-9BBC-918BAEDFE2DD}" type="presParOf" srcId="{95F52A38-163F-4F65-8B5A-8F679D0EE29C}" destId="{43A54ACE-44ED-453E-9971-6C57FCD0608D}" srcOrd="0" destOrd="0" presId="urn:microsoft.com/office/officeart/2018/2/layout/IconCircleList"/>
    <dgm:cxn modelId="{BB3A6203-9B3F-4EED-A658-EFE6B8BA4EB0}" type="presParOf" srcId="{95F52A38-163F-4F65-8B5A-8F679D0EE29C}" destId="{A629B953-75D3-4CAA-974D-C824D3EF3DB9}" srcOrd="1" destOrd="0" presId="urn:microsoft.com/office/officeart/2018/2/layout/IconCircleList"/>
    <dgm:cxn modelId="{AA584984-DA66-4CE1-94DF-372B9EA4833C}" type="presParOf" srcId="{95F52A38-163F-4F65-8B5A-8F679D0EE29C}" destId="{3BF9540D-1AAD-462B-9C19-25BD98141C22}" srcOrd="2" destOrd="0" presId="urn:microsoft.com/office/officeart/2018/2/layout/IconCircleList"/>
    <dgm:cxn modelId="{89A3BA95-8C93-4F15-9965-F141357AD671}" type="presParOf" srcId="{95F52A38-163F-4F65-8B5A-8F679D0EE29C}" destId="{05C977D1-8551-4CEE-82B1-670F68E1D6AB}" srcOrd="3" destOrd="0" presId="urn:microsoft.com/office/officeart/2018/2/layout/IconCircleList"/>
    <dgm:cxn modelId="{3685584B-542A-41BD-8260-4BFFB75B18FA}" type="presParOf" srcId="{3C101986-912B-4C73-AC9E-E615B12956A0}" destId="{0EF57FB4-F81A-44B7-AC82-8842E2F5D2E2}" srcOrd="3" destOrd="0" presId="urn:microsoft.com/office/officeart/2018/2/layout/IconCircleList"/>
    <dgm:cxn modelId="{B5D5BB44-9BC6-4E0C-9D3D-3128C219F31A}" type="presParOf" srcId="{3C101986-912B-4C73-AC9E-E615B12956A0}" destId="{52EC8370-8F81-4594-A03B-70C7B2A6E716}" srcOrd="4" destOrd="0" presId="urn:microsoft.com/office/officeart/2018/2/layout/IconCircleList"/>
    <dgm:cxn modelId="{5FCAAEB3-CFC0-418B-91F3-9C1A930ABE64}" type="presParOf" srcId="{52EC8370-8F81-4594-A03B-70C7B2A6E716}" destId="{2092CFC3-F7A8-4E97-99C0-1397AD29437F}" srcOrd="0" destOrd="0" presId="urn:microsoft.com/office/officeart/2018/2/layout/IconCircleList"/>
    <dgm:cxn modelId="{A8445503-ACC7-4056-B07F-76C12E3A4DEE}" type="presParOf" srcId="{52EC8370-8F81-4594-A03B-70C7B2A6E716}" destId="{2D4251E9-E800-4F07-B59D-20C9693A8012}" srcOrd="1" destOrd="0" presId="urn:microsoft.com/office/officeart/2018/2/layout/IconCircleList"/>
    <dgm:cxn modelId="{9CA02B5C-4A51-460D-8B0B-5EC00D04FC49}" type="presParOf" srcId="{52EC8370-8F81-4594-A03B-70C7B2A6E716}" destId="{B004C6AE-7955-4186-837F-DF96B618D83D}" srcOrd="2" destOrd="0" presId="urn:microsoft.com/office/officeart/2018/2/layout/IconCircleList"/>
    <dgm:cxn modelId="{BDD28155-3AC9-459D-A8F8-5523EF8E8024}" type="presParOf" srcId="{52EC8370-8F81-4594-A03B-70C7B2A6E716}" destId="{8B8876F8-2992-4760-BF0E-21ECF35837CF}" srcOrd="3" destOrd="0" presId="urn:microsoft.com/office/officeart/2018/2/layout/IconCircleList"/>
    <dgm:cxn modelId="{EB9AF901-E079-4690-900B-D4746326CD35}" type="presParOf" srcId="{3C101986-912B-4C73-AC9E-E615B12956A0}" destId="{4D711838-505A-4DC4-935B-1F897D33BC7A}" srcOrd="5" destOrd="0" presId="urn:microsoft.com/office/officeart/2018/2/layout/IconCircleList"/>
    <dgm:cxn modelId="{C5521FE8-4CB4-407D-AAD0-AABF54FFC93F}" type="presParOf" srcId="{3C101986-912B-4C73-AC9E-E615B12956A0}" destId="{9585A74F-D410-4F6E-B35B-5C847B27D760}" srcOrd="6" destOrd="0" presId="urn:microsoft.com/office/officeart/2018/2/layout/IconCircleList"/>
    <dgm:cxn modelId="{EFB3ABCA-E6DA-41DF-A862-26B8EC280C8C}" type="presParOf" srcId="{9585A74F-D410-4F6E-B35B-5C847B27D760}" destId="{C94ABECF-2D63-4B02-A7EB-51A4BB1D4A83}" srcOrd="0" destOrd="0" presId="urn:microsoft.com/office/officeart/2018/2/layout/IconCircleList"/>
    <dgm:cxn modelId="{70AAD72F-1348-4821-B540-6A7C3CC5C98B}" type="presParOf" srcId="{9585A74F-D410-4F6E-B35B-5C847B27D760}" destId="{65288F8F-7789-4FCC-A635-2F270F003900}" srcOrd="1" destOrd="0" presId="urn:microsoft.com/office/officeart/2018/2/layout/IconCircleList"/>
    <dgm:cxn modelId="{CADB23FC-9D43-40A9-B75D-67FDD17FF407}" type="presParOf" srcId="{9585A74F-D410-4F6E-B35B-5C847B27D760}" destId="{48972038-0760-4725-B163-C4C15ABC5163}" srcOrd="2" destOrd="0" presId="urn:microsoft.com/office/officeart/2018/2/layout/IconCircleList"/>
    <dgm:cxn modelId="{D5AFFB10-E735-4708-9874-E4FC89CF3875}" type="presParOf" srcId="{9585A74F-D410-4F6E-B35B-5C847B27D760}" destId="{8E50A2F8-CB67-42D9-9243-F58DD68A53C4}" srcOrd="3" destOrd="0" presId="urn:microsoft.com/office/officeart/2018/2/layout/IconCircleList"/>
    <dgm:cxn modelId="{812751BF-3029-40F7-8C68-02748C1E8CD5}" type="presParOf" srcId="{3C101986-912B-4C73-AC9E-E615B12956A0}" destId="{CDDF340F-15BF-4B82-A40D-0E2A14F82EE3}" srcOrd="7" destOrd="0" presId="urn:microsoft.com/office/officeart/2018/2/layout/IconCircleList"/>
    <dgm:cxn modelId="{7350CFD9-D1BE-46BB-BB42-9C60EAC0FA37}" type="presParOf" srcId="{3C101986-912B-4C73-AC9E-E615B12956A0}" destId="{2AABD484-8F2D-4C3C-9DDD-345375F512C0}" srcOrd="8" destOrd="0" presId="urn:microsoft.com/office/officeart/2018/2/layout/IconCircleList"/>
    <dgm:cxn modelId="{D518EFF5-F15B-43A0-AD6B-6D9D675332C0}" type="presParOf" srcId="{2AABD484-8F2D-4C3C-9DDD-345375F512C0}" destId="{BCA7977C-E8D6-49CE-9CFC-1623E36DF066}" srcOrd="0" destOrd="0" presId="urn:microsoft.com/office/officeart/2018/2/layout/IconCircleList"/>
    <dgm:cxn modelId="{0C2D5436-CDBF-4836-B1FA-809C4EA9E2A5}" type="presParOf" srcId="{2AABD484-8F2D-4C3C-9DDD-345375F512C0}" destId="{0EBE4454-8E18-48D1-A827-FC87758D164C}" srcOrd="1" destOrd="0" presId="urn:microsoft.com/office/officeart/2018/2/layout/IconCircleList"/>
    <dgm:cxn modelId="{F8B8933A-0413-4522-8AEF-FE148F3B843E}" type="presParOf" srcId="{2AABD484-8F2D-4C3C-9DDD-345375F512C0}" destId="{28D4576C-ED55-4004-912B-0704BD577F7D}" srcOrd="2" destOrd="0" presId="urn:microsoft.com/office/officeart/2018/2/layout/IconCircleList"/>
    <dgm:cxn modelId="{129FA3BF-3700-4F69-8DA3-362A8DDA1A7B}" type="presParOf" srcId="{2AABD484-8F2D-4C3C-9DDD-345375F512C0}" destId="{13F69D63-9C8F-4B2B-8609-4768BA6E399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B0F157-A1AE-4563-A83E-7C0ABBE2798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5237DD-0315-4D44-9874-EBFD80E02ECF}">
      <dgm:prSet/>
      <dgm:spPr/>
      <dgm:t>
        <a:bodyPr/>
        <a:lstStyle/>
        <a:p>
          <a:r>
            <a:rPr lang="en-GB"/>
            <a:t>Converts operational data into useful reports for managers.</a:t>
          </a:r>
          <a:endParaRPr lang="en-US"/>
        </a:p>
      </dgm:t>
    </dgm:pt>
    <dgm:pt modelId="{38EB8E65-3294-4A40-BC01-9AACAC67B6A9}" type="parTrans" cxnId="{7FE478B8-182D-4CEA-9362-9BBE2DA6BA44}">
      <dgm:prSet/>
      <dgm:spPr/>
      <dgm:t>
        <a:bodyPr/>
        <a:lstStyle/>
        <a:p>
          <a:endParaRPr lang="en-US"/>
        </a:p>
      </dgm:t>
    </dgm:pt>
    <dgm:pt modelId="{74D492EB-D3A3-4F27-A083-14C3B847610E}" type="sibTrans" cxnId="{7FE478B8-182D-4CEA-9362-9BBE2DA6BA44}">
      <dgm:prSet/>
      <dgm:spPr/>
      <dgm:t>
        <a:bodyPr/>
        <a:lstStyle/>
        <a:p>
          <a:endParaRPr lang="en-US"/>
        </a:p>
      </dgm:t>
    </dgm:pt>
    <dgm:pt modelId="{0A1C4D0A-EF89-4BED-9A21-75CCB0A24D83}">
      <dgm:prSet/>
      <dgm:spPr/>
      <dgm:t>
        <a:bodyPr/>
        <a:lstStyle/>
        <a:p>
          <a:r>
            <a:rPr lang="en-GB"/>
            <a:t>Benefits:-</a:t>
          </a:r>
          <a:endParaRPr lang="en-US"/>
        </a:p>
      </dgm:t>
    </dgm:pt>
    <dgm:pt modelId="{DE834F5B-B9A9-4FEE-A1C3-B52039B8F83C}" type="parTrans" cxnId="{F3BB1DC8-C0FB-4660-85C6-B8CE703C462A}">
      <dgm:prSet/>
      <dgm:spPr/>
      <dgm:t>
        <a:bodyPr/>
        <a:lstStyle/>
        <a:p>
          <a:endParaRPr lang="en-US"/>
        </a:p>
      </dgm:t>
    </dgm:pt>
    <dgm:pt modelId="{C8C6D6B2-42F0-4356-B075-72201690DCBC}" type="sibTrans" cxnId="{F3BB1DC8-C0FB-4660-85C6-B8CE703C462A}">
      <dgm:prSet/>
      <dgm:spPr/>
      <dgm:t>
        <a:bodyPr/>
        <a:lstStyle/>
        <a:p>
          <a:endParaRPr lang="en-US"/>
        </a:p>
      </dgm:t>
    </dgm:pt>
    <dgm:pt modelId="{BEA53C65-90D8-4F61-81D5-CAA5C9977390}">
      <dgm:prSet/>
      <dgm:spPr/>
      <dgm:t>
        <a:bodyPr/>
        <a:lstStyle/>
        <a:p>
          <a:r>
            <a:rPr lang="en-GB"/>
            <a:t>Better planning</a:t>
          </a:r>
          <a:endParaRPr lang="en-US"/>
        </a:p>
      </dgm:t>
    </dgm:pt>
    <dgm:pt modelId="{8732FCF6-DC07-4061-B0DA-D56DE6A52EC6}" type="parTrans" cxnId="{7D8ED644-EC9A-4B94-BD69-D1C159486508}">
      <dgm:prSet/>
      <dgm:spPr/>
      <dgm:t>
        <a:bodyPr/>
        <a:lstStyle/>
        <a:p>
          <a:endParaRPr lang="en-US"/>
        </a:p>
      </dgm:t>
    </dgm:pt>
    <dgm:pt modelId="{2A487961-0949-4034-A6F6-3BC091C93089}" type="sibTrans" cxnId="{7D8ED644-EC9A-4B94-BD69-D1C159486508}">
      <dgm:prSet/>
      <dgm:spPr/>
      <dgm:t>
        <a:bodyPr/>
        <a:lstStyle/>
        <a:p>
          <a:endParaRPr lang="en-US"/>
        </a:p>
      </dgm:t>
    </dgm:pt>
    <dgm:pt modelId="{1DFE5A48-BE0D-464C-85A6-53397086C601}">
      <dgm:prSet/>
      <dgm:spPr/>
      <dgm:t>
        <a:bodyPr/>
        <a:lstStyle/>
        <a:p>
          <a:r>
            <a:rPr lang="en-GB"/>
            <a:t>Performance tracking</a:t>
          </a:r>
          <a:endParaRPr lang="en-US"/>
        </a:p>
      </dgm:t>
    </dgm:pt>
    <dgm:pt modelId="{583E76E0-E450-4BF7-8FC5-C1CC0A056F44}" type="parTrans" cxnId="{E7784798-A7AE-4052-8F38-4959D0E942CC}">
      <dgm:prSet/>
      <dgm:spPr/>
      <dgm:t>
        <a:bodyPr/>
        <a:lstStyle/>
        <a:p>
          <a:endParaRPr lang="en-US"/>
        </a:p>
      </dgm:t>
    </dgm:pt>
    <dgm:pt modelId="{A6D3D834-EFEE-4403-BF3F-E70B924E9262}" type="sibTrans" cxnId="{E7784798-A7AE-4052-8F38-4959D0E942CC}">
      <dgm:prSet/>
      <dgm:spPr/>
      <dgm:t>
        <a:bodyPr/>
        <a:lstStyle/>
        <a:p>
          <a:endParaRPr lang="en-US"/>
        </a:p>
      </dgm:t>
    </dgm:pt>
    <dgm:pt modelId="{B1B53DBA-1C0B-4399-8BB8-7CF373006548}">
      <dgm:prSet/>
      <dgm:spPr/>
      <dgm:t>
        <a:bodyPr/>
        <a:lstStyle/>
        <a:p>
          <a:r>
            <a:rPr lang="en-GB"/>
            <a:t>Improved decision-making</a:t>
          </a:r>
          <a:endParaRPr lang="en-US"/>
        </a:p>
      </dgm:t>
    </dgm:pt>
    <dgm:pt modelId="{E818C8AD-774D-4B5A-97CD-91E81FFF7827}" type="parTrans" cxnId="{4FD5A044-B172-4926-BB8C-35839BC98D96}">
      <dgm:prSet/>
      <dgm:spPr/>
      <dgm:t>
        <a:bodyPr/>
        <a:lstStyle/>
        <a:p>
          <a:endParaRPr lang="en-US"/>
        </a:p>
      </dgm:t>
    </dgm:pt>
    <dgm:pt modelId="{5A7F2F51-898B-4629-BB89-D53116106DEC}" type="sibTrans" cxnId="{4FD5A044-B172-4926-BB8C-35839BC98D96}">
      <dgm:prSet/>
      <dgm:spPr/>
      <dgm:t>
        <a:bodyPr/>
        <a:lstStyle/>
        <a:p>
          <a:endParaRPr lang="en-US"/>
        </a:p>
      </dgm:t>
    </dgm:pt>
    <dgm:pt modelId="{E9D97884-1FC0-4FA3-AB16-EAFD04CB459D}">
      <dgm:prSet/>
      <dgm:spPr/>
      <dgm:t>
        <a:bodyPr/>
        <a:lstStyle/>
        <a:p>
          <a:r>
            <a:rPr lang="en-GB"/>
            <a:t>Limitations:-</a:t>
          </a:r>
          <a:endParaRPr lang="en-US"/>
        </a:p>
      </dgm:t>
    </dgm:pt>
    <dgm:pt modelId="{370726D5-612F-484D-B546-6A6DD19098BE}" type="parTrans" cxnId="{61BDDB21-5C54-497F-92D2-CDF15FB3F2B2}">
      <dgm:prSet/>
      <dgm:spPr/>
      <dgm:t>
        <a:bodyPr/>
        <a:lstStyle/>
        <a:p>
          <a:endParaRPr lang="en-US"/>
        </a:p>
      </dgm:t>
    </dgm:pt>
    <dgm:pt modelId="{A9023429-932A-4CF2-8FE2-61E4BD09B563}" type="sibTrans" cxnId="{61BDDB21-5C54-497F-92D2-CDF15FB3F2B2}">
      <dgm:prSet/>
      <dgm:spPr/>
      <dgm:t>
        <a:bodyPr/>
        <a:lstStyle/>
        <a:p>
          <a:endParaRPr lang="en-US"/>
        </a:p>
      </dgm:t>
    </dgm:pt>
    <dgm:pt modelId="{0733394E-6A2F-4AE0-AAD6-E20F60F85409}">
      <dgm:prSet/>
      <dgm:spPr/>
      <dgm:t>
        <a:bodyPr/>
        <a:lstStyle/>
        <a:p>
          <a:r>
            <a:rPr lang="en-GB"/>
            <a:t>Depends on exact data</a:t>
          </a:r>
          <a:endParaRPr lang="en-US"/>
        </a:p>
      </dgm:t>
    </dgm:pt>
    <dgm:pt modelId="{21E86409-49DC-432C-9FC9-04F1CDC2AA6F}" type="parTrans" cxnId="{94279C50-98DA-4E1E-88C3-9629B4E18E75}">
      <dgm:prSet/>
      <dgm:spPr/>
      <dgm:t>
        <a:bodyPr/>
        <a:lstStyle/>
        <a:p>
          <a:endParaRPr lang="en-US"/>
        </a:p>
      </dgm:t>
    </dgm:pt>
    <dgm:pt modelId="{4BC37BDD-A45E-4423-A04F-C631215D887E}" type="sibTrans" cxnId="{94279C50-98DA-4E1E-88C3-9629B4E18E75}">
      <dgm:prSet/>
      <dgm:spPr/>
      <dgm:t>
        <a:bodyPr/>
        <a:lstStyle/>
        <a:p>
          <a:endParaRPr lang="en-US"/>
        </a:p>
      </dgm:t>
    </dgm:pt>
    <dgm:pt modelId="{7DD7F599-4809-4A19-9385-145AA39C478A}">
      <dgm:prSet/>
      <dgm:spPr/>
      <dgm:t>
        <a:bodyPr/>
        <a:lstStyle/>
        <a:p>
          <a:r>
            <a:rPr lang="en-GB"/>
            <a:t>Less flexible for unexpected situations</a:t>
          </a:r>
          <a:endParaRPr lang="en-US"/>
        </a:p>
      </dgm:t>
    </dgm:pt>
    <dgm:pt modelId="{9E59F746-1CDB-46A1-B011-154A541689BA}" type="parTrans" cxnId="{F5ADD3FE-ED86-4784-AA99-60576FE2AB74}">
      <dgm:prSet/>
      <dgm:spPr/>
      <dgm:t>
        <a:bodyPr/>
        <a:lstStyle/>
        <a:p>
          <a:endParaRPr lang="en-US"/>
        </a:p>
      </dgm:t>
    </dgm:pt>
    <dgm:pt modelId="{75BEEDEB-2BD8-4018-A41C-0E85A75D96C8}" type="sibTrans" cxnId="{F5ADD3FE-ED86-4784-AA99-60576FE2AB74}">
      <dgm:prSet/>
      <dgm:spPr/>
      <dgm:t>
        <a:bodyPr/>
        <a:lstStyle/>
        <a:p>
          <a:endParaRPr lang="en-US"/>
        </a:p>
      </dgm:t>
    </dgm:pt>
    <dgm:pt modelId="{FABE7801-31A6-41DF-8BC8-74882A998F4E}" type="pres">
      <dgm:prSet presAssocID="{5CB0F157-A1AE-4563-A83E-7C0ABBE2798A}" presName="diagram" presStyleCnt="0">
        <dgm:presLayoutVars>
          <dgm:dir/>
          <dgm:resizeHandles val="exact"/>
        </dgm:presLayoutVars>
      </dgm:prSet>
      <dgm:spPr/>
    </dgm:pt>
    <dgm:pt modelId="{BA879CF4-0259-4AA7-BD89-BDE3DC435DBB}" type="pres">
      <dgm:prSet presAssocID="{1E5237DD-0315-4D44-9874-EBFD80E02ECF}" presName="node" presStyleLbl="node1" presStyleIdx="0" presStyleCnt="3">
        <dgm:presLayoutVars>
          <dgm:bulletEnabled val="1"/>
        </dgm:presLayoutVars>
      </dgm:prSet>
      <dgm:spPr/>
    </dgm:pt>
    <dgm:pt modelId="{75B1DDB0-9112-463B-A91A-596033F86575}" type="pres">
      <dgm:prSet presAssocID="{74D492EB-D3A3-4F27-A083-14C3B847610E}" presName="sibTrans" presStyleCnt="0"/>
      <dgm:spPr/>
    </dgm:pt>
    <dgm:pt modelId="{C839FE8C-F748-4247-AC18-6A61A5D3C197}" type="pres">
      <dgm:prSet presAssocID="{0A1C4D0A-EF89-4BED-9A21-75CCB0A24D83}" presName="node" presStyleLbl="node1" presStyleIdx="1" presStyleCnt="3">
        <dgm:presLayoutVars>
          <dgm:bulletEnabled val="1"/>
        </dgm:presLayoutVars>
      </dgm:prSet>
      <dgm:spPr/>
    </dgm:pt>
    <dgm:pt modelId="{4CB8B253-0F70-4A75-B1BB-15989B714649}" type="pres">
      <dgm:prSet presAssocID="{C8C6D6B2-42F0-4356-B075-72201690DCBC}" presName="sibTrans" presStyleCnt="0"/>
      <dgm:spPr/>
    </dgm:pt>
    <dgm:pt modelId="{B384A718-869B-422E-84AC-57AC928DAC77}" type="pres">
      <dgm:prSet presAssocID="{E9D97884-1FC0-4FA3-AB16-EAFD04CB459D}" presName="node" presStyleLbl="node1" presStyleIdx="2" presStyleCnt="3">
        <dgm:presLayoutVars>
          <dgm:bulletEnabled val="1"/>
        </dgm:presLayoutVars>
      </dgm:prSet>
      <dgm:spPr/>
    </dgm:pt>
  </dgm:ptLst>
  <dgm:cxnLst>
    <dgm:cxn modelId="{61BDDB21-5C54-497F-92D2-CDF15FB3F2B2}" srcId="{5CB0F157-A1AE-4563-A83E-7C0ABBE2798A}" destId="{E9D97884-1FC0-4FA3-AB16-EAFD04CB459D}" srcOrd="2" destOrd="0" parTransId="{370726D5-612F-484D-B546-6A6DD19098BE}" sibTransId="{A9023429-932A-4CF2-8FE2-61E4BD09B563}"/>
    <dgm:cxn modelId="{5FF95F30-B301-4AD8-A2B0-B69844009778}" type="presOf" srcId="{5CB0F157-A1AE-4563-A83E-7C0ABBE2798A}" destId="{FABE7801-31A6-41DF-8BC8-74882A998F4E}" srcOrd="0" destOrd="0" presId="urn:microsoft.com/office/officeart/2005/8/layout/default"/>
    <dgm:cxn modelId="{6C1E2E32-6E8C-460D-BA4C-DE51D4D2B6E4}" type="presOf" srcId="{0A1C4D0A-EF89-4BED-9A21-75CCB0A24D83}" destId="{C839FE8C-F748-4247-AC18-6A61A5D3C197}" srcOrd="0" destOrd="0" presId="urn:microsoft.com/office/officeart/2005/8/layout/default"/>
    <dgm:cxn modelId="{4A9E2B63-EDFE-4C3F-BAD5-31D7542321B4}" type="presOf" srcId="{1DFE5A48-BE0D-464C-85A6-53397086C601}" destId="{C839FE8C-F748-4247-AC18-6A61A5D3C197}" srcOrd="0" destOrd="2" presId="urn:microsoft.com/office/officeart/2005/8/layout/default"/>
    <dgm:cxn modelId="{4FD5A044-B172-4926-BB8C-35839BC98D96}" srcId="{0A1C4D0A-EF89-4BED-9A21-75CCB0A24D83}" destId="{B1B53DBA-1C0B-4399-8BB8-7CF373006548}" srcOrd="2" destOrd="0" parTransId="{E818C8AD-774D-4B5A-97CD-91E81FFF7827}" sibTransId="{5A7F2F51-898B-4629-BB89-D53116106DEC}"/>
    <dgm:cxn modelId="{7D8ED644-EC9A-4B94-BD69-D1C159486508}" srcId="{0A1C4D0A-EF89-4BED-9A21-75CCB0A24D83}" destId="{BEA53C65-90D8-4F61-81D5-CAA5C9977390}" srcOrd="0" destOrd="0" parTransId="{8732FCF6-DC07-4061-B0DA-D56DE6A52EC6}" sibTransId="{2A487961-0949-4034-A6F6-3BC091C93089}"/>
    <dgm:cxn modelId="{94279C50-98DA-4E1E-88C3-9629B4E18E75}" srcId="{E9D97884-1FC0-4FA3-AB16-EAFD04CB459D}" destId="{0733394E-6A2F-4AE0-AAD6-E20F60F85409}" srcOrd="0" destOrd="0" parTransId="{21E86409-49DC-432C-9FC9-04F1CDC2AA6F}" sibTransId="{4BC37BDD-A45E-4423-A04F-C631215D887E}"/>
    <dgm:cxn modelId="{04243872-1A86-4E1C-AB5F-2EF38752DEF9}" type="presOf" srcId="{BEA53C65-90D8-4F61-81D5-CAA5C9977390}" destId="{C839FE8C-F748-4247-AC18-6A61A5D3C197}" srcOrd="0" destOrd="1" presId="urn:microsoft.com/office/officeart/2005/8/layout/default"/>
    <dgm:cxn modelId="{302E8B93-044A-46DF-B18F-F81BF6B7AC5C}" type="presOf" srcId="{0733394E-6A2F-4AE0-AAD6-E20F60F85409}" destId="{B384A718-869B-422E-84AC-57AC928DAC77}" srcOrd="0" destOrd="1" presId="urn:microsoft.com/office/officeart/2005/8/layout/default"/>
    <dgm:cxn modelId="{E7784798-A7AE-4052-8F38-4959D0E942CC}" srcId="{0A1C4D0A-EF89-4BED-9A21-75CCB0A24D83}" destId="{1DFE5A48-BE0D-464C-85A6-53397086C601}" srcOrd="1" destOrd="0" parTransId="{583E76E0-E450-4BF7-8FC5-C1CC0A056F44}" sibTransId="{A6D3D834-EFEE-4403-BF3F-E70B924E9262}"/>
    <dgm:cxn modelId="{5C5B4599-6A61-4810-BD3B-E08ADF6A91E1}" type="presOf" srcId="{7DD7F599-4809-4A19-9385-145AA39C478A}" destId="{B384A718-869B-422E-84AC-57AC928DAC77}" srcOrd="0" destOrd="2" presId="urn:microsoft.com/office/officeart/2005/8/layout/default"/>
    <dgm:cxn modelId="{7FE478B8-182D-4CEA-9362-9BBE2DA6BA44}" srcId="{5CB0F157-A1AE-4563-A83E-7C0ABBE2798A}" destId="{1E5237DD-0315-4D44-9874-EBFD80E02ECF}" srcOrd="0" destOrd="0" parTransId="{38EB8E65-3294-4A40-BC01-9AACAC67B6A9}" sibTransId="{74D492EB-D3A3-4F27-A083-14C3B847610E}"/>
    <dgm:cxn modelId="{F3BB1DC8-C0FB-4660-85C6-B8CE703C462A}" srcId="{5CB0F157-A1AE-4563-A83E-7C0ABBE2798A}" destId="{0A1C4D0A-EF89-4BED-9A21-75CCB0A24D83}" srcOrd="1" destOrd="0" parTransId="{DE834F5B-B9A9-4FEE-A1C3-B52039B8F83C}" sibTransId="{C8C6D6B2-42F0-4356-B075-72201690DCBC}"/>
    <dgm:cxn modelId="{CB2DC4D3-628D-44AD-A34F-F0E932941763}" type="presOf" srcId="{B1B53DBA-1C0B-4399-8BB8-7CF373006548}" destId="{C839FE8C-F748-4247-AC18-6A61A5D3C197}" srcOrd="0" destOrd="3" presId="urn:microsoft.com/office/officeart/2005/8/layout/default"/>
    <dgm:cxn modelId="{593F35F3-60F2-48B8-B9F6-1F1D1D9B3224}" type="presOf" srcId="{1E5237DD-0315-4D44-9874-EBFD80E02ECF}" destId="{BA879CF4-0259-4AA7-BD89-BDE3DC435DBB}" srcOrd="0" destOrd="0" presId="urn:microsoft.com/office/officeart/2005/8/layout/default"/>
    <dgm:cxn modelId="{59ABCFFC-ED9E-4EEB-AEB5-C8E75B0E16D7}" type="presOf" srcId="{E9D97884-1FC0-4FA3-AB16-EAFD04CB459D}" destId="{B384A718-869B-422E-84AC-57AC928DAC77}" srcOrd="0" destOrd="0" presId="urn:microsoft.com/office/officeart/2005/8/layout/default"/>
    <dgm:cxn modelId="{F5ADD3FE-ED86-4784-AA99-60576FE2AB74}" srcId="{E9D97884-1FC0-4FA3-AB16-EAFD04CB459D}" destId="{7DD7F599-4809-4A19-9385-145AA39C478A}" srcOrd="1" destOrd="0" parTransId="{9E59F746-1CDB-46A1-B011-154A541689BA}" sibTransId="{75BEEDEB-2BD8-4018-A41C-0E85A75D96C8}"/>
    <dgm:cxn modelId="{2636EF06-973A-49F3-917E-E07F9841B811}" type="presParOf" srcId="{FABE7801-31A6-41DF-8BC8-74882A998F4E}" destId="{BA879CF4-0259-4AA7-BD89-BDE3DC435DBB}" srcOrd="0" destOrd="0" presId="urn:microsoft.com/office/officeart/2005/8/layout/default"/>
    <dgm:cxn modelId="{AEE03A79-45F5-4569-AEBB-74102A552DC4}" type="presParOf" srcId="{FABE7801-31A6-41DF-8BC8-74882A998F4E}" destId="{75B1DDB0-9112-463B-A91A-596033F86575}" srcOrd="1" destOrd="0" presId="urn:microsoft.com/office/officeart/2005/8/layout/default"/>
    <dgm:cxn modelId="{1786D75E-37AC-4414-A3C6-6B19EEEF82D0}" type="presParOf" srcId="{FABE7801-31A6-41DF-8BC8-74882A998F4E}" destId="{C839FE8C-F748-4247-AC18-6A61A5D3C197}" srcOrd="2" destOrd="0" presId="urn:microsoft.com/office/officeart/2005/8/layout/default"/>
    <dgm:cxn modelId="{E7E99066-7920-475B-8683-35DC5B5ED0B0}" type="presParOf" srcId="{FABE7801-31A6-41DF-8BC8-74882A998F4E}" destId="{4CB8B253-0F70-4A75-B1BB-15989B714649}" srcOrd="3" destOrd="0" presId="urn:microsoft.com/office/officeart/2005/8/layout/default"/>
    <dgm:cxn modelId="{3614CFBA-9EEF-45F1-BA61-C9A91C10155A}" type="presParOf" srcId="{FABE7801-31A6-41DF-8BC8-74882A998F4E}" destId="{B384A718-869B-422E-84AC-57AC928DAC7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C0311B-FBA2-4071-825E-60482E7C667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C8B2457-469D-46F1-B36D-CEC1ECE60241}">
      <dgm:prSet/>
      <dgm:spPr/>
      <dgm:t>
        <a:bodyPr/>
        <a:lstStyle/>
        <a:p>
          <a:r>
            <a:rPr lang="en-GB"/>
            <a:t>Managing customer interactions and sales relationships.</a:t>
          </a:r>
          <a:endParaRPr lang="en-US"/>
        </a:p>
      </dgm:t>
    </dgm:pt>
    <dgm:pt modelId="{AE389F64-E7B6-4F52-A49B-05414DF2FD3D}" type="parTrans" cxnId="{D3FA3937-BA52-4779-BE3B-1EC852A7E843}">
      <dgm:prSet/>
      <dgm:spPr/>
      <dgm:t>
        <a:bodyPr/>
        <a:lstStyle/>
        <a:p>
          <a:endParaRPr lang="en-US"/>
        </a:p>
      </dgm:t>
    </dgm:pt>
    <dgm:pt modelId="{138D6974-D7EE-4B89-96DF-818CC9FD6D8A}" type="sibTrans" cxnId="{D3FA3937-BA52-4779-BE3B-1EC852A7E843}">
      <dgm:prSet/>
      <dgm:spPr/>
      <dgm:t>
        <a:bodyPr/>
        <a:lstStyle/>
        <a:p>
          <a:endParaRPr lang="en-US"/>
        </a:p>
      </dgm:t>
    </dgm:pt>
    <dgm:pt modelId="{EADE022B-E68C-4BD9-BE79-6800DD6C1B20}">
      <dgm:prSet/>
      <dgm:spPr/>
      <dgm:t>
        <a:bodyPr/>
        <a:lstStyle/>
        <a:p>
          <a:r>
            <a:rPr lang="en-GB"/>
            <a:t>Benefits:-</a:t>
          </a:r>
          <a:endParaRPr lang="en-US"/>
        </a:p>
      </dgm:t>
    </dgm:pt>
    <dgm:pt modelId="{B5A5FBE8-3607-4C6E-B1A3-51BC1F72C648}" type="parTrans" cxnId="{9DA88A77-CE79-41A5-95A4-C66D7E2303E3}">
      <dgm:prSet/>
      <dgm:spPr/>
      <dgm:t>
        <a:bodyPr/>
        <a:lstStyle/>
        <a:p>
          <a:endParaRPr lang="en-US"/>
        </a:p>
      </dgm:t>
    </dgm:pt>
    <dgm:pt modelId="{82456208-F1FD-4F43-ACFB-F4865D1CC599}" type="sibTrans" cxnId="{9DA88A77-CE79-41A5-95A4-C66D7E2303E3}">
      <dgm:prSet/>
      <dgm:spPr/>
      <dgm:t>
        <a:bodyPr/>
        <a:lstStyle/>
        <a:p>
          <a:endParaRPr lang="en-US"/>
        </a:p>
      </dgm:t>
    </dgm:pt>
    <dgm:pt modelId="{7EF4DBFA-9156-49CA-8CE0-750E014ED100}">
      <dgm:prSet/>
      <dgm:spPr/>
      <dgm:t>
        <a:bodyPr/>
        <a:lstStyle/>
        <a:p>
          <a:r>
            <a:rPr lang="en-GB"/>
            <a:t>Improved customer service </a:t>
          </a:r>
          <a:endParaRPr lang="en-US"/>
        </a:p>
      </dgm:t>
    </dgm:pt>
    <dgm:pt modelId="{0A9BE36F-5E2D-417B-8920-E9C0613F5C1A}" type="parTrans" cxnId="{481007F1-E803-498A-8DC3-AA8BC65FD91D}">
      <dgm:prSet/>
      <dgm:spPr/>
      <dgm:t>
        <a:bodyPr/>
        <a:lstStyle/>
        <a:p>
          <a:endParaRPr lang="en-US"/>
        </a:p>
      </dgm:t>
    </dgm:pt>
    <dgm:pt modelId="{ED71E642-B389-4474-B349-A214DF0A5157}" type="sibTrans" cxnId="{481007F1-E803-498A-8DC3-AA8BC65FD91D}">
      <dgm:prSet/>
      <dgm:spPr/>
      <dgm:t>
        <a:bodyPr/>
        <a:lstStyle/>
        <a:p>
          <a:endParaRPr lang="en-US"/>
        </a:p>
      </dgm:t>
    </dgm:pt>
    <dgm:pt modelId="{B00043ED-DDFF-427C-A7B5-6108F8B40F90}">
      <dgm:prSet/>
      <dgm:spPr/>
      <dgm:t>
        <a:bodyPr/>
        <a:lstStyle/>
        <a:p>
          <a:r>
            <a:rPr lang="en-GB"/>
            <a:t>Personalised marketing </a:t>
          </a:r>
          <a:endParaRPr lang="en-US"/>
        </a:p>
      </dgm:t>
    </dgm:pt>
    <dgm:pt modelId="{5403FAC7-6306-4428-95D4-F79C4C75D15E}" type="parTrans" cxnId="{AB528577-9A87-4AE3-9F59-F281CB28DE1A}">
      <dgm:prSet/>
      <dgm:spPr/>
      <dgm:t>
        <a:bodyPr/>
        <a:lstStyle/>
        <a:p>
          <a:endParaRPr lang="en-US"/>
        </a:p>
      </dgm:t>
    </dgm:pt>
    <dgm:pt modelId="{DE2FEA67-77C2-4CA3-A04D-121F7701D4BB}" type="sibTrans" cxnId="{AB528577-9A87-4AE3-9F59-F281CB28DE1A}">
      <dgm:prSet/>
      <dgm:spPr/>
      <dgm:t>
        <a:bodyPr/>
        <a:lstStyle/>
        <a:p>
          <a:endParaRPr lang="en-US"/>
        </a:p>
      </dgm:t>
    </dgm:pt>
    <dgm:pt modelId="{CE65844C-CDF1-4BBB-9EE6-77728AD387B5}">
      <dgm:prSet/>
      <dgm:spPr/>
      <dgm:t>
        <a:bodyPr/>
        <a:lstStyle/>
        <a:p>
          <a:r>
            <a:rPr lang="en-GB"/>
            <a:t>Increased customer loyalty </a:t>
          </a:r>
          <a:endParaRPr lang="en-US"/>
        </a:p>
      </dgm:t>
    </dgm:pt>
    <dgm:pt modelId="{95DBB5FD-678C-4A40-BD6F-ECC115217681}" type="parTrans" cxnId="{E2545957-E949-4C92-AB79-369A8CE8E203}">
      <dgm:prSet/>
      <dgm:spPr/>
      <dgm:t>
        <a:bodyPr/>
        <a:lstStyle/>
        <a:p>
          <a:endParaRPr lang="en-US"/>
        </a:p>
      </dgm:t>
    </dgm:pt>
    <dgm:pt modelId="{DA6F140D-FE3B-4613-B7C1-B7D78644ABDF}" type="sibTrans" cxnId="{E2545957-E949-4C92-AB79-369A8CE8E203}">
      <dgm:prSet/>
      <dgm:spPr/>
      <dgm:t>
        <a:bodyPr/>
        <a:lstStyle/>
        <a:p>
          <a:endParaRPr lang="en-US"/>
        </a:p>
      </dgm:t>
    </dgm:pt>
    <dgm:pt modelId="{99A16749-5E55-4402-ADB2-DAE463B06373}">
      <dgm:prSet/>
      <dgm:spPr/>
      <dgm:t>
        <a:bodyPr/>
        <a:lstStyle/>
        <a:p>
          <a:r>
            <a:rPr lang="en-GB"/>
            <a:t>Limitations:-</a:t>
          </a:r>
          <a:endParaRPr lang="en-US"/>
        </a:p>
      </dgm:t>
    </dgm:pt>
    <dgm:pt modelId="{009A0097-35BA-4413-BD28-C77726E97EDD}" type="parTrans" cxnId="{E60F996F-8FCF-4751-97A2-27870AE99DC4}">
      <dgm:prSet/>
      <dgm:spPr/>
      <dgm:t>
        <a:bodyPr/>
        <a:lstStyle/>
        <a:p>
          <a:endParaRPr lang="en-US"/>
        </a:p>
      </dgm:t>
    </dgm:pt>
    <dgm:pt modelId="{739C6BCF-D29E-4116-8CDF-2B0DD0FF499F}" type="sibTrans" cxnId="{E60F996F-8FCF-4751-97A2-27870AE99DC4}">
      <dgm:prSet/>
      <dgm:spPr/>
      <dgm:t>
        <a:bodyPr/>
        <a:lstStyle/>
        <a:p>
          <a:endParaRPr lang="en-US"/>
        </a:p>
      </dgm:t>
    </dgm:pt>
    <dgm:pt modelId="{831C041A-FB2E-4E66-83D3-9A2FC1CAA36A}">
      <dgm:prSet/>
      <dgm:spPr/>
      <dgm:t>
        <a:bodyPr/>
        <a:lstStyle/>
        <a:p>
          <a:r>
            <a:rPr lang="en-GB"/>
            <a:t>Expensive implementation</a:t>
          </a:r>
          <a:endParaRPr lang="en-US"/>
        </a:p>
      </dgm:t>
    </dgm:pt>
    <dgm:pt modelId="{D113D670-E725-4752-B303-5BA76D536020}" type="parTrans" cxnId="{E7F38300-01A1-4B4C-80FB-03D23F982BEA}">
      <dgm:prSet/>
      <dgm:spPr/>
      <dgm:t>
        <a:bodyPr/>
        <a:lstStyle/>
        <a:p>
          <a:endParaRPr lang="en-US"/>
        </a:p>
      </dgm:t>
    </dgm:pt>
    <dgm:pt modelId="{A229519F-9446-4BF1-AB9C-912833E1ABAA}" type="sibTrans" cxnId="{E7F38300-01A1-4B4C-80FB-03D23F982BEA}">
      <dgm:prSet/>
      <dgm:spPr/>
      <dgm:t>
        <a:bodyPr/>
        <a:lstStyle/>
        <a:p>
          <a:endParaRPr lang="en-US"/>
        </a:p>
      </dgm:t>
    </dgm:pt>
    <dgm:pt modelId="{F20B55E5-BF19-47BC-A5E5-6115FC202892}">
      <dgm:prSet/>
      <dgm:spPr/>
      <dgm:t>
        <a:bodyPr/>
        <a:lstStyle/>
        <a:p>
          <a:r>
            <a:rPr lang="en-GB"/>
            <a:t>Data privacy concerns</a:t>
          </a:r>
          <a:endParaRPr lang="en-US"/>
        </a:p>
      </dgm:t>
    </dgm:pt>
    <dgm:pt modelId="{21BDA8DE-EF6F-4FF6-A8EE-487ED3B88A8F}" type="parTrans" cxnId="{543A8B17-DC71-4B48-BC0F-0CA234AAFE5D}">
      <dgm:prSet/>
      <dgm:spPr/>
      <dgm:t>
        <a:bodyPr/>
        <a:lstStyle/>
        <a:p>
          <a:endParaRPr lang="en-US"/>
        </a:p>
      </dgm:t>
    </dgm:pt>
    <dgm:pt modelId="{7D76076C-BB43-4598-97F7-F2BA521C1306}" type="sibTrans" cxnId="{543A8B17-DC71-4B48-BC0F-0CA234AAFE5D}">
      <dgm:prSet/>
      <dgm:spPr/>
      <dgm:t>
        <a:bodyPr/>
        <a:lstStyle/>
        <a:p>
          <a:endParaRPr lang="en-US"/>
        </a:p>
      </dgm:t>
    </dgm:pt>
    <dgm:pt modelId="{13C05DE2-70A0-4FFF-AAF5-AC5FFE22BFA4}" type="pres">
      <dgm:prSet presAssocID="{96C0311B-FBA2-4071-825E-60482E7C667C}" presName="linear" presStyleCnt="0">
        <dgm:presLayoutVars>
          <dgm:animLvl val="lvl"/>
          <dgm:resizeHandles val="exact"/>
        </dgm:presLayoutVars>
      </dgm:prSet>
      <dgm:spPr/>
    </dgm:pt>
    <dgm:pt modelId="{A77F6EFF-70F2-417A-A890-17E6F0E79508}" type="pres">
      <dgm:prSet presAssocID="{6C8B2457-469D-46F1-B36D-CEC1ECE60241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67D8C892-DDCC-4A06-9CD0-BCC29361D1AE}" type="pres">
      <dgm:prSet presAssocID="{138D6974-D7EE-4B89-96DF-818CC9FD6D8A}" presName="spacer" presStyleCnt="0"/>
      <dgm:spPr/>
    </dgm:pt>
    <dgm:pt modelId="{BEA410DC-B084-4095-9303-31268C9D9D4E}" type="pres">
      <dgm:prSet presAssocID="{EADE022B-E68C-4BD9-BE79-6800DD6C1B2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2401C58-F18D-411A-BB8A-8E70DC4EF2FB}" type="pres">
      <dgm:prSet presAssocID="{82456208-F1FD-4F43-ACFB-F4865D1CC599}" presName="spacer" presStyleCnt="0"/>
      <dgm:spPr/>
    </dgm:pt>
    <dgm:pt modelId="{8B4B8158-031A-442B-8273-C7FE78134EA5}" type="pres">
      <dgm:prSet presAssocID="{7EF4DBFA-9156-49CA-8CE0-750E014ED10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1818CB4-62A3-435B-9237-31973878C42D}" type="pres">
      <dgm:prSet presAssocID="{ED71E642-B389-4474-B349-A214DF0A5157}" presName="spacer" presStyleCnt="0"/>
      <dgm:spPr/>
    </dgm:pt>
    <dgm:pt modelId="{6AE45521-0517-4BBD-BAB3-C2F654380EBD}" type="pres">
      <dgm:prSet presAssocID="{B00043ED-DDFF-427C-A7B5-6108F8B40F9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00AF340-62BB-49FC-85C1-A2142211C8AB}" type="pres">
      <dgm:prSet presAssocID="{DE2FEA67-77C2-4CA3-A04D-121F7701D4BB}" presName="spacer" presStyleCnt="0"/>
      <dgm:spPr/>
    </dgm:pt>
    <dgm:pt modelId="{3A970A50-A525-45B6-BB48-EA2B875B2E80}" type="pres">
      <dgm:prSet presAssocID="{CE65844C-CDF1-4BBB-9EE6-77728AD387B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EA7A4ED8-8C72-4BAB-B398-4DCEB080E19B}" type="pres">
      <dgm:prSet presAssocID="{DA6F140D-FE3B-4613-B7C1-B7D78644ABDF}" presName="spacer" presStyleCnt="0"/>
      <dgm:spPr/>
    </dgm:pt>
    <dgm:pt modelId="{7D860389-2303-462C-ADFD-15773952133C}" type="pres">
      <dgm:prSet presAssocID="{99A16749-5E55-4402-ADB2-DAE463B06373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84A9A732-30A1-4DEE-9127-6F9AB4A34762}" type="pres">
      <dgm:prSet presAssocID="{739C6BCF-D29E-4116-8CDF-2B0DD0FF499F}" presName="spacer" presStyleCnt="0"/>
      <dgm:spPr/>
    </dgm:pt>
    <dgm:pt modelId="{5A5042CA-4980-4DFB-BABA-443F9624EB13}" type="pres">
      <dgm:prSet presAssocID="{831C041A-FB2E-4E66-83D3-9A2FC1CAA36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22DCE522-27AA-4DE5-88CE-8D60652B6038}" type="pres">
      <dgm:prSet presAssocID="{A229519F-9446-4BF1-AB9C-912833E1ABAA}" presName="spacer" presStyleCnt="0"/>
      <dgm:spPr/>
    </dgm:pt>
    <dgm:pt modelId="{158AD00B-A13C-40BF-95AC-A957DFEAABA8}" type="pres">
      <dgm:prSet presAssocID="{F20B55E5-BF19-47BC-A5E5-6115FC20289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7F38300-01A1-4B4C-80FB-03D23F982BEA}" srcId="{96C0311B-FBA2-4071-825E-60482E7C667C}" destId="{831C041A-FB2E-4E66-83D3-9A2FC1CAA36A}" srcOrd="6" destOrd="0" parTransId="{D113D670-E725-4752-B303-5BA76D536020}" sibTransId="{A229519F-9446-4BF1-AB9C-912833E1ABAA}"/>
    <dgm:cxn modelId="{543A8B17-DC71-4B48-BC0F-0CA234AAFE5D}" srcId="{96C0311B-FBA2-4071-825E-60482E7C667C}" destId="{F20B55E5-BF19-47BC-A5E5-6115FC202892}" srcOrd="7" destOrd="0" parTransId="{21BDA8DE-EF6F-4FF6-A8EE-487ED3B88A8F}" sibTransId="{7D76076C-BB43-4598-97F7-F2BA521C1306}"/>
    <dgm:cxn modelId="{8AEEAA17-B531-46A7-9A29-A2EB96D323AB}" type="presOf" srcId="{EADE022B-E68C-4BD9-BE79-6800DD6C1B20}" destId="{BEA410DC-B084-4095-9303-31268C9D9D4E}" srcOrd="0" destOrd="0" presId="urn:microsoft.com/office/officeart/2005/8/layout/vList2"/>
    <dgm:cxn modelId="{90D43E21-5D0B-4C34-BC93-374D4660EFA5}" type="presOf" srcId="{831C041A-FB2E-4E66-83D3-9A2FC1CAA36A}" destId="{5A5042CA-4980-4DFB-BABA-443F9624EB13}" srcOrd="0" destOrd="0" presId="urn:microsoft.com/office/officeart/2005/8/layout/vList2"/>
    <dgm:cxn modelId="{86DAFC22-1C71-4231-AD94-0E30CBCFBFF3}" type="presOf" srcId="{F20B55E5-BF19-47BC-A5E5-6115FC202892}" destId="{158AD00B-A13C-40BF-95AC-A957DFEAABA8}" srcOrd="0" destOrd="0" presId="urn:microsoft.com/office/officeart/2005/8/layout/vList2"/>
    <dgm:cxn modelId="{D3FA3937-BA52-4779-BE3B-1EC852A7E843}" srcId="{96C0311B-FBA2-4071-825E-60482E7C667C}" destId="{6C8B2457-469D-46F1-B36D-CEC1ECE60241}" srcOrd="0" destOrd="0" parTransId="{AE389F64-E7B6-4F52-A49B-05414DF2FD3D}" sibTransId="{138D6974-D7EE-4B89-96DF-818CC9FD6D8A}"/>
    <dgm:cxn modelId="{253B8C42-7B35-4A6B-B75A-9E64613E4C9B}" type="presOf" srcId="{96C0311B-FBA2-4071-825E-60482E7C667C}" destId="{13C05DE2-70A0-4FFF-AAF5-AC5FFE22BFA4}" srcOrd="0" destOrd="0" presId="urn:microsoft.com/office/officeart/2005/8/layout/vList2"/>
    <dgm:cxn modelId="{CE633143-971E-4A7D-9576-3978AB86B3A1}" type="presOf" srcId="{B00043ED-DDFF-427C-A7B5-6108F8B40F90}" destId="{6AE45521-0517-4BBD-BAB3-C2F654380EBD}" srcOrd="0" destOrd="0" presId="urn:microsoft.com/office/officeart/2005/8/layout/vList2"/>
    <dgm:cxn modelId="{E60F996F-8FCF-4751-97A2-27870AE99DC4}" srcId="{96C0311B-FBA2-4071-825E-60482E7C667C}" destId="{99A16749-5E55-4402-ADB2-DAE463B06373}" srcOrd="5" destOrd="0" parTransId="{009A0097-35BA-4413-BD28-C77726E97EDD}" sibTransId="{739C6BCF-D29E-4116-8CDF-2B0DD0FF499F}"/>
    <dgm:cxn modelId="{705CD34F-359A-4DC5-B1A8-8755C1D1EA1C}" type="presOf" srcId="{99A16749-5E55-4402-ADB2-DAE463B06373}" destId="{7D860389-2303-462C-ADFD-15773952133C}" srcOrd="0" destOrd="0" presId="urn:microsoft.com/office/officeart/2005/8/layout/vList2"/>
    <dgm:cxn modelId="{E2545957-E949-4C92-AB79-369A8CE8E203}" srcId="{96C0311B-FBA2-4071-825E-60482E7C667C}" destId="{CE65844C-CDF1-4BBB-9EE6-77728AD387B5}" srcOrd="4" destOrd="0" parTransId="{95DBB5FD-678C-4A40-BD6F-ECC115217681}" sibTransId="{DA6F140D-FE3B-4613-B7C1-B7D78644ABDF}"/>
    <dgm:cxn modelId="{AB528577-9A87-4AE3-9F59-F281CB28DE1A}" srcId="{96C0311B-FBA2-4071-825E-60482E7C667C}" destId="{B00043ED-DDFF-427C-A7B5-6108F8B40F90}" srcOrd="3" destOrd="0" parTransId="{5403FAC7-6306-4428-95D4-F79C4C75D15E}" sibTransId="{DE2FEA67-77C2-4CA3-A04D-121F7701D4BB}"/>
    <dgm:cxn modelId="{9DA88A77-CE79-41A5-95A4-C66D7E2303E3}" srcId="{96C0311B-FBA2-4071-825E-60482E7C667C}" destId="{EADE022B-E68C-4BD9-BE79-6800DD6C1B20}" srcOrd="1" destOrd="0" parTransId="{B5A5FBE8-3607-4C6E-B1A3-51BC1F72C648}" sibTransId="{82456208-F1FD-4F43-ACFB-F4865D1CC599}"/>
    <dgm:cxn modelId="{687B428F-3800-45CB-9910-C00EDD6B8DF4}" type="presOf" srcId="{7EF4DBFA-9156-49CA-8CE0-750E014ED100}" destId="{8B4B8158-031A-442B-8273-C7FE78134EA5}" srcOrd="0" destOrd="0" presId="urn:microsoft.com/office/officeart/2005/8/layout/vList2"/>
    <dgm:cxn modelId="{674CC19E-6049-46B9-B136-738B866999E9}" type="presOf" srcId="{6C8B2457-469D-46F1-B36D-CEC1ECE60241}" destId="{A77F6EFF-70F2-417A-A890-17E6F0E79508}" srcOrd="0" destOrd="0" presId="urn:microsoft.com/office/officeart/2005/8/layout/vList2"/>
    <dgm:cxn modelId="{AF4B1DE2-FF74-465C-B61B-60E69567B1C2}" type="presOf" srcId="{CE65844C-CDF1-4BBB-9EE6-77728AD387B5}" destId="{3A970A50-A525-45B6-BB48-EA2B875B2E80}" srcOrd="0" destOrd="0" presId="urn:microsoft.com/office/officeart/2005/8/layout/vList2"/>
    <dgm:cxn modelId="{481007F1-E803-498A-8DC3-AA8BC65FD91D}" srcId="{96C0311B-FBA2-4071-825E-60482E7C667C}" destId="{7EF4DBFA-9156-49CA-8CE0-750E014ED100}" srcOrd="2" destOrd="0" parTransId="{0A9BE36F-5E2D-417B-8920-E9C0613F5C1A}" sibTransId="{ED71E642-B389-4474-B349-A214DF0A5157}"/>
    <dgm:cxn modelId="{93F5872B-C152-4A2F-8C1A-20D4260E70FB}" type="presParOf" srcId="{13C05DE2-70A0-4FFF-AAF5-AC5FFE22BFA4}" destId="{A77F6EFF-70F2-417A-A890-17E6F0E79508}" srcOrd="0" destOrd="0" presId="urn:microsoft.com/office/officeart/2005/8/layout/vList2"/>
    <dgm:cxn modelId="{914A63E6-2CB4-48C3-8ED4-564AE37A9AD5}" type="presParOf" srcId="{13C05DE2-70A0-4FFF-AAF5-AC5FFE22BFA4}" destId="{67D8C892-DDCC-4A06-9CD0-BCC29361D1AE}" srcOrd="1" destOrd="0" presId="urn:microsoft.com/office/officeart/2005/8/layout/vList2"/>
    <dgm:cxn modelId="{820E93E1-4127-43DC-A7C0-B56CC98B8940}" type="presParOf" srcId="{13C05DE2-70A0-4FFF-AAF5-AC5FFE22BFA4}" destId="{BEA410DC-B084-4095-9303-31268C9D9D4E}" srcOrd="2" destOrd="0" presId="urn:microsoft.com/office/officeart/2005/8/layout/vList2"/>
    <dgm:cxn modelId="{B866138F-CE5B-4DBD-9632-2327392FB19D}" type="presParOf" srcId="{13C05DE2-70A0-4FFF-AAF5-AC5FFE22BFA4}" destId="{B2401C58-F18D-411A-BB8A-8E70DC4EF2FB}" srcOrd="3" destOrd="0" presId="urn:microsoft.com/office/officeart/2005/8/layout/vList2"/>
    <dgm:cxn modelId="{CCC5D00E-7B98-4EC1-A879-2C6716A1F58B}" type="presParOf" srcId="{13C05DE2-70A0-4FFF-AAF5-AC5FFE22BFA4}" destId="{8B4B8158-031A-442B-8273-C7FE78134EA5}" srcOrd="4" destOrd="0" presId="urn:microsoft.com/office/officeart/2005/8/layout/vList2"/>
    <dgm:cxn modelId="{95D23486-D322-4898-BAD3-61F71F4EB4B8}" type="presParOf" srcId="{13C05DE2-70A0-4FFF-AAF5-AC5FFE22BFA4}" destId="{51818CB4-62A3-435B-9237-31973878C42D}" srcOrd="5" destOrd="0" presId="urn:microsoft.com/office/officeart/2005/8/layout/vList2"/>
    <dgm:cxn modelId="{CAFE4CBF-D962-48F8-9F62-0889A68F897A}" type="presParOf" srcId="{13C05DE2-70A0-4FFF-AAF5-AC5FFE22BFA4}" destId="{6AE45521-0517-4BBD-BAB3-C2F654380EBD}" srcOrd="6" destOrd="0" presId="urn:microsoft.com/office/officeart/2005/8/layout/vList2"/>
    <dgm:cxn modelId="{33F389D9-DCF9-4EC2-9324-7EDCEC470F63}" type="presParOf" srcId="{13C05DE2-70A0-4FFF-AAF5-AC5FFE22BFA4}" destId="{600AF340-62BB-49FC-85C1-A2142211C8AB}" srcOrd="7" destOrd="0" presId="urn:microsoft.com/office/officeart/2005/8/layout/vList2"/>
    <dgm:cxn modelId="{DF35C296-3EF1-40A2-BF0E-A8E3836D89AB}" type="presParOf" srcId="{13C05DE2-70A0-4FFF-AAF5-AC5FFE22BFA4}" destId="{3A970A50-A525-45B6-BB48-EA2B875B2E80}" srcOrd="8" destOrd="0" presId="urn:microsoft.com/office/officeart/2005/8/layout/vList2"/>
    <dgm:cxn modelId="{9424279C-F12C-4DEB-B991-C90ABA578703}" type="presParOf" srcId="{13C05DE2-70A0-4FFF-AAF5-AC5FFE22BFA4}" destId="{EA7A4ED8-8C72-4BAB-B398-4DCEB080E19B}" srcOrd="9" destOrd="0" presId="urn:microsoft.com/office/officeart/2005/8/layout/vList2"/>
    <dgm:cxn modelId="{9A008204-4EB5-4E88-A82E-2E4C18A5B720}" type="presParOf" srcId="{13C05DE2-70A0-4FFF-AAF5-AC5FFE22BFA4}" destId="{7D860389-2303-462C-ADFD-15773952133C}" srcOrd="10" destOrd="0" presId="urn:microsoft.com/office/officeart/2005/8/layout/vList2"/>
    <dgm:cxn modelId="{8D2A724D-5ED4-4489-AF63-E50FA20C383F}" type="presParOf" srcId="{13C05DE2-70A0-4FFF-AAF5-AC5FFE22BFA4}" destId="{84A9A732-30A1-4DEE-9127-6F9AB4A34762}" srcOrd="11" destOrd="0" presId="urn:microsoft.com/office/officeart/2005/8/layout/vList2"/>
    <dgm:cxn modelId="{3A6CCF26-066C-44B8-95B1-A2B5C0894FF5}" type="presParOf" srcId="{13C05DE2-70A0-4FFF-AAF5-AC5FFE22BFA4}" destId="{5A5042CA-4980-4DFB-BABA-443F9624EB13}" srcOrd="12" destOrd="0" presId="urn:microsoft.com/office/officeart/2005/8/layout/vList2"/>
    <dgm:cxn modelId="{A0888A95-D70F-4710-A58B-BF3BB8180A52}" type="presParOf" srcId="{13C05DE2-70A0-4FFF-AAF5-AC5FFE22BFA4}" destId="{22DCE522-27AA-4DE5-88CE-8D60652B6038}" srcOrd="13" destOrd="0" presId="urn:microsoft.com/office/officeart/2005/8/layout/vList2"/>
    <dgm:cxn modelId="{D09EADA1-2B2C-47D6-AD8B-5E3B3F5C8214}" type="presParOf" srcId="{13C05DE2-70A0-4FFF-AAF5-AC5FFE22BFA4}" destId="{158AD00B-A13C-40BF-95AC-A957DFEAABA8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E7E1E2-99AB-471B-8E42-B0F1F766795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67C8675-CA1F-4B59-91DE-9E0F7109328D}">
      <dgm:prSet/>
      <dgm:spPr/>
      <dgm:t>
        <a:bodyPr/>
        <a:lstStyle/>
        <a:p>
          <a:r>
            <a:rPr lang="en-GB"/>
            <a:t>Information systems are critical to business success.</a:t>
          </a:r>
          <a:endParaRPr lang="en-US"/>
        </a:p>
      </dgm:t>
    </dgm:pt>
    <dgm:pt modelId="{6D6EA17C-55F8-437C-99AC-0FC35709135F}" type="parTrans" cxnId="{3514ECCF-4DE6-4499-AAF4-FAE20A6593E1}">
      <dgm:prSet/>
      <dgm:spPr/>
      <dgm:t>
        <a:bodyPr/>
        <a:lstStyle/>
        <a:p>
          <a:endParaRPr lang="en-US"/>
        </a:p>
      </dgm:t>
    </dgm:pt>
    <dgm:pt modelId="{AD9959AF-FAFB-46D1-9AE5-34F07CE20019}" type="sibTrans" cxnId="{3514ECCF-4DE6-4499-AAF4-FAE20A6593E1}">
      <dgm:prSet/>
      <dgm:spPr/>
      <dgm:t>
        <a:bodyPr/>
        <a:lstStyle/>
        <a:p>
          <a:endParaRPr lang="en-US"/>
        </a:p>
      </dgm:t>
    </dgm:pt>
    <dgm:pt modelId="{0CA6B0B5-D8F4-4F35-A191-03F8B8F796C1}">
      <dgm:prSet/>
      <dgm:spPr/>
      <dgm:t>
        <a:bodyPr/>
        <a:lstStyle/>
        <a:p>
          <a:r>
            <a:rPr lang="en-GB"/>
            <a:t>Key findings:-</a:t>
          </a:r>
          <a:endParaRPr lang="en-US"/>
        </a:p>
      </dgm:t>
    </dgm:pt>
    <dgm:pt modelId="{BC88504F-9243-4DC8-A845-F87D29D658E6}" type="parTrans" cxnId="{7787A6F2-4D44-42D4-8D4D-908446531C67}">
      <dgm:prSet/>
      <dgm:spPr/>
      <dgm:t>
        <a:bodyPr/>
        <a:lstStyle/>
        <a:p>
          <a:endParaRPr lang="en-US"/>
        </a:p>
      </dgm:t>
    </dgm:pt>
    <dgm:pt modelId="{10972E96-312C-4EA4-B2C7-1DBD47837EE6}" type="sibTrans" cxnId="{7787A6F2-4D44-42D4-8D4D-908446531C67}">
      <dgm:prSet/>
      <dgm:spPr/>
      <dgm:t>
        <a:bodyPr/>
        <a:lstStyle/>
        <a:p>
          <a:endParaRPr lang="en-US"/>
        </a:p>
      </dgm:t>
    </dgm:pt>
    <dgm:pt modelId="{69B15EDD-61D3-4800-A747-DD1CE46CB4AD}">
      <dgm:prSet/>
      <dgm:spPr/>
      <dgm:t>
        <a:bodyPr/>
        <a:lstStyle/>
        <a:p>
          <a:r>
            <a:rPr lang="en-GB"/>
            <a:t>ERP improves operational efficiency.</a:t>
          </a:r>
          <a:endParaRPr lang="en-US"/>
        </a:p>
      </dgm:t>
    </dgm:pt>
    <dgm:pt modelId="{CB4B3303-2F98-40A4-9B83-217674C8CFE8}" type="parTrans" cxnId="{74EF8EB0-FB0D-44DB-8DE8-EA2EEBF425D7}">
      <dgm:prSet/>
      <dgm:spPr/>
      <dgm:t>
        <a:bodyPr/>
        <a:lstStyle/>
        <a:p>
          <a:endParaRPr lang="en-US"/>
        </a:p>
      </dgm:t>
    </dgm:pt>
    <dgm:pt modelId="{E8336507-640E-4F23-8543-C3F2E31B5521}" type="sibTrans" cxnId="{74EF8EB0-FB0D-44DB-8DE8-EA2EEBF425D7}">
      <dgm:prSet/>
      <dgm:spPr/>
      <dgm:t>
        <a:bodyPr/>
        <a:lstStyle/>
        <a:p>
          <a:endParaRPr lang="en-US"/>
        </a:p>
      </dgm:t>
    </dgm:pt>
    <dgm:pt modelId="{70EAE24F-9794-4F11-A75A-B6361A681A18}">
      <dgm:prSet/>
      <dgm:spPr/>
      <dgm:t>
        <a:bodyPr/>
        <a:lstStyle/>
        <a:p>
          <a:r>
            <a:rPr lang="en-GB"/>
            <a:t>CRM strengthens customer relationships.</a:t>
          </a:r>
          <a:endParaRPr lang="en-US"/>
        </a:p>
      </dgm:t>
    </dgm:pt>
    <dgm:pt modelId="{9F78BBD1-B7E0-4EE2-BA82-4D70C3E6FB5A}" type="parTrans" cxnId="{BD4F52B5-5198-42A6-8383-53E200CE3403}">
      <dgm:prSet/>
      <dgm:spPr/>
      <dgm:t>
        <a:bodyPr/>
        <a:lstStyle/>
        <a:p>
          <a:endParaRPr lang="en-US"/>
        </a:p>
      </dgm:t>
    </dgm:pt>
    <dgm:pt modelId="{518966FC-5510-421E-A21B-026F29541F9A}" type="sibTrans" cxnId="{BD4F52B5-5198-42A6-8383-53E200CE3403}">
      <dgm:prSet/>
      <dgm:spPr/>
      <dgm:t>
        <a:bodyPr/>
        <a:lstStyle/>
        <a:p>
          <a:endParaRPr lang="en-US"/>
        </a:p>
      </dgm:t>
    </dgm:pt>
    <dgm:pt modelId="{0C414AE8-7BA0-4AEE-B386-7FF144CEAAC0}">
      <dgm:prSet/>
      <dgm:spPr/>
      <dgm:t>
        <a:bodyPr/>
        <a:lstStyle/>
        <a:p>
          <a:r>
            <a:rPr lang="en-GB"/>
            <a:t>DSS enhances strategic decision-making.</a:t>
          </a:r>
          <a:endParaRPr lang="en-US"/>
        </a:p>
      </dgm:t>
    </dgm:pt>
    <dgm:pt modelId="{C6C3A7C2-C74B-44EF-932C-5942F2A77179}" type="parTrans" cxnId="{C76632BB-ABA8-4B8B-8FC9-255C1439C291}">
      <dgm:prSet/>
      <dgm:spPr/>
      <dgm:t>
        <a:bodyPr/>
        <a:lstStyle/>
        <a:p>
          <a:endParaRPr lang="en-US"/>
        </a:p>
      </dgm:t>
    </dgm:pt>
    <dgm:pt modelId="{894406E3-905B-4E0A-9C08-A3EDAED33345}" type="sibTrans" cxnId="{C76632BB-ABA8-4B8B-8FC9-255C1439C291}">
      <dgm:prSet/>
      <dgm:spPr/>
      <dgm:t>
        <a:bodyPr/>
        <a:lstStyle/>
        <a:p>
          <a:endParaRPr lang="en-US"/>
        </a:p>
      </dgm:t>
    </dgm:pt>
    <dgm:pt modelId="{82522839-CDCD-415A-BDBC-39B0689422A2}">
      <dgm:prSet/>
      <dgm:spPr/>
      <dgm:t>
        <a:bodyPr/>
        <a:lstStyle/>
        <a:p>
          <a:r>
            <a:rPr lang="en-GB"/>
            <a:t>Ethical considerations must guide implementation.</a:t>
          </a:r>
          <a:endParaRPr lang="en-US"/>
        </a:p>
      </dgm:t>
    </dgm:pt>
    <dgm:pt modelId="{4E509733-E328-429A-8AEC-E1D65AA5ADE6}" type="parTrans" cxnId="{F2D9CD69-6D51-43A6-AD53-D1BD40677709}">
      <dgm:prSet/>
      <dgm:spPr/>
      <dgm:t>
        <a:bodyPr/>
        <a:lstStyle/>
        <a:p>
          <a:endParaRPr lang="en-US"/>
        </a:p>
      </dgm:t>
    </dgm:pt>
    <dgm:pt modelId="{50C49F7F-3012-4F32-991D-0146B881B7D3}" type="sibTrans" cxnId="{F2D9CD69-6D51-43A6-AD53-D1BD40677709}">
      <dgm:prSet/>
      <dgm:spPr/>
      <dgm:t>
        <a:bodyPr/>
        <a:lstStyle/>
        <a:p>
          <a:endParaRPr lang="en-US"/>
        </a:p>
      </dgm:t>
    </dgm:pt>
    <dgm:pt modelId="{DD2B9553-4CAF-4EDE-A964-B3903C630D55}">
      <dgm:prSet/>
      <dgm:spPr/>
      <dgm:t>
        <a:bodyPr/>
        <a:lstStyle/>
        <a:p>
          <a:r>
            <a:rPr lang="en-GB"/>
            <a:t>Businesses gain maximum value when system work together.</a:t>
          </a:r>
          <a:endParaRPr lang="en-US"/>
        </a:p>
      </dgm:t>
    </dgm:pt>
    <dgm:pt modelId="{60B152E1-F26E-4310-B5B7-1830C151A357}" type="parTrans" cxnId="{14438E8F-31F8-4EF6-A9B0-249129ED681D}">
      <dgm:prSet/>
      <dgm:spPr/>
      <dgm:t>
        <a:bodyPr/>
        <a:lstStyle/>
        <a:p>
          <a:endParaRPr lang="en-US"/>
        </a:p>
      </dgm:t>
    </dgm:pt>
    <dgm:pt modelId="{0B4E346A-44D0-45F0-B204-03E091DDD1DF}" type="sibTrans" cxnId="{14438E8F-31F8-4EF6-A9B0-249129ED681D}">
      <dgm:prSet/>
      <dgm:spPr/>
      <dgm:t>
        <a:bodyPr/>
        <a:lstStyle/>
        <a:p>
          <a:endParaRPr lang="en-US"/>
        </a:p>
      </dgm:t>
    </dgm:pt>
    <dgm:pt modelId="{F10035FC-6A76-4A7D-B0F1-88206EDF1735}">
      <dgm:prSet/>
      <dgm:spPr/>
      <dgm:t>
        <a:bodyPr/>
        <a:lstStyle/>
        <a:p>
          <a:r>
            <a:rPr lang="en-GB"/>
            <a:t>For growing organisation, a phased approach combining CRM, ERP and DSS technologies offers the best balance of efficiency, customer value, and strategic growth.</a:t>
          </a:r>
          <a:endParaRPr lang="en-US"/>
        </a:p>
      </dgm:t>
    </dgm:pt>
    <dgm:pt modelId="{9F5FE5F8-DEA0-4AAC-8131-958A26D7D34C}" type="parTrans" cxnId="{920B9AE6-96D3-41E1-943D-7FAA9AC8122C}">
      <dgm:prSet/>
      <dgm:spPr/>
      <dgm:t>
        <a:bodyPr/>
        <a:lstStyle/>
        <a:p>
          <a:endParaRPr lang="en-US"/>
        </a:p>
      </dgm:t>
    </dgm:pt>
    <dgm:pt modelId="{9A789925-8FB1-4BD6-BA02-8F8DF5DEB693}" type="sibTrans" cxnId="{920B9AE6-96D3-41E1-943D-7FAA9AC8122C}">
      <dgm:prSet/>
      <dgm:spPr/>
      <dgm:t>
        <a:bodyPr/>
        <a:lstStyle/>
        <a:p>
          <a:endParaRPr lang="en-US"/>
        </a:p>
      </dgm:t>
    </dgm:pt>
    <dgm:pt modelId="{DDF74161-7CF3-4BCE-9C73-901AB9B0049B}" type="pres">
      <dgm:prSet presAssocID="{76E7E1E2-99AB-471B-8E42-B0F1F7667951}" presName="Name0" presStyleCnt="0">
        <dgm:presLayoutVars>
          <dgm:dir/>
          <dgm:resizeHandles val="exact"/>
        </dgm:presLayoutVars>
      </dgm:prSet>
      <dgm:spPr/>
    </dgm:pt>
    <dgm:pt modelId="{66BFD638-C48C-4D83-B617-D32B87D3AB41}" type="pres">
      <dgm:prSet presAssocID="{867C8675-CA1F-4B59-91DE-9E0F7109328D}" presName="node" presStyleLbl="node1" presStyleIdx="0" presStyleCnt="8">
        <dgm:presLayoutVars>
          <dgm:bulletEnabled val="1"/>
        </dgm:presLayoutVars>
      </dgm:prSet>
      <dgm:spPr/>
    </dgm:pt>
    <dgm:pt modelId="{13437A22-BB65-4229-82E0-CFD6C5A23715}" type="pres">
      <dgm:prSet presAssocID="{AD9959AF-FAFB-46D1-9AE5-34F07CE20019}" presName="sibTrans" presStyleLbl="sibTrans1D1" presStyleIdx="0" presStyleCnt="7"/>
      <dgm:spPr/>
    </dgm:pt>
    <dgm:pt modelId="{B92D916C-1927-464E-9AEC-0A83245E129A}" type="pres">
      <dgm:prSet presAssocID="{AD9959AF-FAFB-46D1-9AE5-34F07CE20019}" presName="connectorText" presStyleLbl="sibTrans1D1" presStyleIdx="0" presStyleCnt="7"/>
      <dgm:spPr/>
    </dgm:pt>
    <dgm:pt modelId="{33A5F85F-E3A7-4FEF-A1F2-FB538B212581}" type="pres">
      <dgm:prSet presAssocID="{0CA6B0B5-D8F4-4F35-A191-03F8B8F796C1}" presName="node" presStyleLbl="node1" presStyleIdx="1" presStyleCnt="8">
        <dgm:presLayoutVars>
          <dgm:bulletEnabled val="1"/>
        </dgm:presLayoutVars>
      </dgm:prSet>
      <dgm:spPr/>
    </dgm:pt>
    <dgm:pt modelId="{52A909FF-1396-4A82-BC49-C11719F3EB5C}" type="pres">
      <dgm:prSet presAssocID="{10972E96-312C-4EA4-B2C7-1DBD47837EE6}" presName="sibTrans" presStyleLbl="sibTrans1D1" presStyleIdx="1" presStyleCnt="7"/>
      <dgm:spPr/>
    </dgm:pt>
    <dgm:pt modelId="{247872FF-BE9E-40A8-A3EA-6C8794B3E8C2}" type="pres">
      <dgm:prSet presAssocID="{10972E96-312C-4EA4-B2C7-1DBD47837EE6}" presName="connectorText" presStyleLbl="sibTrans1D1" presStyleIdx="1" presStyleCnt="7"/>
      <dgm:spPr/>
    </dgm:pt>
    <dgm:pt modelId="{CF0E47EC-2D42-4EC7-9C54-EBD43BFDBA83}" type="pres">
      <dgm:prSet presAssocID="{69B15EDD-61D3-4800-A747-DD1CE46CB4AD}" presName="node" presStyleLbl="node1" presStyleIdx="2" presStyleCnt="8">
        <dgm:presLayoutVars>
          <dgm:bulletEnabled val="1"/>
        </dgm:presLayoutVars>
      </dgm:prSet>
      <dgm:spPr/>
    </dgm:pt>
    <dgm:pt modelId="{92C3DBB5-D78C-4972-AEBC-4A0A7F0C8BAC}" type="pres">
      <dgm:prSet presAssocID="{E8336507-640E-4F23-8543-C3F2E31B5521}" presName="sibTrans" presStyleLbl="sibTrans1D1" presStyleIdx="2" presStyleCnt="7"/>
      <dgm:spPr/>
    </dgm:pt>
    <dgm:pt modelId="{3FA2AD02-0269-4F2A-B991-F9134A37B179}" type="pres">
      <dgm:prSet presAssocID="{E8336507-640E-4F23-8543-C3F2E31B5521}" presName="connectorText" presStyleLbl="sibTrans1D1" presStyleIdx="2" presStyleCnt="7"/>
      <dgm:spPr/>
    </dgm:pt>
    <dgm:pt modelId="{4F1219BA-3800-4737-BF47-0A7387F0FDF0}" type="pres">
      <dgm:prSet presAssocID="{70EAE24F-9794-4F11-A75A-B6361A681A18}" presName="node" presStyleLbl="node1" presStyleIdx="3" presStyleCnt="8">
        <dgm:presLayoutVars>
          <dgm:bulletEnabled val="1"/>
        </dgm:presLayoutVars>
      </dgm:prSet>
      <dgm:spPr/>
    </dgm:pt>
    <dgm:pt modelId="{4827C5CA-426C-4AF5-98BA-B204C30B7A1A}" type="pres">
      <dgm:prSet presAssocID="{518966FC-5510-421E-A21B-026F29541F9A}" presName="sibTrans" presStyleLbl="sibTrans1D1" presStyleIdx="3" presStyleCnt="7"/>
      <dgm:spPr/>
    </dgm:pt>
    <dgm:pt modelId="{B1801209-DC79-4AEF-85E0-8A13ED6803C0}" type="pres">
      <dgm:prSet presAssocID="{518966FC-5510-421E-A21B-026F29541F9A}" presName="connectorText" presStyleLbl="sibTrans1D1" presStyleIdx="3" presStyleCnt="7"/>
      <dgm:spPr/>
    </dgm:pt>
    <dgm:pt modelId="{BA6F5E61-EECB-451F-85C1-C05F4F34957D}" type="pres">
      <dgm:prSet presAssocID="{0C414AE8-7BA0-4AEE-B386-7FF144CEAAC0}" presName="node" presStyleLbl="node1" presStyleIdx="4" presStyleCnt="8">
        <dgm:presLayoutVars>
          <dgm:bulletEnabled val="1"/>
        </dgm:presLayoutVars>
      </dgm:prSet>
      <dgm:spPr/>
    </dgm:pt>
    <dgm:pt modelId="{0A2C90D9-1B32-4278-9923-B36B0EE44A17}" type="pres">
      <dgm:prSet presAssocID="{894406E3-905B-4E0A-9C08-A3EDAED33345}" presName="sibTrans" presStyleLbl="sibTrans1D1" presStyleIdx="4" presStyleCnt="7"/>
      <dgm:spPr/>
    </dgm:pt>
    <dgm:pt modelId="{91696802-BED2-4E43-B80E-277040D1DBD1}" type="pres">
      <dgm:prSet presAssocID="{894406E3-905B-4E0A-9C08-A3EDAED33345}" presName="connectorText" presStyleLbl="sibTrans1D1" presStyleIdx="4" presStyleCnt="7"/>
      <dgm:spPr/>
    </dgm:pt>
    <dgm:pt modelId="{CC7A1070-3967-4F23-9538-C082B6B3E178}" type="pres">
      <dgm:prSet presAssocID="{82522839-CDCD-415A-BDBC-39B0689422A2}" presName="node" presStyleLbl="node1" presStyleIdx="5" presStyleCnt="8">
        <dgm:presLayoutVars>
          <dgm:bulletEnabled val="1"/>
        </dgm:presLayoutVars>
      </dgm:prSet>
      <dgm:spPr/>
    </dgm:pt>
    <dgm:pt modelId="{153BF78D-77B9-43CC-AEC4-8211E8629D02}" type="pres">
      <dgm:prSet presAssocID="{50C49F7F-3012-4F32-991D-0146B881B7D3}" presName="sibTrans" presStyleLbl="sibTrans1D1" presStyleIdx="5" presStyleCnt="7"/>
      <dgm:spPr/>
    </dgm:pt>
    <dgm:pt modelId="{DB79B2A6-C876-4379-85D9-8411F3446073}" type="pres">
      <dgm:prSet presAssocID="{50C49F7F-3012-4F32-991D-0146B881B7D3}" presName="connectorText" presStyleLbl="sibTrans1D1" presStyleIdx="5" presStyleCnt="7"/>
      <dgm:spPr/>
    </dgm:pt>
    <dgm:pt modelId="{3F84CCFF-4B7E-47E5-B509-5D976BD71795}" type="pres">
      <dgm:prSet presAssocID="{DD2B9553-4CAF-4EDE-A964-B3903C630D55}" presName="node" presStyleLbl="node1" presStyleIdx="6" presStyleCnt="8">
        <dgm:presLayoutVars>
          <dgm:bulletEnabled val="1"/>
        </dgm:presLayoutVars>
      </dgm:prSet>
      <dgm:spPr/>
    </dgm:pt>
    <dgm:pt modelId="{80D37EE2-039B-4EDE-BF4B-D84B8F987AB9}" type="pres">
      <dgm:prSet presAssocID="{0B4E346A-44D0-45F0-B204-03E091DDD1DF}" presName="sibTrans" presStyleLbl="sibTrans1D1" presStyleIdx="6" presStyleCnt="7"/>
      <dgm:spPr/>
    </dgm:pt>
    <dgm:pt modelId="{FC344F37-34B3-4FBB-A1DF-EC7136877860}" type="pres">
      <dgm:prSet presAssocID="{0B4E346A-44D0-45F0-B204-03E091DDD1DF}" presName="connectorText" presStyleLbl="sibTrans1D1" presStyleIdx="6" presStyleCnt="7"/>
      <dgm:spPr/>
    </dgm:pt>
    <dgm:pt modelId="{862C79E5-6706-4A5C-BD86-11ABF1E2AC28}" type="pres">
      <dgm:prSet presAssocID="{F10035FC-6A76-4A7D-B0F1-88206EDF1735}" presName="node" presStyleLbl="node1" presStyleIdx="7" presStyleCnt="8">
        <dgm:presLayoutVars>
          <dgm:bulletEnabled val="1"/>
        </dgm:presLayoutVars>
      </dgm:prSet>
      <dgm:spPr/>
    </dgm:pt>
  </dgm:ptLst>
  <dgm:cxnLst>
    <dgm:cxn modelId="{E62D8112-0797-4288-BD6D-FDB49ADFCEB0}" type="presOf" srcId="{518966FC-5510-421E-A21B-026F29541F9A}" destId="{4827C5CA-426C-4AF5-98BA-B204C30B7A1A}" srcOrd="0" destOrd="0" presId="urn:microsoft.com/office/officeart/2016/7/layout/RepeatingBendingProcessNew"/>
    <dgm:cxn modelId="{83C01014-0704-4105-9B4D-85F1ECDF5A3D}" type="presOf" srcId="{F10035FC-6A76-4A7D-B0F1-88206EDF1735}" destId="{862C79E5-6706-4A5C-BD86-11ABF1E2AC28}" srcOrd="0" destOrd="0" presId="urn:microsoft.com/office/officeart/2016/7/layout/RepeatingBendingProcessNew"/>
    <dgm:cxn modelId="{186FFA1A-5604-4C0A-9389-880F1C15F220}" type="presOf" srcId="{10972E96-312C-4EA4-B2C7-1DBD47837EE6}" destId="{52A909FF-1396-4A82-BC49-C11719F3EB5C}" srcOrd="0" destOrd="0" presId="urn:microsoft.com/office/officeart/2016/7/layout/RepeatingBendingProcessNew"/>
    <dgm:cxn modelId="{74361D2B-38C3-4C34-A17C-3F422DAFBF24}" type="presOf" srcId="{867C8675-CA1F-4B59-91DE-9E0F7109328D}" destId="{66BFD638-C48C-4D83-B617-D32B87D3AB41}" srcOrd="0" destOrd="0" presId="urn:microsoft.com/office/officeart/2016/7/layout/RepeatingBendingProcessNew"/>
    <dgm:cxn modelId="{BB0C405B-7A30-4B98-99BD-82FEEDDF881B}" type="presOf" srcId="{69B15EDD-61D3-4800-A747-DD1CE46CB4AD}" destId="{CF0E47EC-2D42-4EC7-9C54-EBD43BFDBA83}" srcOrd="0" destOrd="0" presId="urn:microsoft.com/office/officeart/2016/7/layout/RepeatingBendingProcessNew"/>
    <dgm:cxn modelId="{03277C43-DB04-4043-AE54-AA325E9A7F12}" type="presOf" srcId="{E8336507-640E-4F23-8543-C3F2E31B5521}" destId="{3FA2AD02-0269-4F2A-B991-F9134A37B179}" srcOrd="1" destOrd="0" presId="urn:microsoft.com/office/officeart/2016/7/layout/RepeatingBendingProcessNew"/>
    <dgm:cxn modelId="{AA9DBB43-E6A1-4830-9B1C-EBBAC41EBE1E}" type="presOf" srcId="{50C49F7F-3012-4F32-991D-0146B881B7D3}" destId="{153BF78D-77B9-43CC-AEC4-8211E8629D02}" srcOrd="0" destOrd="0" presId="urn:microsoft.com/office/officeart/2016/7/layout/RepeatingBendingProcessNew"/>
    <dgm:cxn modelId="{51067E66-7418-420B-8962-4AB25BEE023C}" type="presOf" srcId="{894406E3-905B-4E0A-9C08-A3EDAED33345}" destId="{91696802-BED2-4E43-B80E-277040D1DBD1}" srcOrd="1" destOrd="0" presId="urn:microsoft.com/office/officeart/2016/7/layout/RepeatingBendingProcessNew"/>
    <dgm:cxn modelId="{03995369-D774-47EF-8708-BA453A6CB8AF}" type="presOf" srcId="{0CA6B0B5-D8F4-4F35-A191-03F8B8F796C1}" destId="{33A5F85F-E3A7-4FEF-A1F2-FB538B212581}" srcOrd="0" destOrd="0" presId="urn:microsoft.com/office/officeart/2016/7/layout/RepeatingBendingProcessNew"/>
    <dgm:cxn modelId="{F2D9CD69-6D51-43A6-AD53-D1BD40677709}" srcId="{76E7E1E2-99AB-471B-8E42-B0F1F7667951}" destId="{82522839-CDCD-415A-BDBC-39B0689422A2}" srcOrd="5" destOrd="0" parTransId="{4E509733-E328-429A-8AEC-E1D65AA5ADE6}" sibTransId="{50C49F7F-3012-4F32-991D-0146B881B7D3}"/>
    <dgm:cxn modelId="{619EAD75-2129-4F68-BD5B-D0E29E943A29}" type="presOf" srcId="{AD9959AF-FAFB-46D1-9AE5-34F07CE20019}" destId="{B92D916C-1927-464E-9AEC-0A83245E129A}" srcOrd="1" destOrd="0" presId="urn:microsoft.com/office/officeart/2016/7/layout/RepeatingBendingProcessNew"/>
    <dgm:cxn modelId="{54CA0558-767B-495E-AC45-340705859D41}" type="presOf" srcId="{50C49F7F-3012-4F32-991D-0146B881B7D3}" destId="{DB79B2A6-C876-4379-85D9-8411F3446073}" srcOrd="1" destOrd="0" presId="urn:microsoft.com/office/officeart/2016/7/layout/RepeatingBendingProcessNew"/>
    <dgm:cxn modelId="{C92DA17A-F730-45FE-99A5-89281762B676}" type="presOf" srcId="{DD2B9553-4CAF-4EDE-A964-B3903C630D55}" destId="{3F84CCFF-4B7E-47E5-B509-5D976BD71795}" srcOrd="0" destOrd="0" presId="urn:microsoft.com/office/officeart/2016/7/layout/RepeatingBendingProcessNew"/>
    <dgm:cxn modelId="{97CAF17B-73DE-40C0-A91C-AC1EF3C4496C}" type="presOf" srcId="{518966FC-5510-421E-A21B-026F29541F9A}" destId="{B1801209-DC79-4AEF-85E0-8A13ED6803C0}" srcOrd="1" destOrd="0" presId="urn:microsoft.com/office/officeart/2016/7/layout/RepeatingBendingProcessNew"/>
    <dgm:cxn modelId="{14438E8F-31F8-4EF6-A9B0-249129ED681D}" srcId="{76E7E1E2-99AB-471B-8E42-B0F1F7667951}" destId="{DD2B9553-4CAF-4EDE-A964-B3903C630D55}" srcOrd="6" destOrd="0" parTransId="{60B152E1-F26E-4310-B5B7-1830C151A357}" sibTransId="{0B4E346A-44D0-45F0-B204-03E091DDD1DF}"/>
    <dgm:cxn modelId="{05264A94-BC24-45C0-ADEE-B078E6C05FA1}" type="presOf" srcId="{894406E3-905B-4E0A-9C08-A3EDAED33345}" destId="{0A2C90D9-1B32-4278-9923-B36B0EE44A17}" srcOrd="0" destOrd="0" presId="urn:microsoft.com/office/officeart/2016/7/layout/RepeatingBendingProcessNew"/>
    <dgm:cxn modelId="{5EEEE096-8343-4826-99E8-16CA4FB641DD}" type="presOf" srcId="{76E7E1E2-99AB-471B-8E42-B0F1F7667951}" destId="{DDF74161-7CF3-4BCE-9C73-901AB9B0049B}" srcOrd="0" destOrd="0" presId="urn:microsoft.com/office/officeart/2016/7/layout/RepeatingBendingProcessNew"/>
    <dgm:cxn modelId="{30F1B79A-2DF5-4415-9FC5-43A0676312AA}" type="presOf" srcId="{10972E96-312C-4EA4-B2C7-1DBD47837EE6}" destId="{247872FF-BE9E-40A8-A3EA-6C8794B3E8C2}" srcOrd="1" destOrd="0" presId="urn:microsoft.com/office/officeart/2016/7/layout/RepeatingBendingProcessNew"/>
    <dgm:cxn modelId="{DEAC889C-AC54-48AB-B426-76C2F205B262}" type="presOf" srcId="{E8336507-640E-4F23-8543-C3F2E31B5521}" destId="{92C3DBB5-D78C-4972-AEBC-4A0A7F0C8BAC}" srcOrd="0" destOrd="0" presId="urn:microsoft.com/office/officeart/2016/7/layout/RepeatingBendingProcessNew"/>
    <dgm:cxn modelId="{74EF8EB0-FB0D-44DB-8DE8-EA2EEBF425D7}" srcId="{76E7E1E2-99AB-471B-8E42-B0F1F7667951}" destId="{69B15EDD-61D3-4800-A747-DD1CE46CB4AD}" srcOrd="2" destOrd="0" parTransId="{CB4B3303-2F98-40A4-9B83-217674C8CFE8}" sibTransId="{E8336507-640E-4F23-8543-C3F2E31B5521}"/>
    <dgm:cxn modelId="{FD6D27B1-2B24-4CC9-BE9A-4AAA46A2FF62}" type="presOf" srcId="{AD9959AF-FAFB-46D1-9AE5-34F07CE20019}" destId="{13437A22-BB65-4229-82E0-CFD6C5A23715}" srcOrd="0" destOrd="0" presId="urn:microsoft.com/office/officeart/2016/7/layout/RepeatingBendingProcessNew"/>
    <dgm:cxn modelId="{BD4F52B5-5198-42A6-8383-53E200CE3403}" srcId="{76E7E1E2-99AB-471B-8E42-B0F1F7667951}" destId="{70EAE24F-9794-4F11-A75A-B6361A681A18}" srcOrd="3" destOrd="0" parTransId="{9F78BBD1-B7E0-4EE2-BA82-4D70C3E6FB5A}" sibTransId="{518966FC-5510-421E-A21B-026F29541F9A}"/>
    <dgm:cxn modelId="{C76632BB-ABA8-4B8B-8FC9-255C1439C291}" srcId="{76E7E1E2-99AB-471B-8E42-B0F1F7667951}" destId="{0C414AE8-7BA0-4AEE-B386-7FF144CEAAC0}" srcOrd="4" destOrd="0" parTransId="{C6C3A7C2-C74B-44EF-932C-5942F2A77179}" sibTransId="{894406E3-905B-4E0A-9C08-A3EDAED33345}"/>
    <dgm:cxn modelId="{3514ECCF-4DE6-4499-AAF4-FAE20A6593E1}" srcId="{76E7E1E2-99AB-471B-8E42-B0F1F7667951}" destId="{867C8675-CA1F-4B59-91DE-9E0F7109328D}" srcOrd="0" destOrd="0" parTransId="{6D6EA17C-55F8-437C-99AC-0FC35709135F}" sibTransId="{AD9959AF-FAFB-46D1-9AE5-34F07CE20019}"/>
    <dgm:cxn modelId="{282D5FE2-C090-4E9A-BDCB-9D104806CE91}" type="presOf" srcId="{82522839-CDCD-415A-BDBC-39B0689422A2}" destId="{CC7A1070-3967-4F23-9538-C082B6B3E178}" srcOrd="0" destOrd="0" presId="urn:microsoft.com/office/officeart/2016/7/layout/RepeatingBendingProcessNew"/>
    <dgm:cxn modelId="{920B9AE6-96D3-41E1-943D-7FAA9AC8122C}" srcId="{76E7E1E2-99AB-471B-8E42-B0F1F7667951}" destId="{F10035FC-6A76-4A7D-B0F1-88206EDF1735}" srcOrd="7" destOrd="0" parTransId="{9F5FE5F8-DEA0-4AAC-8131-958A26D7D34C}" sibTransId="{9A789925-8FB1-4BD6-BA02-8F8DF5DEB693}"/>
    <dgm:cxn modelId="{C8590FE8-D285-45E8-8D20-A8F3FE15B2F4}" type="presOf" srcId="{0B4E346A-44D0-45F0-B204-03E091DDD1DF}" destId="{80D37EE2-039B-4EDE-BF4B-D84B8F987AB9}" srcOrd="0" destOrd="0" presId="urn:microsoft.com/office/officeart/2016/7/layout/RepeatingBendingProcessNew"/>
    <dgm:cxn modelId="{94AF42E9-9F5A-443C-BA15-40C10F34D669}" type="presOf" srcId="{0B4E346A-44D0-45F0-B204-03E091DDD1DF}" destId="{FC344F37-34B3-4FBB-A1DF-EC7136877860}" srcOrd="1" destOrd="0" presId="urn:microsoft.com/office/officeart/2016/7/layout/RepeatingBendingProcessNew"/>
    <dgm:cxn modelId="{14E946EB-498D-425C-AF21-86EB92C34452}" type="presOf" srcId="{70EAE24F-9794-4F11-A75A-B6361A681A18}" destId="{4F1219BA-3800-4737-BF47-0A7387F0FDF0}" srcOrd="0" destOrd="0" presId="urn:microsoft.com/office/officeart/2016/7/layout/RepeatingBendingProcessNew"/>
    <dgm:cxn modelId="{7787A6F2-4D44-42D4-8D4D-908446531C67}" srcId="{76E7E1E2-99AB-471B-8E42-B0F1F7667951}" destId="{0CA6B0B5-D8F4-4F35-A191-03F8B8F796C1}" srcOrd="1" destOrd="0" parTransId="{BC88504F-9243-4DC8-A845-F87D29D658E6}" sibTransId="{10972E96-312C-4EA4-B2C7-1DBD47837EE6}"/>
    <dgm:cxn modelId="{8218ACFD-9DEE-4C3C-BB89-62861B889D6F}" type="presOf" srcId="{0C414AE8-7BA0-4AEE-B386-7FF144CEAAC0}" destId="{BA6F5E61-EECB-451F-85C1-C05F4F34957D}" srcOrd="0" destOrd="0" presId="urn:microsoft.com/office/officeart/2016/7/layout/RepeatingBendingProcessNew"/>
    <dgm:cxn modelId="{9AD6E6EE-8D92-42A2-B8C7-28C7465F94B4}" type="presParOf" srcId="{DDF74161-7CF3-4BCE-9C73-901AB9B0049B}" destId="{66BFD638-C48C-4D83-B617-D32B87D3AB41}" srcOrd="0" destOrd="0" presId="urn:microsoft.com/office/officeart/2016/7/layout/RepeatingBendingProcessNew"/>
    <dgm:cxn modelId="{3C791938-E4E8-4CD7-AF61-CE6A7ABF10AC}" type="presParOf" srcId="{DDF74161-7CF3-4BCE-9C73-901AB9B0049B}" destId="{13437A22-BB65-4229-82E0-CFD6C5A23715}" srcOrd="1" destOrd="0" presId="urn:microsoft.com/office/officeart/2016/7/layout/RepeatingBendingProcessNew"/>
    <dgm:cxn modelId="{EE7B842D-BD1E-4077-B784-A0EE7FDD744B}" type="presParOf" srcId="{13437A22-BB65-4229-82E0-CFD6C5A23715}" destId="{B92D916C-1927-464E-9AEC-0A83245E129A}" srcOrd="0" destOrd="0" presId="urn:microsoft.com/office/officeart/2016/7/layout/RepeatingBendingProcessNew"/>
    <dgm:cxn modelId="{DDE589F5-3DC1-49F1-BB2D-C64AF056D1C2}" type="presParOf" srcId="{DDF74161-7CF3-4BCE-9C73-901AB9B0049B}" destId="{33A5F85F-E3A7-4FEF-A1F2-FB538B212581}" srcOrd="2" destOrd="0" presId="urn:microsoft.com/office/officeart/2016/7/layout/RepeatingBendingProcessNew"/>
    <dgm:cxn modelId="{1FC52D43-246E-4422-BDF6-1C3A6E58E131}" type="presParOf" srcId="{DDF74161-7CF3-4BCE-9C73-901AB9B0049B}" destId="{52A909FF-1396-4A82-BC49-C11719F3EB5C}" srcOrd="3" destOrd="0" presId="urn:microsoft.com/office/officeart/2016/7/layout/RepeatingBendingProcessNew"/>
    <dgm:cxn modelId="{64C46C93-173B-4D8D-9D21-9674EFD9FD0A}" type="presParOf" srcId="{52A909FF-1396-4A82-BC49-C11719F3EB5C}" destId="{247872FF-BE9E-40A8-A3EA-6C8794B3E8C2}" srcOrd="0" destOrd="0" presId="urn:microsoft.com/office/officeart/2016/7/layout/RepeatingBendingProcessNew"/>
    <dgm:cxn modelId="{58670D82-3F03-4FD8-BCC7-343C03A08504}" type="presParOf" srcId="{DDF74161-7CF3-4BCE-9C73-901AB9B0049B}" destId="{CF0E47EC-2D42-4EC7-9C54-EBD43BFDBA83}" srcOrd="4" destOrd="0" presId="urn:microsoft.com/office/officeart/2016/7/layout/RepeatingBendingProcessNew"/>
    <dgm:cxn modelId="{4F60C7F7-2EB4-41A3-B35E-F0F3125839E3}" type="presParOf" srcId="{DDF74161-7CF3-4BCE-9C73-901AB9B0049B}" destId="{92C3DBB5-D78C-4972-AEBC-4A0A7F0C8BAC}" srcOrd="5" destOrd="0" presId="urn:microsoft.com/office/officeart/2016/7/layout/RepeatingBendingProcessNew"/>
    <dgm:cxn modelId="{08AC2FD4-B79D-4767-9F10-5C526E948EF5}" type="presParOf" srcId="{92C3DBB5-D78C-4972-AEBC-4A0A7F0C8BAC}" destId="{3FA2AD02-0269-4F2A-B991-F9134A37B179}" srcOrd="0" destOrd="0" presId="urn:microsoft.com/office/officeart/2016/7/layout/RepeatingBendingProcessNew"/>
    <dgm:cxn modelId="{CC9DAACC-4423-43BD-90A6-FE1B2CF05BE3}" type="presParOf" srcId="{DDF74161-7CF3-4BCE-9C73-901AB9B0049B}" destId="{4F1219BA-3800-4737-BF47-0A7387F0FDF0}" srcOrd="6" destOrd="0" presId="urn:microsoft.com/office/officeart/2016/7/layout/RepeatingBendingProcessNew"/>
    <dgm:cxn modelId="{0E44B1EB-B230-41A3-9E90-1190942D15A2}" type="presParOf" srcId="{DDF74161-7CF3-4BCE-9C73-901AB9B0049B}" destId="{4827C5CA-426C-4AF5-98BA-B204C30B7A1A}" srcOrd="7" destOrd="0" presId="urn:microsoft.com/office/officeart/2016/7/layout/RepeatingBendingProcessNew"/>
    <dgm:cxn modelId="{DC82EDC9-460F-4805-97A3-F3B84B2AA5DF}" type="presParOf" srcId="{4827C5CA-426C-4AF5-98BA-B204C30B7A1A}" destId="{B1801209-DC79-4AEF-85E0-8A13ED6803C0}" srcOrd="0" destOrd="0" presId="urn:microsoft.com/office/officeart/2016/7/layout/RepeatingBendingProcessNew"/>
    <dgm:cxn modelId="{AFCDAC31-4948-4AD3-AC28-F62A6729125C}" type="presParOf" srcId="{DDF74161-7CF3-4BCE-9C73-901AB9B0049B}" destId="{BA6F5E61-EECB-451F-85C1-C05F4F34957D}" srcOrd="8" destOrd="0" presId="urn:microsoft.com/office/officeart/2016/7/layout/RepeatingBendingProcessNew"/>
    <dgm:cxn modelId="{13D3075F-02AD-4852-9809-1C03E267FEC6}" type="presParOf" srcId="{DDF74161-7CF3-4BCE-9C73-901AB9B0049B}" destId="{0A2C90D9-1B32-4278-9923-B36B0EE44A17}" srcOrd="9" destOrd="0" presId="urn:microsoft.com/office/officeart/2016/7/layout/RepeatingBendingProcessNew"/>
    <dgm:cxn modelId="{242A8FD4-1E6D-4329-A4B7-DE264A46EED9}" type="presParOf" srcId="{0A2C90D9-1B32-4278-9923-B36B0EE44A17}" destId="{91696802-BED2-4E43-B80E-277040D1DBD1}" srcOrd="0" destOrd="0" presId="urn:microsoft.com/office/officeart/2016/7/layout/RepeatingBendingProcessNew"/>
    <dgm:cxn modelId="{407121E7-69A3-45DD-B2F3-7171ED675CD5}" type="presParOf" srcId="{DDF74161-7CF3-4BCE-9C73-901AB9B0049B}" destId="{CC7A1070-3967-4F23-9538-C082B6B3E178}" srcOrd="10" destOrd="0" presId="urn:microsoft.com/office/officeart/2016/7/layout/RepeatingBendingProcessNew"/>
    <dgm:cxn modelId="{30DD1719-FCD4-47A9-B618-9C95E0655006}" type="presParOf" srcId="{DDF74161-7CF3-4BCE-9C73-901AB9B0049B}" destId="{153BF78D-77B9-43CC-AEC4-8211E8629D02}" srcOrd="11" destOrd="0" presId="urn:microsoft.com/office/officeart/2016/7/layout/RepeatingBendingProcessNew"/>
    <dgm:cxn modelId="{0760DDD9-CD33-40A2-BEA2-A4E718ED4404}" type="presParOf" srcId="{153BF78D-77B9-43CC-AEC4-8211E8629D02}" destId="{DB79B2A6-C876-4379-85D9-8411F3446073}" srcOrd="0" destOrd="0" presId="urn:microsoft.com/office/officeart/2016/7/layout/RepeatingBendingProcessNew"/>
    <dgm:cxn modelId="{5AAB89EF-C168-4F98-AC12-6B0F531C7DD5}" type="presParOf" srcId="{DDF74161-7CF3-4BCE-9C73-901AB9B0049B}" destId="{3F84CCFF-4B7E-47E5-B509-5D976BD71795}" srcOrd="12" destOrd="0" presId="urn:microsoft.com/office/officeart/2016/7/layout/RepeatingBendingProcessNew"/>
    <dgm:cxn modelId="{4D9C5DA5-26A2-4A77-A9DC-E5371FEE6E44}" type="presParOf" srcId="{DDF74161-7CF3-4BCE-9C73-901AB9B0049B}" destId="{80D37EE2-039B-4EDE-BF4B-D84B8F987AB9}" srcOrd="13" destOrd="0" presId="urn:microsoft.com/office/officeart/2016/7/layout/RepeatingBendingProcessNew"/>
    <dgm:cxn modelId="{1CAAD5E9-44A0-4438-8A64-5D733AF3F964}" type="presParOf" srcId="{80D37EE2-039B-4EDE-BF4B-D84B8F987AB9}" destId="{FC344F37-34B3-4FBB-A1DF-EC7136877860}" srcOrd="0" destOrd="0" presId="urn:microsoft.com/office/officeart/2016/7/layout/RepeatingBendingProcessNew"/>
    <dgm:cxn modelId="{1E537026-38EC-40AC-9F5F-9A4A173B7C72}" type="presParOf" srcId="{DDF74161-7CF3-4BCE-9C73-901AB9B0049B}" destId="{862C79E5-6706-4A5C-BD86-11ABF1E2AC28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4B692-E592-4E05-9AA2-2AE630C8AAFA}">
      <dsp:nvSpPr>
        <dsp:cNvPr id="0" name=""/>
        <dsp:cNvSpPr/>
      </dsp:nvSpPr>
      <dsp:spPr>
        <a:xfrm>
          <a:off x="3064448" y="2726960"/>
          <a:ext cx="537936" cy="23131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8968" y="0"/>
              </a:lnTo>
              <a:lnTo>
                <a:pt x="268968" y="2313127"/>
              </a:lnTo>
              <a:lnTo>
                <a:pt x="537936" y="2313127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2503A0-3B2F-482B-9443-738DF8825DE1}">
      <dsp:nvSpPr>
        <dsp:cNvPr id="0" name=""/>
        <dsp:cNvSpPr/>
      </dsp:nvSpPr>
      <dsp:spPr>
        <a:xfrm>
          <a:off x="3064448" y="2726960"/>
          <a:ext cx="537936" cy="11565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8968" y="0"/>
              </a:lnTo>
              <a:lnTo>
                <a:pt x="268968" y="1156563"/>
              </a:lnTo>
              <a:lnTo>
                <a:pt x="537936" y="115656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A87F44-F979-4373-965F-983767EA0AFD}">
      <dsp:nvSpPr>
        <dsp:cNvPr id="0" name=""/>
        <dsp:cNvSpPr/>
      </dsp:nvSpPr>
      <dsp:spPr>
        <a:xfrm>
          <a:off x="3064448" y="2681240"/>
          <a:ext cx="5379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93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EED979-B4D6-460A-A6A4-1E5FCE897D18}">
      <dsp:nvSpPr>
        <dsp:cNvPr id="0" name=""/>
        <dsp:cNvSpPr/>
      </dsp:nvSpPr>
      <dsp:spPr>
        <a:xfrm>
          <a:off x="3064448" y="1570396"/>
          <a:ext cx="537936" cy="1156563"/>
        </a:xfrm>
        <a:custGeom>
          <a:avLst/>
          <a:gdLst/>
          <a:ahLst/>
          <a:cxnLst/>
          <a:rect l="0" t="0" r="0" b="0"/>
          <a:pathLst>
            <a:path>
              <a:moveTo>
                <a:pt x="0" y="1156563"/>
              </a:moveTo>
              <a:lnTo>
                <a:pt x="268968" y="1156563"/>
              </a:lnTo>
              <a:lnTo>
                <a:pt x="268968" y="0"/>
              </a:lnTo>
              <a:lnTo>
                <a:pt x="53793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1DA0EA-4291-4D05-9FC4-5D8AFBBEBA34}">
      <dsp:nvSpPr>
        <dsp:cNvPr id="0" name=""/>
        <dsp:cNvSpPr/>
      </dsp:nvSpPr>
      <dsp:spPr>
        <a:xfrm>
          <a:off x="3064448" y="413832"/>
          <a:ext cx="537936" cy="2313127"/>
        </a:xfrm>
        <a:custGeom>
          <a:avLst/>
          <a:gdLst/>
          <a:ahLst/>
          <a:cxnLst/>
          <a:rect l="0" t="0" r="0" b="0"/>
          <a:pathLst>
            <a:path>
              <a:moveTo>
                <a:pt x="0" y="2313127"/>
              </a:moveTo>
              <a:lnTo>
                <a:pt x="268968" y="2313127"/>
              </a:lnTo>
              <a:lnTo>
                <a:pt x="268968" y="0"/>
              </a:lnTo>
              <a:lnTo>
                <a:pt x="53793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3E9A7B-F8AE-4374-976F-A1C531587B97}">
      <dsp:nvSpPr>
        <dsp:cNvPr id="0" name=""/>
        <dsp:cNvSpPr/>
      </dsp:nvSpPr>
      <dsp:spPr>
        <a:xfrm>
          <a:off x="374765" y="1160219"/>
          <a:ext cx="2689682" cy="82035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Definition: Information systems are combinations of technology, people, and processes used to collect, process, store, and distribute information.</a:t>
          </a:r>
          <a:endParaRPr lang="en-US" sz="1200" kern="1200"/>
        </a:p>
      </dsp:txBody>
      <dsp:txXfrm>
        <a:off x="374765" y="1160219"/>
        <a:ext cx="2689682" cy="820353"/>
      </dsp:txXfrm>
    </dsp:sp>
    <dsp:sp modelId="{DB9FF314-0298-4895-B3F5-6603B7FE011F}">
      <dsp:nvSpPr>
        <dsp:cNvPr id="0" name=""/>
        <dsp:cNvSpPr/>
      </dsp:nvSpPr>
      <dsp:spPr>
        <a:xfrm>
          <a:off x="374765" y="2316783"/>
          <a:ext cx="2689682" cy="82035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roles:-</a:t>
          </a:r>
          <a:endParaRPr lang="en-US" sz="1200" kern="1200"/>
        </a:p>
      </dsp:txBody>
      <dsp:txXfrm>
        <a:off x="374765" y="2316783"/>
        <a:ext cx="2689682" cy="820353"/>
      </dsp:txXfrm>
    </dsp:sp>
    <dsp:sp modelId="{815134A9-0163-4B59-B537-418F996C9465}">
      <dsp:nvSpPr>
        <dsp:cNvPr id="0" name=""/>
        <dsp:cNvSpPr/>
      </dsp:nvSpPr>
      <dsp:spPr>
        <a:xfrm>
          <a:off x="3602384" y="3655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Improve efficiency</a:t>
          </a:r>
          <a:endParaRPr lang="en-US" sz="1200" kern="1200"/>
        </a:p>
      </dsp:txBody>
      <dsp:txXfrm>
        <a:off x="3602384" y="3655"/>
        <a:ext cx="2689682" cy="820353"/>
      </dsp:txXfrm>
    </dsp:sp>
    <dsp:sp modelId="{DE37B1FE-0490-4875-8891-675C9CDFF600}">
      <dsp:nvSpPr>
        <dsp:cNvPr id="0" name=""/>
        <dsp:cNvSpPr/>
      </dsp:nvSpPr>
      <dsp:spPr>
        <a:xfrm>
          <a:off x="3602384" y="1160219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Support decision-making</a:t>
          </a:r>
          <a:endParaRPr lang="en-US" sz="1200" kern="1200"/>
        </a:p>
      </dsp:txBody>
      <dsp:txXfrm>
        <a:off x="3602384" y="1160219"/>
        <a:ext cx="2689682" cy="820353"/>
      </dsp:txXfrm>
    </dsp:sp>
    <dsp:sp modelId="{ED67752A-E24D-4CBF-ABC7-49CF9497CD2E}">
      <dsp:nvSpPr>
        <dsp:cNvPr id="0" name=""/>
        <dsp:cNvSpPr/>
      </dsp:nvSpPr>
      <dsp:spPr>
        <a:xfrm>
          <a:off x="3602384" y="2316783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Enhance communication</a:t>
          </a:r>
          <a:endParaRPr lang="en-US" sz="1200" kern="1200"/>
        </a:p>
      </dsp:txBody>
      <dsp:txXfrm>
        <a:off x="3602384" y="2316783"/>
        <a:ext cx="2689682" cy="820353"/>
      </dsp:txXfrm>
    </dsp:sp>
    <dsp:sp modelId="{446A97CE-151A-40B7-B49B-87CEA1F80CE9}">
      <dsp:nvSpPr>
        <dsp:cNvPr id="0" name=""/>
        <dsp:cNvSpPr/>
      </dsp:nvSpPr>
      <dsp:spPr>
        <a:xfrm>
          <a:off x="3602384" y="3473347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 customer satisfaction</a:t>
          </a:r>
          <a:endParaRPr lang="en-US" sz="1200" kern="1200"/>
        </a:p>
      </dsp:txBody>
      <dsp:txXfrm>
        <a:off x="3602384" y="3473347"/>
        <a:ext cx="2689682" cy="820353"/>
      </dsp:txXfrm>
    </dsp:sp>
    <dsp:sp modelId="{9CE27232-C7EE-4ADC-8C38-21C7342EB8B8}">
      <dsp:nvSpPr>
        <dsp:cNvPr id="0" name=""/>
        <dsp:cNvSpPr/>
      </dsp:nvSpPr>
      <dsp:spPr>
        <a:xfrm>
          <a:off x="3602384" y="4629910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Create competitive advantage</a:t>
          </a:r>
          <a:endParaRPr lang="en-US" sz="1200" kern="1200"/>
        </a:p>
      </dsp:txBody>
      <dsp:txXfrm>
        <a:off x="3602384" y="4629910"/>
        <a:ext cx="2689682" cy="8203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AE08E-D297-44D8-A27E-A8289894B4FA}">
      <dsp:nvSpPr>
        <dsp:cNvPr id="0" name=""/>
        <dsp:cNvSpPr/>
      </dsp:nvSpPr>
      <dsp:spPr>
        <a:xfrm>
          <a:off x="0" y="328235"/>
          <a:ext cx="6666833" cy="13922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Information systems are used by contemporary organisations to:</a:t>
          </a:r>
          <a:endParaRPr lang="en-US" sz="3500" kern="1200"/>
        </a:p>
      </dsp:txBody>
      <dsp:txXfrm>
        <a:off x="67966" y="396201"/>
        <a:ext cx="6530901" cy="1256367"/>
      </dsp:txXfrm>
    </dsp:sp>
    <dsp:sp modelId="{815E74CF-098F-45BA-9E99-0E0E8A9AE281}">
      <dsp:nvSpPr>
        <dsp:cNvPr id="0" name=""/>
        <dsp:cNvSpPr/>
      </dsp:nvSpPr>
      <dsp:spPr>
        <a:xfrm>
          <a:off x="0" y="1720535"/>
          <a:ext cx="6666833" cy="3405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Improve operational efficiency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Reduce costs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Improve communication and collaboration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Businesses may suffer from sluggish procedures, erroneous data, and subpar decision-making in the absence of efficient information systems</a:t>
          </a:r>
          <a:endParaRPr lang="en-US" sz="2700" kern="1200"/>
        </a:p>
      </dsp:txBody>
      <dsp:txXfrm>
        <a:off x="0" y="1720535"/>
        <a:ext cx="6666833" cy="34051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4E194-4034-42AE-A53B-AF08B8AF9572}">
      <dsp:nvSpPr>
        <dsp:cNvPr id="0" name=""/>
        <dsp:cNvSpPr/>
      </dsp:nvSpPr>
      <dsp:spPr>
        <a:xfrm>
          <a:off x="96558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5C7EA-9F7E-47C5-9BB8-DB0C5F5A9DBA}">
      <dsp:nvSpPr>
        <dsp:cNvPr id="0" name=""/>
        <dsp:cNvSpPr/>
      </dsp:nvSpPr>
      <dsp:spPr>
        <a:xfrm>
          <a:off x="234583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08F12-C510-4883-A214-2D3AEEFA08B0}">
      <dsp:nvSpPr>
        <dsp:cNvPr id="0" name=""/>
        <dsp:cNvSpPr/>
      </dsp:nvSpPr>
      <dsp:spPr>
        <a:xfrm>
          <a:off x="894661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Transaction Processing Systems (TPS)</a:t>
          </a:r>
          <a:endParaRPr lang="en-US" sz="1100" kern="1200"/>
        </a:p>
      </dsp:txBody>
      <dsp:txXfrm>
        <a:off x="894661" y="230022"/>
        <a:ext cx="1549258" cy="657261"/>
      </dsp:txXfrm>
    </dsp:sp>
    <dsp:sp modelId="{43A54ACE-44ED-453E-9971-6C57FCD0608D}">
      <dsp:nvSpPr>
        <dsp:cNvPr id="0" name=""/>
        <dsp:cNvSpPr/>
      </dsp:nvSpPr>
      <dsp:spPr>
        <a:xfrm>
          <a:off x="2713866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9B953-75D3-4CAA-974D-C824D3EF3DB9}">
      <dsp:nvSpPr>
        <dsp:cNvPr id="0" name=""/>
        <dsp:cNvSpPr/>
      </dsp:nvSpPr>
      <dsp:spPr>
        <a:xfrm>
          <a:off x="2851891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977D1-8551-4CEE-82B1-670F68E1D6AB}">
      <dsp:nvSpPr>
        <dsp:cNvPr id="0" name=""/>
        <dsp:cNvSpPr/>
      </dsp:nvSpPr>
      <dsp:spPr>
        <a:xfrm>
          <a:off x="3511969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Management Information Systems (MIS)</a:t>
          </a:r>
          <a:endParaRPr lang="en-US" sz="1100" kern="1200"/>
        </a:p>
      </dsp:txBody>
      <dsp:txXfrm>
        <a:off x="3511969" y="230022"/>
        <a:ext cx="1549258" cy="657261"/>
      </dsp:txXfrm>
    </dsp:sp>
    <dsp:sp modelId="{2092CFC3-F7A8-4E97-99C0-1397AD29437F}">
      <dsp:nvSpPr>
        <dsp:cNvPr id="0" name=""/>
        <dsp:cNvSpPr/>
      </dsp:nvSpPr>
      <dsp:spPr>
        <a:xfrm>
          <a:off x="96558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251E9-E800-4F07-B59D-20C9693A8012}">
      <dsp:nvSpPr>
        <dsp:cNvPr id="0" name=""/>
        <dsp:cNvSpPr/>
      </dsp:nvSpPr>
      <dsp:spPr>
        <a:xfrm>
          <a:off x="234583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876F8-2992-4760-BF0E-21ECF35837CF}">
      <dsp:nvSpPr>
        <dsp:cNvPr id="0" name=""/>
        <dsp:cNvSpPr/>
      </dsp:nvSpPr>
      <dsp:spPr>
        <a:xfrm>
          <a:off x="894661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Decision Support Systems (DSS)</a:t>
          </a:r>
          <a:endParaRPr lang="en-US" sz="1100" kern="1200"/>
        </a:p>
      </dsp:txBody>
      <dsp:txXfrm>
        <a:off x="894661" y="1513663"/>
        <a:ext cx="1549258" cy="657261"/>
      </dsp:txXfrm>
    </dsp:sp>
    <dsp:sp modelId="{C94ABECF-2D63-4B02-A7EB-51A4BB1D4A83}">
      <dsp:nvSpPr>
        <dsp:cNvPr id="0" name=""/>
        <dsp:cNvSpPr/>
      </dsp:nvSpPr>
      <dsp:spPr>
        <a:xfrm>
          <a:off x="2713866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88F8F-7789-4FCC-A635-2F270F003900}">
      <dsp:nvSpPr>
        <dsp:cNvPr id="0" name=""/>
        <dsp:cNvSpPr/>
      </dsp:nvSpPr>
      <dsp:spPr>
        <a:xfrm>
          <a:off x="2851891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50A2F8-CB67-42D9-9243-F58DD68A53C4}">
      <dsp:nvSpPr>
        <dsp:cNvPr id="0" name=""/>
        <dsp:cNvSpPr/>
      </dsp:nvSpPr>
      <dsp:spPr>
        <a:xfrm>
          <a:off x="3511969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Customer Relationship Management (CRM)</a:t>
          </a:r>
          <a:endParaRPr lang="en-US" sz="1100" kern="1200"/>
        </a:p>
      </dsp:txBody>
      <dsp:txXfrm>
        <a:off x="3511969" y="1513663"/>
        <a:ext cx="1549258" cy="657261"/>
      </dsp:txXfrm>
    </dsp:sp>
    <dsp:sp modelId="{BCA7977C-E8D6-49CE-9CFC-1623E36DF066}">
      <dsp:nvSpPr>
        <dsp:cNvPr id="0" name=""/>
        <dsp:cNvSpPr/>
      </dsp:nvSpPr>
      <dsp:spPr>
        <a:xfrm>
          <a:off x="96558" y="2797304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E4454-8E18-48D1-A827-FC87758D164C}">
      <dsp:nvSpPr>
        <dsp:cNvPr id="0" name=""/>
        <dsp:cNvSpPr/>
      </dsp:nvSpPr>
      <dsp:spPr>
        <a:xfrm>
          <a:off x="234583" y="2935329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69D63-9C8F-4B2B-8609-4768BA6E399F}">
      <dsp:nvSpPr>
        <dsp:cNvPr id="0" name=""/>
        <dsp:cNvSpPr/>
      </dsp:nvSpPr>
      <dsp:spPr>
        <a:xfrm>
          <a:off x="894661" y="2797304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Enterprise Resource Planning (ERP)</a:t>
          </a:r>
          <a:endParaRPr lang="en-US" sz="1100" kern="1200"/>
        </a:p>
      </dsp:txBody>
      <dsp:txXfrm>
        <a:off x="894661" y="2797304"/>
        <a:ext cx="1549258" cy="6572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79CF4-0259-4AA7-BD89-BDE3DC435DBB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Converts operational data into useful reports for managers.</a:t>
          </a:r>
          <a:endParaRPr lang="en-US" sz="2700" kern="1200"/>
        </a:p>
      </dsp:txBody>
      <dsp:txXfrm>
        <a:off x="1748064" y="2975"/>
        <a:ext cx="3342605" cy="2005563"/>
      </dsp:txXfrm>
    </dsp:sp>
    <dsp:sp modelId="{C839FE8C-F748-4247-AC18-6A61A5D3C197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Benefits:-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Better planning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Performance tracking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Improved decision-making</a:t>
          </a:r>
          <a:endParaRPr lang="en-US" sz="2100" kern="1200"/>
        </a:p>
      </dsp:txBody>
      <dsp:txXfrm>
        <a:off x="5424930" y="2975"/>
        <a:ext cx="3342605" cy="2005563"/>
      </dsp:txXfrm>
    </dsp:sp>
    <dsp:sp modelId="{B384A718-869B-422E-84AC-57AC928DAC77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Limitations:-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Depends on exact data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Less flexible for unexpected situations</a:t>
          </a:r>
          <a:endParaRPr lang="en-US" sz="2100" kern="1200"/>
        </a:p>
      </dsp:txBody>
      <dsp:txXfrm>
        <a:off x="3586497" y="2342799"/>
        <a:ext cx="3342605" cy="20055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F6EFF-70F2-417A-A890-17E6F0E79508}">
      <dsp:nvSpPr>
        <dsp:cNvPr id="0" name=""/>
        <dsp:cNvSpPr/>
      </dsp:nvSpPr>
      <dsp:spPr>
        <a:xfrm>
          <a:off x="0" y="559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Managing customer interactions and sales relationships.</a:t>
          </a:r>
          <a:endParaRPr lang="en-US" sz="2000" kern="1200"/>
        </a:p>
      </dsp:txBody>
      <dsp:txXfrm>
        <a:off x="23988" y="583747"/>
        <a:ext cx="6618857" cy="443424"/>
      </dsp:txXfrm>
    </dsp:sp>
    <dsp:sp modelId="{BEA410DC-B084-4095-9303-31268C9D9D4E}">
      <dsp:nvSpPr>
        <dsp:cNvPr id="0" name=""/>
        <dsp:cNvSpPr/>
      </dsp:nvSpPr>
      <dsp:spPr>
        <a:xfrm>
          <a:off x="0" y="1108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Benefits:-</a:t>
          </a:r>
          <a:endParaRPr lang="en-US" sz="2000" kern="1200"/>
        </a:p>
      </dsp:txBody>
      <dsp:txXfrm>
        <a:off x="23988" y="1132747"/>
        <a:ext cx="6618857" cy="443424"/>
      </dsp:txXfrm>
    </dsp:sp>
    <dsp:sp modelId="{8B4B8158-031A-442B-8273-C7FE78134EA5}">
      <dsp:nvSpPr>
        <dsp:cNvPr id="0" name=""/>
        <dsp:cNvSpPr/>
      </dsp:nvSpPr>
      <dsp:spPr>
        <a:xfrm>
          <a:off x="0" y="1657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Improved customer service </a:t>
          </a:r>
          <a:endParaRPr lang="en-US" sz="2000" kern="1200"/>
        </a:p>
      </dsp:txBody>
      <dsp:txXfrm>
        <a:off x="23988" y="1681748"/>
        <a:ext cx="6618857" cy="443424"/>
      </dsp:txXfrm>
    </dsp:sp>
    <dsp:sp modelId="{6AE45521-0517-4BBD-BAB3-C2F654380EBD}">
      <dsp:nvSpPr>
        <dsp:cNvPr id="0" name=""/>
        <dsp:cNvSpPr/>
      </dsp:nvSpPr>
      <dsp:spPr>
        <a:xfrm>
          <a:off x="0" y="2206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Personalised marketing </a:t>
          </a:r>
          <a:endParaRPr lang="en-US" sz="2000" kern="1200"/>
        </a:p>
      </dsp:txBody>
      <dsp:txXfrm>
        <a:off x="23988" y="2230748"/>
        <a:ext cx="6618857" cy="443424"/>
      </dsp:txXfrm>
    </dsp:sp>
    <dsp:sp modelId="{3A970A50-A525-45B6-BB48-EA2B875B2E80}">
      <dsp:nvSpPr>
        <dsp:cNvPr id="0" name=""/>
        <dsp:cNvSpPr/>
      </dsp:nvSpPr>
      <dsp:spPr>
        <a:xfrm>
          <a:off x="0" y="2755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Increased customer loyalty </a:t>
          </a:r>
          <a:endParaRPr lang="en-US" sz="2000" kern="1200"/>
        </a:p>
      </dsp:txBody>
      <dsp:txXfrm>
        <a:off x="23988" y="2779747"/>
        <a:ext cx="6618857" cy="443424"/>
      </dsp:txXfrm>
    </dsp:sp>
    <dsp:sp modelId="{7D860389-2303-462C-ADFD-15773952133C}">
      <dsp:nvSpPr>
        <dsp:cNvPr id="0" name=""/>
        <dsp:cNvSpPr/>
      </dsp:nvSpPr>
      <dsp:spPr>
        <a:xfrm>
          <a:off x="0" y="3304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Limitations:-</a:t>
          </a:r>
          <a:endParaRPr lang="en-US" sz="2000" kern="1200"/>
        </a:p>
      </dsp:txBody>
      <dsp:txXfrm>
        <a:off x="23988" y="3328747"/>
        <a:ext cx="6618857" cy="443424"/>
      </dsp:txXfrm>
    </dsp:sp>
    <dsp:sp modelId="{5A5042CA-4980-4DFB-BABA-443F9624EB13}">
      <dsp:nvSpPr>
        <dsp:cNvPr id="0" name=""/>
        <dsp:cNvSpPr/>
      </dsp:nvSpPr>
      <dsp:spPr>
        <a:xfrm>
          <a:off x="0" y="3853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Expensive implementation</a:t>
          </a:r>
          <a:endParaRPr lang="en-US" sz="2000" kern="1200"/>
        </a:p>
      </dsp:txBody>
      <dsp:txXfrm>
        <a:off x="23988" y="3877748"/>
        <a:ext cx="6618857" cy="443424"/>
      </dsp:txXfrm>
    </dsp:sp>
    <dsp:sp modelId="{158AD00B-A13C-40BF-95AC-A957DFEAABA8}">
      <dsp:nvSpPr>
        <dsp:cNvPr id="0" name=""/>
        <dsp:cNvSpPr/>
      </dsp:nvSpPr>
      <dsp:spPr>
        <a:xfrm>
          <a:off x="0" y="4402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Data privacy concerns</a:t>
          </a:r>
          <a:endParaRPr lang="en-US" sz="2000" kern="1200"/>
        </a:p>
      </dsp:txBody>
      <dsp:txXfrm>
        <a:off x="23988" y="4426748"/>
        <a:ext cx="6618857" cy="4434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437A22-BB65-4229-82E0-CFD6C5A23715}">
      <dsp:nvSpPr>
        <dsp:cNvPr id="0" name=""/>
        <dsp:cNvSpPr/>
      </dsp:nvSpPr>
      <dsp:spPr>
        <a:xfrm>
          <a:off x="2692848" y="510001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553609"/>
        <a:ext cx="21091" cy="4222"/>
      </dsp:txXfrm>
    </dsp:sp>
    <dsp:sp modelId="{66BFD638-C48C-4D83-B617-D32B87D3AB41}">
      <dsp:nvSpPr>
        <dsp:cNvPr id="0" name=""/>
        <dsp:cNvSpPr/>
      </dsp:nvSpPr>
      <dsp:spPr>
        <a:xfrm>
          <a:off x="860601" y="5506"/>
          <a:ext cx="1834046" cy="11004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Information systems are critical to business success.</a:t>
          </a:r>
          <a:endParaRPr lang="en-US" sz="1200" kern="1200"/>
        </a:p>
      </dsp:txBody>
      <dsp:txXfrm>
        <a:off x="860601" y="5506"/>
        <a:ext cx="1834046" cy="1100428"/>
      </dsp:txXfrm>
    </dsp:sp>
    <dsp:sp modelId="{52A909FF-1396-4A82-BC49-C11719F3EB5C}">
      <dsp:nvSpPr>
        <dsp:cNvPr id="0" name=""/>
        <dsp:cNvSpPr/>
      </dsp:nvSpPr>
      <dsp:spPr>
        <a:xfrm>
          <a:off x="1777625" y="1104135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1297639"/>
        <a:ext cx="114748" cy="4222"/>
      </dsp:txXfrm>
    </dsp:sp>
    <dsp:sp modelId="{33A5F85F-E3A7-4FEF-A1F2-FB538B212581}">
      <dsp:nvSpPr>
        <dsp:cNvPr id="0" name=""/>
        <dsp:cNvSpPr/>
      </dsp:nvSpPr>
      <dsp:spPr>
        <a:xfrm>
          <a:off x="3116479" y="5506"/>
          <a:ext cx="1834046" cy="1100428"/>
        </a:xfrm>
        <a:prstGeom prst="rect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findings:-</a:t>
          </a:r>
          <a:endParaRPr lang="en-US" sz="1200" kern="1200"/>
        </a:p>
      </dsp:txBody>
      <dsp:txXfrm>
        <a:off x="3116479" y="5506"/>
        <a:ext cx="1834046" cy="1100428"/>
      </dsp:txXfrm>
    </dsp:sp>
    <dsp:sp modelId="{92C3DBB5-D78C-4972-AEBC-4A0A7F0C8BAC}">
      <dsp:nvSpPr>
        <dsp:cNvPr id="0" name=""/>
        <dsp:cNvSpPr/>
      </dsp:nvSpPr>
      <dsp:spPr>
        <a:xfrm>
          <a:off x="2692848" y="2032260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2075868"/>
        <a:ext cx="21091" cy="4222"/>
      </dsp:txXfrm>
    </dsp:sp>
    <dsp:sp modelId="{CF0E47EC-2D42-4EC7-9C54-EBD43BFDBA83}">
      <dsp:nvSpPr>
        <dsp:cNvPr id="0" name=""/>
        <dsp:cNvSpPr/>
      </dsp:nvSpPr>
      <dsp:spPr>
        <a:xfrm>
          <a:off x="860601" y="1527765"/>
          <a:ext cx="1834046" cy="1100428"/>
        </a:xfrm>
        <a:prstGeom prst="rect">
          <a:avLst/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ERP improves operational efficiency.</a:t>
          </a:r>
          <a:endParaRPr lang="en-US" sz="1200" kern="1200"/>
        </a:p>
      </dsp:txBody>
      <dsp:txXfrm>
        <a:off x="860601" y="1527765"/>
        <a:ext cx="1834046" cy="1100428"/>
      </dsp:txXfrm>
    </dsp:sp>
    <dsp:sp modelId="{4827C5CA-426C-4AF5-98BA-B204C30B7A1A}">
      <dsp:nvSpPr>
        <dsp:cNvPr id="0" name=""/>
        <dsp:cNvSpPr/>
      </dsp:nvSpPr>
      <dsp:spPr>
        <a:xfrm>
          <a:off x="1777625" y="2626394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2819898"/>
        <a:ext cx="114748" cy="4222"/>
      </dsp:txXfrm>
    </dsp:sp>
    <dsp:sp modelId="{4F1219BA-3800-4737-BF47-0A7387F0FDF0}">
      <dsp:nvSpPr>
        <dsp:cNvPr id="0" name=""/>
        <dsp:cNvSpPr/>
      </dsp:nvSpPr>
      <dsp:spPr>
        <a:xfrm>
          <a:off x="3116479" y="1527765"/>
          <a:ext cx="1834046" cy="1100428"/>
        </a:xfrm>
        <a:prstGeom prst="rect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CRM strengthens customer relationships.</a:t>
          </a:r>
          <a:endParaRPr lang="en-US" sz="1200" kern="1200"/>
        </a:p>
      </dsp:txBody>
      <dsp:txXfrm>
        <a:off x="3116479" y="1527765"/>
        <a:ext cx="1834046" cy="1100428"/>
      </dsp:txXfrm>
    </dsp:sp>
    <dsp:sp modelId="{0A2C90D9-1B32-4278-9923-B36B0EE44A17}">
      <dsp:nvSpPr>
        <dsp:cNvPr id="0" name=""/>
        <dsp:cNvSpPr/>
      </dsp:nvSpPr>
      <dsp:spPr>
        <a:xfrm>
          <a:off x="2692848" y="3554518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3598127"/>
        <a:ext cx="21091" cy="4222"/>
      </dsp:txXfrm>
    </dsp:sp>
    <dsp:sp modelId="{BA6F5E61-EECB-451F-85C1-C05F4F34957D}">
      <dsp:nvSpPr>
        <dsp:cNvPr id="0" name=""/>
        <dsp:cNvSpPr/>
      </dsp:nvSpPr>
      <dsp:spPr>
        <a:xfrm>
          <a:off x="860601" y="3050024"/>
          <a:ext cx="1834046" cy="1100428"/>
        </a:xfrm>
        <a:prstGeom prst="rect">
          <a:avLst/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DSS enhances strategic decision-making.</a:t>
          </a:r>
          <a:endParaRPr lang="en-US" sz="1200" kern="1200"/>
        </a:p>
      </dsp:txBody>
      <dsp:txXfrm>
        <a:off x="860601" y="3050024"/>
        <a:ext cx="1834046" cy="1100428"/>
      </dsp:txXfrm>
    </dsp:sp>
    <dsp:sp modelId="{153BF78D-77B9-43CC-AEC4-8211E8629D02}">
      <dsp:nvSpPr>
        <dsp:cNvPr id="0" name=""/>
        <dsp:cNvSpPr/>
      </dsp:nvSpPr>
      <dsp:spPr>
        <a:xfrm>
          <a:off x="1777625" y="4148653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4342157"/>
        <a:ext cx="114748" cy="4222"/>
      </dsp:txXfrm>
    </dsp:sp>
    <dsp:sp modelId="{CC7A1070-3967-4F23-9538-C082B6B3E178}">
      <dsp:nvSpPr>
        <dsp:cNvPr id="0" name=""/>
        <dsp:cNvSpPr/>
      </dsp:nvSpPr>
      <dsp:spPr>
        <a:xfrm>
          <a:off x="3116479" y="3050024"/>
          <a:ext cx="1834046" cy="1100428"/>
        </a:xfrm>
        <a:prstGeom prst="rect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Ethical considerations must guide implementation.</a:t>
          </a:r>
          <a:endParaRPr lang="en-US" sz="1200" kern="1200"/>
        </a:p>
      </dsp:txBody>
      <dsp:txXfrm>
        <a:off x="3116479" y="3050024"/>
        <a:ext cx="1834046" cy="1100428"/>
      </dsp:txXfrm>
    </dsp:sp>
    <dsp:sp modelId="{80D37EE2-039B-4EDE-BF4B-D84B8F987AB9}">
      <dsp:nvSpPr>
        <dsp:cNvPr id="0" name=""/>
        <dsp:cNvSpPr/>
      </dsp:nvSpPr>
      <dsp:spPr>
        <a:xfrm>
          <a:off x="2692848" y="5076777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5120386"/>
        <a:ext cx="21091" cy="4222"/>
      </dsp:txXfrm>
    </dsp:sp>
    <dsp:sp modelId="{3F84CCFF-4B7E-47E5-B509-5D976BD71795}">
      <dsp:nvSpPr>
        <dsp:cNvPr id="0" name=""/>
        <dsp:cNvSpPr/>
      </dsp:nvSpPr>
      <dsp:spPr>
        <a:xfrm>
          <a:off x="860601" y="4572283"/>
          <a:ext cx="1834046" cy="1100428"/>
        </a:xfrm>
        <a:prstGeom prst="rect">
          <a:avLst/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Businesses gain maximum value when system work together.</a:t>
          </a:r>
          <a:endParaRPr lang="en-US" sz="1200" kern="1200"/>
        </a:p>
      </dsp:txBody>
      <dsp:txXfrm>
        <a:off x="860601" y="4572283"/>
        <a:ext cx="1834046" cy="1100428"/>
      </dsp:txXfrm>
    </dsp:sp>
    <dsp:sp modelId="{862C79E5-6706-4A5C-BD86-11ABF1E2AC28}">
      <dsp:nvSpPr>
        <dsp:cNvPr id="0" name=""/>
        <dsp:cNvSpPr/>
      </dsp:nvSpPr>
      <dsp:spPr>
        <a:xfrm>
          <a:off x="3116479" y="4572283"/>
          <a:ext cx="1834046" cy="110042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For growing organisation, a phased approach combining CRM, ERP and DSS technologies offers the best balance of efficiency, customer value, and strategic growth.</a:t>
          </a:r>
          <a:endParaRPr lang="en-US" sz="1200" kern="1200"/>
        </a:p>
      </dsp:txBody>
      <dsp:txXfrm>
        <a:off x="3116479" y="4572283"/>
        <a:ext cx="1834046" cy="11004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Modern Information systems: Driving Business Efficiency, Decision – Making &amp; Customer Experience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Module Code: LCLM 5004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Samaneh Mohajer </a:t>
            </a:r>
            <a:r>
              <a:rPr lang="en-US" sz="1800" dirty="0" err="1">
                <a:solidFill>
                  <a:schemeClr val="tx2"/>
                </a:solidFill>
              </a:rPr>
              <a:t>Solaimani</a:t>
            </a:r>
            <a:br>
              <a:rPr lang="en-US" dirty="0"/>
            </a:br>
            <a:r>
              <a:rPr lang="en-US" sz="1800" dirty="0">
                <a:solidFill>
                  <a:schemeClr val="tx2"/>
                </a:solidFill>
              </a:rPr>
              <a:t>Student number:- 2428421</a:t>
            </a:r>
            <a:endParaRPr lang="en-US" dirty="0">
              <a:solidFill>
                <a:schemeClr val="tx2"/>
              </a:solidFill>
            </a:endParaRPr>
          </a:p>
          <a:p>
            <a:pPr marL="285750" indent="-285750" algn="l">
              <a:buChar char="•"/>
            </a:pPr>
            <a:r>
              <a:rPr lang="en-US" sz="1800">
                <a:solidFill>
                  <a:schemeClr val="tx2"/>
                </a:solidFill>
              </a:rPr>
              <a:t>Jade Hibbert </a:t>
            </a: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Student Number:- 2428717</a:t>
            </a: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A543D-22C4-ED19-2ACA-A60D9A8C2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1600">
                <a:solidFill>
                  <a:srgbClr val="FFFFFF"/>
                </a:solidFill>
                <a:latin typeface="Century Gothic"/>
              </a:rPr>
              <a:t>What are information systems? </a:t>
            </a:r>
            <a:endParaRPr lang="en-US" sz="16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BD9A8-9BA0-FF07-5ED6-CC37D7431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21364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5117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2EB17-22EE-C8E5-D743-1212007C5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information System matter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185EC9-5871-04C3-21F0-8196737F8A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25061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916636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2756D-58BA-1A2D-754D-2E56BB257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rgbClr val="262626"/>
                </a:solidFill>
                <a:latin typeface="Century Gothic"/>
              </a:rPr>
              <a:t>Types of Information Systems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842DD4-161C-BF28-E82D-3001468A17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>
                <a:latin typeface="Century Gothic"/>
              </a:rPr>
              <a:t>System type</a:t>
            </a:r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A8ACD1D-19CC-33B3-C019-BEA6FB6A3CE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E50DC-8DF2-7761-F481-A490D06636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>
                <a:latin typeface="Century Gothic"/>
              </a:rPr>
              <a:t>purpose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180F34-39E1-D052-A3DD-BDB5E2B74E8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Handle daily transaction</a:t>
            </a: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Generate reports for managers</a:t>
            </a:r>
            <a:endParaRPr lang="en-US" sz="180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Help analyse data for decisions</a:t>
            </a: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Manage customer interaction</a:t>
            </a:r>
            <a:endParaRPr lang="en-US" sz="180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Integrate business functions </a:t>
            </a:r>
            <a:endParaRPr lang="en-GB">
              <a:latin typeface="Aptos" panose="020B0004020202020204"/>
            </a:endParaRPr>
          </a:p>
          <a:p>
            <a:pPr marL="359410" indent="-359410">
              <a:lnSpc>
                <a:spcPct val="100000"/>
              </a:lnSpc>
            </a:pPr>
            <a:endParaRPr lang="en-GB" sz="1800" dirty="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endParaRPr lang="en-GB" sz="1800" dirty="0">
              <a:latin typeface="Century Gothic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Century Gothic"/>
              </a:rPr>
              <a:t>(Al-Mamary, Shamsuddin and </a:t>
            </a:r>
            <a:r>
              <a:rPr lang="en-GB" sz="1800" dirty="0" err="1">
                <a:latin typeface="Century Gothic"/>
              </a:rPr>
              <a:t>Aziati</a:t>
            </a:r>
            <a:r>
              <a:rPr lang="en-GB" sz="1800" dirty="0">
                <a:latin typeface="Century Gothic"/>
              </a:rPr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117773254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C840B-2525-F470-2554-6EEBE8430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>
                <a:latin typeface="Century Gothic"/>
              </a:rPr>
              <a:t>Transaction Processing System (TPS)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15E8C-93BF-5837-ACF7-A4CA974B47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>
                <a:latin typeface="Arial"/>
                <a:cs typeface="Arial"/>
              </a:rPr>
              <a:t>What it does?</a:t>
            </a:r>
            <a:endParaRPr lang="en-US" sz="2400" b="1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Processes routine business transactions: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Sales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Payments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Inventory updates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Payroll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13E4FE-5458-E6FF-7981-52B6D26DF7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900" b="1">
                <a:latin typeface="Century Gothic"/>
              </a:rPr>
              <a:t>Benefits: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Fasting processing 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Accurate records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Reduces human error</a:t>
            </a:r>
            <a:endParaRPr lang="en-US" sz="2900">
              <a:latin typeface="Century Gothic"/>
            </a:endParaRPr>
          </a:p>
          <a:p>
            <a:r>
              <a:rPr lang="en-GB" sz="2900" b="1">
                <a:latin typeface="Century Gothic"/>
              </a:rPr>
              <a:t>Limitations: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Limited analytical capability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Focuses only on operational task</a:t>
            </a:r>
            <a:endParaRPr lang="en-US" sz="2900">
              <a:latin typeface="Century Gothic"/>
            </a:endParaRPr>
          </a:p>
          <a:p>
            <a:pPr marL="0" indent="0">
              <a:buNone/>
            </a:pPr>
            <a:endParaRPr lang="en-GB" sz="1900" b="1" dirty="0">
              <a:latin typeface="Century Gothic"/>
            </a:endParaRPr>
          </a:p>
          <a:p>
            <a:endParaRPr lang="en-GB" sz="1900">
              <a:latin typeface="Century Gothic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15F43B-A177-0E80-6B63-75DFAAAC5A43}"/>
              </a:ext>
            </a:extLst>
          </p:cNvPr>
          <p:cNvSpPr txBox="1"/>
          <p:nvPr/>
        </p:nvSpPr>
        <p:spPr>
          <a:xfrm>
            <a:off x="8182251" y="5940640"/>
            <a:ext cx="279646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latin typeface="Century Gothic"/>
              </a:rPr>
              <a:t>(</a:t>
            </a:r>
            <a:r>
              <a:rPr lang="en-GB" sz="1200" b="1" dirty="0" err="1">
                <a:latin typeface="Century Gothic"/>
              </a:rPr>
              <a:t>Rahmatian</a:t>
            </a:r>
            <a:r>
              <a:rPr lang="en-GB" sz="1200" b="1" dirty="0">
                <a:latin typeface="Century Gothic"/>
              </a:rPr>
              <a:t>, 2002)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538882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7574E72-6958-1345-91BA-D65EE018A6D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184" r="9085" b="1508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B809C-B2AA-685A-09A9-CA9734235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Management Information System (MIS)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72CA19-C564-A4B3-E4E9-3FCF65C07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00903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C058591E-053A-3126-FDD0-4118E91F7A2B}"/>
              </a:ext>
            </a:extLst>
          </p:cNvPr>
          <p:cNvSpPr txBox="1"/>
          <p:nvPr/>
        </p:nvSpPr>
        <p:spPr>
          <a:xfrm>
            <a:off x="8418991" y="5267417"/>
            <a:ext cx="37286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(Laudon and Laudon, 2004)</a:t>
            </a:r>
          </a:p>
        </p:txBody>
      </p:sp>
    </p:spTree>
    <p:extLst>
      <p:ext uri="{BB962C8B-B14F-4D97-AF65-F5344CB8AC3E}">
        <p14:creationId xmlns:p14="http://schemas.microsoft.com/office/powerpoint/2010/main" val="17441897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00211-A5E4-27AF-EE13-6C58B448E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Customer Relationship Management (CRM)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617F09-55FE-151A-D818-CCAC71C81D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23882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D60D2BB9-FB48-76AA-6B62-FEFD1CB17F45}"/>
              </a:ext>
            </a:extLst>
          </p:cNvPr>
          <p:cNvSpPr txBox="1"/>
          <p:nvPr/>
        </p:nvSpPr>
        <p:spPr>
          <a:xfrm>
            <a:off x="7264893" y="6199572"/>
            <a:ext cx="47939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(Chen and Popovich, 2003)</a:t>
            </a:r>
          </a:p>
        </p:txBody>
      </p:sp>
    </p:spTree>
    <p:extLst>
      <p:ext uri="{BB962C8B-B14F-4D97-AF65-F5344CB8AC3E}">
        <p14:creationId xmlns:p14="http://schemas.microsoft.com/office/powerpoint/2010/main" val="493636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57A61-A8E2-B6E1-7473-7CDAA063D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Comparison of Systems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97504F-A91B-4B33-7E84-D8B0AF4700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2613613"/>
              </p:ext>
            </p:extLst>
          </p:nvPr>
        </p:nvGraphicFramePr>
        <p:xfrm>
          <a:off x="1390155" y="2112579"/>
          <a:ext cx="9435633" cy="41928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9401">
                  <a:extLst>
                    <a:ext uri="{9D8B030D-6E8A-4147-A177-3AD203B41FA5}">
                      <a16:colId xmlns:a16="http://schemas.microsoft.com/office/drawing/2014/main" val="161242875"/>
                    </a:ext>
                  </a:extLst>
                </a:gridCol>
                <a:gridCol w="2377864">
                  <a:extLst>
                    <a:ext uri="{9D8B030D-6E8A-4147-A177-3AD203B41FA5}">
                      <a16:colId xmlns:a16="http://schemas.microsoft.com/office/drawing/2014/main" val="3433447290"/>
                    </a:ext>
                  </a:extLst>
                </a:gridCol>
                <a:gridCol w="2408194">
                  <a:extLst>
                    <a:ext uri="{9D8B030D-6E8A-4147-A177-3AD203B41FA5}">
                      <a16:colId xmlns:a16="http://schemas.microsoft.com/office/drawing/2014/main" val="4059635833"/>
                    </a:ext>
                  </a:extLst>
                </a:gridCol>
                <a:gridCol w="2590174">
                  <a:extLst>
                    <a:ext uri="{9D8B030D-6E8A-4147-A177-3AD203B41FA5}">
                      <a16:colId xmlns:a16="http://schemas.microsoft.com/office/drawing/2014/main" val="3332975504"/>
                    </a:ext>
                  </a:extLst>
                </a:gridCol>
              </a:tblGrid>
              <a:tr h="480426">
                <a:tc>
                  <a:txBody>
                    <a:bodyPr/>
                    <a:lstStyle/>
                    <a:p>
                      <a:r>
                        <a:rPr lang="en-GB" sz="2100"/>
                        <a:t>Feature ​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TPS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MIS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CRM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214345043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Main Purpose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Daily operations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Management reporting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management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131795764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Users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Operational staff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Managers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Sales &amp; marketing teams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770108352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Data type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Transactional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Summarise reports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data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966188499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Main benefits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Efficiency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Better decisions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satisfaction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499194025"/>
                  </a:ext>
                </a:extLst>
              </a:tr>
              <a:tr h="48042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Limitation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Limited analysis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Data department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Privacy risks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1378734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873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ED32E-C0BB-B4FA-8B85-85A13BC56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300">
                <a:solidFill>
                  <a:schemeClr val="bg1"/>
                </a:solidFill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5C299-136D-C22B-C799-CF2197649E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/>
              <a:t>Key Ethical Issues</a:t>
            </a:r>
          </a:p>
          <a:p>
            <a:pPr marL="0" indent="0">
              <a:buNone/>
            </a:pPr>
            <a:r>
              <a:rPr lang="en-GB" sz="2000"/>
              <a:t>Data Privacy:-</a:t>
            </a:r>
          </a:p>
          <a:p>
            <a:r>
              <a:rPr lang="en-GB" sz="2000"/>
              <a:t>Customer information misuse</a:t>
            </a:r>
          </a:p>
          <a:p>
            <a:r>
              <a:rPr lang="en-GB" sz="2000"/>
              <a:t>GDPR compliance</a:t>
            </a:r>
          </a:p>
          <a:p>
            <a:pPr marL="0" indent="0">
              <a:buNone/>
            </a:pPr>
            <a:r>
              <a:rPr lang="en-GB" sz="2000"/>
              <a:t>Cybersecurity Risks:-</a:t>
            </a:r>
          </a:p>
          <a:p>
            <a:r>
              <a:rPr lang="en-GB" sz="2000"/>
              <a:t>Data breaches </a:t>
            </a:r>
          </a:p>
          <a:p>
            <a:r>
              <a:rPr lang="en-GB" sz="2000"/>
              <a:t>Ransomware attacks</a:t>
            </a:r>
          </a:p>
          <a:p>
            <a:pPr marL="0" indent="0">
              <a:buNone/>
            </a:pPr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5F70A6-2D85-E0F4-F9E6-5A8A156FDC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/>
              <a:t>Employee Monitoring:-</a:t>
            </a:r>
          </a:p>
          <a:p>
            <a:r>
              <a:rPr lang="en-GB" sz="2000"/>
              <a:t>Privacy concerns</a:t>
            </a:r>
          </a:p>
          <a:p>
            <a:r>
              <a:rPr lang="en-GB" sz="2000"/>
              <a:t>Workplace stress</a:t>
            </a:r>
          </a:p>
          <a:p>
            <a:pPr marL="0" indent="0">
              <a:buNone/>
            </a:pPr>
            <a:r>
              <a:rPr lang="en-GB" sz="2000"/>
              <a:t>Risk Mitigation:-</a:t>
            </a:r>
          </a:p>
          <a:p>
            <a:r>
              <a:rPr lang="en-GB" sz="2000"/>
              <a:t>Strong cybersecurity</a:t>
            </a:r>
          </a:p>
          <a:p>
            <a:r>
              <a:rPr lang="en-GB" sz="2000"/>
              <a:t>Ethical Al policies</a:t>
            </a:r>
          </a:p>
          <a:p>
            <a:r>
              <a:rPr lang="en-GB" sz="2000"/>
              <a:t>Staff Training</a:t>
            </a:r>
          </a:p>
          <a:p>
            <a:r>
              <a:rPr lang="en-GB" sz="2000"/>
              <a:t>Transport data policies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</a:t>
            </a:r>
            <a:r>
              <a:rPr lang="en-GB" sz="2000" dirty="0" err="1"/>
              <a:t>Sargiotis</a:t>
            </a:r>
            <a:r>
              <a:rPr lang="en-GB" sz="2000" dirty="0"/>
              <a:t>, 2024)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63080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54FB9-4945-251A-2614-73DDC2259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GDPR &amp; Data Privacy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9982D-03CA-6754-2FF9-6818251DB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What is GDPR?</a:t>
            </a:r>
          </a:p>
          <a:p>
            <a:pPr marL="0" indent="0">
              <a:buNone/>
            </a:pPr>
            <a:r>
              <a:rPr lang="en-GB" sz="2000"/>
              <a:t>The General Data Protection Regulations (GDPR) is a legal framework that protects personal data and privacy.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 dirty="0"/>
              <a:t>Businesses collect customer and employee's data through information </a:t>
            </a:r>
            <a:r>
              <a:rPr lang="en-GB" sz="2000"/>
              <a:t>systems.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(Li, Yu</a:t>
            </a:r>
            <a:r>
              <a:rPr lang="en-GB" sz="2000"/>
              <a:t> and He, 2019)</a:t>
            </a:r>
            <a:endParaRPr lang="en-GB" sz="2000" dirty="0"/>
          </a:p>
        </p:txBody>
      </p:sp>
      <p:pic>
        <p:nvPicPr>
          <p:cNvPr id="5" name="Picture 4" descr="Digital padlock art">
            <a:extLst>
              <a:ext uri="{FF2B5EF4-FFF2-40B4-BE49-F238E27FC236}">
                <a16:creationId xmlns:a16="http://schemas.microsoft.com/office/drawing/2014/main" id="{230926B4-3780-43BF-8C6C-2F028534E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565" b="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6077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E1214D-C40D-AF3A-281B-389C5F0E2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GDPR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D00E2-EAC9-BD33-C5DD-8B72A9A95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Lawfulness and Transparency</a:t>
            </a:r>
          </a:p>
          <a:p>
            <a:r>
              <a:rPr lang="en-GB" sz="2000"/>
              <a:t>Purpose limitation</a:t>
            </a:r>
          </a:p>
          <a:p>
            <a:r>
              <a:rPr lang="en-GB" sz="2000"/>
              <a:t>Data Minimisation</a:t>
            </a:r>
          </a:p>
          <a:p>
            <a:r>
              <a:rPr lang="en-GB" sz="2000"/>
              <a:t>Accuracy</a:t>
            </a:r>
          </a:p>
          <a:p>
            <a:r>
              <a:rPr lang="en-GB" sz="2000"/>
              <a:t>Security and Confidentiality</a:t>
            </a:r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(Tamburri, 2020)</a:t>
            </a:r>
          </a:p>
        </p:txBody>
      </p:sp>
    </p:spTree>
    <p:extLst>
      <p:ext uri="{BB962C8B-B14F-4D97-AF65-F5344CB8AC3E}">
        <p14:creationId xmlns:p14="http://schemas.microsoft.com/office/powerpoint/2010/main" val="3429135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8CE3E-86AB-F5F2-ADC9-BC515CA26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Netflix &amp; Decision Support Systems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57E527D-0512-CC37-AF48-D048612DE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Challenge:-</a:t>
            </a:r>
          </a:p>
          <a:p>
            <a:pPr marL="0" indent="0">
              <a:buNone/>
            </a:pPr>
            <a:r>
              <a:rPr lang="en-GB" sz="2000"/>
              <a:t>Selecting content and improving viewer engagement. Needed better customer recommendations</a:t>
            </a:r>
          </a:p>
          <a:p>
            <a:pPr marL="0" indent="0">
              <a:buNone/>
            </a:pPr>
            <a:r>
              <a:rPr lang="en-GB" sz="2000"/>
              <a:t>Solution:-</a:t>
            </a:r>
          </a:p>
          <a:p>
            <a:pPr marL="0" indent="0">
              <a:buNone/>
            </a:pPr>
            <a:r>
              <a:rPr lang="en-GB" sz="2000"/>
              <a:t>Used Al-powered recommendation system and CRM DATA.</a:t>
            </a:r>
          </a:p>
          <a:p>
            <a:pPr marL="0" indent="0">
              <a:buNone/>
            </a:pPr>
            <a:r>
              <a:rPr lang="en-GB" sz="2000"/>
              <a:t>Results:-</a:t>
            </a:r>
          </a:p>
          <a:p>
            <a:r>
              <a:rPr lang="en-GB" sz="2000"/>
              <a:t>Improved customer retention</a:t>
            </a:r>
          </a:p>
          <a:p>
            <a:r>
              <a:rPr lang="en-GB" sz="2000"/>
              <a:t>Better content investment decisions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2CB841-E140-8520-A3E4-2CC090142FFC}"/>
              </a:ext>
            </a:extLst>
          </p:cNvPr>
          <p:cNvSpPr txBox="1"/>
          <p:nvPr/>
        </p:nvSpPr>
        <p:spPr>
          <a:xfrm>
            <a:off x="8226640" y="5578136"/>
            <a:ext cx="36102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(Liu, </a:t>
            </a:r>
            <a:r>
              <a:rPr lang="en-GB" dirty="0" err="1"/>
              <a:t>Tamimu</a:t>
            </a:r>
            <a:r>
              <a:rPr lang="en-GB" dirty="0"/>
              <a:t> and Chai, 2025)</a:t>
            </a:r>
          </a:p>
        </p:txBody>
      </p:sp>
    </p:spTree>
    <p:extLst>
      <p:ext uri="{BB962C8B-B14F-4D97-AF65-F5344CB8AC3E}">
        <p14:creationId xmlns:p14="http://schemas.microsoft.com/office/powerpoint/2010/main" val="443188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21E62-5930-4F26-7CD8-3DC73654E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Salesforce CRM and Adidas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02CC6-8E60-F20A-2E95-AD711EC5E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1600"/>
              <a:t>Challenge:-</a:t>
            </a:r>
          </a:p>
          <a:p>
            <a:pPr marL="0" indent="0">
              <a:buNone/>
            </a:pPr>
            <a:r>
              <a:rPr lang="en-GB" sz="1600"/>
              <a:t>Delivering Personalised customer experience globally.</a:t>
            </a:r>
          </a:p>
          <a:p>
            <a:pPr marL="0" indent="0">
              <a:buNone/>
            </a:pPr>
            <a:r>
              <a:rPr lang="en-GB" sz="1600"/>
              <a:t>Solution:-</a:t>
            </a:r>
          </a:p>
          <a:p>
            <a:pPr>
              <a:buNone/>
            </a:pPr>
            <a:r>
              <a:rPr lang="en-GB" sz="1600">
                <a:ea typeface="+mn-lt"/>
                <a:cs typeface="+mn-lt"/>
              </a:rPr>
              <a:t>CRM technology were used by Adidas to support digital marketing</a:t>
            </a:r>
          </a:p>
          <a:p>
            <a:pPr>
              <a:buNone/>
            </a:pPr>
            <a:r>
              <a:rPr lang="en-GB" sz="1600">
                <a:ea typeface="+mn-lt"/>
                <a:cs typeface="+mn-lt"/>
              </a:rPr>
              <a:t>and handle consumer contacts.</a:t>
            </a:r>
            <a:endParaRPr lang="en-GB" sz="1600"/>
          </a:p>
          <a:p>
            <a:pPr>
              <a:buNone/>
            </a:pPr>
            <a:r>
              <a:rPr lang="en-GB" sz="1600"/>
              <a:t>Results:-</a:t>
            </a:r>
          </a:p>
          <a:p>
            <a:pPr marL="359410" indent="-359410"/>
            <a:r>
              <a:rPr lang="en-GB" sz="1600">
                <a:ea typeface="+mn-lt"/>
                <a:cs typeface="+mn-lt"/>
              </a:rPr>
              <a:t>Improved consumer insights</a:t>
            </a:r>
          </a:p>
          <a:p>
            <a:r>
              <a:rPr lang="en-GB" sz="1600">
                <a:ea typeface="+mn-lt"/>
                <a:cs typeface="+mn-lt"/>
              </a:rPr>
              <a:t>Enhanced interaction with customers</a:t>
            </a:r>
          </a:p>
          <a:p>
            <a:pPr marL="359410" indent="-359410"/>
            <a:r>
              <a:rPr lang="en-GB" sz="1600">
                <a:ea typeface="+mn-lt"/>
                <a:cs typeface="+mn-lt"/>
              </a:rPr>
              <a:t>Increased efficacy of marketing</a:t>
            </a:r>
            <a:endParaRPr lang="en-GB" sz="1600"/>
          </a:p>
          <a:p>
            <a:pPr marL="0" indent="0">
              <a:buNone/>
            </a:pPr>
            <a:r>
              <a:rPr lang="en-GB" sz="1600"/>
              <a:t>(Sastry, 2020)</a:t>
            </a:r>
            <a:endParaRPr lang="en-GB" sz="1600" dirty="0"/>
          </a:p>
          <a:p>
            <a:pPr marL="0" indent="0">
              <a:buNone/>
            </a:pPr>
            <a:endParaRPr lang="en-GB" sz="1600"/>
          </a:p>
        </p:txBody>
      </p:sp>
      <p:pic>
        <p:nvPicPr>
          <p:cNvPr id="5" name="Picture 4" descr="Aerial view of robots sitting on blue chairs">
            <a:extLst>
              <a:ext uri="{FF2B5EF4-FFF2-40B4-BE49-F238E27FC236}">
                <a16:creationId xmlns:a16="http://schemas.microsoft.com/office/drawing/2014/main" id="{D522E4C1-89A0-38D2-893E-FFE0AAD94F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700" r="624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116933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A8D97-4595-1AB1-E7B9-8360BA619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89B3916-B3A4-A21E-8857-6CE108B294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6051543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1282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5ADB7-2E06-8264-BAA2-F51E8BD2B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4626D-B71E-6929-12A0-5FEDFD602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86" y="1322558"/>
            <a:ext cx="10841114" cy="531308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Al-Mamary, Y.H., Shamsuddin, A. and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Aziati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N., 2014. The role of different types of information systems in business organizations: A review.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Research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(7), pp.333-339.</a:t>
            </a:r>
            <a:endParaRPr lang="en-US" sz="2000" dirty="0"/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AI, N., 2024. Artificial intelligence risk management framework: Generative artificial intelligence profile. </a:t>
            </a:r>
            <a:r>
              <a:rPr lang="en-GB" sz="2000" i="1">
                <a:solidFill>
                  <a:srgbClr val="222222"/>
                </a:solidFill>
                <a:latin typeface="Arial"/>
                <a:cs typeface="Arial"/>
              </a:rPr>
              <a:t>NIST Trustworthy and Responsible AI Gaithersburg, MD, USA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Chen, I.J. and Popovich, K., 2003. Understanding customer relationship management (CRM) People, process and technology.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Business process management journal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(5), pp.672-688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Laudon, K.C. and Laudon, J.P., 2004.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Management information systems: Managing the digital firm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Pearson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Educación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2000" dirty="0"/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Li, H., Yu, L. and He, W., 2019. The impact of GDPR on global technology development.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global information technology management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22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(1), pp.1-6.</a:t>
            </a:r>
            <a:endParaRPr lang="en-GB" sz="20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Liu, Y.,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Tamimu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M.G. and Chai, J., 2025. Dynamic supply chain decision-making of live E-commerce considering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netflix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marketing under different power structures.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Theoretical and Applied Electronic Commerce Research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20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(3), p.202.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Rahmatian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S., 2002. Transaction Processing Systems. </a:t>
            </a:r>
            <a:r>
              <a:rPr lang="en-GB" sz="20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Encyclopedia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of Information Systems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p.479.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Sargiotis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D., 2024. Data security and privacy: Protecting sensitive information. In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Data governance: a guide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(pp. 217-245). Cham: Springer Nature Switzerland.</a:t>
            </a:r>
            <a:endParaRPr lang="en-GB" sz="2000" dirty="0"/>
          </a:p>
          <a:p>
            <a:pPr marL="0" indent="0">
              <a:buNone/>
            </a:pPr>
            <a:r>
              <a:rPr lang="en-GB" sz="23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Sastry, V.V.L.N., 2020. </a:t>
            </a:r>
            <a:r>
              <a:rPr lang="en-GB" sz="23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Current Technologies Employed in E-Commerce Customer Service by Leading Players</a:t>
            </a:r>
            <a:r>
              <a:rPr lang="en-GB" sz="23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Idea Publishing.</a:t>
            </a:r>
            <a:endParaRPr lang="en-GB" sz="2300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Stair, R., Reynolds, G.,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Aldcorn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J. and Neufeld, D., 2015.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Principles of information systems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Cengage Learning Canada Inc.</a:t>
            </a:r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Tamburri, D.A., 2020. Design principles for the General Data Protection Regulation (GDPR): A formal concept analysis and its evaluation.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Information Systems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91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p.101469.</a:t>
            </a:r>
            <a:endParaRPr lang="en-GB" sz="2000"/>
          </a:p>
          <a:p>
            <a:pPr marL="0" indent="0">
              <a:buNone/>
            </a:pPr>
            <a:endParaRPr lang="en-GB" sz="10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4899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EC01A7-D8BB-3F28-F3B2-C0D891AF6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7741EC56-EC75-8225-9C31-766EDF4084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8976191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Modern Information systems: Driving Business Efficiency, Decision – Making &amp; Customer Experience </vt:lpstr>
      <vt:lpstr>What are information systems? </vt:lpstr>
      <vt:lpstr>Why information System matter</vt:lpstr>
      <vt:lpstr>Types of Information Systems</vt:lpstr>
      <vt:lpstr>Transaction Processing System (TPS)</vt:lpstr>
      <vt:lpstr>Management Information System (MIS)</vt:lpstr>
      <vt:lpstr>Customer Relationship Management (CRM)</vt:lpstr>
      <vt:lpstr>Comparison of Systems</vt:lpstr>
      <vt:lpstr>Ethical Considerations</vt:lpstr>
      <vt:lpstr>GDPR &amp; Data Privacy </vt:lpstr>
      <vt:lpstr>GDPR Principles</vt:lpstr>
      <vt:lpstr>Netflix &amp; Decision Support Systems</vt:lpstr>
      <vt:lpstr>Salesforce CRM and Adidas</vt:lpstr>
      <vt:lpstr>Conclusion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316</cp:revision>
  <dcterms:created xsi:type="dcterms:W3CDTF">2026-06-08T12:10:38Z</dcterms:created>
  <dcterms:modified xsi:type="dcterms:W3CDTF">2026-06-10T14:30:52Z</dcterms:modified>
</cp:coreProperties>
</file>