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5" r:id="rId9"/>
    <p:sldId id="262" r:id="rId10"/>
    <p:sldId id="266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61B207-5644-456C-918E-3C950AF5FD97}" v="670" dt="2021-12-14T23:57:33.5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4" d="100"/>
          <a:sy n="74" d="100"/>
        </p:scale>
        <p:origin x="998" y="2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i Petrova" userId="a0aeab764010fbee" providerId="LiveId" clId="{7461B207-5644-456C-918E-3C950AF5FD97}"/>
    <pc:docChg chg="undo custSel addSld delSld modSld sldOrd addMainMaster delMainMaster">
      <pc:chgData name="Stefani Petrova" userId="a0aeab764010fbee" providerId="LiveId" clId="{7461B207-5644-456C-918E-3C950AF5FD97}" dt="2021-12-14T23:57:33.568" v="3983"/>
      <pc:docMkLst>
        <pc:docMk/>
      </pc:docMkLst>
      <pc:sldChg chg="addSp delSp modSp new mod setBg modClrScheme chgLayout">
        <pc:chgData name="Stefani Petrova" userId="a0aeab764010fbee" providerId="LiveId" clId="{7461B207-5644-456C-918E-3C950AF5FD97}" dt="2021-12-14T20:17:00.559" v="435" actId="1076"/>
        <pc:sldMkLst>
          <pc:docMk/>
          <pc:sldMk cId="3285209113" sldId="256"/>
        </pc:sldMkLst>
        <pc:spChg chg="mod">
          <ac:chgData name="Stefani Petrova" userId="a0aeab764010fbee" providerId="LiveId" clId="{7461B207-5644-456C-918E-3C950AF5FD97}" dt="2021-12-14T20:16:51.153" v="433" actId="1076"/>
          <ac:spMkLst>
            <pc:docMk/>
            <pc:sldMk cId="3285209113" sldId="256"/>
            <ac:spMk id="2" creationId="{AF190E6F-D6B4-4BE7-A144-F9F26C893655}"/>
          </ac:spMkLst>
        </pc:spChg>
        <pc:spChg chg="mod">
          <ac:chgData name="Stefani Petrova" userId="a0aeab764010fbee" providerId="LiveId" clId="{7461B207-5644-456C-918E-3C950AF5FD97}" dt="2021-12-14T20:16:40.918" v="432" actId="1076"/>
          <ac:spMkLst>
            <pc:docMk/>
            <pc:sldMk cId="3285209113" sldId="256"/>
            <ac:spMk id="3" creationId="{2F7C90B6-1CF8-47C3-9492-594BC084CD60}"/>
          </ac:spMkLst>
        </pc:spChg>
        <pc:spChg chg="add del">
          <ac:chgData name="Stefani Petrova" userId="a0aeab764010fbee" providerId="LiveId" clId="{7461B207-5644-456C-918E-3C950AF5FD97}" dt="2021-12-14T20:07:02.675" v="408" actId="26606"/>
          <ac:spMkLst>
            <pc:docMk/>
            <pc:sldMk cId="3285209113" sldId="256"/>
            <ac:spMk id="42" creationId="{63BAC6E0-ADAC-40FB-AF53-88FA5F83738C}"/>
          </ac:spMkLst>
        </pc:spChg>
        <pc:spChg chg="add del">
          <ac:chgData name="Stefani Petrova" userId="a0aeab764010fbee" providerId="LiveId" clId="{7461B207-5644-456C-918E-3C950AF5FD97}" dt="2021-12-14T20:07:02.675" v="408" actId="26606"/>
          <ac:spMkLst>
            <pc:docMk/>
            <pc:sldMk cId="3285209113" sldId="256"/>
            <ac:spMk id="44" creationId="{107134A1-6E23-4417-8A0E-6B7013EE74C7}"/>
          </ac:spMkLst>
        </pc:spChg>
        <pc:spChg chg="add del">
          <ac:chgData name="Stefani Petrova" userId="a0aeab764010fbee" providerId="LiveId" clId="{7461B207-5644-456C-918E-3C950AF5FD97}" dt="2021-12-14T20:07:02.675" v="408" actId="26606"/>
          <ac:spMkLst>
            <pc:docMk/>
            <pc:sldMk cId="3285209113" sldId="256"/>
            <ac:spMk id="79" creationId="{4CB47DB7-904B-416E-8C82-41DA194E038B}"/>
          </ac:spMkLst>
        </pc:spChg>
        <pc:grpChg chg="add del">
          <ac:chgData name="Stefani Petrova" userId="a0aeab764010fbee" providerId="LiveId" clId="{7461B207-5644-456C-918E-3C950AF5FD97}" dt="2021-12-14T20:07:02.675" v="408" actId="26606"/>
          <ac:grpSpMkLst>
            <pc:docMk/>
            <pc:sldMk cId="3285209113" sldId="256"/>
            <ac:grpSpMk id="9" creationId="{BDF0D99C-5D42-41C6-A50C-C4E2D6B2A36E}"/>
          </ac:grpSpMkLst>
        </pc:grpChg>
        <pc:grpChg chg="add del">
          <ac:chgData name="Stefani Petrova" userId="a0aeab764010fbee" providerId="LiveId" clId="{7461B207-5644-456C-918E-3C950AF5FD97}" dt="2021-12-14T20:07:02.675" v="408" actId="26606"/>
          <ac:grpSpMkLst>
            <pc:docMk/>
            <pc:sldMk cId="3285209113" sldId="256"/>
            <ac:grpSpMk id="46" creationId="{27A2371D-E95E-4E2E-ABB9-D6409A537FC6}"/>
          </ac:grpSpMkLst>
        </pc:grpChg>
        <pc:picChg chg="add del">
          <ac:chgData name="Stefani Petrova" userId="a0aeab764010fbee" providerId="LiveId" clId="{7461B207-5644-456C-918E-3C950AF5FD97}" dt="2021-12-14T20:07:02.675" v="408" actId="26606"/>
          <ac:picMkLst>
            <pc:docMk/>
            <pc:sldMk cId="3285209113" sldId="256"/>
            <ac:picMk id="4" creationId="{F9468981-7887-4F6A-886B-66463E6E65FE}"/>
          </ac:picMkLst>
        </pc:picChg>
        <pc:picChg chg="add mod">
          <ac:chgData name="Stefani Petrova" userId="a0aeab764010fbee" providerId="LiveId" clId="{7461B207-5644-456C-918E-3C950AF5FD97}" dt="2021-12-14T20:17:00.559" v="435" actId="1076"/>
          <ac:picMkLst>
            <pc:docMk/>
            <pc:sldMk cId="3285209113" sldId="256"/>
            <ac:picMk id="78" creationId="{6B0DCAF9-348A-487E-B919-E156397698C5}"/>
          </ac:picMkLst>
        </pc:picChg>
      </pc:sldChg>
      <pc:sldChg chg="addSp delSp modSp new mod modTransition setBg">
        <pc:chgData name="Stefani Petrova" userId="a0aeab764010fbee" providerId="LiveId" clId="{7461B207-5644-456C-918E-3C950AF5FD97}" dt="2021-12-14T23:55:17.283" v="3962"/>
        <pc:sldMkLst>
          <pc:docMk/>
          <pc:sldMk cId="3235213894" sldId="257"/>
        </pc:sldMkLst>
        <pc:spChg chg="mod">
          <ac:chgData name="Stefani Petrova" userId="a0aeab764010fbee" providerId="LiveId" clId="{7461B207-5644-456C-918E-3C950AF5FD97}" dt="2021-12-14T23:22:24.684" v="2653"/>
          <ac:spMkLst>
            <pc:docMk/>
            <pc:sldMk cId="3235213894" sldId="257"/>
            <ac:spMk id="2" creationId="{801EA2CE-ED94-4D66-9891-9231F2BBEBC9}"/>
          </ac:spMkLst>
        </pc:spChg>
        <pc:spChg chg="mod">
          <ac:chgData name="Stefani Petrova" userId="a0aeab764010fbee" providerId="LiveId" clId="{7461B207-5644-456C-918E-3C950AF5FD97}" dt="2021-12-14T23:22:35.669" v="2656" actId="113"/>
          <ac:spMkLst>
            <pc:docMk/>
            <pc:sldMk cId="3235213894" sldId="257"/>
            <ac:spMk id="3" creationId="{3E571270-E4FB-468A-BCAF-DAE9DE143322}"/>
          </ac:spMkLst>
        </pc:spChg>
        <pc:spChg chg="add del mod">
          <ac:chgData name="Stefani Petrova" userId="a0aeab764010fbee" providerId="LiveId" clId="{7461B207-5644-456C-918E-3C950AF5FD97}" dt="2021-12-14T21:24:01.475" v="1986" actId="478"/>
          <ac:spMkLst>
            <pc:docMk/>
            <pc:sldMk cId="3235213894" sldId="257"/>
            <ac:spMk id="4" creationId="{D6E758C0-592A-44BE-96D8-780DECF79CB1}"/>
          </ac:spMkLst>
        </pc:spChg>
        <pc:spChg chg="add">
          <ac:chgData name="Stefani Petrova" userId="a0aeab764010fbee" providerId="LiveId" clId="{7461B207-5644-456C-918E-3C950AF5FD97}" dt="2021-12-14T22:30:44.587" v="2000" actId="26606"/>
          <ac:spMkLst>
            <pc:docMk/>
            <pc:sldMk cId="3235213894" sldId="257"/>
            <ac:spMk id="13" creationId="{7A675F33-98AF-4B83-A3BB-0780A23145E6}"/>
          </ac:spMkLst>
        </pc:spChg>
        <pc:spChg chg="add del">
          <ac:chgData name="Stefani Petrova" userId="a0aeab764010fbee" providerId="LiveId" clId="{7461B207-5644-456C-918E-3C950AF5FD97}" dt="2021-12-14T22:30:08.760" v="1994" actId="26606"/>
          <ac:spMkLst>
            <pc:docMk/>
            <pc:sldMk cId="3235213894" sldId="257"/>
            <ac:spMk id="18" creationId="{8F4E830A-06F9-4EAA-9E65-110CF2421798}"/>
          </ac:spMkLst>
        </pc:spChg>
        <pc:grpChg chg="add del">
          <ac:chgData name="Stefani Petrova" userId="a0aeab764010fbee" providerId="LiveId" clId="{7461B207-5644-456C-918E-3C950AF5FD97}" dt="2021-12-14T22:30:08.760" v="1994" actId="26606"/>
          <ac:grpSpMkLst>
            <pc:docMk/>
            <pc:sldMk cId="3235213894" sldId="257"/>
            <ac:grpSpMk id="11" creationId="{8F1EF17D-1B70-428C-8A8A-A2C5B390E1E9}"/>
          </ac:grpSpMkLst>
        </pc:grpChg>
        <pc:grpChg chg="add del">
          <ac:chgData name="Stefani Petrova" userId="a0aeab764010fbee" providerId="LiveId" clId="{7461B207-5644-456C-918E-3C950AF5FD97}" dt="2021-12-14T22:30:08.760" v="1994" actId="26606"/>
          <ac:grpSpMkLst>
            <pc:docMk/>
            <pc:sldMk cId="3235213894" sldId="257"/>
            <ac:grpSpMk id="20" creationId="{24B32265-D526-44B2-B82E-8977DFEFB457}"/>
          </ac:grpSpMkLst>
        </pc:grpChg>
        <pc:picChg chg="add del mod ord">
          <ac:chgData name="Stefani Petrova" userId="a0aeab764010fbee" providerId="LiveId" clId="{7461B207-5644-456C-918E-3C950AF5FD97}" dt="2021-12-14T22:30:25.893" v="1996" actId="478"/>
          <ac:picMkLst>
            <pc:docMk/>
            <pc:sldMk cId="3235213894" sldId="257"/>
            <ac:picMk id="6" creationId="{F2B22EC0-E5C1-4ABD-9535-0829D38A7D01}"/>
          </ac:picMkLst>
        </pc:picChg>
        <pc:picChg chg="add mod ord">
          <ac:chgData name="Stefani Petrova" userId="a0aeab764010fbee" providerId="LiveId" clId="{7461B207-5644-456C-918E-3C950AF5FD97}" dt="2021-12-14T22:31:33.871" v="2006" actId="1076"/>
          <ac:picMkLst>
            <pc:docMk/>
            <pc:sldMk cId="3235213894" sldId="257"/>
            <ac:picMk id="8" creationId="{918C2D87-6635-499E-8572-9168E231E082}"/>
          </ac:picMkLst>
        </pc:picChg>
      </pc:sldChg>
      <pc:sldChg chg="addSp modSp new mod modTransition setBg">
        <pc:chgData name="Stefani Petrova" userId="a0aeab764010fbee" providerId="LiveId" clId="{7461B207-5644-456C-918E-3C950AF5FD97}" dt="2021-12-14T23:55:38.684" v="3964"/>
        <pc:sldMkLst>
          <pc:docMk/>
          <pc:sldMk cId="2477378456" sldId="258"/>
        </pc:sldMkLst>
        <pc:spChg chg="mod">
          <ac:chgData name="Stefani Petrova" userId="a0aeab764010fbee" providerId="LiveId" clId="{7461B207-5644-456C-918E-3C950AF5FD97}" dt="2021-12-14T23:23:04.124" v="2664"/>
          <ac:spMkLst>
            <pc:docMk/>
            <pc:sldMk cId="2477378456" sldId="258"/>
            <ac:spMk id="2" creationId="{69B0AF78-043B-4F7C-A7E2-5D7EADD25B2B}"/>
          </ac:spMkLst>
        </pc:spChg>
        <pc:spChg chg="mod">
          <ac:chgData name="Stefani Petrova" userId="a0aeab764010fbee" providerId="LiveId" clId="{7461B207-5644-456C-918E-3C950AF5FD97}" dt="2021-12-14T23:23:00.659" v="2662"/>
          <ac:spMkLst>
            <pc:docMk/>
            <pc:sldMk cId="2477378456" sldId="258"/>
            <ac:spMk id="3" creationId="{004F64E3-B212-43E0-9EC6-D794C2CF0D83}"/>
          </ac:spMkLst>
        </pc:spChg>
        <pc:spChg chg="add">
          <ac:chgData name="Stefani Petrova" userId="a0aeab764010fbee" providerId="LiveId" clId="{7461B207-5644-456C-918E-3C950AF5FD97}" dt="2021-12-14T22:33:05.940" v="2014" actId="26606"/>
          <ac:spMkLst>
            <pc:docMk/>
            <pc:sldMk cId="2477378456" sldId="258"/>
            <ac:spMk id="10" creationId="{7A675F33-98AF-4B83-A3BB-0780A23145E6}"/>
          </ac:spMkLst>
        </pc:spChg>
        <pc:picChg chg="add mod ord">
          <ac:chgData name="Stefani Petrova" userId="a0aeab764010fbee" providerId="LiveId" clId="{7461B207-5644-456C-918E-3C950AF5FD97}" dt="2021-12-14T23:22:51.787" v="2660" actId="1076"/>
          <ac:picMkLst>
            <pc:docMk/>
            <pc:sldMk cId="2477378456" sldId="258"/>
            <ac:picMk id="5" creationId="{A755A6B3-6CDF-4537-A0B9-D71CF285FB21}"/>
          </ac:picMkLst>
        </pc:picChg>
      </pc:sldChg>
      <pc:sldChg chg="addSp modSp new mod modTransition setBg">
        <pc:chgData name="Stefani Petrova" userId="a0aeab764010fbee" providerId="LiveId" clId="{7461B207-5644-456C-918E-3C950AF5FD97}" dt="2021-12-14T23:55:57.605" v="3967"/>
        <pc:sldMkLst>
          <pc:docMk/>
          <pc:sldMk cId="3257836714" sldId="259"/>
        </pc:sldMkLst>
        <pc:spChg chg="mod">
          <ac:chgData name="Stefani Petrova" userId="a0aeab764010fbee" providerId="LiveId" clId="{7461B207-5644-456C-918E-3C950AF5FD97}" dt="2021-12-14T23:23:15.976" v="2666" actId="113"/>
          <ac:spMkLst>
            <pc:docMk/>
            <pc:sldMk cId="3257836714" sldId="259"/>
            <ac:spMk id="2" creationId="{02F08BFB-E372-4C0E-8DAC-943D0896A205}"/>
          </ac:spMkLst>
        </pc:spChg>
        <pc:spChg chg="mod">
          <ac:chgData name="Stefani Petrova" userId="a0aeab764010fbee" providerId="LiveId" clId="{7461B207-5644-456C-918E-3C950AF5FD97}" dt="2021-12-14T23:23:22.273" v="2667" actId="255"/>
          <ac:spMkLst>
            <pc:docMk/>
            <pc:sldMk cId="3257836714" sldId="259"/>
            <ac:spMk id="3" creationId="{F32D5504-E8AA-495D-9806-D3FAD1A577F6}"/>
          </ac:spMkLst>
        </pc:spChg>
        <pc:spChg chg="add">
          <ac:chgData name="Stefani Petrova" userId="a0aeab764010fbee" providerId="LiveId" clId="{7461B207-5644-456C-918E-3C950AF5FD97}" dt="2021-12-14T22:34:31.609" v="2020" actId="26606"/>
          <ac:spMkLst>
            <pc:docMk/>
            <pc:sldMk cId="3257836714" sldId="259"/>
            <ac:spMk id="9" creationId="{7A675F33-98AF-4B83-A3BB-0780A23145E6}"/>
          </ac:spMkLst>
        </pc:spChg>
        <pc:picChg chg="add mod">
          <ac:chgData name="Stefani Petrova" userId="a0aeab764010fbee" providerId="LiveId" clId="{7461B207-5644-456C-918E-3C950AF5FD97}" dt="2021-12-14T22:35:06.545" v="2027" actId="1076"/>
          <ac:picMkLst>
            <pc:docMk/>
            <pc:sldMk cId="3257836714" sldId="259"/>
            <ac:picMk id="5" creationId="{C28A7704-113B-41A3-BA47-44227DC4F903}"/>
          </ac:picMkLst>
        </pc:picChg>
        <pc:picChg chg="add mod modCrop">
          <ac:chgData name="Stefani Petrova" userId="a0aeab764010fbee" providerId="LiveId" clId="{7461B207-5644-456C-918E-3C950AF5FD97}" dt="2021-12-14T23:28:40.432" v="2735" actId="1076"/>
          <ac:picMkLst>
            <pc:docMk/>
            <pc:sldMk cId="3257836714" sldId="259"/>
            <ac:picMk id="6" creationId="{0AC48D7C-C9AA-4C72-A31A-86A7439C68C5}"/>
          </ac:picMkLst>
        </pc:picChg>
      </pc:sldChg>
      <pc:sldChg chg="addSp delSp modSp new mod modTransition setBg">
        <pc:chgData name="Stefani Petrova" userId="a0aeab764010fbee" providerId="LiveId" clId="{7461B207-5644-456C-918E-3C950AF5FD97}" dt="2021-12-14T23:56:07.720" v="3968"/>
        <pc:sldMkLst>
          <pc:docMk/>
          <pc:sldMk cId="2538361579" sldId="260"/>
        </pc:sldMkLst>
        <pc:spChg chg="mod">
          <ac:chgData name="Stefani Petrova" userId="a0aeab764010fbee" providerId="LiveId" clId="{7461B207-5644-456C-918E-3C950AF5FD97}" dt="2021-12-14T23:23:59.670" v="2675"/>
          <ac:spMkLst>
            <pc:docMk/>
            <pc:sldMk cId="2538361579" sldId="260"/>
            <ac:spMk id="2" creationId="{417C5A10-548D-4E59-92BD-55806DF5F9DE}"/>
          </ac:spMkLst>
        </pc:spChg>
        <pc:spChg chg="mod">
          <ac:chgData name="Stefani Petrova" userId="a0aeab764010fbee" providerId="LiveId" clId="{7461B207-5644-456C-918E-3C950AF5FD97}" dt="2021-12-14T23:32:35.330" v="2870" actId="20577"/>
          <ac:spMkLst>
            <pc:docMk/>
            <pc:sldMk cId="2538361579" sldId="260"/>
            <ac:spMk id="3" creationId="{5E6D602F-9F6A-4B14-AB68-BF33E297925C}"/>
          </ac:spMkLst>
        </pc:spChg>
        <pc:spChg chg="add del mod">
          <ac:chgData name="Stefani Petrova" userId="a0aeab764010fbee" providerId="LiveId" clId="{7461B207-5644-456C-918E-3C950AF5FD97}" dt="2021-12-14T20:28:26.201" v="814" actId="478"/>
          <ac:spMkLst>
            <pc:docMk/>
            <pc:sldMk cId="2538361579" sldId="260"/>
            <ac:spMk id="4" creationId="{0BB8E2F1-919D-4360-8CEF-9C825B051302}"/>
          </ac:spMkLst>
        </pc:spChg>
        <pc:spChg chg="add">
          <ac:chgData name="Stefani Petrova" userId="a0aeab764010fbee" providerId="LiveId" clId="{7461B207-5644-456C-918E-3C950AF5FD97}" dt="2021-12-14T22:51:09.681" v="2087" actId="26606"/>
          <ac:spMkLst>
            <pc:docMk/>
            <pc:sldMk cId="2538361579" sldId="260"/>
            <ac:spMk id="11" creationId="{7A675F33-98AF-4B83-A3BB-0780A23145E6}"/>
          </ac:spMkLst>
        </pc:spChg>
        <pc:picChg chg="add mod ord">
          <ac:chgData name="Stefani Petrova" userId="a0aeab764010fbee" providerId="LiveId" clId="{7461B207-5644-456C-918E-3C950AF5FD97}" dt="2021-12-14T22:51:48.511" v="2098" actId="1076"/>
          <ac:picMkLst>
            <pc:docMk/>
            <pc:sldMk cId="2538361579" sldId="260"/>
            <ac:picMk id="6" creationId="{BE5B0F89-DB5C-4B27-9307-71838E5A4857}"/>
          </ac:picMkLst>
        </pc:picChg>
        <pc:picChg chg="add del mod">
          <ac:chgData name="Stefani Petrova" userId="a0aeab764010fbee" providerId="LiveId" clId="{7461B207-5644-456C-918E-3C950AF5FD97}" dt="2021-12-14T22:53:11.352" v="2113" actId="478"/>
          <ac:picMkLst>
            <pc:docMk/>
            <pc:sldMk cId="2538361579" sldId="260"/>
            <ac:picMk id="8" creationId="{079705A2-EA91-454B-A769-AA5D0170AF3E}"/>
          </ac:picMkLst>
        </pc:picChg>
      </pc:sldChg>
      <pc:sldChg chg="addSp delSp modSp new mod modTransition setBg addAnim delAnim modAnim">
        <pc:chgData name="Stefani Petrova" userId="a0aeab764010fbee" providerId="LiveId" clId="{7461B207-5644-456C-918E-3C950AF5FD97}" dt="2021-12-14T23:56:55.576" v="3977"/>
        <pc:sldMkLst>
          <pc:docMk/>
          <pc:sldMk cId="3537525115" sldId="261"/>
        </pc:sldMkLst>
        <pc:spChg chg="mod">
          <ac:chgData name="Stefani Petrova" userId="a0aeab764010fbee" providerId="LiveId" clId="{7461B207-5644-456C-918E-3C950AF5FD97}" dt="2021-12-14T23:25:17.361" v="2694" actId="1076"/>
          <ac:spMkLst>
            <pc:docMk/>
            <pc:sldMk cId="3537525115" sldId="261"/>
            <ac:spMk id="2" creationId="{752B6CF8-7694-42E8-8148-FB844FB76CCA}"/>
          </ac:spMkLst>
        </pc:spChg>
        <pc:spChg chg="del">
          <ac:chgData name="Stefani Petrova" userId="a0aeab764010fbee" providerId="LiveId" clId="{7461B207-5644-456C-918E-3C950AF5FD97}" dt="2021-12-14T20:26:29.729" v="782"/>
          <ac:spMkLst>
            <pc:docMk/>
            <pc:sldMk cId="3537525115" sldId="261"/>
            <ac:spMk id="3" creationId="{0B1DA10C-0BB5-4C31-AD68-A7F4B38DD764}"/>
          </ac:spMkLst>
        </pc:spChg>
        <pc:spChg chg="add mod">
          <ac:chgData name="Stefani Petrova" userId="a0aeab764010fbee" providerId="LiveId" clId="{7461B207-5644-456C-918E-3C950AF5FD97}" dt="2021-12-14T23:42:20.987" v="3388" actId="20577"/>
          <ac:spMkLst>
            <pc:docMk/>
            <pc:sldMk cId="3537525115" sldId="261"/>
            <ac:spMk id="4" creationId="{6B17A77A-4238-47AA-B671-82B8D6E83402}"/>
          </ac:spMkLst>
        </pc:spChg>
        <pc:spChg chg="add del">
          <ac:chgData name="Stefani Petrova" userId="a0aeab764010fbee" providerId="LiveId" clId="{7461B207-5644-456C-918E-3C950AF5FD97}" dt="2021-12-14T22:56:32.343" v="2182" actId="26606"/>
          <ac:spMkLst>
            <pc:docMk/>
            <pc:sldMk cId="3537525115" sldId="261"/>
            <ac:spMk id="11" creationId="{7A675F33-98AF-4B83-A3BB-0780A23145E6}"/>
          </ac:spMkLst>
        </pc:spChg>
        <pc:spChg chg="add del">
          <ac:chgData name="Stefani Petrova" userId="a0aeab764010fbee" providerId="LiveId" clId="{7461B207-5644-456C-918E-3C950AF5FD97}" dt="2021-12-14T22:56:48.021" v="2190" actId="26606"/>
          <ac:spMkLst>
            <pc:docMk/>
            <pc:sldMk cId="3537525115" sldId="261"/>
            <ac:spMk id="19" creationId="{7A675F33-98AF-4B83-A3BB-0780A23145E6}"/>
          </ac:spMkLst>
        </pc:spChg>
        <pc:spChg chg="add">
          <ac:chgData name="Stefani Petrova" userId="a0aeab764010fbee" providerId="LiveId" clId="{7461B207-5644-456C-918E-3C950AF5FD97}" dt="2021-12-14T22:56:48.021" v="2190" actId="26606"/>
          <ac:spMkLst>
            <pc:docMk/>
            <pc:sldMk cId="3537525115" sldId="261"/>
            <ac:spMk id="24" creationId="{7A675F33-98AF-4B83-A3BB-0780A23145E6}"/>
          </ac:spMkLst>
        </pc:spChg>
        <pc:grpChg chg="add del">
          <ac:chgData name="Stefani Petrova" userId="a0aeab764010fbee" providerId="LiveId" clId="{7461B207-5644-456C-918E-3C950AF5FD97}" dt="2021-12-14T22:56:48.021" v="2190" actId="26606"/>
          <ac:grpSpMkLst>
            <pc:docMk/>
            <pc:sldMk cId="3537525115" sldId="261"/>
            <ac:grpSpMk id="13" creationId="{EA75029C-64B9-41D0-9540-75846D4B04A5}"/>
          </ac:grpSpMkLst>
        </pc:grpChg>
        <pc:picChg chg="add mod ord">
          <ac:chgData name="Stefani Petrova" userId="a0aeab764010fbee" providerId="LiveId" clId="{7461B207-5644-456C-918E-3C950AF5FD97}" dt="2021-12-14T23:25:05.164" v="2692" actId="1076"/>
          <ac:picMkLst>
            <pc:docMk/>
            <pc:sldMk cId="3537525115" sldId="261"/>
            <ac:picMk id="6" creationId="{153DF981-0CB0-4FEB-BC3E-BF99762CFD1E}"/>
          </ac:picMkLst>
        </pc:picChg>
      </pc:sldChg>
      <pc:sldChg chg="addSp delSp modSp new mod modTransition setBg">
        <pc:chgData name="Stefani Petrova" userId="a0aeab764010fbee" providerId="LiveId" clId="{7461B207-5644-456C-918E-3C950AF5FD97}" dt="2021-12-14T23:57:11.225" v="3979"/>
        <pc:sldMkLst>
          <pc:docMk/>
          <pc:sldMk cId="2655036598" sldId="262"/>
        </pc:sldMkLst>
        <pc:spChg chg="mod">
          <ac:chgData name="Stefani Petrova" userId="a0aeab764010fbee" providerId="LiveId" clId="{7461B207-5644-456C-918E-3C950AF5FD97}" dt="2021-12-14T23:27:49.789" v="2723" actId="1076"/>
          <ac:spMkLst>
            <pc:docMk/>
            <pc:sldMk cId="2655036598" sldId="262"/>
            <ac:spMk id="2" creationId="{97AA7F6D-4549-43A0-A5FF-04C9B260894E}"/>
          </ac:spMkLst>
        </pc:spChg>
        <pc:spChg chg="mod">
          <ac:chgData name="Stefani Petrova" userId="a0aeab764010fbee" providerId="LiveId" clId="{7461B207-5644-456C-918E-3C950AF5FD97}" dt="2021-12-14T23:53:08.246" v="3945" actId="313"/>
          <ac:spMkLst>
            <pc:docMk/>
            <pc:sldMk cId="2655036598" sldId="262"/>
            <ac:spMk id="3" creationId="{83C401B2-5943-4509-97A0-C8912AEBE909}"/>
          </ac:spMkLst>
        </pc:spChg>
        <pc:spChg chg="add">
          <ac:chgData name="Stefani Petrova" userId="a0aeab764010fbee" providerId="LiveId" clId="{7461B207-5644-456C-918E-3C950AF5FD97}" dt="2021-12-14T23:02:54.793" v="2362" actId="26606"/>
          <ac:spMkLst>
            <pc:docMk/>
            <pc:sldMk cId="2655036598" sldId="262"/>
            <ac:spMk id="9" creationId="{7A675F33-98AF-4B83-A3BB-0780A23145E6}"/>
          </ac:spMkLst>
        </pc:spChg>
        <pc:spChg chg="add del">
          <ac:chgData name="Stefani Petrova" userId="a0aeab764010fbee" providerId="LiveId" clId="{7461B207-5644-456C-918E-3C950AF5FD97}" dt="2021-12-14T23:02:03.370" v="2357" actId="26606"/>
          <ac:spMkLst>
            <pc:docMk/>
            <pc:sldMk cId="2655036598" sldId="262"/>
            <ac:spMk id="10" creationId="{762362DE-7747-4D8B-99FA-8E36F0B15FF7}"/>
          </ac:spMkLst>
        </pc:spChg>
        <pc:grpChg chg="add del">
          <ac:chgData name="Stefani Petrova" userId="a0aeab764010fbee" providerId="LiveId" clId="{7461B207-5644-456C-918E-3C950AF5FD97}" dt="2021-12-14T23:02:03.370" v="2357" actId="26606"/>
          <ac:grpSpMkLst>
            <pc:docMk/>
            <pc:sldMk cId="2655036598" sldId="262"/>
            <ac:grpSpMk id="12" creationId="{25123E6E-F713-4254-A6BF-358CC8EC6C95}"/>
          </ac:grpSpMkLst>
        </pc:grpChg>
        <pc:picChg chg="add del mod">
          <ac:chgData name="Stefani Petrova" userId="a0aeab764010fbee" providerId="LiveId" clId="{7461B207-5644-456C-918E-3C950AF5FD97}" dt="2021-12-14T23:02:04.760" v="2358" actId="478"/>
          <ac:picMkLst>
            <pc:docMk/>
            <pc:sldMk cId="2655036598" sldId="262"/>
            <ac:picMk id="5" creationId="{2595C5D6-4598-4185-9817-5B172DE92009}"/>
          </ac:picMkLst>
        </pc:picChg>
        <pc:picChg chg="add mod ord">
          <ac:chgData name="Stefani Petrova" userId="a0aeab764010fbee" providerId="LiveId" clId="{7461B207-5644-456C-918E-3C950AF5FD97}" dt="2021-12-14T23:48:04.113" v="3646" actId="1076"/>
          <ac:picMkLst>
            <pc:docMk/>
            <pc:sldMk cId="2655036598" sldId="262"/>
            <ac:picMk id="7" creationId="{1E7E23B4-2F6A-4263-BE6A-4ECA94352E65}"/>
          </ac:picMkLst>
        </pc:picChg>
      </pc:sldChg>
      <pc:sldChg chg="addSp delSp modSp new del mod">
        <pc:chgData name="Stefani Petrova" userId="a0aeab764010fbee" providerId="LiveId" clId="{7461B207-5644-456C-918E-3C950AF5FD97}" dt="2021-12-14T20:30:03.409" v="926" actId="2696"/>
        <pc:sldMkLst>
          <pc:docMk/>
          <pc:sldMk cId="2766726143" sldId="262"/>
        </pc:sldMkLst>
        <pc:spChg chg="del">
          <ac:chgData name="Stefani Petrova" userId="a0aeab764010fbee" providerId="LiveId" clId="{7461B207-5644-456C-918E-3C950AF5FD97}" dt="2021-12-14T20:29:54.710" v="925" actId="478"/>
          <ac:spMkLst>
            <pc:docMk/>
            <pc:sldMk cId="2766726143" sldId="262"/>
            <ac:spMk id="2" creationId="{02F14966-AAFC-48D6-B4BB-0316401134E3}"/>
          </ac:spMkLst>
        </pc:spChg>
        <pc:spChg chg="del mod">
          <ac:chgData name="Stefani Petrova" userId="a0aeab764010fbee" providerId="LiveId" clId="{7461B207-5644-456C-918E-3C950AF5FD97}" dt="2021-12-14T20:29:46.309" v="922" actId="478"/>
          <ac:spMkLst>
            <pc:docMk/>
            <pc:sldMk cId="2766726143" sldId="262"/>
            <ac:spMk id="3" creationId="{0C3AD279-3B08-43E8-BA82-2AC7F115CD93}"/>
          </ac:spMkLst>
        </pc:spChg>
        <pc:spChg chg="del">
          <ac:chgData name="Stefani Petrova" userId="a0aeab764010fbee" providerId="LiveId" clId="{7461B207-5644-456C-918E-3C950AF5FD97}" dt="2021-12-14T20:29:51.363" v="924" actId="478"/>
          <ac:spMkLst>
            <pc:docMk/>
            <pc:sldMk cId="2766726143" sldId="262"/>
            <ac:spMk id="4" creationId="{F1272D56-E99A-4E58-831F-FB586BAE4B13}"/>
          </ac:spMkLst>
        </pc:spChg>
        <pc:spChg chg="add del mod">
          <ac:chgData name="Stefani Petrova" userId="a0aeab764010fbee" providerId="LiveId" clId="{7461B207-5644-456C-918E-3C950AF5FD97}" dt="2021-12-14T20:29:48.523" v="923" actId="478"/>
          <ac:spMkLst>
            <pc:docMk/>
            <pc:sldMk cId="2766726143" sldId="262"/>
            <ac:spMk id="6" creationId="{DCA8DC31-657D-4B8C-97CC-1901ECE0D49A}"/>
          </ac:spMkLst>
        </pc:spChg>
      </pc:sldChg>
      <pc:sldChg chg="modSp new mod modTransition">
        <pc:chgData name="Stefani Petrova" userId="a0aeab764010fbee" providerId="LiveId" clId="{7461B207-5644-456C-918E-3C950AF5FD97}" dt="2021-12-14T23:57:33.568" v="3983"/>
        <pc:sldMkLst>
          <pc:docMk/>
          <pc:sldMk cId="3220845206" sldId="263"/>
        </pc:sldMkLst>
        <pc:spChg chg="mod">
          <ac:chgData name="Stefani Petrova" userId="a0aeab764010fbee" providerId="LiveId" clId="{7461B207-5644-456C-918E-3C950AF5FD97}" dt="2021-12-14T23:18:26.561" v="2551" actId="14100"/>
          <ac:spMkLst>
            <pc:docMk/>
            <pc:sldMk cId="3220845206" sldId="263"/>
            <ac:spMk id="2" creationId="{CF1668F2-578A-4740-8C49-EC4103C83450}"/>
          </ac:spMkLst>
        </pc:spChg>
        <pc:spChg chg="mod">
          <ac:chgData name="Stefani Petrova" userId="a0aeab764010fbee" providerId="LiveId" clId="{7461B207-5644-456C-918E-3C950AF5FD97}" dt="2021-12-14T23:17:50.569" v="2550" actId="20577"/>
          <ac:spMkLst>
            <pc:docMk/>
            <pc:sldMk cId="3220845206" sldId="263"/>
            <ac:spMk id="3" creationId="{2F202B6E-1E7D-4204-8E34-EBF27AFAC816}"/>
          </ac:spMkLst>
        </pc:spChg>
      </pc:sldChg>
      <pc:sldChg chg="addSp modSp new mod modTransition setBg">
        <pc:chgData name="Stefani Petrova" userId="a0aeab764010fbee" providerId="LiveId" clId="{7461B207-5644-456C-918E-3C950AF5FD97}" dt="2021-12-14T23:56:45.063" v="3974"/>
        <pc:sldMkLst>
          <pc:docMk/>
          <pc:sldMk cId="3980177278" sldId="264"/>
        </pc:sldMkLst>
        <pc:spChg chg="mod">
          <ac:chgData name="Stefani Petrova" userId="a0aeab764010fbee" providerId="LiveId" clId="{7461B207-5644-456C-918E-3C950AF5FD97}" dt="2021-12-14T23:24:14.948" v="2679" actId="1076"/>
          <ac:spMkLst>
            <pc:docMk/>
            <pc:sldMk cId="3980177278" sldId="264"/>
            <ac:spMk id="2" creationId="{CFB7C6AB-26E7-4CB3-8427-D197F40A13DA}"/>
          </ac:spMkLst>
        </pc:spChg>
        <pc:spChg chg="mod">
          <ac:chgData name="Stefani Petrova" userId="a0aeab764010fbee" providerId="LiveId" clId="{7461B207-5644-456C-918E-3C950AF5FD97}" dt="2021-12-14T23:36:14.317" v="3058" actId="20577"/>
          <ac:spMkLst>
            <pc:docMk/>
            <pc:sldMk cId="3980177278" sldId="264"/>
            <ac:spMk id="3" creationId="{D7F36A56-39F3-4257-947A-68A0311BCE01}"/>
          </ac:spMkLst>
        </pc:spChg>
        <pc:spChg chg="add">
          <ac:chgData name="Stefani Petrova" userId="a0aeab764010fbee" providerId="LiveId" clId="{7461B207-5644-456C-918E-3C950AF5FD97}" dt="2021-12-14T22:53:47.778" v="2123" actId="26606"/>
          <ac:spMkLst>
            <pc:docMk/>
            <pc:sldMk cId="3980177278" sldId="264"/>
            <ac:spMk id="10" creationId="{7A675F33-98AF-4B83-A3BB-0780A23145E6}"/>
          </ac:spMkLst>
        </pc:spChg>
        <pc:picChg chg="add mod ord">
          <ac:chgData name="Stefani Petrova" userId="a0aeab764010fbee" providerId="LiveId" clId="{7461B207-5644-456C-918E-3C950AF5FD97}" dt="2021-12-14T23:24:31.585" v="2683" actId="1076"/>
          <ac:picMkLst>
            <pc:docMk/>
            <pc:sldMk cId="3980177278" sldId="264"/>
            <ac:picMk id="5" creationId="{620252A8-ADA4-4B75-993F-72387FAEC536}"/>
          </ac:picMkLst>
        </pc:picChg>
      </pc:sldChg>
      <pc:sldChg chg="addSp modSp new mod modTransition setBg addAnim modAnim">
        <pc:chgData name="Stefani Petrova" userId="a0aeab764010fbee" providerId="LiveId" clId="{7461B207-5644-456C-918E-3C950AF5FD97}" dt="2021-12-14T23:57:05.005" v="3978"/>
        <pc:sldMkLst>
          <pc:docMk/>
          <pc:sldMk cId="2053285654" sldId="265"/>
        </pc:sldMkLst>
        <pc:spChg chg="mod">
          <ac:chgData name="Stefani Petrova" userId="a0aeab764010fbee" providerId="LiveId" clId="{7461B207-5644-456C-918E-3C950AF5FD97}" dt="2021-12-14T23:26:12.787" v="2701"/>
          <ac:spMkLst>
            <pc:docMk/>
            <pc:sldMk cId="2053285654" sldId="265"/>
            <ac:spMk id="2" creationId="{93211D21-10F7-46E4-8906-0982671D3EA8}"/>
          </ac:spMkLst>
        </pc:spChg>
        <pc:spChg chg="mod">
          <ac:chgData name="Stefani Petrova" userId="a0aeab764010fbee" providerId="LiveId" clId="{7461B207-5644-456C-918E-3C950AF5FD97}" dt="2021-12-14T23:47:14.246" v="3628" actId="20577"/>
          <ac:spMkLst>
            <pc:docMk/>
            <pc:sldMk cId="2053285654" sldId="265"/>
            <ac:spMk id="3" creationId="{E3E35EB0-B527-4F9A-AB22-1A4AC552B437}"/>
          </ac:spMkLst>
        </pc:spChg>
        <pc:spChg chg="add">
          <ac:chgData name="Stefani Petrova" userId="a0aeab764010fbee" providerId="LiveId" clId="{7461B207-5644-456C-918E-3C950AF5FD97}" dt="2021-12-14T22:54:52.722" v="2138" actId="26606"/>
          <ac:spMkLst>
            <pc:docMk/>
            <pc:sldMk cId="2053285654" sldId="265"/>
            <ac:spMk id="10" creationId="{7A675F33-98AF-4B83-A3BB-0780A23145E6}"/>
          </ac:spMkLst>
        </pc:spChg>
        <pc:picChg chg="add mod ord">
          <ac:chgData name="Stefani Petrova" userId="a0aeab764010fbee" providerId="LiveId" clId="{7461B207-5644-456C-918E-3C950AF5FD97}" dt="2021-12-14T22:55:40.542" v="2149" actId="1076"/>
          <ac:picMkLst>
            <pc:docMk/>
            <pc:sldMk cId="2053285654" sldId="265"/>
            <ac:picMk id="5" creationId="{D555D63E-0DF5-4910-9C3F-7B416D937507}"/>
          </ac:picMkLst>
        </pc:picChg>
      </pc:sldChg>
      <pc:sldChg chg="addSp delSp modSp new mod ord modTransition setBg">
        <pc:chgData name="Stefani Petrova" userId="a0aeab764010fbee" providerId="LiveId" clId="{7461B207-5644-456C-918E-3C950AF5FD97}" dt="2021-12-14T23:57:28.198" v="3982"/>
        <pc:sldMkLst>
          <pc:docMk/>
          <pc:sldMk cId="317657191" sldId="266"/>
        </pc:sldMkLst>
        <pc:spChg chg="mod">
          <ac:chgData name="Stefani Petrova" userId="a0aeab764010fbee" providerId="LiveId" clId="{7461B207-5644-456C-918E-3C950AF5FD97}" dt="2021-12-14T23:28:21.179" v="2734" actId="20577"/>
          <ac:spMkLst>
            <pc:docMk/>
            <pc:sldMk cId="317657191" sldId="266"/>
            <ac:spMk id="2" creationId="{EE7300D7-7708-4D98-98A7-488CE02FA58A}"/>
          </ac:spMkLst>
        </pc:spChg>
        <pc:spChg chg="del mod">
          <ac:chgData name="Stefani Petrova" userId="a0aeab764010fbee" providerId="LiveId" clId="{7461B207-5644-456C-918E-3C950AF5FD97}" dt="2021-12-14T23:13:58.726" v="2457" actId="478"/>
          <ac:spMkLst>
            <pc:docMk/>
            <pc:sldMk cId="317657191" sldId="266"/>
            <ac:spMk id="3" creationId="{836300BE-3EBE-4B5F-B2B9-DE30FCBF15D8}"/>
          </ac:spMkLst>
        </pc:spChg>
        <pc:spChg chg="add del">
          <ac:chgData name="Stefani Petrova" userId="a0aeab764010fbee" providerId="LiveId" clId="{7461B207-5644-456C-918E-3C950AF5FD97}" dt="2021-12-14T23:12:13.393" v="2439" actId="478"/>
          <ac:spMkLst>
            <pc:docMk/>
            <pc:sldMk cId="317657191" sldId="266"/>
            <ac:spMk id="5" creationId="{50EE4670-5FFD-4A3B-A88F-4534D6959E59}"/>
          </ac:spMkLst>
        </pc:spChg>
        <pc:spChg chg="add del">
          <ac:chgData name="Stefani Petrova" userId="a0aeab764010fbee" providerId="LiveId" clId="{7461B207-5644-456C-918E-3C950AF5FD97}" dt="2021-12-14T23:13:47.508" v="2453" actId="26606"/>
          <ac:spMkLst>
            <pc:docMk/>
            <pc:sldMk cId="317657191" sldId="266"/>
            <ac:spMk id="6" creationId="{7A675F33-98AF-4B83-A3BB-0780A23145E6}"/>
          </ac:spMkLst>
        </pc:spChg>
        <pc:spChg chg="add del">
          <ac:chgData name="Stefani Petrova" userId="a0aeab764010fbee" providerId="LiveId" clId="{7461B207-5644-456C-918E-3C950AF5FD97}" dt="2021-12-14T23:13:54.411" v="2455" actId="26606"/>
          <ac:spMkLst>
            <pc:docMk/>
            <pc:sldMk cId="317657191" sldId="266"/>
            <ac:spMk id="10" creationId="{035A481B-C639-4892-B0EF-4D8373A9B06A}"/>
          </ac:spMkLst>
        </pc:spChg>
        <pc:spChg chg="add del">
          <ac:chgData name="Stefani Petrova" userId="a0aeab764010fbee" providerId="LiveId" clId="{7461B207-5644-456C-918E-3C950AF5FD97}" dt="2021-12-14T23:13:54.411" v="2455" actId="26606"/>
          <ac:spMkLst>
            <pc:docMk/>
            <pc:sldMk cId="317657191" sldId="266"/>
            <ac:spMk id="11" creationId="{313BE87B-D7FD-4BF3-A7BC-511F522528C2}"/>
          </ac:spMkLst>
        </pc:spChg>
        <pc:spChg chg="add del">
          <ac:chgData name="Stefani Petrova" userId="a0aeab764010fbee" providerId="LiveId" clId="{7461B207-5644-456C-918E-3C950AF5FD97}" dt="2021-12-14T23:13:54.411" v="2455" actId="26606"/>
          <ac:spMkLst>
            <pc:docMk/>
            <pc:sldMk cId="317657191" sldId="266"/>
            <ac:spMk id="12" creationId="{052BD58B-6284-459E-9FF4-A97F3A569074}"/>
          </ac:spMkLst>
        </pc:spChg>
        <pc:spChg chg="add del">
          <ac:chgData name="Stefani Petrova" userId="a0aeab764010fbee" providerId="LiveId" clId="{7461B207-5644-456C-918E-3C950AF5FD97}" dt="2021-12-14T23:14:45.348" v="2511" actId="26606"/>
          <ac:spMkLst>
            <pc:docMk/>
            <pc:sldMk cId="317657191" sldId="266"/>
            <ac:spMk id="21" creationId="{4609862E-48F9-45AC-8D44-67A0268A7935}"/>
          </ac:spMkLst>
        </pc:spChg>
        <pc:spChg chg="add del">
          <ac:chgData name="Stefani Petrova" userId="a0aeab764010fbee" providerId="LiveId" clId="{7461B207-5644-456C-918E-3C950AF5FD97}" dt="2021-12-14T23:14:45.348" v="2511" actId="26606"/>
          <ac:spMkLst>
            <pc:docMk/>
            <pc:sldMk cId="317657191" sldId="266"/>
            <ac:spMk id="22" creationId="{2D5EEA8B-2D86-4D1D-96B3-6B8290303786}"/>
          </ac:spMkLst>
        </pc:spChg>
        <pc:spChg chg="add del">
          <ac:chgData name="Stefani Petrova" userId="a0aeab764010fbee" providerId="LiveId" clId="{7461B207-5644-456C-918E-3C950AF5FD97}" dt="2021-12-14T23:14:58.851" v="2515" actId="26606"/>
          <ac:spMkLst>
            <pc:docMk/>
            <pc:sldMk cId="317657191" sldId="266"/>
            <ac:spMk id="28" creationId="{7A675F33-98AF-4B83-A3BB-0780A23145E6}"/>
          </ac:spMkLst>
        </pc:spChg>
        <pc:spChg chg="add del">
          <ac:chgData name="Stefani Petrova" userId="a0aeab764010fbee" providerId="LiveId" clId="{7461B207-5644-456C-918E-3C950AF5FD97}" dt="2021-12-14T23:15:11.108" v="2517" actId="26606"/>
          <ac:spMkLst>
            <pc:docMk/>
            <pc:sldMk cId="317657191" sldId="266"/>
            <ac:spMk id="33" creationId="{01E688E0-C729-4E49-9E7B-4697607DBE19}"/>
          </ac:spMkLst>
        </pc:spChg>
        <pc:spChg chg="add del">
          <ac:chgData name="Stefani Petrova" userId="a0aeab764010fbee" providerId="LiveId" clId="{7461B207-5644-456C-918E-3C950AF5FD97}" dt="2021-12-14T23:15:26.678" v="2522" actId="26606"/>
          <ac:spMkLst>
            <pc:docMk/>
            <pc:sldMk cId="317657191" sldId="266"/>
            <ac:spMk id="45" creationId="{1511F85B-5967-428B-BE8B-819A79813D92}"/>
          </ac:spMkLst>
        </pc:spChg>
        <pc:spChg chg="add del">
          <ac:chgData name="Stefani Petrova" userId="a0aeab764010fbee" providerId="LiveId" clId="{7461B207-5644-456C-918E-3C950AF5FD97}" dt="2021-12-14T23:15:26.678" v="2522" actId="26606"/>
          <ac:spMkLst>
            <pc:docMk/>
            <pc:sldMk cId="317657191" sldId="266"/>
            <ac:spMk id="47" creationId="{28DA8D05-CF65-4382-8BF4-2A08754DB5F0}"/>
          </ac:spMkLst>
        </pc:spChg>
        <pc:spChg chg="add del">
          <ac:chgData name="Stefani Petrova" userId="a0aeab764010fbee" providerId="LiveId" clId="{7461B207-5644-456C-918E-3C950AF5FD97}" dt="2021-12-14T23:15:26.656" v="2521" actId="26606"/>
          <ac:spMkLst>
            <pc:docMk/>
            <pc:sldMk cId="317657191" sldId="266"/>
            <ac:spMk id="59" creationId="{7A675F33-98AF-4B83-A3BB-0780A23145E6}"/>
          </ac:spMkLst>
        </pc:spChg>
        <pc:spChg chg="add">
          <ac:chgData name="Stefani Petrova" userId="a0aeab764010fbee" providerId="LiveId" clId="{7461B207-5644-456C-918E-3C950AF5FD97}" dt="2021-12-14T23:15:26.678" v="2522" actId="26606"/>
          <ac:spMkLst>
            <pc:docMk/>
            <pc:sldMk cId="317657191" sldId="266"/>
            <ac:spMk id="68" creationId="{01E688E0-C729-4E49-9E7B-4697607DBE19}"/>
          </ac:spMkLst>
        </pc:spChg>
        <pc:grpChg chg="add del">
          <ac:chgData name="Stefani Petrova" userId="a0aeab764010fbee" providerId="LiveId" clId="{7461B207-5644-456C-918E-3C950AF5FD97}" dt="2021-12-14T23:13:54.411" v="2455" actId="26606"/>
          <ac:grpSpMkLst>
            <pc:docMk/>
            <pc:sldMk cId="317657191" sldId="266"/>
            <ac:grpSpMk id="14" creationId="{AE589C21-CEDE-4D90-AC85-6E43B68D1316}"/>
          </ac:grpSpMkLst>
        </pc:grpChg>
        <pc:grpChg chg="add del">
          <ac:chgData name="Stefani Petrova" userId="a0aeab764010fbee" providerId="LiveId" clId="{7461B207-5644-456C-918E-3C950AF5FD97}" dt="2021-12-14T23:15:11.108" v="2517" actId="26606"/>
          <ac:grpSpMkLst>
            <pc:docMk/>
            <pc:sldMk cId="317657191" sldId="266"/>
            <ac:grpSpMk id="35" creationId="{AAD89D74-79DD-4BE2-AA8C-8672382F2520}"/>
          </ac:grpSpMkLst>
        </pc:grpChg>
        <pc:grpChg chg="add del">
          <ac:chgData name="Stefani Petrova" userId="a0aeab764010fbee" providerId="LiveId" clId="{7461B207-5644-456C-918E-3C950AF5FD97}" dt="2021-12-14T23:15:26.678" v="2522" actId="26606"/>
          <ac:grpSpMkLst>
            <pc:docMk/>
            <pc:sldMk cId="317657191" sldId="266"/>
            <ac:grpSpMk id="49" creationId="{E0C6252F-9468-4CFE-8A28-0DFE703FB7BC}"/>
          </ac:grpSpMkLst>
        </pc:grpChg>
        <pc:grpChg chg="add del">
          <ac:chgData name="Stefani Petrova" userId="a0aeab764010fbee" providerId="LiveId" clId="{7461B207-5644-456C-918E-3C950AF5FD97}" dt="2021-12-14T23:15:26.656" v="2521" actId="26606"/>
          <ac:grpSpMkLst>
            <pc:docMk/>
            <pc:sldMk cId="317657191" sldId="266"/>
            <ac:grpSpMk id="61" creationId="{EA75029C-64B9-41D0-9540-75846D4B04A5}"/>
          </ac:grpSpMkLst>
        </pc:grpChg>
        <pc:grpChg chg="add">
          <ac:chgData name="Stefani Petrova" userId="a0aeab764010fbee" providerId="LiveId" clId="{7461B207-5644-456C-918E-3C950AF5FD97}" dt="2021-12-14T23:15:26.678" v="2522" actId="26606"/>
          <ac:grpSpMkLst>
            <pc:docMk/>
            <pc:sldMk cId="317657191" sldId="266"/>
            <ac:grpSpMk id="69" creationId="{AAD89D74-79DD-4BE2-AA8C-8672382F2520}"/>
          </ac:grpSpMkLst>
        </pc:grpChg>
        <pc:picChg chg="add del mod">
          <ac:chgData name="Stefani Petrova" userId="a0aeab764010fbee" providerId="LiveId" clId="{7461B207-5644-456C-918E-3C950AF5FD97}" dt="2021-12-14T23:13:30.920" v="2447" actId="478"/>
          <ac:picMkLst>
            <pc:docMk/>
            <pc:sldMk cId="317657191" sldId="266"/>
            <ac:picMk id="7" creationId="{CA5F9D6C-EF98-4616-AEC4-637A1A2A9C45}"/>
          </ac:picMkLst>
        </pc:picChg>
        <pc:picChg chg="add del">
          <ac:chgData name="Stefani Petrova" userId="a0aeab764010fbee" providerId="LiveId" clId="{7461B207-5644-456C-918E-3C950AF5FD97}" dt="2021-12-14T23:13:47.508" v="2453" actId="26606"/>
          <ac:picMkLst>
            <pc:docMk/>
            <pc:sldMk cId="317657191" sldId="266"/>
            <ac:picMk id="8" creationId="{10983B4F-A9AE-4BC4-9C53-32589F19C90E}"/>
          </ac:picMkLst>
        </pc:picChg>
        <pc:picChg chg="add del mod">
          <ac:chgData name="Stefani Petrova" userId="a0aeab764010fbee" providerId="LiveId" clId="{7461B207-5644-456C-918E-3C950AF5FD97}" dt="2021-12-14T23:13:42.637" v="2451" actId="478"/>
          <ac:picMkLst>
            <pc:docMk/>
            <pc:sldMk cId="317657191" sldId="266"/>
            <ac:picMk id="9" creationId="{D43E6887-5F51-4D77-A2EC-577949F0AD7A}"/>
          </ac:picMkLst>
        </pc:picChg>
        <pc:picChg chg="add mod">
          <ac:chgData name="Stefani Petrova" userId="a0aeab764010fbee" providerId="LiveId" clId="{7461B207-5644-456C-918E-3C950AF5FD97}" dt="2021-12-14T23:15:53.086" v="2533" actId="1076"/>
          <ac:picMkLst>
            <pc:docMk/>
            <pc:sldMk cId="317657191" sldId="266"/>
            <ac:picMk id="24" creationId="{47F32458-22F8-44C9-82F3-48C7792F3B2B}"/>
          </ac:picMkLst>
        </pc:picChg>
      </pc:sldChg>
      <pc:sldChg chg="addSp delSp modSp new del mod ord setBg">
        <pc:chgData name="Stefani Petrova" userId="a0aeab764010fbee" providerId="LiveId" clId="{7461B207-5644-456C-918E-3C950AF5FD97}" dt="2021-12-14T23:06:05.381" v="2398" actId="2696"/>
        <pc:sldMkLst>
          <pc:docMk/>
          <pc:sldMk cId="1426421781" sldId="266"/>
        </pc:sldMkLst>
        <pc:spChg chg="mod">
          <ac:chgData name="Stefani Petrova" userId="a0aeab764010fbee" providerId="LiveId" clId="{7461B207-5644-456C-918E-3C950AF5FD97}" dt="2021-12-14T23:05:57.704" v="2396" actId="26606"/>
          <ac:spMkLst>
            <pc:docMk/>
            <pc:sldMk cId="1426421781" sldId="266"/>
            <ac:spMk id="2" creationId="{CF786F2B-31A9-499E-8473-875C66FD0B28}"/>
          </ac:spMkLst>
        </pc:spChg>
        <pc:spChg chg="mod">
          <ac:chgData name="Stefani Petrova" userId="a0aeab764010fbee" providerId="LiveId" clId="{7461B207-5644-456C-918E-3C950AF5FD97}" dt="2021-12-14T23:05:57.704" v="2396" actId="26606"/>
          <ac:spMkLst>
            <pc:docMk/>
            <pc:sldMk cId="1426421781" sldId="266"/>
            <ac:spMk id="3" creationId="{256E85BB-8729-4115-961F-252C4E666238}"/>
          </ac:spMkLst>
        </pc:spChg>
        <pc:spChg chg="add">
          <ac:chgData name="Stefani Petrova" userId="a0aeab764010fbee" providerId="LiveId" clId="{7461B207-5644-456C-918E-3C950AF5FD97}" dt="2021-12-14T23:05:57.704" v="2396" actId="26606"/>
          <ac:spMkLst>
            <pc:docMk/>
            <pc:sldMk cId="1426421781" sldId="266"/>
            <ac:spMk id="10" creationId="{58A973E8-C2D4-4C81-8ADE-C5C021A615E7}"/>
          </ac:spMkLst>
        </pc:spChg>
        <pc:spChg chg="add">
          <ac:chgData name="Stefani Petrova" userId="a0aeab764010fbee" providerId="LiveId" clId="{7461B207-5644-456C-918E-3C950AF5FD97}" dt="2021-12-14T23:05:57.704" v="2396" actId="26606"/>
          <ac:spMkLst>
            <pc:docMk/>
            <pc:sldMk cId="1426421781" sldId="266"/>
            <ac:spMk id="19" creationId="{E05CABE9-5E7C-4773-BFCD-24B199FA1AE3}"/>
          </ac:spMkLst>
        </pc:spChg>
        <pc:grpChg chg="add">
          <ac:chgData name="Stefani Petrova" userId="a0aeab764010fbee" providerId="LiveId" clId="{7461B207-5644-456C-918E-3C950AF5FD97}" dt="2021-12-14T23:05:57.704" v="2396" actId="26606"/>
          <ac:grpSpMkLst>
            <pc:docMk/>
            <pc:sldMk cId="1426421781" sldId="266"/>
            <ac:grpSpMk id="12" creationId="{A08E251A-5371-4E82-A0F3-2CA0C15AB09C}"/>
          </ac:grpSpMkLst>
        </pc:grpChg>
        <pc:picChg chg="add del mod">
          <ac:chgData name="Stefani Petrova" userId="a0aeab764010fbee" providerId="LiveId" clId="{7461B207-5644-456C-918E-3C950AF5FD97}" dt="2021-12-14T23:06:01.083" v="2397" actId="478"/>
          <ac:picMkLst>
            <pc:docMk/>
            <pc:sldMk cId="1426421781" sldId="266"/>
            <ac:picMk id="5" creationId="{92F3903C-A91A-497B-A148-77C232C0335B}"/>
          </ac:picMkLst>
        </pc:picChg>
      </pc:sldChg>
      <pc:sldMasterChg chg="add del addSldLayout delSldLayout">
        <pc:chgData name="Stefani Petrova" userId="a0aeab764010fbee" providerId="LiveId" clId="{7461B207-5644-456C-918E-3C950AF5FD97}" dt="2021-12-14T20:07:02.675" v="408" actId="26606"/>
        <pc:sldMasterMkLst>
          <pc:docMk/>
          <pc:sldMasterMk cId="2723965990" sldId="2147483660"/>
        </pc:sldMasterMkLst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1638397835" sldId="2147483661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1425213914" sldId="2147483662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3559296245" sldId="2147483663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1939855521" sldId="2147483664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3470594602" sldId="2147483665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4213127939" sldId="2147483666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3676936466" sldId="2147483667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3481236755" sldId="2147483668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512022704" sldId="2147483669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1724164298" sldId="2147483670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162837381" sldId="2147483671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3231615105" sldId="2147483672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3784918936" sldId="2147483673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1249021648" sldId="2147483674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854480300" sldId="2147483675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3622999267" sldId="2147483676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2723965990" sldId="2147483660"/>
            <pc:sldLayoutMk cId="3718751744" sldId="2147483677"/>
          </pc:sldLayoutMkLst>
        </pc:sldLayoutChg>
      </pc:sldMasterChg>
      <pc:sldMasterChg chg="add del addSldLayout delSldLayout">
        <pc:chgData name="Stefani Petrova" userId="a0aeab764010fbee" providerId="LiveId" clId="{7461B207-5644-456C-918E-3C950AF5FD97}" dt="2021-12-14T20:07:02.675" v="408" actId="26606"/>
        <pc:sldMasterMkLst>
          <pc:docMk/>
          <pc:sldMasterMk cId="1231853480" sldId="2147483763"/>
        </pc:sldMasterMkLst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3808841164" sldId="2147483752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3002072154" sldId="2147483753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400524354" sldId="2147483754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1319913140" sldId="2147483755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1828488337" sldId="2147483756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2386276624" sldId="2147483757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737809710" sldId="2147483758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3236122889" sldId="2147483759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2288679472" sldId="2147483760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3058720080" sldId="2147483761"/>
          </pc:sldLayoutMkLst>
        </pc:sldLayoutChg>
        <pc:sldLayoutChg chg="add del">
          <pc:chgData name="Stefani Petrova" userId="a0aeab764010fbee" providerId="LiveId" clId="{7461B207-5644-456C-918E-3C950AF5FD97}" dt="2021-12-14T20:07:02.675" v="408" actId="26606"/>
          <pc:sldLayoutMkLst>
            <pc:docMk/>
            <pc:sldMasterMk cId="1231853480" sldId="2147483763"/>
            <pc:sldLayoutMk cId="1261041849" sldId="214748376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4AF65-8BD1-4EF6-A664-1F967D7F1612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276C4A-3CAD-4222-A79D-0041E282B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04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76C4A-3CAD-4222-A79D-0041E282BF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70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4274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742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23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077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195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433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762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816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047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91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874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5528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54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38621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776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073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51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36F5EBE-D3B9-4CBC-AE23-FFE8646C6046}" type="datetimeFigureOut">
              <a:rPr lang="en-GB" smtClean="0"/>
              <a:t>14/12/2021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18692FC-937A-4963-A605-ED26190A5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48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versity_of_Wales_Trinity_Saint_Davi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alternativeboard.com/blog/the-effects-of-poor-communication-in-the-workplace" TargetMode="External"/><Relationship Id="rId2" Type="http://schemas.openxmlformats.org/officeDocument/2006/relationships/hyperlink" Target="https://toughnickel.com/business/15-Advantages-of-teamwork-in-the-workplace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90E6F-D6B4-4BE7-A144-F9F26C893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1754" y="2613070"/>
            <a:ext cx="9144000" cy="1752184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+mn-lt"/>
                <a:cs typeface="Arial" panose="020B0604020202020204" pitchFamily="34" charset="0"/>
              </a:rPr>
              <a:t> </a:t>
            </a:r>
            <a:r>
              <a:rPr lang="en-GB" sz="3100" dirty="0">
                <a:latin typeface="+mn-lt"/>
                <a:cs typeface="Arial" panose="020B0604020202020204" pitchFamily="34" charset="0"/>
              </a:rPr>
              <a:t>BMSW4002</a:t>
            </a:r>
            <a:br>
              <a:rPr lang="en-GB" sz="3100" dirty="0">
                <a:latin typeface="+mn-lt"/>
                <a:cs typeface="Arial" panose="020B0604020202020204" pitchFamily="34" charset="0"/>
              </a:rPr>
            </a:br>
            <a:r>
              <a:rPr lang="en-GB" sz="3100" dirty="0">
                <a:latin typeface="+mn-lt"/>
                <a:cs typeface="Arial" panose="020B0604020202020204" pitchFamily="34" charset="0"/>
              </a:rPr>
              <a:t> Effective Team Work and Communication</a:t>
            </a:r>
            <a:br>
              <a:rPr lang="en-GB" sz="3200" dirty="0">
                <a:latin typeface="+mn-lt"/>
                <a:cs typeface="Arial" panose="020B0604020202020204" pitchFamily="34" charset="0"/>
              </a:rPr>
            </a:br>
            <a:br>
              <a:rPr lang="en-GB" sz="3200" dirty="0">
                <a:latin typeface="+mn-lt"/>
                <a:cs typeface="Arial" panose="020B0604020202020204" pitchFamily="34" charset="0"/>
              </a:rPr>
            </a:br>
            <a:br>
              <a:rPr lang="en-GB" sz="2000" dirty="0">
                <a:latin typeface="+mn-lt"/>
                <a:cs typeface="Arial" panose="020B0604020202020204" pitchFamily="34" charset="0"/>
              </a:rPr>
            </a:br>
            <a:br>
              <a:rPr lang="en-GB" sz="2000" dirty="0">
                <a:latin typeface="+mn-lt"/>
                <a:cs typeface="Arial" panose="020B0604020202020204" pitchFamily="34" charset="0"/>
              </a:rPr>
            </a:br>
            <a:endParaRPr lang="en-GB" sz="2000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7C90B6-1CF8-47C3-9492-594BC084CD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9179" y="4199531"/>
            <a:ext cx="4737717" cy="1655762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Name: Stefani Petrova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Student ID: 1914907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Professor’s name: Rita </a:t>
            </a:r>
            <a:r>
              <a:rPr lang="en-GB" sz="18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Ukachi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-Lois</a:t>
            </a:r>
          </a:p>
          <a:p>
            <a:pPr algn="l"/>
            <a:endParaRPr lang="en-GB" sz="1800" dirty="0"/>
          </a:p>
          <a:p>
            <a:pPr algn="l"/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  <p:pic>
        <p:nvPicPr>
          <p:cNvPr id="78" name="Picture 77" descr="Text&#10;&#10;Description automatically generated with medium confidence">
            <a:extLst>
              <a:ext uri="{FF2B5EF4-FFF2-40B4-BE49-F238E27FC236}">
                <a16:creationId xmlns:a16="http://schemas.microsoft.com/office/drawing/2014/main" id="{6B0DCAF9-348A-487E-B919-E156397698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9179" y="290150"/>
            <a:ext cx="2625484" cy="1047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2091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e containing indoor, person&#10;&#10;Description automatically generated">
            <a:extLst>
              <a:ext uri="{FF2B5EF4-FFF2-40B4-BE49-F238E27FC236}">
                <a16:creationId xmlns:a16="http://schemas.microsoft.com/office/drawing/2014/main" id="{918C2D87-6635-499E-8572-9168E231E0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34" b="7696"/>
          <a:stretch/>
        </p:blipFill>
        <p:spPr>
          <a:xfrm>
            <a:off x="-3175" y="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1EA2CE-ED94-4D66-9891-9231F2BBE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9988" y="626533"/>
            <a:ext cx="4253548" cy="880533"/>
          </a:xfrm>
        </p:spPr>
        <p:txBody>
          <a:bodyPr>
            <a:norm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Team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71270-E4FB-468A-BCAF-DAE9DE1433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948" y="2975187"/>
            <a:ext cx="6765100" cy="1947333"/>
          </a:xfrm>
        </p:spPr>
        <p:txBody>
          <a:bodyPr>
            <a:no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Members  working on a project or a business together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Achieving common goal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Members working as a group effectively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Increase productivity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Increase performance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Team work is essential for many businesses</a:t>
            </a:r>
          </a:p>
        </p:txBody>
      </p:sp>
    </p:spTree>
    <p:extLst>
      <p:ext uri="{BB962C8B-B14F-4D97-AF65-F5344CB8AC3E}">
        <p14:creationId xmlns:p14="http://schemas.microsoft.com/office/powerpoint/2010/main" val="32352138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person, outdoor, tree, plant&#10;&#10;Description automatically generated">
            <a:extLst>
              <a:ext uri="{FF2B5EF4-FFF2-40B4-BE49-F238E27FC236}">
                <a16:creationId xmlns:a16="http://schemas.microsoft.com/office/drawing/2014/main" id="{A755A6B3-6CDF-4537-A0B9-D71CF285FB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01" r="1" b="39734"/>
          <a:stretch/>
        </p:blipFill>
        <p:spPr>
          <a:xfrm>
            <a:off x="3175" y="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B0AF78-043B-4F7C-A7E2-5D7EADD25B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1871" y="904534"/>
            <a:ext cx="6295837" cy="754509"/>
          </a:xfrm>
        </p:spPr>
        <p:txBody>
          <a:bodyPr>
            <a:norm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The Benefits of teamworking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4F64E3-B212-43E0-9EC6-D794C2CF0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6112" y="3318087"/>
            <a:ext cx="6765100" cy="1947333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Creates a smoother and looser structure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Encourages flexibility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Teamwork enhances problem solving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Improves productivity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Teamwork motivates the workforce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378456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ridge and cityscape">
            <a:extLst>
              <a:ext uri="{FF2B5EF4-FFF2-40B4-BE49-F238E27FC236}">
                <a16:creationId xmlns:a16="http://schemas.microsoft.com/office/drawing/2014/main" id="{C28A7704-113B-41A3-BA47-44227DC4F9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687" b="13043"/>
          <a:stretch/>
        </p:blipFill>
        <p:spPr>
          <a:xfrm>
            <a:off x="3175" y="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F08BFB-E372-4C0E-8DAC-943D0896A2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112" y="1216657"/>
            <a:ext cx="8688388" cy="916099"/>
          </a:xfrm>
        </p:spPr>
        <p:txBody>
          <a:bodyPr>
            <a:norm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Bruce </a:t>
            </a:r>
            <a:r>
              <a:rPr lang="en-GB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wayne</a:t>
            </a: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Tuckman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2D5504-E8AA-495D-9806-D3FAD1A577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032" y="3558540"/>
            <a:ext cx="6765100" cy="1947333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American Psychological Researcher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Theory of group dynamics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1965 – Tuckman’s stages of group development 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" name="Picture 5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0AC48D7C-C9AA-4C72-A31A-86A7439C68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8" r="9792"/>
          <a:stretch/>
        </p:blipFill>
        <p:spPr>
          <a:xfrm>
            <a:off x="7875589" y="2662321"/>
            <a:ext cx="2775075" cy="21564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57836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sitting around a table&#10;&#10;Description automatically generated with medium confidence">
            <a:extLst>
              <a:ext uri="{FF2B5EF4-FFF2-40B4-BE49-F238E27FC236}">
                <a16:creationId xmlns:a16="http://schemas.microsoft.com/office/drawing/2014/main" id="{BE5B0F89-DB5C-4B27-9307-71838E5A48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94"/>
          <a:stretch/>
        </p:blipFill>
        <p:spPr>
          <a:xfrm>
            <a:off x="3175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7C5A10-548D-4E59-92BD-55806DF5F9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746761"/>
          </a:xfrm>
        </p:spPr>
        <p:txBody>
          <a:bodyPr>
            <a:norm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Tuckman’s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6D602F-9F6A-4B14-AB68-BF33E29792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992" y="2220801"/>
            <a:ext cx="6765100" cy="4042839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Forming Stage: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First impression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Excitement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Establishment of team roles and Individual roles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Strategy and rules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Goals</a:t>
            </a:r>
          </a:p>
          <a:p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endPara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361579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wall, person, standing&#10;&#10;Description automatically generated">
            <a:extLst>
              <a:ext uri="{FF2B5EF4-FFF2-40B4-BE49-F238E27FC236}">
                <a16:creationId xmlns:a16="http://schemas.microsoft.com/office/drawing/2014/main" id="{620252A8-ADA4-4B75-993F-72387FAEC5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175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B7C6AB-26E7-4CB3-8427-D197F40A13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6596" y="104567"/>
            <a:ext cx="8001000" cy="845821"/>
          </a:xfrm>
        </p:spPr>
        <p:txBody>
          <a:bodyPr>
            <a:norm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Tuckman’s Model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F36A56-39F3-4257-947A-68A0311BCE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042" y="3025556"/>
            <a:ext cx="6765100" cy="3158913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Storming stage:</a:t>
            </a:r>
          </a:p>
          <a:p>
            <a:endParaRPr lang="en-GB" sz="1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Difficult stage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Conflicts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Overcoming obstacles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Addressing issues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Discussing goals and 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177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ext, indoor, person, wall&#10;&#10;Description automatically generated">
            <a:extLst>
              <a:ext uri="{FF2B5EF4-FFF2-40B4-BE49-F238E27FC236}">
                <a16:creationId xmlns:a16="http://schemas.microsoft.com/office/drawing/2014/main" id="{153DF981-0CB0-4FEB-BC3E-BF99762CFD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91" b="1040"/>
          <a:stretch/>
        </p:blipFill>
        <p:spPr>
          <a:xfrm>
            <a:off x="3175" y="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2B6CF8-7694-42E8-8148-FB844FB76C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3736" y="289302"/>
            <a:ext cx="4090041" cy="631039"/>
          </a:xfrm>
        </p:spPr>
        <p:txBody>
          <a:bodyPr>
            <a:norm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Tuckman’s Model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B17A77A-4238-47AA-B671-82B8D6E83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90252" y="1916006"/>
            <a:ext cx="6765100" cy="3895857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Norming Stage:</a:t>
            </a:r>
          </a:p>
          <a:p>
            <a:endParaRPr lang="en-GB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Found common grounds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Solved conflicts and established team leader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Sense of bonding between the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Familiar personalities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Comfort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Working through various tasks</a:t>
            </a:r>
          </a:p>
          <a:p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752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tting around a table with food on it&#10;&#10;Description automatically generated with medium confidence">
            <a:extLst>
              <a:ext uri="{FF2B5EF4-FFF2-40B4-BE49-F238E27FC236}">
                <a16:creationId xmlns:a16="http://schemas.microsoft.com/office/drawing/2014/main" id="{D555D63E-0DF5-4910-9C3F-7B416D9375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50" b="34404"/>
          <a:stretch/>
        </p:blipFill>
        <p:spPr>
          <a:xfrm>
            <a:off x="3175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211D21-10F7-46E4-8906-0982671D3E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1412" y="703591"/>
            <a:ext cx="8001000" cy="880533"/>
          </a:xfrm>
        </p:spPr>
        <p:txBody>
          <a:bodyPr>
            <a:norm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Tuckman’s Model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E35EB0-B527-4F9A-AB22-1A4AC552B4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312" y="1870287"/>
            <a:ext cx="6765100" cy="4081062"/>
          </a:xfrm>
        </p:spPr>
        <p:txBody>
          <a:bodyPr>
            <a:normAutofit/>
          </a:bodyPr>
          <a:lstStyle/>
          <a:p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Performing Stage:</a:t>
            </a:r>
          </a:p>
          <a:p>
            <a:endParaRPr lang="en-GB" sz="1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Positive work environment and happy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High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Clear and stable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Commitment to achieving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Sense of focus and alignment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Aware of possible conflicts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2856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around a table&#10;&#10;Description automatically generated with low confidence">
            <a:extLst>
              <a:ext uri="{FF2B5EF4-FFF2-40B4-BE49-F238E27FC236}">
                <a16:creationId xmlns:a16="http://schemas.microsoft.com/office/drawing/2014/main" id="{1E7E23B4-2F6A-4263-BE6A-4ECA94352E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38" b="6592"/>
          <a:stretch/>
        </p:blipFill>
        <p:spPr>
          <a:xfrm>
            <a:off x="-48486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AA7F6D-4549-43A0-A5FF-04C9B2608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194" y="836909"/>
            <a:ext cx="11504613" cy="1333500"/>
          </a:xfrm>
        </p:spPr>
        <p:txBody>
          <a:bodyPr>
            <a:normAutofit fontScale="90000"/>
          </a:bodyPr>
          <a:lstStyle/>
          <a:p>
            <a:br>
              <a:rPr lang="en-GB" sz="3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The five  stages of group development</a:t>
            </a:r>
            <a:br>
              <a:rPr lang="en-GB" sz="4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4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C401B2-5943-4509-97A0-C8912AEBE9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989" y="2735350"/>
            <a:ext cx="6765100" cy="3567294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Adjourning/ Mourning:</a:t>
            </a:r>
          </a:p>
          <a:p>
            <a:endParaRPr lang="en-GB" sz="1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Tasks completed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Accomplishment of all goals and achieved project/s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Smaller workloads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New project delegation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Discussion on what went well and future improvements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Celebration of success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036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58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A room of colourful chairs">
            <a:extLst>
              <a:ext uri="{FF2B5EF4-FFF2-40B4-BE49-F238E27FC236}">
                <a16:creationId xmlns:a16="http://schemas.microsoft.com/office/drawing/2014/main" id="{47F32458-22F8-44C9-82F3-48C7792F3B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t="184" b="15547"/>
          <a:stretch/>
        </p:blipFill>
        <p:spPr>
          <a:xfrm>
            <a:off x="-37826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7300D7-7708-4D98-98A7-488CE02FA5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313659">
            <a:off x="718504" y="252833"/>
            <a:ext cx="8001000" cy="2971801"/>
          </a:xfrm>
        </p:spPr>
        <p:txBody>
          <a:bodyPr>
            <a:normAutofit/>
          </a:bodyPr>
          <a:lstStyle/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Thank you for listening to my presentation!</a:t>
            </a:r>
          </a:p>
        </p:txBody>
      </p:sp>
      <p:grpSp>
        <p:nvGrpSpPr>
          <p:cNvPr id="69" name="Group 60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76571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668F2-578A-4740-8C49-EC4103C834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0" y="-36079"/>
            <a:ext cx="7275512" cy="78843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202B6E-1E7D-4204-8E34-EBF27AFAC8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2420" y="939437"/>
            <a:ext cx="10919460" cy="5575663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Bonebright</a:t>
            </a:r>
            <a:r>
              <a:rPr lang="en-GB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D.A. (2010). '40 years of storming: a historical review of Tuckman’s model of </a:t>
            </a:r>
            <a:r>
              <a:rPr lang="en-GB" sz="2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smallgroup</a:t>
            </a:r>
            <a:r>
              <a:rPr lang="en-GB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development', Human Resource Development International, 13(1). Available at: https://www.academia.edu/4261494/Review_of_tuckmans_model (Accessed: 10 December 2021)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Goodman, P. (2012). 15 Advantages of Teamwork in the Workplace. Tough Nickel. Available at: </a:t>
            </a:r>
            <a:r>
              <a:rPr lang="en-GB" sz="22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https://toughnickel.com/business/15-Advantages-of-teamwork-in-the-workplace</a:t>
            </a:r>
            <a:r>
              <a:rPr lang="en-GB" sz="22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2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22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Keyton</a:t>
            </a:r>
            <a:r>
              <a:rPr lang="en-GB" sz="2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2017. Communication in organisations. </a:t>
            </a:r>
            <a:r>
              <a:rPr lang="en-GB" sz="22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Annual Review of Organizational Psychology and Organizational </a:t>
            </a:r>
            <a:r>
              <a:rPr lang="en-GB" sz="2200" i="1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GB" sz="2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2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pp.501-526.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Krause, L. (2019, August 15). </a:t>
            </a:r>
            <a:r>
              <a:rPr lang="en-GB" sz="22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Effects of Poor Communication In The Workplace</a:t>
            </a:r>
            <a:r>
              <a:rPr lang="en-GB" sz="2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Www.thealternativeboard.com. </a:t>
            </a:r>
            <a:r>
              <a:rPr lang="en-GB" sz="2200" u="sng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https://www.thealternativeboard.com/blog/the-effects-of-poor-communication-in-the-workplace</a:t>
            </a:r>
            <a:r>
              <a:rPr lang="en-GB" sz="2200" u="sng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sz="22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Smith, M. K. (2005). ‘Bruce W. Tuckman – forming, storming, norming and performing in groups, The </a:t>
            </a:r>
            <a:r>
              <a:rPr lang="en-GB" sz="2200" u="sng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encyclopedia</a:t>
            </a:r>
            <a:r>
              <a:rPr lang="en-GB" sz="2200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pedagogy and informal education. Available at: https://infed.org/mobi/bruce-w-tuckman-forming-storming-norming-and-performing-in-groups/ (Accessed: 10 December 2021)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endParaRPr lang="en-GB" sz="2200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endParaRPr lang="en-GB" sz="1800" u="sng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endParaRPr lang="en-GB" sz="1800" u="sng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endParaRPr lang="en-GB" sz="1800" u="sng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endParaRPr lang="en-GB" sz="1800" u="sng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endParaRPr lang="en-GB" sz="1800" u="sng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0845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247</TotalTime>
  <Words>441</Words>
  <Application>Microsoft Office PowerPoint</Application>
  <PresentationFormat>Widescreen</PresentationFormat>
  <Paragraphs>108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Slice</vt:lpstr>
      <vt:lpstr> BMSW4002  Effective Team Work and Communication    </vt:lpstr>
      <vt:lpstr>Team work</vt:lpstr>
      <vt:lpstr>The Benefits of teamworking</vt:lpstr>
      <vt:lpstr>Bruce wayne Tuckman</vt:lpstr>
      <vt:lpstr>Tuckman’s Model</vt:lpstr>
      <vt:lpstr>Tuckman’s Model</vt:lpstr>
      <vt:lpstr>Tuckman’s Model</vt:lpstr>
      <vt:lpstr>Tuckman’s Model</vt:lpstr>
      <vt:lpstr> The five  stages of group development </vt:lpstr>
      <vt:lpstr>Thank you for listening to my presentation!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BMSW4002  Effective Team Work and Communication    </dc:title>
  <dc:creator>Stefani Petrova</dc:creator>
  <cp:lastModifiedBy>Stefani Petrova</cp:lastModifiedBy>
  <cp:revision>1</cp:revision>
  <dcterms:created xsi:type="dcterms:W3CDTF">2021-12-14T19:50:19Z</dcterms:created>
  <dcterms:modified xsi:type="dcterms:W3CDTF">2021-12-14T23:57:33Z</dcterms:modified>
</cp:coreProperties>
</file>