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87" r:id="rId6"/>
    <p:sldId id="261" r:id="rId7"/>
    <p:sldId id="266" r:id="rId8"/>
    <p:sldId id="260" r:id="rId9"/>
    <p:sldId id="283" r:id="rId10"/>
    <p:sldId id="258" r:id="rId11"/>
    <p:sldId id="267" r:id="rId12"/>
    <p:sldId id="269" r:id="rId13"/>
    <p:sldId id="285" r:id="rId14"/>
    <p:sldId id="288" r:id="rId15"/>
    <p:sldId id="26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C2C274-A073-45B0-A8B5-8502332A1844}" v="18" dt="2026-07-11T21:33:39.7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80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sannah Moriarty (2331924)" userId="ae8c02da-044f-450a-9c20-4bcd8f183fa5" providerId="ADAL" clId="{C75A9641-207C-488B-B1DC-FC9B25FA5E7F}"/>
    <pc:docChg chg="undo custSel addSld delSld modSld sldOrd">
      <pc:chgData name="Susannah Moriarty (2331924)" userId="ae8c02da-044f-450a-9c20-4bcd8f183fa5" providerId="ADAL" clId="{C75A9641-207C-488B-B1DC-FC9B25FA5E7F}" dt="2026-07-12T09:23:11.765" v="12907" actId="20577"/>
      <pc:docMkLst>
        <pc:docMk/>
      </pc:docMkLst>
      <pc:sldChg chg="addSp delSp modSp mod setBg modClrScheme chgLayout">
        <pc:chgData name="Susannah Moriarty (2331924)" userId="ae8c02da-044f-450a-9c20-4bcd8f183fa5" providerId="ADAL" clId="{C75A9641-207C-488B-B1DC-FC9B25FA5E7F}" dt="2026-07-11T20:52:30.680" v="12618" actId="1076"/>
        <pc:sldMkLst>
          <pc:docMk/>
          <pc:sldMk cId="3946934594" sldId="256"/>
        </pc:sldMkLst>
        <pc:spChg chg="mod">
          <ac:chgData name="Susannah Moriarty (2331924)" userId="ae8c02da-044f-450a-9c20-4bcd8f183fa5" providerId="ADAL" clId="{C75A9641-207C-488B-B1DC-FC9B25FA5E7F}" dt="2026-07-11T20:51:21.265" v="12616" actId="26606"/>
          <ac:spMkLst>
            <pc:docMk/>
            <pc:sldMk cId="3946934594" sldId="256"/>
            <ac:spMk id="2" creationId="{632BE5BF-9922-45FB-8F3F-4446D40A051B}"/>
          </ac:spMkLst>
        </pc:spChg>
        <pc:spChg chg="mod ord">
          <ac:chgData name="Susannah Moriarty (2331924)" userId="ae8c02da-044f-450a-9c20-4bcd8f183fa5" providerId="ADAL" clId="{C75A9641-207C-488B-B1DC-FC9B25FA5E7F}" dt="2026-07-11T20:51:21.265" v="12616" actId="26606"/>
          <ac:spMkLst>
            <pc:docMk/>
            <pc:sldMk cId="3946934594" sldId="256"/>
            <ac:spMk id="3" creationId="{0D537F64-4C96-4AA8-BB21-E8053A3186DD}"/>
          </ac:spMkLst>
        </pc:spChg>
        <pc:spChg chg="add mod">
          <ac:chgData name="Susannah Moriarty (2331924)" userId="ae8c02da-044f-450a-9c20-4bcd8f183fa5" providerId="ADAL" clId="{C75A9641-207C-488B-B1DC-FC9B25FA5E7F}" dt="2026-07-11T20:51:21.265" v="12616" actId="26606"/>
          <ac:spMkLst>
            <pc:docMk/>
            <pc:sldMk cId="3946934594" sldId="256"/>
            <ac:spMk id="6" creationId="{2E900EE6-6A21-8812-741B-F2CA88EB8D36}"/>
          </ac:spMkLst>
        </pc:spChg>
        <pc:spChg chg="add mod">
          <ac:chgData name="Susannah Moriarty (2331924)" userId="ae8c02da-044f-450a-9c20-4bcd8f183fa5" providerId="ADAL" clId="{C75A9641-207C-488B-B1DC-FC9B25FA5E7F}" dt="2026-07-11T20:51:21.265" v="12616" actId="26606"/>
          <ac:spMkLst>
            <pc:docMk/>
            <pc:sldMk cId="3946934594" sldId="256"/>
            <ac:spMk id="8" creationId="{1B15D0A7-A72C-C925-7E48-78CC80E8CAB2}"/>
          </ac:spMkLst>
        </pc:spChg>
        <pc:spChg chg="add del mod">
          <ac:chgData name="Susannah Moriarty (2331924)" userId="ae8c02da-044f-450a-9c20-4bcd8f183fa5" providerId="ADAL" clId="{C75A9641-207C-488B-B1DC-FC9B25FA5E7F}" dt="2026-07-11T20:50:44.400" v="12613" actId="931"/>
          <ac:spMkLst>
            <pc:docMk/>
            <pc:sldMk cId="3946934594" sldId="256"/>
            <ac:spMk id="10" creationId="{C60C3351-AC29-4196-59FC-90A809B605C6}"/>
          </ac:spMkLst>
        </pc:spChg>
        <pc:picChg chg="add mod">
          <ac:chgData name="Susannah Moriarty (2331924)" userId="ae8c02da-044f-450a-9c20-4bcd8f183fa5" providerId="ADAL" clId="{C75A9641-207C-488B-B1DC-FC9B25FA5E7F}" dt="2026-07-11T20:51:21.265" v="12616" actId="26606"/>
          <ac:picMkLst>
            <pc:docMk/>
            <pc:sldMk cId="3946934594" sldId="256"/>
            <ac:picMk id="5" creationId="{1BDF1198-88E2-7059-372E-EA717FAB2D1A}"/>
          </ac:picMkLst>
        </pc:picChg>
        <pc:picChg chg="add mod">
          <ac:chgData name="Susannah Moriarty (2331924)" userId="ae8c02da-044f-450a-9c20-4bcd8f183fa5" providerId="ADAL" clId="{C75A9641-207C-488B-B1DC-FC9B25FA5E7F}" dt="2026-07-11T20:52:30.680" v="12618" actId="1076"/>
          <ac:picMkLst>
            <pc:docMk/>
            <pc:sldMk cId="3946934594" sldId="256"/>
            <ac:picMk id="7" creationId="{97001892-EFE3-8830-5074-C40C681312D2}"/>
          </ac:picMkLst>
        </pc:picChg>
      </pc:sldChg>
      <pc:sldChg chg="addSp delSp modSp del mod ord modClrScheme chgLayout">
        <pc:chgData name="Susannah Moriarty (2331924)" userId="ae8c02da-044f-450a-9c20-4bcd8f183fa5" providerId="ADAL" clId="{C75A9641-207C-488B-B1DC-FC9B25FA5E7F}" dt="2026-07-11T18:24:47.112" v="11010" actId="2696"/>
        <pc:sldMkLst>
          <pc:docMk/>
          <pc:sldMk cId="2902794312" sldId="257"/>
        </pc:sldMkLst>
        <pc:spChg chg="mod">
          <ac:chgData name="Susannah Moriarty (2331924)" userId="ae8c02da-044f-450a-9c20-4bcd8f183fa5" providerId="ADAL" clId="{C75A9641-207C-488B-B1DC-FC9B25FA5E7F}" dt="2026-07-11T12:26:39.870" v="10261" actId="20577"/>
          <ac:spMkLst>
            <pc:docMk/>
            <pc:sldMk cId="2902794312" sldId="257"/>
            <ac:spMk id="4" creationId="{E3BD8413-C238-49D7-A4E1-E8FEF1811A0E}"/>
          </ac:spMkLst>
        </pc:spChg>
        <pc:spChg chg="add mod">
          <ac:chgData name="Susannah Moriarty (2331924)" userId="ae8c02da-044f-450a-9c20-4bcd8f183fa5" providerId="ADAL" clId="{C75A9641-207C-488B-B1DC-FC9B25FA5E7F}" dt="2026-07-11T18:23:39.142" v="11006" actId="20577"/>
          <ac:spMkLst>
            <pc:docMk/>
            <pc:sldMk cId="2902794312" sldId="257"/>
            <ac:spMk id="6" creationId="{38E18AA3-A125-6E49-9373-FBBAFF66D035}"/>
          </ac:spMkLst>
        </pc:spChg>
        <pc:picChg chg="add del mod">
          <ac:chgData name="Susannah Moriarty (2331924)" userId="ae8c02da-044f-450a-9c20-4bcd8f183fa5" providerId="ADAL" clId="{C75A9641-207C-488B-B1DC-FC9B25FA5E7F}" dt="2026-07-11T18:22:56.961" v="11001" actId="478"/>
          <ac:picMkLst>
            <pc:docMk/>
            <pc:sldMk cId="2902794312" sldId="257"/>
            <ac:picMk id="3" creationId="{83AB14AF-D3FD-77C2-C3C0-D4FE15FB3EDC}"/>
          </ac:picMkLst>
        </pc:picChg>
      </pc:sldChg>
      <pc:sldChg chg="addSp delSp modSp mod modClrScheme chgLayout">
        <pc:chgData name="Susannah Moriarty (2331924)" userId="ae8c02da-044f-450a-9c20-4bcd8f183fa5" providerId="ADAL" clId="{C75A9641-207C-488B-B1DC-FC9B25FA5E7F}" dt="2026-07-11T21:33:05.406" v="12855" actId="20577"/>
        <pc:sldMkLst>
          <pc:docMk/>
          <pc:sldMk cId="3733486012" sldId="258"/>
        </pc:sldMkLst>
        <pc:spChg chg="mod">
          <ac:chgData name="Susannah Moriarty (2331924)" userId="ae8c02da-044f-450a-9c20-4bcd8f183fa5" providerId="ADAL" clId="{C75A9641-207C-488B-B1DC-FC9B25FA5E7F}" dt="2026-07-11T19:24:40.759" v="11575" actId="26606"/>
          <ac:spMkLst>
            <pc:docMk/>
            <pc:sldMk cId="3733486012" sldId="258"/>
            <ac:spMk id="2" creationId="{BE9800F6-D571-48C4-8466-12AA1ADB6599}"/>
          </ac:spMkLst>
        </pc:spChg>
        <pc:spChg chg="add mod">
          <ac:chgData name="Susannah Moriarty (2331924)" userId="ae8c02da-044f-450a-9c20-4bcd8f183fa5" providerId="ADAL" clId="{C75A9641-207C-488B-B1DC-FC9B25FA5E7F}" dt="2026-07-11T21:33:05.406" v="12855" actId="20577"/>
          <ac:spMkLst>
            <pc:docMk/>
            <pc:sldMk cId="3733486012" sldId="258"/>
            <ac:spMk id="3" creationId="{2BB9A671-C1F7-D946-3EE7-F9DE83A3488C}"/>
          </ac:spMkLst>
        </pc:spChg>
        <pc:spChg chg="mod">
          <ac:chgData name="Susannah Moriarty (2331924)" userId="ae8c02da-044f-450a-9c20-4bcd8f183fa5" providerId="ADAL" clId="{C75A9641-207C-488B-B1DC-FC9B25FA5E7F}" dt="2026-07-11T19:24:40.759" v="11575" actId="26606"/>
          <ac:spMkLst>
            <pc:docMk/>
            <pc:sldMk cId="3733486012" sldId="258"/>
            <ac:spMk id="7" creationId="{7875C19A-1AAE-476A-A316-A2CF92D763D3}"/>
          </ac:spMkLst>
        </pc:spChg>
        <pc:spChg chg="add del mod ord">
          <ac:chgData name="Susannah Moriarty (2331924)" userId="ae8c02da-044f-450a-9c20-4bcd8f183fa5" providerId="ADAL" clId="{C75A9641-207C-488B-B1DC-FC9B25FA5E7F}" dt="2026-07-11T19:24:40.759" v="11575" actId="26606"/>
          <ac:spMkLst>
            <pc:docMk/>
            <pc:sldMk cId="3733486012" sldId="258"/>
            <ac:spMk id="10" creationId="{EF2BC084-E6DB-4DE7-B309-042A85EBA700}"/>
          </ac:spMkLst>
        </pc:spChg>
        <pc:spChg chg="add mod">
          <ac:chgData name="Susannah Moriarty (2331924)" userId="ae8c02da-044f-450a-9c20-4bcd8f183fa5" providerId="ADAL" clId="{C75A9641-207C-488B-B1DC-FC9B25FA5E7F}" dt="2026-07-11T19:24:40.759" v="11575" actId="26606"/>
          <ac:spMkLst>
            <pc:docMk/>
            <pc:sldMk cId="3733486012" sldId="258"/>
            <ac:spMk id="15" creationId="{8065F064-47E9-6A28-E57E-B21411E2FB79}"/>
          </ac:spMkLst>
        </pc:spChg>
        <pc:graphicFrameChg chg="add del">
          <ac:chgData name="Susannah Moriarty (2331924)" userId="ae8c02da-044f-450a-9c20-4bcd8f183fa5" providerId="ADAL" clId="{C75A9641-207C-488B-B1DC-FC9B25FA5E7F}" dt="2026-07-11T19:24:31.356" v="11573" actId="26606"/>
          <ac:graphicFrameMkLst>
            <pc:docMk/>
            <pc:sldMk cId="3733486012" sldId="258"/>
            <ac:graphicFrameMk id="17" creationId="{00512AA5-AAE9-5AF0-0091-8C2FA6F6789F}"/>
          </ac:graphicFrameMkLst>
        </pc:graphicFrameChg>
        <pc:graphicFrameChg chg="add del mod">
          <ac:chgData name="Susannah Moriarty (2331924)" userId="ae8c02da-044f-450a-9c20-4bcd8f183fa5" providerId="ADAL" clId="{C75A9641-207C-488B-B1DC-FC9B25FA5E7F}" dt="2026-07-11T19:24:40.759" v="11575" actId="26606"/>
          <ac:graphicFrameMkLst>
            <pc:docMk/>
            <pc:sldMk cId="3733486012" sldId="258"/>
            <ac:graphicFrameMk id="19" creationId="{A555B163-ABBC-AF4C-D25A-4ADC9E6829E2}"/>
          </ac:graphicFrameMkLst>
        </pc:graphicFrameChg>
      </pc:sldChg>
      <pc:sldChg chg="addSp modSp mod ord modClrScheme chgLayout">
        <pc:chgData name="Susannah Moriarty (2331924)" userId="ae8c02da-044f-450a-9c20-4bcd8f183fa5" providerId="ADAL" clId="{C75A9641-207C-488B-B1DC-FC9B25FA5E7F}" dt="2026-07-12T09:23:11.765" v="12907" actId="20577"/>
        <pc:sldMkLst>
          <pc:docMk/>
          <pc:sldMk cId="709828751" sldId="260"/>
        </pc:sldMkLst>
        <pc:spChg chg="mod">
          <ac:chgData name="Susannah Moriarty (2331924)" userId="ae8c02da-044f-450a-9c20-4bcd8f183fa5" providerId="ADAL" clId="{C75A9641-207C-488B-B1DC-FC9B25FA5E7F}" dt="2026-07-03T03:37:34.063" v="5220" actId="26606"/>
          <ac:spMkLst>
            <pc:docMk/>
            <pc:sldMk cId="709828751" sldId="260"/>
            <ac:spMk id="2" creationId="{8B065C75-272B-4BB5-BA23-D80E8654D621}"/>
          </ac:spMkLst>
        </pc:spChg>
        <pc:spChg chg="mod">
          <ac:chgData name="Susannah Moriarty (2331924)" userId="ae8c02da-044f-450a-9c20-4bcd8f183fa5" providerId="ADAL" clId="{C75A9641-207C-488B-B1DC-FC9B25FA5E7F}" dt="2026-07-03T03:37:34.063" v="5220" actId="26606"/>
          <ac:spMkLst>
            <pc:docMk/>
            <pc:sldMk cId="709828751" sldId="260"/>
            <ac:spMk id="4" creationId="{BD179B88-D43C-4A31-9A52-3498E9430782}"/>
          </ac:spMkLst>
        </pc:spChg>
        <pc:spChg chg="mod ord">
          <ac:chgData name="Susannah Moriarty (2331924)" userId="ae8c02da-044f-450a-9c20-4bcd8f183fa5" providerId="ADAL" clId="{C75A9641-207C-488B-B1DC-FC9B25FA5E7F}" dt="2026-07-12T09:23:11.765" v="12907" actId="20577"/>
          <ac:spMkLst>
            <pc:docMk/>
            <pc:sldMk cId="709828751" sldId="260"/>
            <ac:spMk id="5" creationId="{DCDDBE65-9AB1-4989-AF86-726591A6A128}"/>
          </ac:spMkLst>
        </pc:spChg>
        <pc:picChg chg="add mod">
          <ac:chgData name="Susannah Moriarty (2331924)" userId="ae8c02da-044f-450a-9c20-4bcd8f183fa5" providerId="ADAL" clId="{C75A9641-207C-488B-B1DC-FC9B25FA5E7F}" dt="2026-07-03T03:37:34.063" v="5220" actId="26606"/>
          <ac:picMkLst>
            <pc:docMk/>
            <pc:sldMk cId="709828751" sldId="260"/>
            <ac:picMk id="6" creationId="{EB761BC3-CAC3-1243-7AE1-4D4F0A2AB9A2}"/>
          </ac:picMkLst>
        </pc:picChg>
      </pc:sldChg>
      <pc:sldChg chg="addSp delSp modSp mod ord">
        <pc:chgData name="Susannah Moriarty (2331924)" userId="ae8c02da-044f-450a-9c20-4bcd8f183fa5" providerId="ADAL" clId="{C75A9641-207C-488B-B1DC-FC9B25FA5E7F}" dt="2026-07-12T09:20:36.528" v="12904" actId="313"/>
        <pc:sldMkLst>
          <pc:docMk/>
          <pc:sldMk cId="3607270498" sldId="261"/>
        </pc:sldMkLst>
        <pc:spChg chg="mod">
          <ac:chgData name="Susannah Moriarty (2331924)" userId="ae8c02da-044f-450a-9c20-4bcd8f183fa5" providerId="ADAL" clId="{C75A9641-207C-488B-B1DC-FC9B25FA5E7F}" dt="2026-07-03T03:28:28.308" v="4537" actId="790"/>
          <ac:spMkLst>
            <pc:docMk/>
            <pc:sldMk cId="3607270498" sldId="261"/>
            <ac:spMk id="2" creationId="{520FC4EE-F318-4344-9E3C-B950ADB63865}"/>
          </ac:spMkLst>
        </pc:spChg>
        <pc:spChg chg="add del mod">
          <ac:chgData name="Susannah Moriarty (2331924)" userId="ae8c02da-044f-450a-9c20-4bcd8f183fa5" providerId="ADAL" clId="{C75A9641-207C-488B-B1DC-FC9B25FA5E7F}" dt="2026-07-11T18:22:41.384" v="10998"/>
          <ac:spMkLst>
            <pc:docMk/>
            <pc:sldMk cId="3607270498" sldId="261"/>
            <ac:spMk id="3" creationId="{67E5A7F6-CA3E-B172-6EF0-BAF58B08D3EC}"/>
          </ac:spMkLst>
        </pc:spChg>
        <pc:spChg chg="mod">
          <ac:chgData name="Susannah Moriarty (2331924)" userId="ae8c02da-044f-450a-9c20-4bcd8f183fa5" providerId="ADAL" clId="{C75A9641-207C-488B-B1DC-FC9B25FA5E7F}" dt="2026-07-11T18:21:35.099" v="10958" actId="20577"/>
          <ac:spMkLst>
            <pc:docMk/>
            <pc:sldMk cId="3607270498" sldId="261"/>
            <ac:spMk id="4" creationId="{315E3981-F0D7-482C-A8E0-6A57700BECA7}"/>
          </ac:spMkLst>
        </pc:spChg>
        <pc:spChg chg="mod">
          <ac:chgData name="Susannah Moriarty (2331924)" userId="ae8c02da-044f-450a-9c20-4bcd8f183fa5" providerId="ADAL" clId="{C75A9641-207C-488B-B1DC-FC9B25FA5E7F}" dt="2026-07-11T21:15:03.892" v="12782" actId="1076"/>
          <ac:spMkLst>
            <pc:docMk/>
            <pc:sldMk cId="3607270498" sldId="261"/>
            <ac:spMk id="5" creationId="{E0C87788-476B-4620-8002-A5C1177AD6C1}"/>
          </ac:spMkLst>
        </pc:spChg>
        <pc:spChg chg="mod">
          <ac:chgData name="Susannah Moriarty (2331924)" userId="ae8c02da-044f-450a-9c20-4bcd8f183fa5" providerId="ADAL" clId="{C75A9641-207C-488B-B1DC-FC9B25FA5E7F}" dt="2026-07-11T21:28:23.307" v="12783" actId="313"/>
          <ac:spMkLst>
            <pc:docMk/>
            <pc:sldMk cId="3607270498" sldId="261"/>
            <ac:spMk id="6" creationId="{000A9570-5EF6-4AFB-9FCA-7C8998E3FEB1}"/>
          </ac:spMkLst>
        </pc:spChg>
        <pc:spChg chg="mod">
          <ac:chgData name="Susannah Moriarty (2331924)" userId="ae8c02da-044f-450a-9c20-4bcd8f183fa5" providerId="ADAL" clId="{C75A9641-207C-488B-B1DC-FC9B25FA5E7F}" dt="2026-07-11T18:22:21.344" v="10995" actId="14100"/>
          <ac:spMkLst>
            <pc:docMk/>
            <pc:sldMk cId="3607270498" sldId="261"/>
            <ac:spMk id="7" creationId="{B74126B4-1E6C-4FFF-9282-40E18A85A07F}"/>
          </ac:spMkLst>
        </pc:spChg>
        <pc:spChg chg="mod">
          <ac:chgData name="Susannah Moriarty (2331924)" userId="ae8c02da-044f-450a-9c20-4bcd8f183fa5" providerId="ADAL" clId="{C75A9641-207C-488B-B1DC-FC9B25FA5E7F}" dt="2026-07-11T21:14:41.907" v="12781" actId="27636"/>
          <ac:spMkLst>
            <pc:docMk/>
            <pc:sldMk cId="3607270498" sldId="261"/>
            <ac:spMk id="8" creationId="{47DC4E62-1A34-4F98-A451-214F1808519C}"/>
          </ac:spMkLst>
        </pc:spChg>
        <pc:spChg chg="add mod">
          <ac:chgData name="Susannah Moriarty (2331924)" userId="ae8c02da-044f-450a-9c20-4bcd8f183fa5" providerId="ADAL" clId="{C75A9641-207C-488B-B1DC-FC9B25FA5E7F}" dt="2026-07-11T21:14:13.349" v="12775" actId="1076"/>
          <ac:spMkLst>
            <pc:docMk/>
            <pc:sldMk cId="3607270498" sldId="261"/>
            <ac:spMk id="9" creationId="{4B822AFA-FDD9-36A2-3EC2-7B217EE23C9E}"/>
          </ac:spMkLst>
        </pc:spChg>
        <pc:spChg chg="add del mod">
          <ac:chgData name="Susannah Moriarty (2331924)" userId="ae8c02da-044f-450a-9c20-4bcd8f183fa5" providerId="ADAL" clId="{C75A9641-207C-488B-B1DC-FC9B25FA5E7F}" dt="2026-07-11T18:30:59.252" v="11400"/>
          <ac:spMkLst>
            <pc:docMk/>
            <pc:sldMk cId="3607270498" sldId="261"/>
            <ac:spMk id="10" creationId="{652977CD-1089-44EF-BBCF-EEEC5AC1B0A1}"/>
          </ac:spMkLst>
        </pc:spChg>
        <pc:spChg chg="add mod">
          <ac:chgData name="Susannah Moriarty (2331924)" userId="ae8c02da-044f-450a-9c20-4bcd8f183fa5" providerId="ADAL" clId="{C75A9641-207C-488B-B1DC-FC9B25FA5E7F}" dt="2026-07-12T09:20:36.528" v="12904" actId="313"/>
          <ac:spMkLst>
            <pc:docMk/>
            <pc:sldMk cId="3607270498" sldId="261"/>
            <ac:spMk id="11" creationId="{4B3FBB91-6E19-7A1F-D5B7-0CB5CFF4E7BC}"/>
          </ac:spMkLst>
        </pc:spChg>
        <pc:spChg chg="add mod">
          <ac:chgData name="Susannah Moriarty (2331924)" userId="ae8c02da-044f-450a-9c20-4bcd8f183fa5" providerId="ADAL" clId="{C75A9641-207C-488B-B1DC-FC9B25FA5E7F}" dt="2026-07-11T21:32:03.068" v="12832" actId="20577"/>
          <ac:spMkLst>
            <pc:docMk/>
            <pc:sldMk cId="3607270498" sldId="261"/>
            <ac:spMk id="12" creationId="{89FEEBBF-37C7-44DC-A409-FD4B4E273F34}"/>
          </ac:spMkLst>
        </pc:spChg>
      </pc:sldChg>
      <pc:sldChg chg="modSp mod ord">
        <pc:chgData name="Susannah Moriarty (2331924)" userId="ae8c02da-044f-450a-9c20-4bcd8f183fa5" providerId="ADAL" clId="{C75A9641-207C-488B-B1DC-FC9B25FA5E7F}" dt="2026-07-03T05:11:35.604" v="9136" actId="20577"/>
        <pc:sldMkLst>
          <pc:docMk/>
          <pc:sldMk cId="663103393" sldId="264"/>
        </pc:sldMkLst>
        <pc:spChg chg="mod">
          <ac:chgData name="Susannah Moriarty (2331924)" userId="ae8c02da-044f-450a-9c20-4bcd8f183fa5" providerId="ADAL" clId="{C75A9641-207C-488B-B1DC-FC9B25FA5E7F}" dt="2026-07-03T03:28:28.308" v="4537" actId="790"/>
          <ac:spMkLst>
            <pc:docMk/>
            <pc:sldMk cId="663103393" sldId="264"/>
            <ac:spMk id="2" creationId="{FAC2D367-2A6E-41FE-A9EA-24FF17BCAA97}"/>
          </ac:spMkLst>
        </pc:spChg>
        <pc:spChg chg="mod">
          <ac:chgData name="Susannah Moriarty (2331924)" userId="ae8c02da-044f-450a-9c20-4bcd8f183fa5" providerId="ADAL" clId="{C75A9641-207C-488B-B1DC-FC9B25FA5E7F}" dt="2026-07-03T05:11:35.604" v="9136" actId="20577"/>
          <ac:spMkLst>
            <pc:docMk/>
            <pc:sldMk cId="663103393" sldId="264"/>
            <ac:spMk id="4" creationId="{315E3981-F0D7-482C-A8E0-6A57700BECA7}"/>
          </ac:spMkLst>
        </pc:spChg>
        <pc:spChg chg="mod">
          <ac:chgData name="Susannah Moriarty (2331924)" userId="ae8c02da-044f-450a-9c20-4bcd8f183fa5" providerId="ADAL" clId="{C75A9641-207C-488B-B1DC-FC9B25FA5E7F}" dt="2026-07-03T05:11:22.545" v="9104" actId="20577"/>
          <ac:spMkLst>
            <pc:docMk/>
            <pc:sldMk cId="663103393" sldId="264"/>
            <ac:spMk id="19" creationId="{782206B1-586F-4254-9B36-D06C4E294ACF}"/>
          </ac:spMkLst>
        </pc:spChg>
      </pc:sldChg>
      <pc:sldChg chg="addSp delSp modSp mod ord">
        <pc:chgData name="Susannah Moriarty (2331924)" userId="ae8c02da-044f-450a-9c20-4bcd8f183fa5" providerId="ADAL" clId="{C75A9641-207C-488B-B1DC-FC9B25FA5E7F}" dt="2026-07-11T20:54:40.622" v="12632" actId="20577"/>
        <pc:sldMkLst>
          <pc:docMk/>
          <pc:sldMk cId="1065425595" sldId="266"/>
        </pc:sldMkLst>
        <pc:spChg chg="mod">
          <ac:chgData name="Susannah Moriarty (2331924)" userId="ae8c02da-044f-450a-9c20-4bcd8f183fa5" providerId="ADAL" clId="{C75A9641-207C-488B-B1DC-FC9B25FA5E7F}" dt="2026-07-03T03:28:28.308" v="4537" actId="790"/>
          <ac:spMkLst>
            <pc:docMk/>
            <pc:sldMk cId="1065425595" sldId="266"/>
            <ac:spMk id="2" creationId="{E4398C1C-6656-4A73-A680-62A81CDC27FD}"/>
          </ac:spMkLst>
        </pc:spChg>
        <pc:spChg chg="add mod">
          <ac:chgData name="Susannah Moriarty (2331924)" userId="ae8c02da-044f-450a-9c20-4bcd8f183fa5" providerId="ADAL" clId="{C75A9641-207C-488B-B1DC-FC9B25FA5E7F}" dt="2026-07-03T03:28:28.308" v="4537" actId="790"/>
          <ac:spMkLst>
            <pc:docMk/>
            <pc:sldMk cId="1065425595" sldId="266"/>
            <ac:spMk id="4" creationId="{672462C7-E28B-CD1C-A5BF-9C7995932EC9}"/>
          </ac:spMkLst>
        </pc:spChg>
        <pc:graphicFrameChg chg="mod modGraphic">
          <ac:chgData name="Susannah Moriarty (2331924)" userId="ae8c02da-044f-450a-9c20-4bcd8f183fa5" providerId="ADAL" clId="{C75A9641-207C-488B-B1DC-FC9B25FA5E7F}" dt="2026-07-11T20:54:40.622" v="12632" actId="20577"/>
          <ac:graphicFrameMkLst>
            <pc:docMk/>
            <pc:sldMk cId="1065425595" sldId="266"/>
            <ac:graphicFrameMk id="6" creationId="{E8EEB296-8554-4D20-B3B8-C0BBC380A58D}"/>
          </ac:graphicFrameMkLst>
        </pc:graphicFrameChg>
      </pc:sldChg>
      <pc:sldChg chg="addSp delSp modSp mod ord modClrScheme chgLayout">
        <pc:chgData name="Susannah Moriarty (2331924)" userId="ae8c02da-044f-450a-9c20-4bcd8f183fa5" providerId="ADAL" clId="{C75A9641-207C-488B-B1DC-FC9B25FA5E7F}" dt="2026-07-03T04:23:40.787" v="7565" actId="33524"/>
        <pc:sldMkLst>
          <pc:docMk/>
          <pc:sldMk cId="914134537" sldId="267"/>
        </pc:sldMkLst>
        <pc:spChg chg="mod">
          <ac:chgData name="Susannah Moriarty (2331924)" userId="ae8c02da-044f-450a-9c20-4bcd8f183fa5" providerId="ADAL" clId="{C75A9641-207C-488B-B1DC-FC9B25FA5E7F}" dt="2026-07-03T04:21:00.248" v="7491" actId="26606"/>
          <ac:spMkLst>
            <pc:docMk/>
            <pc:sldMk cId="914134537" sldId="267"/>
            <ac:spMk id="2" creationId="{8EDC7217-2779-44E0-9E6D-3B3879516A1D}"/>
          </ac:spMkLst>
        </pc:spChg>
        <pc:spChg chg="mod">
          <ac:chgData name="Susannah Moriarty (2331924)" userId="ae8c02da-044f-450a-9c20-4bcd8f183fa5" providerId="ADAL" clId="{C75A9641-207C-488B-B1DC-FC9B25FA5E7F}" dt="2026-07-03T04:22:38.729" v="7564" actId="26606"/>
          <ac:spMkLst>
            <pc:docMk/>
            <pc:sldMk cId="914134537" sldId="267"/>
            <ac:spMk id="6" creationId="{A4CD37D6-FE32-48E3-A3AD-F07BE6A19FA1}"/>
          </ac:spMkLst>
        </pc:spChg>
        <pc:graphicFrameChg chg="add mod modGraphic">
          <ac:chgData name="Susannah Moriarty (2331924)" userId="ae8c02da-044f-450a-9c20-4bcd8f183fa5" providerId="ADAL" clId="{C75A9641-207C-488B-B1DC-FC9B25FA5E7F}" dt="2026-07-03T04:23:40.787" v="7565" actId="33524"/>
          <ac:graphicFrameMkLst>
            <pc:docMk/>
            <pc:sldMk cId="914134537" sldId="267"/>
            <ac:graphicFrameMk id="8" creationId="{50AEB421-2210-85C0-04BF-810465261EED}"/>
          </ac:graphicFrameMkLst>
        </pc:graphicFrameChg>
      </pc:sldChg>
      <pc:sldChg chg="addSp delSp modSp mod ord modClrScheme chgLayout">
        <pc:chgData name="Susannah Moriarty (2331924)" userId="ae8c02da-044f-450a-9c20-4bcd8f183fa5" providerId="ADAL" clId="{C75A9641-207C-488B-B1DC-FC9B25FA5E7F}" dt="2026-07-03T04:44:09.163" v="8387" actId="5793"/>
        <pc:sldMkLst>
          <pc:docMk/>
          <pc:sldMk cId="429771863" sldId="269"/>
        </pc:sldMkLst>
        <pc:spChg chg="mod">
          <ac:chgData name="Susannah Moriarty (2331924)" userId="ae8c02da-044f-450a-9c20-4bcd8f183fa5" providerId="ADAL" clId="{C75A9641-207C-488B-B1DC-FC9B25FA5E7F}" dt="2026-07-03T04:43:24.569" v="8383" actId="26606"/>
          <ac:spMkLst>
            <pc:docMk/>
            <pc:sldMk cId="429771863" sldId="269"/>
            <ac:spMk id="2" creationId="{632BE5BF-9922-45FB-8F3F-4446D40A051B}"/>
          </ac:spMkLst>
        </pc:spChg>
        <pc:spChg chg="add mod">
          <ac:chgData name="Susannah Moriarty (2331924)" userId="ae8c02da-044f-450a-9c20-4bcd8f183fa5" providerId="ADAL" clId="{C75A9641-207C-488B-B1DC-FC9B25FA5E7F}" dt="2026-07-03T04:44:09.163" v="8387" actId="5793"/>
          <ac:spMkLst>
            <pc:docMk/>
            <pc:sldMk cId="429771863" sldId="269"/>
            <ac:spMk id="4" creationId="{351F33F2-D6B7-CDDE-E144-F595F4D359D2}"/>
          </ac:spMkLst>
        </pc:spChg>
        <pc:spChg chg="add mod">
          <ac:chgData name="Susannah Moriarty (2331924)" userId="ae8c02da-044f-450a-9c20-4bcd8f183fa5" providerId="ADAL" clId="{C75A9641-207C-488B-B1DC-FC9B25FA5E7F}" dt="2026-07-03T04:43:24.569" v="8383" actId="26606"/>
          <ac:spMkLst>
            <pc:docMk/>
            <pc:sldMk cId="429771863" sldId="269"/>
            <ac:spMk id="9" creationId="{430F197D-40D2-8CCE-EA88-855F8D2B66A4}"/>
          </ac:spMkLst>
        </pc:spChg>
        <pc:spChg chg="add mod">
          <ac:chgData name="Susannah Moriarty (2331924)" userId="ae8c02da-044f-450a-9c20-4bcd8f183fa5" providerId="ADAL" clId="{C75A9641-207C-488B-B1DC-FC9B25FA5E7F}" dt="2026-07-03T04:44:01.319" v="8385" actId="5793"/>
          <ac:spMkLst>
            <pc:docMk/>
            <pc:sldMk cId="429771863" sldId="269"/>
            <ac:spMk id="12" creationId="{1A217720-190C-343F-423F-D924998CD2EA}"/>
          </ac:spMkLst>
        </pc:spChg>
      </pc:sldChg>
      <pc:sldChg chg="addSp delSp modSp mod ord">
        <pc:chgData name="Susannah Moriarty (2331924)" userId="ae8c02da-044f-450a-9c20-4bcd8f183fa5" providerId="ADAL" clId="{C75A9641-207C-488B-B1DC-FC9B25FA5E7F}" dt="2026-07-11T19:59:27.714" v="12465" actId="207"/>
        <pc:sldMkLst>
          <pc:docMk/>
          <pc:sldMk cId="451187730" sldId="283"/>
        </pc:sldMkLst>
        <pc:spChg chg="mod">
          <ac:chgData name="Susannah Moriarty (2331924)" userId="ae8c02da-044f-450a-9c20-4bcd8f183fa5" providerId="ADAL" clId="{C75A9641-207C-488B-B1DC-FC9B25FA5E7F}" dt="2026-07-03T03:28:28.308" v="4537" actId="790"/>
          <ac:spMkLst>
            <pc:docMk/>
            <pc:sldMk cId="451187730" sldId="283"/>
            <ac:spMk id="2" creationId="{2F478C69-0A1D-45FF-8600-ED903803FFE1}"/>
          </ac:spMkLst>
        </pc:spChg>
        <pc:spChg chg="mod">
          <ac:chgData name="Susannah Moriarty (2331924)" userId="ae8c02da-044f-450a-9c20-4bcd8f183fa5" providerId="ADAL" clId="{C75A9641-207C-488B-B1DC-FC9B25FA5E7F}" dt="2026-07-03T03:28:28.308" v="4537" actId="790"/>
          <ac:spMkLst>
            <pc:docMk/>
            <pc:sldMk cId="451187730" sldId="283"/>
            <ac:spMk id="4" creationId="{315E3981-F0D7-482C-A8E0-6A57700BECA7}"/>
          </ac:spMkLst>
        </pc:spChg>
        <pc:spChg chg="add mod">
          <ac:chgData name="Susannah Moriarty (2331924)" userId="ae8c02da-044f-450a-9c20-4bcd8f183fa5" providerId="ADAL" clId="{C75A9641-207C-488B-B1DC-FC9B25FA5E7F}" dt="2026-07-11T19:58:45.597" v="12460" actId="1076"/>
          <ac:spMkLst>
            <pc:docMk/>
            <pc:sldMk cId="451187730" sldId="283"/>
            <ac:spMk id="6" creationId="{19E360A9-3E69-D449-A8E7-0175EFC9014B}"/>
          </ac:spMkLst>
        </pc:spChg>
        <pc:spChg chg="add del mod">
          <ac:chgData name="Susannah Moriarty (2331924)" userId="ae8c02da-044f-450a-9c20-4bcd8f183fa5" providerId="ADAL" clId="{C75A9641-207C-488B-B1DC-FC9B25FA5E7F}" dt="2026-07-11T19:30:41.303" v="11578" actId="478"/>
          <ac:spMkLst>
            <pc:docMk/>
            <pc:sldMk cId="451187730" sldId="283"/>
            <ac:spMk id="8" creationId="{DC037BDE-8AF5-5AA9-0C34-80AB4C01412E}"/>
          </ac:spMkLst>
        </pc:spChg>
        <pc:spChg chg="add mod">
          <ac:chgData name="Susannah Moriarty (2331924)" userId="ae8c02da-044f-450a-9c20-4bcd8f183fa5" providerId="ADAL" clId="{C75A9641-207C-488B-B1DC-FC9B25FA5E7F}" dt="2026-07-11T19:58:05.440" v="12455" actId="1076"/>
          <ac:spMkLst>
            <pc:docMk/>
            <pc:sldMk cId="451187730" sldId="283"/>
            <ac:spMk id="11" creationId="{4FADB3CB-A8F2-D979-D6A8-4318A25D0051}"/>
          </ac:spMkLst>
        </pc:spChg>
        <pc:spChg chg="add mod">
          <ac:chgData name="Susannah Moriarty (2331924)" userId="ae8c02da-044f-450a-9c20-4bcd8f183fa5" providerId="ADAL" clId="{C75A9641-207C-488B-B1DC-FC9B25FA5E7F}" dt="2026-07-11T19:58:17.113" v="12456" actId="1076"/>
          <ac:spMkLst>
            <pc:docMk/>
            <pc:sldMk cId="451187730" sldId="283"/>
            <ac:spMk id="13" creationId="{10118090-8DF1-8E99-615E-063588BB954D}"/>
          </ac:spMkLst>
        </pc:spChg>
        <pc:spChg chg="add mod">
          <ac:chgData name="Susannah Moriarty (2331924)" userId="ae8c02da-044f-450a-9c20-4bcd8f183fa5" providerId="ADAL" clId="{C75A9641-207C-488B-B1DC-FC9B25FA5E7F}" dt="2026-07-11T19:58:30.522" v="12458" actId="1076"/>
          <ac:spMkLst>
            <pc:docMk/>
            <pc:sldMk cId="451187730" sldId="283"/>
            <ac:spMk id="14" creationId="{B0F7F742-3798-3A00-35A6-C972CF4C6A13}"/>
          </ac:spMkLst>
        </pc:spChg>
        <pc:spChg chg="add mod">
          <ac:chgData name="Susannah Moriarty (2331924)" userId="ae8c02da-044f-450a-9c20-4bcd8f183fa5" providerId="ADAL" clId="{C75A9641-207C-488B-B1DC-FC9B25FA5E7F}" dt="2026-07-11T19:58:36.218" v="12459" actId="1076"/>
          <ac:spMkLst>
            <pc:docMk/>
            <pc:sldMk cId="451187730" sldId="283"/>
            <ac:spMk id="15" creationId="{DA6BCCB2-34E2-32C1-AEB2-4A2EAAF64E6E}"/>
          </ac:spMkLst>
        </pc:spChg>
        <pc:spChg chg="add mod">
          <ac:chgData name="Susannah Moriarty (2331924)" userId="ae8c02da-044f-450a-9c20-4bcd8f183fa5" providerId="ADAL" clId="{C75A9641-207C-488B-B1DC-FC9B25FA5E7F}" dt="2026-07-11T19:59:27.714" v="12465" actId="207"/>
          <ac:spMkLst>
            <pc:docMk/>
            <pc:sldMk cId="451187730" sldId="283"/>
            <ac:spMk id="16" creationId="{160BDD04-5741-892C-A819-B930E724A9D5}"/>
          </ac:spMkLst>
        </pc:spChg>
        <pc:spChg chg="del mod">
          <ac:chgData name="Susannah Moriarty (2331924)" userId="ae8c02da-044f-450a-9c20-4bcd8f183fa5" providerId="ADAL" clId="{C75A9641-207C-488B-B1DC-FC9B25FA5E7F}" dt="2026-07-11T19:31:12.554" v="11619" actId="478"/>
          <ac:spMkLst>
            <pc:docMk/>
            <pc:sldMk cId="451187730" sldId="283"/>
            <ac:spMk id="19" creationId="{782206B1-586F-4254-9B36-D06C4E294ACF}"/>
          </ac:spMkLst>
        </pc:spChg>
        <pc:spChg chg="del mod">
          <ac:chgData name="Susannah Moriarty (2331924)" userId="ae8c02da-044f-450a-9c20-4bcd8f183fa5" providerId="ADAL" clId="{C75A9641-207C-488B-B1DC-FC9B25FA5E7F}" dt="2026-07-11T19:31:07.918" v="11618" actId="478"/>
          <ac:spMkLst>
            <pc:docMk/>
            <pc:sldMk cId="451187730" sldId="283"/>
            <ac:spMk id="21" creationId="{1B8F0371-4F69-4131-91BF-9AB99E6EE89B}"/>
          </ac:spMkLst>
        </pc:spChg>
        <pc:spChg chg="del mod">
          <ac:chgData name="Susannah Moriarty (2331924)" userId="ae8c02da-044f-450a-9c20-4bcd8f183fa5" providerId="ADAL" clId="{C75A9641-207C-488B-B1DC-FC9B25FA5E7F}" dt="2026-07-11T19:30:59.446" v="11616" actId="478"/>
          <ac:spMkLst>
            <pc:docMk/>
            <pc:sldMk cId="451187730" sldId="283"/>
            <ac:spMk id="22" creationId="{78CACAF1-61EA-4605-A8FE-2EEE752B49FF}"/>
          </ac:spMkLst>
        </pc:spChg>
        <pc:picChg chg="add del mod">
          <ac:chgData name="Susannah Moriarty (2331924)" userId="ae8c02da-044f-450a-9c20-4bcd8f183fa5" providerId="ADAL" clId="{C75A9641-207C-488B-B1DC-FC9B25FA5E7F}" dt="2026-07-11T19:30:39.286" v="11577" actId="478"/>
          <ac:picMkLst>
            <pc:docMk/>
            <pc:sldMk cId="451187730" sldId="283"/>
            <ac:picMk id="5" creationId="{00536150-752C-A820-B8A7-2E04F2332F94}"/>
          </ac:picMkLst>
        </pc:picChg>
        <pc:picChg chg="add del mod">
          <ac:chgData name="Susannah Moriarty (2331924)" userId="ae8c02da-044f-450a-9c20-4bcd8f183fa5" providerId="ADAL" clId="{C75A9641-207C-488B-B1DC-FC9B25FA5E7F}" dt="2026-07-11T19:30:41.303" v="11578" actId="478"/>
          <ac:picMkLst>
            <pc:docMk/>
            <pc:sldMk cId="451187730" sldId="283"/>
            <ac:picMk id="7" creationId="{83AE2457-0AFB-22B2-76EC-CA7F170D19BA}"/>
          </ac:picMkLst>
        </pc:picChg>
        <pc:picChg chg="add del mod">
          <ac:chgData name="Susannah Moriarty (2331924)" userId="ae8c02da-044f-450a-9c20-4bcd8f183fa5" providerId="ADAL" clId="{C75A9641-207C-488B-B1DC-FC9B25FA5E7F}" dt="2026-07-11T19:30:43.251" v="11579" actId="478"/>
          <ac:picMkLst>
            <pc:docMk/>
            <pc:sldMk cId="451187730" sldId="283"/>
            <ac:picMk id="10" creationId="{C63C4CB2-1D5E-4F1B-390C-CF2E7B89795D}"/>
          </ac:picMkLst>
        </pc:picChg>
        <pc:picChg chg="mod">
          <ac:chgData name="Susannah Moriarty (2331924)" userId="ae8c02da-044f-450a-9c20-4bcd8f183fa5" providerId="ADAL" clId="{C75A9641-207C-488B-B1DC-FC9B25FA5E7F}" dt="2026-07-11T19:55:25.025" v="12422" actId="1076"/>
          <ac:picMkLst>
            <pc:docMk/>
            <pc:sldMk cId="451187730" sldId="283"/>
            <ac:picMk id="20" creationId="{3DCA2B8E-64D3-7645-8DEB-688ED5756F52}"/>
          </ac:picMkLst>
        </pc:picChg>
      </pc:sldChg>
      <pc:sldChg chg="addSp delSp modSp new mod ord modClrScheme chgLayout">
        <pc:chgData name="Susannah Moriarty (2331924)" userId="ae8c02da-044f-450a-9c20-4bcd8f183fa5" providerId="ADAL" clId="{C75A9641-207C-488B-B1DC-FC9B25FA5E7F}" dt="2026-07-11T21:34:23.553" v="12902" actId="14100"/>
        <pc:sldMkLst>
          <pc:docMk/>
          <pc:sldMk cId="3089493131" sldId="285"/>
        </pc:sldMkLst>
        <pc:spChg chg="mod">
          <ac:chgData name="Susannah Moriarty (2331924)" userId="ae8c02da-044f-450a-9c20-4bcd8f183fa5" providerId="ADAL" clId="{C75A9641-207C-488B-B1DC-FC9B25FA5E7F}" dt="2026-07-03T05:17:10.792" v="9142" actId="26606"/>
          <ac:spMkLst>
            <pc:docMk/>
            <pc:sldMk cId="3089493131" sldId="285"/>
            <ac:spMk id="2" creationId="{D8FB089C-DD70-6B29-89D6-457A3AF6DACD}"/>
          </ac:spMkLst>
        </pc:spChg>
        <pc:spChg chg="mod ord">
          <ac:chgData name="Susannah Moriarty (2331924)" userId="ae8c02da-044f-450a-9c20-4bcd8f183fa5" providerId="ADAL" clId="{C75A9641-207C-488B-B1DC-FC9B25FA5E7F}" dt="2026-07-10T13:01:20.340" v="10231" actId="20577"/>
          <ac:spMkLst>
            <pc:docMk/>
            <pc:sldMk cId="3089493131" sldId="285"/>
            <ac:spMk id="3" creationId="{733DDCF8-9F2E-5DEF-EBEA-34F81B80199F}"/>
          </ac:spMkLst>
        </pc:spChg>
        <pc:spChg chg="mod">
          <ac:chgData name="Susannah Moriarty (2331924)" userId="ae8c02da-044f-450a-9c20-4bcd8f183fa5" providerId="ADAL" clId="{C75A9641-207C-488B-B1DC-FC9B25FA5E7F}" dt="2026-07-03T05:17:10.792" v="9142" actId="26606"/>
          <ac:spMkLst>
            <pc:docMk/>
            <pc:sldMk cId="3089493131" sldId="285"/>
            <ac:spMk id="4" creationId="{7BF90FEE-9B40-49B2-DA7F-E73B98CA9A93}"/>
          </ac:spMkLst>
        </pc:spChg>
        <pc:spChg chg="add mod">
          <ac:chgData name="Susannah Moriarty (2331924)" userId="ae8c02da-044f-450a-9c20-4bcd8f183fa5" providerId="ADAL" clId="{C75A9641-207C-488B-B1DC-FC9B25FA5E7F}" dt="2026-07-11T21:34:23.553" v="12902" actId="14100"/>
          <ac:spMkLst>
            <pc:docMk/>
            <pc:sldMk cId="3089493131" sldId="285"/>
            <ac:spMk id="5" creationId="{67BF9D8B-6AF5-AB90-677E-553F54E2D3FC}"/>
          </ac:spMkLst>
        </pc:spChg>
        <pc:spChg chg="mod ord">
          <ac:chgData name="Susannah Moriarty (2331924)" userId="ae8c02da-044f-450a-9c20-4bcd8f183fa5" providerId="ADAL" clId="{C75A9641-207C-488B-B1DC-FC9B25FA5E7F}" dt="2026-07-10T13:00:57.657" v="10230" actId="20577"/>
          <ac:spMkLst>
            <pc:docMk/>
            <pc:sldMk cId="3089493131" sldId="285"/>
            <ac:spMk id="6" creationId="{13FF60BB-54A0-162B-F642-FB7E76CCC38B}"/>
          </ac:spMkLst>
        </pc:spChg>
        <pc:spChg chg="mod">
          <ac:chgData name="Susannah Moriarty (2331924)" userId="ae8c02da-044f-450a-9c20-4bcd8f183fa5" providerId="ADAL" clId="{C75A9641-207C-488B-B1DC-FC9B25FA5E7F}" dt="2026-07-10T13:00:18.025" v="10216" actId="20577"/>
          <ac:spMkLst>
            <pc:docMk/>
            <pc:sldMk cId="3089493131" sldId="285"/>
            <ac:spMk id="7" creationId="{C64AB941-AE3F-1C15-C6D2-B03AE37760CD}"/>
          </ac:spMkLst>
        </pc:spChg>
        <pc:picChg chg="add mod ord">
          <ac:chgData name="Susannah Moriarty (2331924)" userId="ae8c02da-044f-450a-9c20-4bcd8f183fa5" providerId="ADAL" clId="{C75A9641-207C-488B-B1DC-FC9B25FA5E7F}" dt="2026-07-03T05:17:10.792" v="9142" actId="26606"/>
          <ac:picMkLst>
            <pc:docMk/>
            <pc:sldMk cId="3089493131" sldId="285"/>
            <ac:picMk id="9" creationId="{72C95B7E-D608-1BC5-EDE5-11BE06EB7309}"/>
          </ac:picMkLst>
        </pc:picChg>
      </pc:sldChg>
      <pc:sldChg chg="addSp delSp modSp new del mod modMedia modClrScheme delAnim chgLayout">
        <pc:chgData name="Susannah Moriarty (2331924)" userId="ae8c02da-044f-450a-9c20-4bcd8f183fa5" providerId="ADAL" clId="{C75A9641-207C-488B-B1DC-FC9B25FA5E7F}" dt="2026-07-11T20:56:35.337" v="12634" actId="2696"/>
        <pc:sldMkLst>
          <pc:docMk/>
          <pc:sldMk cId="486863698" sldId="286"/>
        </pc:sldMkLst>
        <pc:spChg chg="add mod">
          <ac:chgData name="Susannah Moriarty (2331924)" userId="ae8c02da-044f-450a-9c20-4bcd8f183fa5" providerId="ADAL" clId="{C75A9641-207C-488B-B1DC-FC9B25FA5E7F}" dt="2026-07-11T20:56:18.845" v="12633" actId="26606"/>
          <ac:spMkLst>
            <pc:docMk/>
            <pc:sldMk cId="486863698" sldId="286"/>
            <ac:spMk id="2" creationId="{C2273F3A-9C43-AD44-ADE2-D388EB99EA15}"/>
          </ac:spMkLst>
        </pc:spChg>
        <pc:spChg chg="mod ord">
          <ac:chgData name="Susannah Moriarty (2331924)" userId="ae8c02da-044f-450a-9c20-4bcd8f183fa5" providerId="ADAL" clId="{C75A9641-207C-488B-B1DC-FC9B25FA5E7F}" dt="2026-07-11T20:56:18.845" v="12633" actId="26606"/>
          <ac:spMkLst>
            <pc:docMk/>
            <pc:sldMk cId="486863698" sldId="286"/>
            <ac:spMk id="4" creationId="{6C9D1D20-97B2-6561-076F-441321FF97B6}"/>
          </ac:spMkLst>
        </pc:spChg>
        <pc:spChg chg="add mod">
          <ac:chgData name="Susannah Moriarty (2331924)" userId="ae8c02da-044f-450a-9c20-4bcd8f183fa5" providerId="ADAL" clId="{C75A9641-207C-488B-B1DC-FC9B25FA5E7F}" dt="2026-07-11T20:56:18.845" v="12633" actId="26606"/>
          <ac:spMkLst>
            <pc:docMk/>
            <pc:sldMk cId="486863698" sldId="286"/>
            <ac:spMk id="14" creationId="{7BFC5E4A-98F1-50C4-B272-29BF1D152234}"/>
          </ac:spMkLst>
        </pc:spChg>
        <pc:picChg chg="add mod ord">
          <ac:chgData name="Susannah Moriarty (2331924)" userId="ae8c02da-044f-450a-9c20-4bcd8f183fa5" providerId="ADAL" clId="{C75A9641-207C-488B-B1DC-FC9B25FA5E7F}" dt="2026-07-11T20:56:18.845" v="12633" actId="26606"/>
          <ac:picMkLst>
            <pc:docMk/>
            <pc:sldMk cId="486863698" sldId="286"/>
            <ac:picMk id="16" creationId="{8C37582C-5467-478C-E52D-3A840EB8D597}"/>
          </ac:picMkLst>
        </pc:picChg>
        <pc:picChg chg="add del mod">
          <ac:chgData name="Susannah Moriarty (2331924)" userId="ae8c02da-044f-450a-9c20-4bcd8f183fa5" providerId="ADAL" clId="{C75A9641-207C-488B-B1DC-FC9B25FA5E7F}" dt="2026-07-11T20:39:24.008" v="12466" actId="478"/>
          <ac:picMkLst>
            <pc:docMk/>
            <pc:sldMk cId="486863698" sldId="286"/>
            <ac:picMk id="17" creationId="{91220F45-13AD-CADB-A0AB-606B12F857B6}"/>
          </ac:picMkLst>
        </pc:picChg>
      </pc:sldChg>
      <pc:sldChg chg="addSp modSp new mod">
        <pc:chgData name="Susannah Moriarty (2331924)" userId="ae8c02da-044f-450a-9c20-4bcd8f183fa5" providerId="ADAL" clId="{C75A9641-207C-488B-B1DC-FC9B25FA5E7F}" dt="2026-07-11T20:53:39.071" v="12623" actId="20577"/>
        <pc:sldMkLst>
          <pc:docMk/>
          <pc:sldMk cId="2311582015" sldId="287"/>
        </pc:sldMkLst>
        <pc:spChg chg="mod">
          <ac:chgData name="Susannah Moriarty (2331924)" userId="ae8c02da-044f-450a-9c20-4bcd8f183fa5" providerId="ADAL" clId="{C75A9641-207C-488B-B1DC-FC9B25FA5E7F}" dt="2026-07-11T18:16:47.119" v="10838" actId="313"/>
          <ac:spMkLst>
            <pc:docMk/>
            <pc:sldMk cId="2311582015" sldId="287"/>
            <ac:spMk id="2" creationId="{0F675D05-2C54-D2D2-1982-E104661E1ED5}"/>
          </ac:spMkLst>
        </pc:spChg>
        <pc:spChg chg="mod">
          <ac:chgData name="Susannah Moriarty (2331924)" userId="ae8c02da-044f-450a-9c20-4bcd8f183fa5" providerId="ADAL" clId="{C75A9641-207C-488B-B1DC-FC9B25FA5E7F}" dt="2026-07-11T18:59:41.138" v="11548" actId="20577"/>
          <ac:spMkLst>
            <pc:docMk/>
            <pc:sldMk cId="2311582015" sldId="287"/>
            <ac:spMk id="4" creationId="{E5FADDC5-947D-D73C-FB10-4B0E84ACCF35}"/>
          </ac:spMkLst>
        </pc:spChg>
        <pc:spChg chg="add mod">
          <ac:chgData name="Susannah Moriarty (2331924)" userId="ae8c02da-044f-450a-9c20-4bcd8f183fa5" providerId="ADAL" clId="{C75A9641-207C-488B-B1DC-FC9B25FA5E7F}" dt="2026-07-11T20:53:39.071" v="12623" actId="20577"/>
          <ac:spMkLst>
            <pc:docMk/>
            <pc:sldMk cId="2311582015" sldId="287"/>
            <ac:spMk id="5" creationId="{7D4BE3CC-65A1-5DFA-8D03-6A7133416466}"/>
          </ac:spMkLst>
        </pc:spChg>
        <pc:spChg chg="add mod">
          <ac:chgData name="Susannah Moriarty (2331924)" userId="ae8c02da-044f-450a-9c20-4bcd8f183fa5" providerId="ADAL" clId="{C75A9641-207C-488B-B1DC-FC9B25FA5E7F}" dt="2026-07-11T18:24:20.976" v="11009" actId="14100"/>
          <ac:spMkLst>
            <pc:docMk/>
            <pc:sldMk cId="2311582015" sldId="287"/>
            <ac:spMk id="9" creationId="{BCAC154C-8E56-1428-26E5-B88D907F73C3}"/>
          </ac:spMkLst>
        </pc:spChg>
        <pc:picChg chg="add mod">
          <ac:chgData name="Susannah Moriarty (2331924)" userId="ae8c02da-044f-450a-9c20-4bcd8f183fa5" providerId="ADAL" clId="{C75A9641-207C-488B-B1DC-FC9B25FA5E7F}" dt="2026-07-11T18:24:20.976" v="11009" actId="14100"/>
          <ac:picMkLst>
            <pc:docMk/>
            <pc:sldMk cId="2311582015" sldId="287"/>
            <ac:picMk id="7" creationId="{06AF7D10-83E9-46C0-D6F1-873DD070F8F6}"/>
          </ac:picMkLst>
        </pc:picChg>
      </pc:sldChg>
      <pc:sldChg chg="addSp delSp modSp new mod modMedia modClrScheme chgLayout">
        <pc:chgData name="Susannah Moriarty (2331924)" userId="ae8c02da-044f-450a-9c20-4bcd8f183fa5" providerId="ADAL" clId="{C75A9641-207C-488B-B1DC-FC9B25FA5E7F}" dt="2026-07-11T21:11:46.766" v="12762" actId="26606"/>
        <pc:sldMkLst>
          <pc:docMk/>
          <pc:sldMk cId="3531197815" sldId="288"/>
        </pc:sldMkLst>
        <pc:spChg chg="mod">
          <ac:chgData name="Susannah Moriarty (2331924)" userId="ae8c02da-044f-450a-9c20-4bcd8f183fa5" providerId="ADAL" clId="{C75A9641-207C-488B-B1DC-FC9B25FA5E7F}" dt="2026-07-11T21:11:46.766" v="12762" actId="26606"/>
          <ac:spMkLst>
            <pc:docMk/>
            <pc:sldMk cId="3531197815" sldId="288"/>
            <ac:spMk id="2" creationId="{B1408D83-8728-2857-5F38-6ABBD9C8E242}"/>
          </ac:spMkLst>
        </pc:spChg>
        <pc:spChg chg="del">
          <ac:chgData name="Susannah Moriarty (2331924)" userId="ae8c02da-044f-450a-9c20-4bcd8f183fa5" providerId="ADAL" clId="{C75A9641-207C-488B-B1DC-FC9B25FA5E7F}" dt="2026-07-11T20:59:26.753" v="12703" actId="26606"/>
          <ac:spMkLst>
            <pc:docMk/>
            <pc:sldMk cId="3531197815" sldId="288"/>
            <ac:spMk id="3" creationId="{704B260A-F2ED-C526-7261-C643DA68D550}"/>
          </ac:spMkLst>
        </pc:spChg>
        <pc:spChg chg="mod">
          <ac:chgData name="Susannah Moriarty (2331924)" userId="ae8c02da-044f-450a-9c20-4bcd8f183fa5" providerId="ADAL" clId="{C75A9641-207C-488B-B1DC-FC9B25FA5E7F}" dt="2026-07-11T21:11:46.766" v="12762" actId="26606"/>
          <ac:spMkLst>
            <pc:docMk/>
            <pc:sldMk cId="3531197815" sldId="288"/>
            <ac:spMk id="4" creationId="{FC2102F7-A01E-97D1-C002-6BF723970DF5}"/>
          </ac:spMkLst>
        </pc:spChg>
        <pc:spChg chg="del">
          <ac:chgData name="Susannah Moriarty (2331924)" userId="ae8c02da-044f-450a-9c20-4bcd8f183fa5" providerId="ADAL" clId="{C75A9641-207C-488B-B1DC-FC9B25FA5E7F}" dt="2026-07-11T20:59:26.753" v="12703" actId="26606"/>
          <ac:spMkLst>
            <pc:docMk/>
            <pc:sldMk cId="3531197815" sldId="288"/>
            <ac:spMk id="5" creationId="{95CC3725-93A3-D1F3-A9F7-D218DDA03AD0}"/>
          </ac:spMkLst>
        </pc:spChg>
        <pc:spChg chg="del">
          <ac:chgData name="Susannah Moriarty (2331924)" userId="ae8c02da-044f-450a-9c20-4bcd8f183fa5" providerId="ADAL" clId="{C75A9641-207C-488B-B1DC-FC9B25FA5E7F}" dt="2026-07-11T20:59:26.753" v="12703" actId="26606"/>
          <ac:spMkLst>
            <pc:docMk/>
            <pc:sldMk cId="3531197815" sldId="288"/>
            <ac:spMk id="6" creationId="{72FF680B-6BD1-E803-0AB8-39DF62C28139}"/>
          </ac:spMkLst>
        </pc:spChg>
        <pc:spChg chg="del">
          <ac:chgData name="Susannah Moriarty (2331924)" userId="ae8c02da-044f-450a-9c20-4bcd8f183fa5" providerId="ADAL" clId="{C75A9641-207C-488B-B1DC-FC9B25FA5E7F}" dt="2026-07-11T20:59:26.753" v="12703" actId="26606"/>
          <ac:spMkLst>
            <pc:docMk/>
            <pc:sldMk cId="3531197815" sldId="288"/>
            <ac:spMk id="7" creationId="{89ECCCFA-2484-37AC-A261-92D8ADDC88B9}"/>
          </ac:spMkLst>
        </pc:spChg>
        <pc:spChg chg="add del mod">
          <ac:chgData name="Susannah Moriarty (2331924)" userId="ae8c02da-044f-450a-9c20-4bcd8f183fa5" providerId="ADAL" clId="{C75A9641-207C-488B-B1DC-FC9B25FA5E7F}" dt="2026-07-11T21:02:17" v="12727" actId="478"/>
          <ac:spMkLst>
            <pc:docMk/>
            <pc:sldMk cId="3531197815" sldId="288"/>
            <ac:spMk id="8" creationId="{8C8D2583-3BE2-F4E8-5A1D-36E8A8BE2938}"/>
          </ac:spMkLst>
        </pc:spChg>
        <pc:spChg chg="add mod">
          <ac:chgData name="Susannah Moriarty (2331924)" userId="ae8c02da-044f-450a-9c20-4bcd8f183fa5" providerId="ADAL" clId="{C75A9641-207C-488B-B1DC-FC9B25FA5E7F}" dt="2026-07-11T21:11:46.766" v="12762" actId="26606"/>
          <ac:spMkLst>
            <pc:docMk/>
            <pc:sldMk cId="3531197815" sldId="288"/>
            <ac:spMk id="10" creationId="{18E57175-CA60-F89D-B240-143726F650D5}"/>
          </ac:spMkLst>
        </pc:spChg>
        <pc:picChg chg="add mod ord">
          <ac:chgData name="Susannah Moriarty (2331924)" userId="ae8c02da-044f-450a-9c20-4bcd8f183fa5" providerId="ADAL" clId="{C75A9641-207C-488B-B1DC-FC9B25FA5E7F}" dt="2026-07-11T21:10:21.110" v="12758" actId="26606"/>
          <ac:picMkLst>
            <pc:docMk/>
            <pc:sldMk cId="3531197815" sldId="288"/>
            <ac:picMk id="9" creationId="{3BEE3534-A619-0C54-6C40-0DE9DDF2074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ACB92E-5754-4206-BA41-BFEA0A2071B6}" type="doc">
      <dgm:prSet loTypeId="urn:microsoft.com/office/officeart/2005/8/layout/vProcess5" loCatId="process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846ABE2-EF3A-445A-A208-F61F53CC02C2}">
      <dgm:prSet/>
      <dgm:spPr/>
      <dgm:t>
        <a:bodyPr/>
        <a:lstStyle/>
        <a:p>
          <a:r>
            <a:rPr lang="en-GB"/>
            <a:t>Plan for Digital Health and Social  Care; Directly delivers on the DHSC mandate to digitalise diagnostic pathwyas and scale out “hospital-at-home” capabilities to save key beds and reduce waiting list sizes.</a:t>
          </a:r>
          <a:endParaRPr lang="en-US"/>
        </a:p>
      </dgm:t>
    </dgm:pt>
    <dgm:pt modelId="{5E64906B-3EF4-4C8D-8729-00CED171D48A}" type="parTrans" cxnId="{1147AD08-FF4D-45E0-936D-366C833EDB22}">
      <dgm:prSet/>
      <dgm:spPr/>
      <dgm:t>
        <a:bodyPr/>
        <a:lstStyle/>
        <a:p>
          <a:endParaRPr lang="en-US"/>
        </a:p>
      </dgm:t>
    </dgm:pt>
    <dgm:pt modelId="{830DBB05-60F8-4BDE-A7DD-E7A92325C691}" type="sibTrans" cxnId="{1147AD08-FF4D-45E0-936D-366C833EDB22}">
      <dgm:prSet/>
      <dgm:spPr/>
      <dgm:t>
        <a:bodyPr/>
        <a:lstStyle/>
        <a:p>
          <a:endParaRPr lang="en-US"/>
        </a:p>
      </dgm:t>
    </dgm:pt>
    <dgm:pt modelId="{5998B3BB-3311-468B-B389-6026039C283C}">
      <dgm:prSet/>
      <dgm:spPr/>
      <dgm:t>
        <a:bodyPr/>
        <a:lstStyle/>
        <a:p>
          <a:r>
            <a:rPr lang="en-GB"/>
            <a:t>“What Good Looks Like” Framework~; Aligns with the Smart Foundations and Safe Practice pillars by optimising local digital infrastructure and ensuring clinical workflows are backed by robust evidence</a:t>
          </a:r>
          <a:endParaRPr lang="en-US"/>
        </a:p>
      </dgm:t>
    </dgm:pt>
    <dgm:pt modelId="{C797771A-DA33-4D7D-B73A-C083087867F6}" type="parTrans" cxnId="{48C4DB31-1352-4D06-80B7-DF8D184C3CB2}">
      <dgm:prSet/>
      <dgm:spPr/>
      <dgm:t>
        <a:bodyPr/>
        <a:lstStyle/>
        <a:p>
          <a:endParaRPr lang="en-US"/>
        </a:p>
      </dgm:t>
    </dgm:pt>
    <dgm:pt modelId="{38BCD388-3936-4A31-A920-2918072C3FEE}" type="sibTrans" cxnId="{48C4DB31-1352-4D06-80B7-DF8D184C3CB2}">
      <dgm:prSet/>
      <dgm:spPr/>
      <dgm:t>
        <a:bodyPr/>
        <a:lstStyle/>
        <a:p>
          <a:endParaRPr lang="en-US"/>
        </a:p>
      </dgm:t>
    </dgm:pt>
    <dgm:pt modelId="{52C7054E-0751-4475-A7AD-292FEBA61E95}">
      <dgm:prSet/>
      <dgm:spPr/>
      <dgm:t>
        <a:bodyPr/>
        <a:lstStyle/>
        <a:p>
          <a:r>
            <a:rPr lang="en-GB" dirty="0"/>
            <a:t>GDPR and Video Governance~; Each 10-hour video contains highly sensitive internal patient health data. Secure cloud upload pipelines, strict pseudonymisation, and end to end encryption protocols must be maintained.</a:t>
          </a:r>
          <a:endParaRPr lang="en-US" dirty="0"/>
        </a:p>
      </dgm:t>
    </dgm:pt>
    <dgm:pt modelId="{DEC63F95-BC6C-4283-B58B-044EF1EC6404}" type="parTrans" cxnId="{A8AD2312-D43D-4D63-8845-24444D58583E}">
      <dgm:prSet/>
      <dgm:spPr/>
      <dgm:t>
        <a:bodyPr/>
        <a:lstStyle/>
        <a:p>
          <a:endParaRPr lang="en-US"/>
        </a:p>
      </dgm:t>
    </dgm:pt>
    <dgm:pt modelId="{FAB3460B-9EAA-4C0C-B669-6E4765F60C7A}" type="sibTrans" cxnId="{A8AD2312-D43D-4D63-8845-24444D58583E}">
      <dgm:prSet/>
      <dgm:spPr/>
      <dgm:t>
        <a:bodyPr/>
        <a:lstStyle/>
        <a:p>
          <a:endParaRPr lang="en-US"/>
        </a:p>
      </dgm:t>
    </dgm:pt>
    <dgm:pt modelId="{5CA2D1B9-E31E-4FCE-AEAF-1C1BF8B1309E}">
      <dgm:prSet/>
      <dgm:spPr/>
      <dgm:t>
        <a:bodyPr/>
        <a:lstStyle/>
        <a:p>
          <a:r>
            <a:rPr lang="en-GB" dirty="0"/>
            <a:t>NICE Diagnostic Evaluation~ Integrates closely with NICE guideline (NG12 and FIT testing screening programs, creating a clear diagnostic hierarchy before restoring costly therapeutic endoscopy</a:t>
          </a:r>
          <a:endParaRPr lang="en-US" dirty="0"/>
        </a:p>
      </dgm:t>
    </dgm:pt>
    <dgm:pt modelId="{77710922-306D-4214-8D42-0CFC387F4696}" type="parTrans" cxnId="{F2AAF040-0BB4-4C54-A288-4B78D1635A6F}">
      <dgm:prSet/>
      <dgm:spPr/>
      <dgm:t>
        <a:bodyPr/>
        <a:lstStyle/>
        <a:p>
          <a:endParaRPr lang="en-US"/>
        </a:p>
      </dgm:t>
    </dgm:pt>
    <dgm:pt modelId="{0B2B417A-ADCD-4F84-B68B-5A5CB6E7C27D}" type="sibTrans" cxnId="{F2AAF040-0BB4-4C54-A288-4B78D1635A6F}">
      <dgm:prSet/>
      <dgm:spPr/>
      <dgm:t>
        <a:bodyPr/>
        <a:lstStyle/>
        <a:p>
          <a:endParaRPr lang="en-US"/>
        </a:p>
      </dgm:t>
    </dgm:pt>
    <dgm:pt modelId="{2CF8936E-AF13-470B-8025-E04E9F6972E8}" type="pres">
      <dgm:prSet presAssocID="{7FACB92E-5754-4206-BA41-BFEA0A2071B6}" presName="outerComposite" presStyleCnt="0">
        <dgm:presLayoutVars>
          <dgm:chMax val="5"/>
          <dgm:dir/>
          <dgm:resizeHandles val="exact"/>
        </dgm:presLayoutVars>
      </dgm:prSet>
      <dgm:spPr/>
    </dgm:pt>
    <dgm:pt modelId="{2D19510D-6DE3-4842-BF4B-C43D3C0BA2AF}" type="pres">
      <dgm:prSet presAssocID="{7FACB92E-5754-4206-BA41-BFEA0A2071B6}" presName="dummyMaxCanvas" presStyleCnt="0">
        <dgm:presLayoutVars/>
      </dgm:prSet>
      <dgm:spPr/>
    </dgm:pt>
    <dgm:pt modelId="{DE9A7893-8989-4EE2-9F95-8EE0E3227474}" type="pres">
      <dgm:prSet presAssocID="{7FACB92E-5754-4206-BA41-BFEA0A2071B6}" presName="FourNodes_1" presStyleLbl="node1" presStyleIdx="0" presStyleCnt="4">
        <dgm:presLayoutVars>
          <dgm:bulletEnabled val="1"/>
        </dgm:presLayoutVars>
      </dgm:prSet>
      <dgm:spPr/>
    </dgm:pt>
    <dgm:pt modelId="{07384D99-DE65-4F5C-9155-162471433724}" type="pres">
      <dgm:prSet presAssocID="{7FACB92E-5754-4206-BA41-BFEA0A2071B6}" presName="FourNodes_2" presStyleLbl="node1" presStyleIdx="1" presStyleCnt="4">
        <dgm:presLayoutVars>
          <dgm:bulletEnabled val="1"/>
        </dgm:presLayoutVars>
      </dgm:prSet>
      <dgm:spPr/>
    </dgm:pt>
    <dgm:pt modelId="{2462D83E-7911-4F0C-BB07-DD73475E8B37}" type="pres">
      <dgm:prSet presAssocID="{7FACB92E-5754-4206-BA41-BFEA0A2071B6}" presName="FourNodes_3" presStyleLbl="node1" presStyleIdx="2" presStyleCnt="4">
        <dgm:presLayoutVars>
          <dgm:bulletEnabled val="1"/>
        </dgm:presLayoutVars>
      </dgm:prSet>
      <dgm:spPr/>
    </dgm:pt>
    <dgm:pt modelId="{10110D6E-F3B7-4046-8BCD-EBA067AAA6AC}" type="pres">
      <dgm:prSet presAssocID="{7FACB92E-5754-4206-BA41-BFEA0A2071B6}" presName="FourNodes_4" presStyleLbl="node1" presStyleIdx="3" presStyleCnt="4">
        <dgm:presLayoutVars>
          <dgm:bulletEnabled val="1"/>
        </dgm:presLayoutVars>
      </dgm:prSet>
      <dgm:spPr/>
    </dgm:pt>
    <dgm:pt modelId="{392C9F7F-585B-4439-BB64-AD7F1D9438E0}" type="pres">
      <dgm:prSet presAssocID="{7FACB92E-5754-4206-BA41-BFEA0A2071B6}" presName="FourConn_1-2" presStyleLbl="fgAccFollowNode1" presStyleIdx="0" presStyleCnt="3">
        <dgm:presLayoutVars>
          <dgm:bulletEnabled val="1"/>
        </dgm:presLayoutVars>
      </dgm:prSet>
      <dgm:spPr/>
    </dgm:pt>
    <dgm:pt modelId="{30D30EE6-5B69-4A08-AF30-A7778E49C69B}" type="pres">
      <dgm:prSet presAssocID="{7FACB92E-5754-4206-BA41-BFEA0A2071B6}" presName="FourConn_2-3" presStyleLbl="fgAccFollowNode1" presStyleIdx="1" presStyleCnt="3">
        <dgm:presLayoutVars>
          <dgm:bulletEnabled val="1"/>
        </dgm:presLayoutVars>
      </dgm:prSet>
      <dgm:spPr/>
    </dgm:pt>
    <dgm:pt modelId="{A84BC96B-97FE-4C61-9BF1-BD2F7443C5FB}" type="pres">
      <dgm:prSet presAssocID="{7FACB92E-5754-4206-BA41-BFEA0A2071B6}" presName="FourConn_3-4" presStyleLbl="fgAccFollowNode1" presStyleIdx="2" presStyleCnt="3">
        <dgm:presLayoutVars>
          <dgm:bulletEnabled val="1"/>
        </dgm:presLayoutVars>
      </dgm:prSet>
      <dgm:spPr/>
    </dgm:pt>
    <dgm:pt modelId="{5C499CF3-447C-452D-A9B4-09F1EC6BD469}" type="pres">
      <dgm:prSet presAssocID="{7FACB92E-5754-4206-BA41-BFEA0A2071B6}" presName="FourNodes_1_text" presStyleLbl="node1" presStyleIdx="3" presStyleCnt="4">
        <dgm:presLayoutVars>
          <dgm:bulletEnabled val="1"/>
        </dgm:presLayoutVars>
      </dgm:prSet>
      <dgm:spPr/>
    </dgm:pt>
    <dgm:pt modelId="{DDBC3918-B9BF-4BE2-9735-CC440013E7A5}" type="pres">
      <dgm:prSet presAssocID="{7FACB92E-5754-4206-BA41-BFEA0A2071B6}" presName="FourNodes_2_text" presStyleLbl="node1" presStyleIdx="3" presStyleCnt="4">
        <dgm:presLayoutVars>
          <dgm:bulletEnabled val="1"/>
        </dgm:presLayoutVars>
      </dgm:prSet>
      <dgm:spPr/>
    </dgm:pt>
    <dgm:pt modelId="{D956BBC0-6354-4447-874A-0B1F07E460D1}" type="pres">
      <dgm:prSet presAssocID="{7FACB92E-5754-4206-BA41-BFEA0A2071B6}" presName="FourNodes_3_text" presStyleLbl="node1" presStyleIdx="3" presStyleCnt="4">
        <dgm:presLayoutVars>
          <dgm:bulletEnabled val="1"/>
        </dgm:presLayoutVars>
      </dgm:prSet>
      <dgm:spPr/>
    </dgm:pt>
    <dgm:pt modelId="{7B2599CF-7B14-4EA2-B611-2DA8685C973B}" type="pres">
      <dgm:prSet presAssocID="{7FACB92E-5754-4206-BA41-BFEA0A2071B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147AD08-FF4D-45E0-936D-366C833EDB22}" srcId="{7FACB92E-5754-4206-BA41-BFEA0A2071B6}" destId="{C846ABE2-EF3A-445A-A208-F61F53CC02C2}" srcOrd="0" destOrd="0" parTransId="{5E64906B-3EF4-4C8D-8729-00CED171D48A}" sibTransId="{830DBB05-60F8-4BDE-A7DD-E7A92325C691}"/>
    <dgm:cxn modelId="{A8AD2312-D43D-4D63-8845-24444D58583E}" srcId="{7FACB92E-5754-4206-BA41-BFEA0A2071B6}" destId="{52C7054E-0751-4475-A7AD-292FEBA61E95}" srcOrd="2" destOrd="0" parTransId="{DEC63F95-BC6C-4283-B58B-044EF1EC6404}" sibTransId="{FAB3460B-9EAA-4C0C-B669-6E4765F60C7A}"/>
    <dgm:cxn modelId="{CB71D617-B4F3-4620-AE34-CB368D22462F}" type="presOf" srcId="{52C7054E-0751-4475-A7AD-292FEBA61E95}" destId="{2462D83E-7911-4F0C-BB07-DD73475E8B37}" srcOrd="0" destOrd="0" presId="urn:microsoft.com/office/officeart/2005/8/layout/vProcess5"/>
    <dgm:cxn modelId="{48C4DB31-1352-4D06-80B7-DF8D184C3CB2}" srcId="{7FACB92E-5754-4206-BA41-BFEA0A2071B6}" destId="{5998B3BB-3311-468B-B389-6026039C283C}" srcOrd="1" destOrd="0" parTransId="{C797771A-DA33-4D7D-B73A-C083087867F6}" sibTransId="{38BCD388-3936-4A31-A920-2918072C3FEE}"/>
    <dgm:cxn modelId="{F2AAF040-0BB4-4C54-A288-4B78D1635A6F}" srcId="{7FACB92E-5754-4206-BA41-BFEA0A2071B6}" destId="{5CA2D1B9-E31E-4FCE-AEAF-1C1BF8B1309E}" srcOrd="3" destOrd="0" parTransId="{77710922-306D-4214-8D42-0CFC387F4696}" sibTransId="{0B2B417A-ADCD-4F84-B68B-5A5CB6E7C27D}"/>
    <dgm:cxn modelId="{29FE3A60-FFA9-4EC6-B86C-71230B9A1D87}" type="presOf" srcId="{5CA2D1B9-E31E-4FCE-AEAF-1C1BF8B1309E}" destId="{10110D6E-F3B7-4046-8BCD-EBA067AAA6AC}" srcOrd="0" destOrd="0" presId="urn:microsoft.com/office/officeart/2005/8/layout/vProcess5"/>
    <dgm:cxn modelId="{9D717A71-3D5F-4C43-A240-DCCD0EC4A635}" type="presOf" srcId="{FAB3460B-9EAA-4C0C-B669-6E4765F60C7A}" destId="{A84BC96B-97FE-4C61-9BF1-BD2F7443C5FB}" srcOrd="0" destOrd="0" presId="urn:microsoft.com/office/officeart/2005/8/layout/vProcess5"/>
    <dgm:cxn modelId="{667ECB71-86BF-4CC8-A525-70FAB9010A03}" type="presOf" srcId="{7FACB92E-5754-4206-BA41-BFEA0A2071B6}" destId="{2CF8936E-AF13-470B-8025-E04E9F6972E8}" srcOrd="0" destOrd="0" presId="urn:microsoft.com/office/officeart/2005/8/layout/vProcess5"/>
    <dgm:cxn modelId="{7172D67B-CF9A-4CE9-92C7-29EB38E7CF7E}" type="presOf" srcId="{830DBB05-60F8-4BDE-A7DD-E7A92325C691}" destId="{392C9F7F-585B-4439-BB64-AD7F1D9438E0}" srcOrd="0" destOrd="0" presId="urn:microsoft.com/office/officeart/2005/8/layout/vProcess5"/>
    <dgm:cxn modelId="{A9630D97-CF86-4C6B-A720-27204132BE71}" type="presOf" srcId="{5998B3BB-3311-468B-B389-6026039C283C}" destId="{07384D99-DE65-4F5C-9155-162471433724}" srcOrd="0" destOrd="0" presId="urn:microsoft.com/office/officeart/2005/8/layout/vProcess5"/>
    <dgm:cxn modelId="{9729AE9A-103B-4442-8E6C-D86B455BCA65}" type="presOf" srcId="{C846ABE2-EF3A-445A-A208-F61F53CC02C2}" destId="{DE9A7893-8989-4EE2-9F95-8EE0E3227474}" srcOrd="0" destOrd="0" presId="urn:microsoft.com/office/officeart/2005/8/layout/vProcess5"/>
    <dgm:cxn modelId="{BBBCFAAE-0407-48E4-A7E4-90D6B4369B92}" type="presOf" srcId="{38BCD388-3936-4A31-A920-2918072C3FEE}" destId="{30D30EE6-5B69-4A08-AF30-A7778E49C69B}" srcOrd="0" destOrd="0" presId="urn:microsoft.com/office/officeart/2005/8/layout/vProcess5"/>
    <dgm:cxn modelId="{81B63FC3-04BA-4902-80AF-68137C715B12}" type="presOf" srcId="{C846ABE2-EF3A-445A-A208-F61F53CC02C2}" destId="{5C499CF3-447C-452D-A9B4-09F1EC6BD469}" srcOrd="1" destOrd="0" presId="urn:microsoft.com/office/officeart/2005/8/layout/vProcess5"/>
    <dgm:cxn modelId="{5FB272D0-054E-40B2-BFE3-7E499BE5ECC8}" type="presOf" srcId="{5CA2D1B9-E31E-4FCE-AEAF-1C1BF8B1309E}" destId="{7B2599CF-7B14-4EA2-B611-2DA8685C973B}" srcOrd="1" destOrd="0" presId="urn:microsoft.com/office/officeart/2005/8/layout/vProcess5"/>
    <dgm:cxn modelId="{93B4D8D4-06E3-4351-951E-7D43F52C899A}" type="presOf" srcId="{5998B3BB-3311-468B-B389-6026039C283C}" destId="{DDBC3918-B9BF-4BE2-9735-CC440013E7A5}" srcOrd="1" destOrd="0" presId="urn:microsoft.com/office/officeart/2005/8/layout/vProcess5"/>
    <dgm:cxn modelId="{516715F0-DFC4-4F81-AF9D-E5967FC866B1}" type="presOf" srcId="{52C7054E-0751-4475-A7AD-292FEBA61E95}" destId="{D956BBC0-6354-4447-874A-0B1F07E460D1}" srcOrd="1" destOrd="0" presId="urn:microsoft.com/office/officeart/2005/8/layout/vProcess5"/>
    <dgm:cxn modelId="{D6526561-18A9-4E6D-9033-C6E33D2E9009}" type="presParOf" srcId="{2CF8936E-AF13-470B-8025-E04E9F6972E8}" destId="{2D19510D-6DE3-4842-BF4B-C43D3C0BA2AF}" srcOrd="0" destOrd="0" presId="urn:microsoft.com/office/officeart/2005/8/layout/vProcess5"/>
    <dgm:cxn modelId="{8D86D755-5506-4109-980B-5EA5D8E9A3E2}" type="presParOf" srcId="{2CF8936E-AF13-470B-8025-E04E9F6972E8}" destId="{DE9A7893-8989-4EE2-9F95-8EE0E3227474}" srcOrd="1" destOrd="0" presId="urn:microsoft.com/office/officeart/2005/8/layout/vProcess5"/>
    <dgm:cxn modelId="{C30391BA-4DA0-4CC2-8894-F8B71D67D330}" type="presParOf" srcId="{2CF8936E-AF13-470B-8025-E04E9F6972E8}" destId="{07384D99-DE65-4F5C-9155-162471433724}" srcOrd="2" destOrd="0" presId="urn:microsoft.com/office/officeart/2005/8/layout/vProcess5"/>
    <dgm:cxn modelId="{E1FF44C9-0C05-4AF0-B58D-4F4A8978406E}" type="presParOf" srcId="{2CF8936E-AF13-470B-8025-E04E9F6972E8}" destId="{2462D83E-7911-4F0C-BB07-DD73475E8B37}" srcOrd="3" destOrd="0" presId="urn:microsoft.com/office/officeart/2005/8/layout/vProcess5"/>
    <dgm:cxn modelId="{B06A87E2-AC41-4F3E-B3B9-6B37F3B0CE40}" type="presParOf" srcId="{2CF8936E-AF13-470B-8025-E04E9F6972E8}" destId="{10110D6E-F3B7-4046-8BCD-EBA067AAA6AC}" srcOrd="4" destOrd="0" presId="urn:microsoft.com/office/officeart/2005/8/layout/vProcess5"/>
    <dgm:cxn modelId="{E5702EDD-EE76-4745-972F-BE2AF3DF9631}" type="presParOf" srcId="{2CF8936E-AF13-470B-8025-E04E9F6972E8}" destId="{392C9F7F-585B-4439-BB64-AD7F1D9438E0}" srcOrd="5" destOrd="0" presId="urn:microsoft.com/office/officeart/2005/8/layout/vProcess5"/>
    <dgm:cxn modelId="{4E204CD5-B419-4F1A-960B-57E83621531E}" type="presParOf" srcId="{2CF8936E-AF13-470B-8025-E04E9F6972E8}" destId="{30D30EE6-5B69-4A08-AF30-A7778E49C69B}" srcOrd="6" destOrd="0" presId="urn:microsoft.com/office/officeart/2005/8/layout/vProcess5"/>
    <dgm:cxn modelId="{6CDD8ADE-C06F-43BC-80AD-0448123A1A47}" type="presParOf" srcId="{2CF8936E-AF13-470B-8025-E04E9F6972E8}" destId="{A84BC96B-97FE-4C61-9BF1-BD2F7443C5FB}" srcOrd="7" destOrd="0" presId="urn:microsoft.com/office/officeart/2005/8/layout/vProcess5"/>
    <dgm:cxn modelId="{CEDA70F2-F74C-4CE4-A594-0970B4C0E3AB}" type="presParOf" srcId="{2CF8936E-AF13-470B-8025-E04E9F6972E8}" destId="{5C499CF3-447C-452D-A9B4-09F1EC6BD469}" srcOrd="8" destOrd="0" presId="urn:microsoft.com/office/officeart/2005/8/layout/vProcess5"/>
    <dgm:cxn modelId="{F4C67B52-36D1-49BF-A42C-12D3446ADF30}" type="presParOf" srcId="{2CF8936E-AF13-470B-8025-E04E9F6972E8}" destId="{DDBC3918-B9BF-4BE2-9735-CC440013E7A5}" srcOrd="9" destOrd="0" presId="urn:microsoft.com/office/officeart/2005/8/layout/vProcess5"/>
    <dgm:cxn modelId="{650B44FB-9B32-4E0A-88AA-1711C4FD9F50}" type="presParOf" srcId="{2CF8936E-AF13-470B-8025-E04E9F6972E8}" destId="{D956BBC0-6354-4447-874A-0B1F07E460D1}" srcOrd="10" destOrd="0" presId="urn:microsoft.com/office/officeart/2005/8/layout/vProcess5"/>
    <dgm:cxn modelId="{799AC10A-8401-4D4F-9A8F-FB65AD3A40FA}" type="presParOf" srcId="{2CF8936E-AF13-470B-8025-E04E9F6972E8}" destId="{7B2599CF-7B14-4EA2-B611-2DA8685C973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9A7893-8989-4EE2-9F95-8EE0E3227474}">
      <dsp:nvSpPr>
        <dsp:cNvPr id="0" name=""/>
        <dsp:cNvSpPr/>
      </dsp:nvSpPr>
      <dsp:spPr>
        <a:xfrm>
          <a:off x="0" y="0"/>
          <a:ext cx="8972188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Plan for Digital Health and Social  Care; Directly delivers on the DHSC mandate to digitalise diagnostic pathwyas and scale out “hospital-at-home” capabilities to save key beds and reduce waiting list sizes.</a:t>
          </a:r>
          <a:endParaRPr lang="en-US" sz="1700" kern="1200"/>
        </a:p>
      </dsp:txBody>
      <dsp:txXfrm>
        <a:off x="28038" y="28038"/>
        <a:ext cx="7858301" cy="901218"/>
      </dsp:txXfrm>
    </dsp:sp>
    <dsp:sp modelId="{07384D99-DE65-4F5C-9155-162471433724}">
      <dsp:nvSpPr>
        <dsp:cNvPr id="0" name=""/>
        <dsp:cNvSpPr/>
      </dsp:nvSpPr>
      <dsp:spPr>
        <a:xfrm>
          <a:off x="751420" y="1131347"/>
          <a:ext cx="8972188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“What Good Looks Like” Framework~; Aligns with the Smart Foundations and Safe Practice pillars by optimising local digital infrastructure and ensuring clinical workflows are backed by robust evidence</a:t>
          </a:r>
          <a:endParaRPr lang="en-US" sz="1700" kern="1200"/>
        </a:p>
      </dsp:txBody>
      <dsp:txXfrm>
        <a:off x="779458" y="1159385"/>
        <a:ext cx="7542449" cy="901218"/>
      </dsp:txXfrm>
    </dsp:sp>
    <dsp:sp modelId="{2462D83E-7911-4F0C-BB07-DD73475E8B37}">
      <dsp:nvSpPr>
        <dsp:cNvPr id="0" name=""/>
        <dsp:cNvSpPr/>
      </dsp:nvSpPr>
      <dsp:spPr>
        <a:xfrm>
          <a:off x="1491626" y="2262695"/>
          <a:ext cx="8972188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GDPR and Video Governance~; Each 10-hour video contains highly sensitive internal patient health data. Secure cloud upload pipelines, strict pseudonymisation, and end to end encryption protocols must be maintained.</a:t>
          </a:r>
          <a:endParaRPr lang="en-US" sz="1700" kern="1200" dirty="0"/>
        </a:p>
      </dsp:txBody>
      <dsp:txXfrm>
        <a:off x="1519664" y="2290733"/>
        <a:ext cx="7553665" cy="901218"/>
      </dsp:txXfrm>
    </dsp:sp>
    <dsp:sp modelId="{10110D6E-F3B7-4046-8BCD-EBA067AAA6AC}">
      <dsp:nvSpPr>
        <dsp:cNvPr id="0" name=""/>
        <dsp:cNvSpPr/>
      </dsp:nvSpPr>
      <dsp:spPr>
        <a:xfrm>
          <a:off x="2243046" y="3394043"/>
          <a:ext cx="8972188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NICE Diagnostic Evaluation~ Integrates closely with NICE guideline (NG12 and FIT testing screening programs, creating a clear diagnostic hierarchy before restoring costly therapeutic endoscopy</a:t>
          </a:r>
          <a:endParaRPr lang="en-US" sz="1700" kern="1200" dirty="0"/>
        </a:p>
      </dsp:txBody>
      <dsp:txXfrm>
        <a:off x="2271084" y="3422081"/>
        <a:ext cx="7542449" cy="901218"/>
      </dsp:txXfrm>
    </dsp:sp>
    <dsp:sp modelId="{392C9F7F-585B-4439-BB64-AD7F1D9438E0}">
      <dsp:nvSpPr>
        <dsp:cNvPr id="0" name=""/>
        <dsp:cNvSpPr/>
      </dsp:nvSpPr>
      <dsp:spPr>
        <a:xfrm>
          <a:off x="8349946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8489950" y="733200"/>
        <a:ext cx="342233" cy="468236"/>
      </dsp:txXfrm>
    </dsp:sp>
    <dsp:sp modelId="{30D30EE6-5B69-4A08-AF30-A7778E49C69B}">
      <dsp:nvSpPr>
        <dsp:cNvPr id="0" name=""/>
        <dsp:cNvSpPr/>
      </dsp:nvSpPr>
      <dsp:spPr>
        <a:xfrm>
          <a:off x="9101367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9241371" y="1864548"/>
        <a:ext cx="342233" cy="468236"/>
      </dsp:txXfrm>
    </dsp:sp>
    <dsp:sp modelId="{A84BC96B-97FE-4C61-9BF1-BD2F7443C5FB}">
      <dsp:nvSpPr>
        <dsp:cNvPr id="0" name=""/>
        <dsp:cNvSpPr/>
      </dsp:nvSpPr>
      <dsp:spPr>
        <a:xfrm>
          <a:off x="9841572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9981576" y="2995896"/>
        <a:ext cx="342233" cy="468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5457B-CDAE-4DEB-AEC8-C82DE2312E37}" type="datetimeFigureOut">
              <a:rPr lang="en-US" smtClean="0"/>
              <a:t>7/10/2026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1430A-4AA4-45C8-AC23-CD6B61C41A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0B78EA-28CE-41D8-9043-90E391E5F567}" type="datetimeFigureOut">
              <a:rPr lang="en-US" noProof="0" smtClean="0"/>
              <a:t>7/10/2026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4D747-9380-41EE-9946-EC9EC0CA5D1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/>
            <a:r>
              <a:rPr lang="en-US" sz="18400" noProof="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E0C167E-2626-40DB-AACF-D02543E29BB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09700" y="1749570"/>
            <a:ext cx="9372600" cy="33588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4744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65" y="1825625"/>
            <a:ext cx="11215235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4500" y="1681163"/>
            <a:ext cx="5157787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0812" y="1681163"/>
            <a:ext cx="5157788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500" y="2505075"/>
            <a:ext cx="5157787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75412" y="2505075"/>
            <a:ext cx="5183188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5184437" cy="4659248"/>
          </a:xfrm>
        </p:spPr>
        <p:txBody>
          <a:bodyPr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4163" y="1517715"/>
            <a:ext cx="5184437" cy="465924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4290" y="1444649"/>
            <a:ext cx="7694310" cy="4579079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3D6C4-4840-40CC-AC84-17E24B3B7BDE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r>
              <a:rPr lang="en-US" noProof="0" dirty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7" r:id="rId7"/>
    <p:sldLayoutId id="2147483674" r:id="rId8"/>
    <p:sldLayoutId id="2147483665" r:id="rId9"/>
    <p:sldLayoutId id="2147483673" r:id="rId10"/>
    <p:sldLayoutId id="2147483662" r:id="rId11"/>
    <p:sldLayoutId id="2147483663" r:id="rId12"/>
    <p:sldLayoutId id="2147483664" r:id="rId13"/>
    <p:sldLayoutId id="2147483675" r:id="rId14"/>
    <p:sldLayoutId id="2147483676" r:id="rId15"/>
    <p:sldLayoutId id="2147483672" r:id="rId16"/>
    <p:sldLayoutId id="2147483667" r:id="rId17"/>
    <p:sldLayoutId id="2147483668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arielfi.wordpress.com/2019/05/12/israel-71-v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2.png"/><Relationship Id="rId4" Type="http://schemas.openxmlformats.org/officeDocument/2006/relationships/hyperlink" Target="https://creativecommons.org/licenses/by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cancerresearchuk.org/author/katie-roberts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nurse" TargetMode="External"/><Relationship Id="rId2" Type="http://schemas.openxmlformats.org/officeDocument/2006/relationships/image" Target="../media/image4.1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stock.com/free-photos/male-doctor-white-coat-showing-glowing-679049095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GB" noProof="0"/>
              <a:t>Colon Capsule Endoscopy: Evaluating the PillCam Innovation</a:t>
            </a:r>
          </a:p>
        </p:txBody>
      </p:sp>
      <p:sp>
        <p:nvSpPr>
          <p:cNvPr id="8" name="Slide Number Placeholder 2">
            <a:extLst>
              <a:ext uri="{FF2B5EF4-FFF2-40B4-BE49-F238E27FC236}">
                <a16:creationId xmlns:a16="http://schemas.microsoft.com/office/drawing/2014/main" id="{1B15D0A7-A72C-C925-7E48-78CC80E8C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</a:t>
            </a:fld>
            <a:endParaRPr lang="en-US" noProof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DF1198-88E2-7059-372E-EA717FAB2D1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/>
        </p:blipFill>
        <p:spPr>
          <a:xfrm>
            <a:off x="4110087" y="2007466"/>
            <a:ext cx="7548513" cy="3453444"/>
          </a:xfr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noProof="0" dirty="0"/>
              <a:t>Student Name: Susannah Moriarty</a:t>
            </a:r>
          </a:p>
          <a:p>
            <a:pPr marL="0" indent="0">
              <a:buNone/>
            </a:pPr>
            <a:r>
              <a:rPr lang="en-GB" noProof="0" dirty="0"/>
              <a:t>Student Number: 2331924</a:t>
            </a:r>
          </a:p>
          <a:p>
            <a:r>
              <a:rPr lang="en-GB" noProof="0" dirty="0"/>
              <a:t>Lecturer Name:</a:t>
            </a:r>
            <a:r>
              <a:rPr lang="en-GB" dirty="0"/>
              <a:t>Matrin Svejda</a:t>
            </a:r>
            <a:endParaRPr lang="en-GB" noProof="0" dirty="0"/>
          </a:p>
          <a:p>
            <a:r>
              <a:rPr lang="en-GB" noProof="0" dirty="0"/>
              <a:t>Title:</a:t>
            </a:r>
            <a:r>
              <a:rPr lang="en-GB" dirty="0"/>
              <a:t>Digital Transformations in Health and Social Care Professions</a:t>
            </a:r>
          </a:p>
          <a:p>
            <a:r>
              <a:rPr lang="en-GB" dirty="0"/>
              <a:t>Module Code:</a:t>
            </a:r>
            <a:r>
              <a:rPr lang="en-GB" b="1" dirty="0"/>
              <a:t>  </a:t>
            </a:r>
            <a:r>
              <a:rPr lang="en-GB" dirty="0"/>
              <a:t> BMHP6026</a:t>
            </a:r>
          </a:p>
          <a:p>
            <a:pPr marL="0" indent="0">
              <a:buNone/>
            </a:pPr>
            <a:endParaRPr lang="en-GB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900EE6-6A21-8812-741B-F2CA88EB8D36}"/>
              </a:ext>
            </a:extLst>
          </p:cNvPr>
          <p:cNvSpPr txBox="1"/>
          <p:nvPr/>
        </p:nvSpPr>
        <p:spPr>
          <a:xfrm>
            <a:off x="9242554" y="5260855"/>
            <a:ext cx="24160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arielfi.wordpress.com/2019/05/12/israel-71-v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7001892-EFE3-8830-5074-C40C681312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366" y="4032160"/>
            <a:ext cx="3209925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F675D05-2C54-D2D2-1982-E104661E1E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0344" y="2875547"/>
            <a:ext cx="8578035" cy="736333"/>
          </a:xfrm>
        </p:spPr>
        <p:txBody>
          <a:bodyPr>
            <a:normAutofit fontScale="92500" lnSpcReduction="20000"/>
          </a:bodyPr>
          <a:lstStyle/>
          <a:p>
            <a:r>
              <a:rPr lang="en-GB" sz="2200" dirty="0"/>
              <a:t>At the centre of this digital transformation is a swallowed vitamin sized capsule that modernises standard diagnostics.</a:t>
            </a:r>
          </a:p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FDDF145-BA68-8568-F523-F49ED24FD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2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5FADDC5-947D-D73C-FB10-4B0E84ACC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344" y="1772251"/>
            <a:ext cx="7781544" cy="859055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the Colon Capsule Endoscopy (CCE), (The PillCam)?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4BE3CC-65A1-5DFA-8D03-6A7133416466}"/>
              </a:ext>
            </a:extLst>
          </p:cNvPr>
          <p:cNvSpPr txBox="1"/>
          <p:nvPr/>
        </p:nvSpPr>
        <p:spPr>
          <a:xfrm>
            <a:off x="533400" y="3982453"/>
            <a:ext cx="813543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High-Definition Cameras: Miniature cameras capturing extensive footage of the lower digestive system.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Wireless transmission: Encrypted data streams to an external system worn by the patient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Resource Allocation: Shifts routine diagnostics away from high demand hospital suites.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6AF7D10-83E9-46C0-D6F1-873DD070F8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452" r="20236" b="1"/>
          <a:stretch>
            <a:fillRect/>
          </a:stretch>
        </p:blipFill>
        <p:spPr>
          <a:xfrm>
            <a:off x="8668833" y="1517715"/>
            <a:ext cx="3250451" cy="4659248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CAC154C-8E56-1428-26E5-B88D907F73C3}"/>
              </a:ext>
            </a:extLst>
          </p:cNvPr>
          <p:cNvSpPr txBox="1"/>
          <p:nvPr/>
        </p:nvSpPr>
        <p:spPr>
          <a:xfrm>
            <a:off x="10087823" y="5976908"/>
            <a:ext cx="1707736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noProof="0">
                <a:solidFill>
                  <a:srgbClr val="FFFFFF"/>
                </a:solidFill>
                <a:hlinkClick r:id="rId3" tooltip="https://news.cancerresearchuk.org/author/katie-robert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noProof="0">
                <a:solidFill>
                  <a:srgbClr val="FFFFFF"/>
                </a:solidFill>
              </a:rPr>
              <a:t> by Unknown Author is licensed under </a:t>
            </a:r>
            <a:r>
              <a:rPr lang="en-GB" sz="700" noProof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noProof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582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What’s driving the digital rollout?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GB" noProof="0" smtClean="0"/>
              <a:pPr/>
              <a:t>3</a:t>
            </a:fld>
            <a:endParaRPr lang="en-GB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74126B4-1E6C-4FFF-9282-40E18A85A07F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xfrm>
            <a:off x="444500" y="1681163"/>
            <a:ext cx="2779963" cy="535531"/>
          </a:xfrm>
        </p:spPr>
        <p:txBody>
          <a:bodyPr>
            <a:normAutofit/>
          </a:bodyPr>
          <a:lstStyle/>
          <a:p>
            <a:r>
              <a:rPr lang="en-GB" noProof="0" dirty="0"/>
              <a:t>Pandemic Triage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C87788-476B-4620-8002-A5C1177AD6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316427" y="1681163"/>
            <a:ext cx="2454310" cy="823912"/>
          </a:xfrm>
        </p:spPr>
        <p:txBody>
          <a:bodyPr/>
          <a:lstStyle/>
          <a:p>
            <a:r>
              <a:rPr lang="en-GB" dirty="0"/>
              <a:t>Policy Alignment</a:t>
            </a:r>
            <a:endParaRPr lang="en-GB" noProof="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7DC4E62-1A34-4F98-A451-214F1808519C}"/>
              </a:ext>
            </a:extLst>
          </p:cNvPr>
          <p:cNvSpPr>
            <a:spLocks noGrp="1"/>
          </p:cNvSpPr>
          <p:nvPr>
            <p:ph type="body" sz="quarter" idx="2"/>
          </p:nvPr>
        </p:nvSpPr>
        <p:spPr>
          <a:xfrm>
            <a:off x="444500" y="2505075"/>
            <a:ext cx="3236019" cy="1132428"/>
          </a:xfrm>
        </p:spPr>
        <p:txBody>
          <a:bodyPr>
            <a:normAutofit/>
          </a:bodyPr>
          <a:lstStyle/>
          <a:p>
            <a:r>
              <a:rPr lang="en-GB" noProof="0" dirty="0"/>
              <a:t>Urgent need to clear the massive optical endoscopy backlog, exacerbated by the COVID-19 Pandemic </a:t>
            </a:r>
          </a:p>
          <a:p>
            <a:endParaRPr lang="en-GB" noProof="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00A9570-5EF6-4AFB-9FCA-7C8998E3FEB1}"/>
              </a:ext>
            </a:extLst>
          </p:cNvPr>
          <p:cNvSpPr>
            <a:spLocks noGrp="1"/>
          </p:cNvSpPr>
          <p:nvPr>
            <p:ph type="body" sz="quarter" idx="4"/>
          </p:nvPr>
        </p:nvSpPr>
        <p:spPr>
          <a:xfrm>
            <a:off x="4041858" y="2407725"/>
            <a:ext cx="3236019" cy="1229778"/>
          </a:xfrm>
        </p:spPr>
        <p:txBody>
          <a:bodyPr>
            <a:normAutofit fontScale="92500" lnSpcReduction="10000"/>
          </a:bodyPr>
          <a:lstStyle/>
          <a:p>
            <a:r>
              <a:rPr lang="en-GB" noProof="0" dirty="0"/>
              <a:t>Directly integrated into the NHS England's recovery plan, matching “A Plan for Digital Health and Social Care” (2022)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822AFA-FDD9-36A2-3EC2-7B217EE23C9E}"/>
              </a:ext>
            </a:extLst>
          </p:cNvPr>
          <p:cNvSpPr txBox="1"/>
          <p:nvPr/>
        </p:nvSpPr>
        <p:spPr>
          <a:xfrm>
            <a:off x="7511402" y="1693009"/>
            <a:ext cx="34523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Pioneering Frameworks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B3FBB91-6E19-7A1F-D5B7-0CB5CFF4E7BC}"/>
              </a:ext>
            </a:extLst>
          </p:cNvPr>
          <p:cNvSpPr txBox="1"/>
          <p:nvPr/>
        </p:nvSpPr>
        <p:spPr>
          <a:xfrm>
            <a:off x="7511402" y="2407725"/>
            <a:ext cx="41247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Established as a global first through Scotlands </a:t>
            </a:r>
            <a:r>
              <a:rPr lang="en-GB" dirty="0" err="1">
                <a:solidFill>
                  <a:schemeClr val="bg1"/>
                </a:solidFill>
              </a:rPr>
              <a:t>ScotCap</a:t>
            </a:r>
            <a:r>
              <a:rPr lang="en-GB" dirty="0">
                <a:solidFill>
                  <a:schemeClr val="bg1"/>
                </a:solidFill>
              </a:rPr>
              <a:t>, followed by NHS England's 50+ trust multicentre pilot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9FEEBBF-37C7-44DC-A409-FD4B4E273F34}"/>
              </a:ext>
            </a:extLst>
          </p:cNvPr>
          <p:cNvSpPr txBox="1"/>
          <p:nvPr/>
        </p:nvSpPr>
        <p:spPr>
          <a:xfrm>
            <a:off x="6368716" y="4443663"/>
            <a:ext cx="42511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(Department of Health and Social care, 2022)</a:t>
            </a:r>
          </a:p>
        </p:txBody>
      </p:sp>
    </p:spTree>
    <p:extLst>
      <p:ext uri="{BB962C8B-B14F-4D97-AF65-F5344CB8AC3E}">
        <p14:creationId xmlns:p14="http://schemas.microsoft.com/office/powerpoint/2010/main" val="3607270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EEB296-8554-4D20-B3B8-C0BBC380A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763163"/>
              </p:ext>
            </p:extLst>
          </p:nvPr>
        </p:nvGraphicFramePr>
        <p:xfrm>
          <a:off x="1130300" y="1879774"/>
          <a:ext cx="9931400" cy="30353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82850">
                  <a:extLst>
                    <a:ext uri="{9D8B030D-6E8A-4147-A177-3AD203B41FA5}">
                      <a16:colId xmlns:a16="http://schemas.microsoft.com/office/drawing/2014/main" val="3559833401"/>
                    </a:ext>
                  </a:extLst>
                </a:gridCol>
                <a:gridCol w="2482850">
                  <a:extLst>
                    <a:ext uri="{9D8B030D-6E8A-4147-A177-3AD203B41FA5}">
                      <a16:colId xmlns:a16="http://schemas.microsoft.com/office/drawing/2014/main" val="82523989"/>
                    </a:ext>
                  </a:extLst>
                </a:gridCol>
                <a:gridCol w="2482850">
                  <a:extLst>
                    <a:ext uri="{9D8B030D-6E8A-4147-A177-3AD203B41FA5}">
                      <a16:colId xmlns:a16="http://schemas.microsoft.com/office/drawing/2014/main" val="3211310719"/>
                    </a:ext>
                  </a:extLst>
                </a:gridCol>
                <a:gridCol w="2482850">
                  <a:extLst>
                    <a:ext uri="{9D8B030D-6E8A-4147-A177-3AD203B41FA5}">
                      <a16:colId xmlns:a16="http://schemas.microsoft.com/office/drawing/2014/main" val="4160613981"/>
                    </a:ext>
                  </a:extLst>
                </a:gridCol>
              </a:tblGrid>
              <a:tr h="657860">
                <a:tc>
                  <a:txBody>
                    <a:bodyPr/>
                    <a:lstStyle/>
                    <a:p>
                      <a:pPr algn="ctr"/>
                      <a:r>
                        <a:rPr lang="en-GB" sz="1600" b="0" noProof="0" dirty="0">
                          <a:latin typeface="+mn-lt"/>
                          <a:cs typeface="Arial" panose="020B0604020202020204" pitchFamily="34" charset="0"/>
                        </a:rPr>
                        <a:t>Efficiency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noProof="0" dirty="0">
                          <a:latin typeface="+mn-lt"/>
                          <a:cs typeface="Arial" panose="020B0604020202020204" pitchFamily="34" charset="0"/>
                        </a:rPr>
                        <a:t>NHS England  (N=4,878)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noProof="0" dirty="0" err="1">
                          <a:latin typeface="+mn-lt"/>
                          <a:cs typeface="Arial" panose="020B0604020202020204" pitchFamily="34" charset="0"/>
                        </a:rPr>
                        <a:t>ScotCap</a:t>
                      </a:r>
                      <a:r>
                        <a:rPr lang="en-GB" sz="1600" b="0" noProof="0" dirty="0">
                          <a:latin typeface="+mn-lt"/>
                          <a:cs typeface="Arial" panose="020B0604020202020204" pitchFamily="34" charset="0"/>
                        </a:rPr>
                        <a:t> (N=316)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noProof="0" dirty="0">
                          <a:latin typeface="+mn-lt"/>
                          <a:cs typeface="Arial" panose="020B0604020202020204" pitchFamily="34" charset="0"/>
                        </a:rPr>
                        <a:t>Clinical Implications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6630617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Patient Tolerance</a:t>
                      </a:r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98.4% patient satisfaction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80%+ patient satisfaction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High acceptance compared to optical colonoscopy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6274366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Diagnostic Sensitivity</a:t>
                      </a:r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97% for polyps &gt; 10mm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84% polyps &gt;6mm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Extremely low risk of missing significant pathologies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8271508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Bowel Prep adequacy</a:t>
                      </a:r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74.%  without prucalopride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79.4% adequate prep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Remains the primary logistic and technical barrier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384641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Colonoscopy Avoidance</a:t>
                      </a:r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70% spared colonoscopy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37.3% spared colonoscopy (stricter criteria)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noProof="0" dirty="0">
                          <a:latin typeface="+mn-lt"/>
                        </a:rPr>
                        <a:t>Filters out negative patients freeing up optical colonoscopy slots.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0935587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4398C1C-6656-4A73-A680-62A81CDC2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GB" noProof="0" smtClean="0"/>
              <a:pPr/>
              <a:t>4</a:t>
            </a:fld>
            <a:endParaRPr lang="en-GB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72462C7-E28B-CD1C-A5BF-9C7995932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1034129"/>
          </a:xfrm>
        </p:spPr>
        <p:txBody>
          <a:bodyPr/>
          <a:lstStyle/>
          <a:p>
            <a:r>
              <a:rPr lang="en-GB" noProof="0" dirty="0"/>
              <a:t>Clinical Efficiency: UK Pilot Data</a:t>
            </a:r>
            <a:br>
              <a:rPr lang="en-GB" noProof="0" dirty="0"/>
            </a:br>
            <a:br>
              <a:rPr lang="en-GB" sz="1200" noProof="0" dirty="0"/>
            </a:br>
            <a:r>
              <a:rPr lang="en-GB" sz="1200" noProof="0" dirty="0"/>
              <a:t>Evidence from large scale implementations confirms Colon Capsule Endoscopy (CCE) functions as highly accurate  diagnostic tool for patients presented with symptoms suggestive of Colorectal Cancer (CCR)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65425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D179B88-D43C-4A31-9A52-3498E943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GB" noProof="0" dirty="0"/>
              <a:t>Workforce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065C75-272B-4BB5-BA23-D80E8654D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GB" noProof="0" smtClean="0"/>
              <a:pPr>
                <a:spcAft>
                  <a:spcPts val="600"/>
                </a:spcAft>
              </a:pPr>
              <a:t>5</a:t>
            </a:fld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DDBE65-9AB1-4989-AF86-726591A6A1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5184437" cy="4659248"/>
          </a:xfrm>
        </p:spPr>
        <p:txBody>
          <a:bodyPr>
            <a:normAutofit/>
          </a:bodyPr>
          <a:lstStyle/>
          <a:p>
            <a:r>
              <a:rPr lang="en-GB" sz="1600" dirty="0"/>
              <a:t>Nurse-Led Administration: Shifts frontline diagnostic burdens away from senior endoscopists. Trained Band 5/6 community nurses or technicians safely manage capsule ingestion and device setup.</a:t>
            </a:r>
          </a:p>
          <a:p>
            <a:r>
              <a:rPr lang="en-GB" sz="1600" dirty="0"/>
              <a:t>Clinical Reader Training: Image analysis requires specialized training. To mitigate reviewing bottlenecks, the NHS is developing specialized capsule reader pathways for nurses and radiologists (NICE, 2023).</a:t>
            </a:r>
          </a:p>
          <a:p>
            <a:r>
              <a:rPr lang="en-GB" sz="1600" dirty="0"/>
              <a:t>Optimising Specialist Time: Maximizes clinical utility by allowing senior gastroenterologists to focus exclusively on therapeutic interventions rather than routine diagnostic screening.</a:t>
            </a:r>
          </a:p>
          <a:p>
            <a:r>
              <a:rPr lang="en-GB" sz="1600" dirty="0"/>
              <a:t>Workforce Strain &amp; Screen Fatigue: Critical Challenge</a:t>
            </a:r>
            <a:r>
              <a:rPr lang="en-GB" sz="1600"/>
              <a:t>: Whilst saving procedure room time, reviewing a 10-hour video requires 45–60 minutes of intense clinical screen time, creating a new risk of cognitive fatigue.</a:t>
            </a:r>
          </a:p>
          <a:p>
            <a:endParaRPr lang="en-GB" sz="1600" noProof="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761BC3-CAC3-1243-7AE1-4D4F0A2AB9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727" r="-2" b="-2"/>
          <a:stretch>
            <a:fillRect/>
          </a:stretch>
        </p:blipFill>
        <p:spPr>
          <a:xfrm>
            <a:off x="6474163" y="1517715"/>
            <a:ext cx="5184437" cy="46592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0982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Service Delivery</a:t>
            </a:r>
          </a:p>
        </p:txBody>
      </p:sp>
      <p:pic>
        <p:nvPicPr>
          <p:cNvPr id="20" name="Picture Placeholder 19" descr="Triangular pattern design with dimension">
            <a:extLst>
              <a:ext uri="{FF2B5EF4-FFF2-40B4-BE49-F238E27FC236}">
                <a16:creationId xmlns:a16="http://schemas.microsoft.com/office/drawing/2014/main" id="{3DCA2B8E-64D3-7645-8DEB-688ED5756F52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320723"/>
            <a:ext cx="12192002" cy="2289897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F478C69-0A1D-45FF-8600-ED903803F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GB" noProof="0" smtClean="0"/>
              <a:pPr/>
              <a:t>6</a:t>
            </a:fld>
            <a:endParaRPr lang="en-GB" noProof="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9E360A9-3E69-D449-A8E7-0175EFC9014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360134" y="4238487"/>
            <a:ext cx="3293306" cy="1786542"/>
          </a:xfrm>
        </p:spPr>
        <p:txBody>
          <a:bodyPr/>
          <a:lstStyle/>
          <a:p>
            <a:r>
              <a:rPr lang="en-GB" dirty="0"/>
              <a:t>Purely a diagnostic tool. Patients with positive findings face a “double handling” requiring a secondary recall for the traditional colonoscopy to remove polyps or provide treatment, creating extra waiting lists and delays.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FADB3CB-A8F2-D979-D6A8-4318A25D005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04896" y="4231327"/>
            <a:ext cx="3293306" cy="1463040"/>
          </a:xfrm>
        </p:spPr>
        <p:txBody>
          <a:bodyPr/>
          <a:lstStyle/>
          <a:p>
            <a:r>
              <a:rPr lang="en-GB" dirty="0"/>
              <a:t>Functions as an immediate diagnostic filter. Successfully sparing up to 70% of low-risk patients from undergoing unnecessary, invasive optical colonoscopies (NHS England, 2025).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0118090-8DF1-8E99-615E-063588BB954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52451" y="4231327"/>
            <a:ext cx="3293306" cy="1793702"/>
          </a:xfrm>
        </p:spPr>
        <p:txBody>
          <a:bodyPr/>
          <a:lstStyle/>
          <a:p>
            <a:r>
              <a:rPr lang="en-GB" dirty="0"/>
              <a:t>Shifts lower GI investigation from highly specialised endoscopy suites directly to the community clinics or patient's homes, saving physical hospital beds (</a:t>
            </a:r>
            <a:r>
              <a:rPr lang="en-GB" dirty="0" err="1"/>
              <a:t>ScotCap</a:t>
            </a:r>
            <a:r>
              <a:rPr lang="en-GB" dirty="0"/>
              <a:t>, 2024).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0F7F742-3798-3A00-35A6-C972CF4C6A13}"/>
              </a:ext>
            </a:extLst>
          </p:cNvPr>
          <p:cNvSpPr txBox="1"/>
          <p:nvPr/>
        </p:nvSpPr>
        <p:spPr>
          <a:xfrm>
            <a:off x="925179" y="3652832"/>
            <a:ext cx="27361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Hospital at Home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A6BCCB2-34E2-32C1-AEB2-4A2EAAF64E6E}"/>
              </a:ext>
            </a:extLst>
          </p:cNvPr>
          <p:cNvSpPr txBox="1"/>
          <p:nvPr/>
        </p:nvSpPr>
        <p:spPr>
          <a:xfrm>
            <a:off x="4586538" y="3627015"/>
            <a:ext cx="29300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Reduced Backlogs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60BDD04-5741-892C-A819-B930E724A9D5}"/>
              </a:ext>
            </a:extLst>
          </p:cNvPr>
          <p:cNvSpPr txBox="1"/>
          <p:nvPr/>
        </p:nvSpPr>
        <p:spPr>
          <a:xfrm>
            <a:off x="8441737" y="3666305"/>
            <a:ext cx="29300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Pathway Limitations</a:t>
            </a:r>
          </a:p>
        </p:txBody>
      </p:sp>
    </p:spTree>
    <p:extLst>
      <p:ext uri="{BB962C8B-B14F-4D97-AF65-F5344CB8AC3E}">
        <p14:creationId xmlns:p14="http://schemas.microsoft.com/office/powerpoint/2010/main" val="451187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875C19A-1AAE-476A-A316-A2CF92D76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Patient Comfort and Community Access</a:t>
            </a:r>
            <a:endParaRPr lang="en-GB" noProof="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9800F6-D571-48C4-8466-12AA1ADB6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GB" noProof="0" smtClean="0"/>
              <a:pPr>
                <a:spcAft>
                  <a:spcPts val="600"/>
                </a:spcAft>
              </a:pPr>
              <a:t>7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F2BC084-E6DB-4DE7-B309-042A85EBA7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5184437" cy="4659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noProof="0" dirty="0"/>
              <a:t>Patient Experience </a:t>
            </a:r>
          </a:p>
          <a:p>
            <a:r>
              <a:rPr lang="en-GB" dirty="0"/>
              <a:t>Non-Invasive Diagnostic: Eliminates the discomfort, bowl piercing risks, pain, and loss of dignity associated with conventual optical colonoscopies </a:t>
            </a:r>
            <a:endParaRPr lang="en-GB" noProof="0" dirty="0"/>
          </a:p>
          <a:p>
            <a:r>
              <a:rPr lang="en-GB" dirty="0"/>
              <a:t>Sedation Free Choice: No sedation is required, enabling patients to instantly resume normal daily activities, go back to work or drive home safely after swallowing the capsule.</a:t>
            </a:r>
            <a:endParaRPr lang="en-GB" noProof="0" dirty="0"/>
          </a:p>
        </p:txBody>
      </p:sp>
      <p:sp>
        <p:nvSpPr>
          <p:cNvPr id="15" name="Content Placeholder 4">
            <a:extLst>
              <a:ext uri="{FF2B5EF4-FFF2-40B4-BE49-F238E27FC236}">
                <a16:creationId xmlns:a16="http://schemas.microsoft.com/office/drawing/2014/main" id="{8065F064-47E9-6A28-E57E-B21411E2FB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4163" y="1517715"/>
            <a:ext cx="5184437" cy="4659248"/>
          </a:xfrm>
        </p:spPr>
        <p:txBody>
          <a:bodyPr/>
          <a:lstStyle/>
          <a:p>
            <a:pPr marL="0" indent="0">
              <a:buNone/>
            </a:pPr>
            <a:r>
              <a:rPr lang="en-GB" sz="2400" b="1" noProof="0"/>
              <a:t>Community Access</a:t>
            </a:r>
          </a:p>
          <a:p>
            <a:r>
              <a:rPr lang="en-GB" noProof="0"/>
              <a:t>Reducing </a:t>
            </a:r>
            <a:r>
              <a:rPr lang="en-GB" noProof="0" dirty="0"/>
              <a:t>Rural Isolation: critically beneficial for rural, remote, or elderly patients (e.g. Scottish Highlands, Outer Hebrides) who otherwise face long journeys to hospitals.</a:t>
            </a:r>
          </a:p>
          <a:p>
            <a:r>
              <a:rPr lang="en-GB" noProof="0" dirty="0"/>
              <a:t>Mitigating Inequalities; Decentralising health delivery reduces travel costs and minimises indirect economic strains on marginalised population.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B9A671-C1F7-D946-3EE7-F9DE83A3488C}"/>
              </a:ext>
            </a:extLst>
          </p:cNvPr>
          <p:cNvSpPr txBox="1"/>
          <p:nvPr/>
        </p:nvSpPr>
        <p:spPr>
          <a:xfrm>
            <a:off x="7764379" y="4940968"/>
            <a:ext cx="34878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(MacLeod et al., 2024)</a:t>
            </a:r>
          </a:p>
        </p:txBody>
      </p:sp>
    </p:spTree>
    <p:extLst>
      <p:ext uri="{BB962C8B-B14F-4D97-AF65-F5344CB8AC3E}">
        <p14:creationId xmlns:p14="http://schemas.microsoft.com/office/powerpoint/2010/main" val="3733486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CD37D6-FE32-48E3-A3AD-F07BE6A19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r>
              <a:rPr lang="en-US" b="1" kern="1200" spc="-70" baseline="0"/>
              <a:t>National Policy Alignment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EDC7217-2779-44E0-9E6D-3B3879516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8" name="TextBox 2">
            <a:extLst>
              <a:ext uri="{FF2B5EF4-FFF2-40B4-BE49-F238E27FC236}">
                <a16:creationId xmlns:a16="http://schemas.microsoft.com/office/drawing/2014/main" id="{50AEB421-2210-85C0-04BF-810465261E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063680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4134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r>
              <a:rPr lang="en-US" b="1" kern="1200" spc="-70" baseline="0" dirty="0">
                <a:latin typeface="+mj-lt"/>
                <a:ea typeface="+mj-ea"/>
                <a:cs typeface="+mj-cs"/>
              </a:rPr>
              <a:t>Strategic Challenges and </a:t>
            </a:r>
            <a:r>
              <a:rPr lang="en-US" b="1" kern="1200" spc="-70" baseline="0">
                <a:latin typeface="+mj-lt"/>
                <a:ea typeface="+mj-ea"/>
                <a:cs typeface="+mj-cs"/>
              </a:rPr>
              <a:t>Technical Risks</a:t>
            </a:r>
            <a:endParaRPr lang="en-US" b="1" kern="1200" spc="-70" baseline="0" dirty="0">
              <a:latin typeface="+mj-lt"/>
              <a:ea typeface="+mj-ea"/>
              <a:cs typeface="+mj-cs"/>
            </a:endParaRPr>
          </a:p>
        </p:txBody>
      </p:sp>
      <p:sp>
        <p:nvSpPr>
          <p:cNvPr id="9" name="Slide Number Placeholder 2">
            <a:extLst>
              <a:ext uri="{FF2B5EF4-FFF2-40B4-BE49-F238E27FC236}">
                <a16:creationId xmlns:a16="http://schemas.microsoft.com/office/drawing/2014/main" id="{430F197D-40D2-8CCE-EA88-855F8D2B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9</a:t>
            </a:fld>
            <a:endParaRPr lang="en-US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1F33F2-D6B7-CDDE-E144-F595F4D359D2}"/>
              </a:ext>
            </a:extLst>
          </p:cNvPr>
          <p:cNvSpPr txBox="1"/>
          <p:nvPr/>
        </p:nvSpPr>
        <p:spPr>
          <a:xfrm>
            <a:off x="443365" y="1517715"/>
            <a:ext cx="5184437" cy="4659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000" b="1" dirty="0">
                <a:solidFill>
                  <a:schemeClr val="bg1"/>
                </a:solidFill>
              </a:rPr>
              <a:t>Technical Dropouts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Incomplete Transit: Approximately 20-25% of capsules fail to pass before the battery dies (NICE 2024), meaning parts of the colon remain uncaptured.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Capsule Retention Risk: Less than 1% risk of the capsule getting physically stuck in undiagnosed strictures or Chron’s disease, occasionally requiring surgical excretion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A217720-190C-343F-423F-D924998CD2EA}"/>
              </a:ext>
            </a:extLst>
          </p:cNvPr>
          <p:cNvSpPr txBox="1"/>
          <p:nvPr/>
        </p:nvSpPr>
        <p:spPr>
          <a:xfrm>
            <a:off x="6474163" y="1517715"/>
            <a:ext cx="5184437" cy="4659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000" b="1" dirty="0">
                <a:solidFill>
                  <a:schemeClr val="bg1"/>
                </a:solidFill>
              </a:rPr>
              <a:t>The Lower Bowel Preparation Barrier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High laxative volume: CCE requires a much more intensive and stringent laxative bowel cleansing process than traditional colonoscopy.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Pathology Obstruction: Any residual  matter completely blocks the camera lens, necessitating a repeat conventional colonoscopy and doubling the cost</a:t>
            </a:r>
          </a:p>
        </p:txBody>
      </p:sp>
    </p:spTree>
    <p:extLst>
      <p:ext uri="{BB962C8B-B14F-4D97-AF65-F5344CB8AC3E}">
        <p14:creationId xmlns:p14="http://schemas.microsoft.com/office/powerpoint/2010/main" val="429771863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B089C-DD70-6B29-89D6-457A3AF6D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3DDCF8-9F2E-5DEF-EBEA-34F81B80199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GB" sz="1600" b="1" dirty="0"/>
              <a:t>Localised Helplines</a:t>
            </a:r>
          </a:p>
          <a:p>
            <a:r>
              <a:rPr lang="en-GB" sz="1600" dirty="0"/>
              <a:t>Established dedicated, localised NHS telephone helpline to support patients remotely.</a:t>
            </a:r>
          </a:p>
          <a:p>
            <a:r>
              <a:rPr lang="en-GB" sz="1600" dirty="0"/>
              <a:t>Provide immediate professional reassurance during the complex equipment setup and monitoring process.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F90FEE-9B40-49B2-DA7F-E73B98CA9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10</a:t>
            </a:fld>
            <a:endParaRPr lang="en-US" noProof="0" dirty="0"/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72C95B7E-D608-1BC5-EDE5-11BE06EB7309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5918" b="35918"/>
          <a:stretch>
            <a:fillRect/>
          </a:stretch>
        </p:blipFill>
        <p:spPr/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3FF60BB-54A0-162B-F642-FB7E76CCC38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 sz="1600" b="1" dirty="0"/>
              <a:t>Guidance for Bowel Preparation</a:t>
            </a:r>
          </a:p>
          <a:p>
            <a:r>
              <a:rPr lang="en-GB" sz="1600" dirty="0"/>
              <a:t>Deploy simplified multimedia instruction tools to guide users through the demanding bowel cleansing process</a:t>
            </a:r>
          </a:p>
          <a:p>
            <a:r>
              <a:rPr lang="en-GB" sz="1600" dirty="0"/>
              <a:t>Reduce remote user distress and physical exhaustion caused by the intensive fluid regime.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64AB941-AE3F-1C15-C6D2-B03AE37760C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en-GB" sz="1600" b="1" dirty="0"/>
              <a:t>Bridging the Digital Divide</a:t>
            </a:r>
          </a:p>
          <a:p>
            <a:r>
              <a:rPr lang="en-GB" dirty="0"/>
              <a:t>Create clear, accessible instruction material to assist vulnerable patients who lack confidence or knowledge with modern technology</a:t>
            </a:r>
          </a:p>
          <a:p>
            <a:r>
              <a:rPr lang="en-GB" dirty="0"/>
              <a:t>Maintain strict adherence to GDPR frameworks to protect patient data privacy transmitted from domestic environments.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BF9D8B-6AF5-AB90-677E-553F54E2D3FC}"/>
              </a:ext>
            </a:extLst>
          </p:cNvPr>
          <p:cNvSpPr txBox="1"/>
          <p:nvPr/>
        </p:nvSpPr>
        <p:spPr>
          <a:xfrm>
            <a:off x="6657474" y="6315075"/>
            <a:ext cx="4594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Information Commissioner’s Office, 2018)</a:t>
            </a:r>
          </a:p>
        </p:txBody>
      </p:sp>
    </p:spTree>
    <p:extLst>
      <p:ext uri="{BB962C8B-B14F-4D97-AF65-F5344CB8AC3E}">
        <p14:creationId xmlns:p14="http://schemas.microsoft.com/office/powerpoint/2010/main" val="30894931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08D83-8728-2857-5F38-6ABBD9C8E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r>
              <a:rPr lang="en-US" b="1" kern="1200" spc="-70" baseline="0" dirty="0">
                <a:latin typeface="+mj-lt"/>
                <a:ea typeface="+mj-ea"/>
                <a:cs typeface="+mj-cs"/>
              </a:rPr>
              <a:t>Thank you for Listening!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2102F7-A01E-97D1-C002-6BF72397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E57175-CA60-F89D-B240-143726F650D5}"/>
              </a:ext>
            </a:extLst>
          </p:cNvPr>
          <p:cNvSpPr txBox="1"/>
          <p:nvPr/>
        </p:nvSpPr>
        <p:spPr>
          <a:xfrm>
            <a:off x="443366" y="1444649"/>
            <a:ext cx="3365063" cy="45790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Any Question are welcome!</a:t>
            </a:r>
          </a:p>
        </p:txBody>
      </p:sp>
      <p:pic>
        <p:nvPicPr>
          <p:cNvPr id="9" name="Video 8" descr="Text Bubble">
            <a:extLst>
              <a:ext uri="{FF2B5EF4-FFF2-40B4-BE49-F238E27FC236}">
                <a16:creationId xmlns:a16="http://schemas.microsoft.com/office/drawing/2014/main" id="{3BEE3534-A619-0C54-6C40-0DE9DDF2074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5252" r="-1" b="5968"/>
          <a:stretch>
            <a:fillRect/>
          </a:stretch>
        </p:blipFill>
        <p:spPr>
          <a:xfrm>
            <a:off x="3964290" y="2245787"/>
            <a:ext cx="7694310" cy="29768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31197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GB" noProof="0" dirty="0"/>
          </a:p>
        </p:txBody>
      </p:sp>
      <p:pic>
        <p:nvPicPr>
          <p:cNvPr id="8" name="Picture Placeholder 7" descr="Triangular pattern design with dimension">
            <a:extLst>
              <a:ext uri="{FF2B5EF4-FFF2-40B4-BE49-F238E27FC236}">
                <a16:creationId xmlns:a16="http://schemas.microsoft.com/office/drawing/2014/main" id="{2301248D-7370-7643-9BE6-F8CDCFF4D460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" y="1352575"/>
            <a:ext cx="12192002" cy="2289897"/>
          </a:xfrm>
        </p:spPr>
      </p:pic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782206B1-586F-4254-9B36-D06C4E294AC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1783080"/>
            <a:ext cx="9402006" cy="3920053"/>
          </a:xfrm>
        </p:spPr>
        <p:txBody>
          <a:bodyPr/>
          <a:lstStyle/>
          <a:p>
            <a:r>
              <a:rPr lang="en-GB" sz="1200" dirty="0"/>
              <a:t>British Society of Gastroenterology [BSG] (2021) Guidance on the accelerated training and implementation of colon capsule endoscopy during healthcare recovery. London: BSG. </a:t>
            </a:r>
          </a:p>
          <a:p>
            <a:r>
              <a:rPr lang="en-GB" sz="1200" dirty="0" err="1"/>
              <a:t>ColoCap</a:t>
            </a:r>
            <a:r>
              <a:rPr lang="en-GB" sz="1200" dirty="0"/>
              <a:t> (2025) Determining the diagnostic accuracy of colon capsule endoscopy compared with standard colonoscopy in patients at risk of colorectal disease: a multicentre study protocol. BMJ Open, 15(9), pp. 1–8. </a:t>
            </a:r>
          </a:p>
          <a:p>
            <a:r>
              <a:rPr lang="en-GB" sz="1200" dirty="0"/>
              <a:t>Dale, J., Ibrahim, S. and Thomas, C. (2025) Patient experience of colon capsule endoscopy in clinical practice: a structured, comparative patient survey. BMJ Open Gastroenterology, 12(1), pp. e001145. </a:t>
            </a:r>
          </a:p>
          <a:p>
            <a:r>
              <a:rPr lang="en-GB" sz="1200" dirty="0"/>
              <a:t>Department of Health and Social Care (2022) A Plan for Digital Health and Social Care. London: DHSC. </a:t>
            </a:r>
          </a:p>
          <a:p>
            <a:r>
              <a:rPr lang="en-GB" sz="1200" dirty="0"/>
              <a:t>Information Commissioner's Office [ICO] (2021) Data sharing: a code of practice. London: ICO. </a:t>
            </a:r>
          </a:p>
          <a:p>
            <a:r>
              <a:rPr lang="en-GB" sz="1200" dirty="0" err="1"/>
              <a:t>Kobaek</a:t>
            </a:r>
            <a:r>
              <a:rPr lang="en-GB" sz="1200" dirty="0"/>
              <a:t>-Larsen, M., </a:t>
            </a:r>
            <a:r>
              <a:rPr lang="en-GB" sz="1200" dirty="0" err="1"/>
              <a:t>Kroijer</a:t>
            </a:r>
            <a:r>
              <a:rPr lang="en-GB" sz="1200" dirty="0"/>
              <a:t>, R. and Baatrup, G. (2018) Patient compliance and bowel preparation regimes in capsule endoscopy. Diagnostics, 8(4), p. 73. </a:t>
            </a:r>
          </a:p>
          <a:p>
            <a:r>
              <a:rPr lang="en-GB" sz="1200" dirty="0"/>
              <a:t>MacLeod, M., Johnston, P. and Central </a:t>
            </a:r>
            <a:r>
              <a:rPr lang="en-GB" sz="1200" dirty="0" err="1"/>
              <a:t>ScotCap</a:t>
            </a:r>
            <a:r>
              <a:rPr lang="en-GB" sz="1200" dirty="0"/>
              <a:t> Registry Authors (2024) Evaluating the nationwide rollout of the Scottish Capsule Programme (</a:t>
            </a:r>
            <a:r>
              <a:rPr lang="en-GB" sz="1200" dirty="0" err="1"/>
              <a:t>ScotCap</a:t>
            </a:r>
            <a:r>
              <a:rPr lang="en-GB" sz="1200" dirty="0"/>
              <a:t>). The Lancet Gastroenterology &amp; Hepatology, 9(2), pp. 104–112. </a:t>
            </a:r>
          </a:p>
          <a:p>
            <a:r>
              <a:rPr lang="en-GB" sz="1200" dirty="0"/>
              <a:t>National Endoscopy Programme (2022) Guidance for Clinical Vetting, Patient Selection and Bowel Preparation for the use of Colon Capsule Endoscopy (CCE) in Symptomatic Patients on a Lower Gastro-Intestinal (LGI) Pathway. Cardiff: NHS Wales Performance and Improvement. </a:t>
            </a:r>
          </a:p>
          <a:p>
            <a:r>
              <a:rPr lang="en-GB" sz="1200" dirty="0"/>
              <a:t>National Institute for Health and Care Excellence [NICE] (2023) Health technology evaluation: Artificial intelligence platforms for analysing colon capsule endoscopy video data. London: NICE. </a:t>
            </a:r>
          </a:p>
          <a:p>
            <a:r>
              <a:rPr lang="en-GB" sz="1200" dirty="0"/>
              <a:t>NHS England (2021) What Good Looks Like framework. London: NHS England. </a:t>
            </a:r>
          </a:p>
          <a:p>
            <a:r>
              <a:rPr lang="en-GB" sz="1200" dirty="0"/>
              <a:t>Turvill, J., Saunders, B., Siau, K. and NHS England CCE Pilot Group (2025) Multicentre Study of 10,369 Symptomatic </a:t>
            </a:r>
            <a:r>
              <a:rPr lang="en-GB" dirty="0"/>
              <a:t>Patients Evaluating the Clinical Implementation and Diagnostic Capacity of Colon Capsule Endoscopy within NHS England. Alimentary Pharmacology &amp; Therapeutics, 61(3), pp. 245–254.</a:t>
            </a:r>
          </a:p>
          <a:p>
            <a:endParaRPr lang="en-GB" noProof="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C2D367-2A6E-41FE-A9EA-24FF17BCA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GB" noProof="0" smtClean="0"/>
              <a:pPr/>
              <a:t>12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63103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687569_Modern blue presentation_AAS_v5" id="{C7B59113-CD15-4341-96CA-86E715D5BE98}" vid="{5A8FDAEB-3DF3-4B3C-A708-49813F8D6F8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345881D5A19F4FA532CBA535E9E684" ma:contentTypeVersion="12" ma:contentTypeDescription="Create a new document." ma:contentTypeScope="" ma:versionID="139bf1d4e6e6f02805a90d7126cd9cfa">
  <xsd:schema xmlns:xsd="http://www.w3.org/2001/XMLSchema" xmlns:xs="http://www.w3.org/2001/XMLSchema" xmlns:p="http://schemas.microsoft.com/office/2006/metadata/properties" xmlns:ns3="6642d537-5170-4cd9-a3f2-9ec198ee3eac" targetNamespace="http://schemas.microsoft.com/office/2006/metadata/properties" ma:root="true" ma:fieldsID="d141eafac75bad00fe925901508014e9" ns3:_="">
    <xsd:import namespace="6642d537-5170-4cd9-a3f2-9ec198ee3ea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2d537-5170-4cd9-a3f2-9ec198ee3ea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642d537-5170-4cd9-a3f2-9ec198ee3ea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F8AA1C0-FB18-4115-8909-C001F4872D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642d537-5170-4cd9-a3f2-9ec198ee3e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757914-1161-4661-9696-421FD6935CDD}">
  <ds:schemaRefs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6642d537-5170-4cd9-a3f2-9ec198ee3eac"/>
    <ds:schemaRef ds:uri="http://schemas.microsoft.com/office/2006/metadata/properties"/>
    <ds:schemaRef ds:uri="http://purl.org/dc/dcmitype/"/>
    <ds:schemaRef ds:uri="http://purl.org/dc/terms/"/>
    <ds:schemaRef ds:uri="http://schemas.openxmlformats.org/package/2006/metadata/core-propertie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5B26E0C9-B2AA-42E6-97B6-E1B7D9EAF1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blue presentation</Template>
  <TotalTime>2906</TotalTime>
  <Words>1417</Words>
  <Application>Microsoft Office PowerPoint</Application>
  <PresentationFormat>Widescreen</PresentationFormat>
  <Paragraphs>117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Trade Gothic LT Pro</vt:lpstr>
      <vt:lpstr>Trebuchet MS</vt:lpstr>
      <vt:lpstr>Office Theme</vt:lpstr>
      <vt:lpstr>Colon Capsule Endoscopy: Evaluating the PillCam Innovation</vt:lpstr>
      <vt:lpstr>What is the Colon Capsule Endoscopy (CCE), (The PillCam)?</vt:lpstr>
      <vt:lpstr>What’s driving the digital rollout?</vt:lpstr>
      <vt:lpstr>Clinical Efficiency: UK Pilot Data  Evidence from large scale implementations confirms Colon Capsule Endoscopy (CCE) functions as highly accurate  diagnostic tool for patients presented with symptoms suggestive of Colorectal Cancer (CCR)</vt:lpstr>
      <vt:lpstr>Workforce</vt:lpstr>
      <vt:lpstr>Service Delivery</vt:lpstr>
      <vt:lpstr>Patient Comfort and Community Access</vt:lpstr>
      <vt:lpstr>National Policy Alignment</vt:lpstr>
      <vt:lpstr>Strategic Challenges and Technical Risks</vt:lpstr>
      <vt:lpstr>Recommendations</vt:lpstr>
      <vt:lpstr>Thank you for Listening!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Susannah Moriarty (2331924)</dc:creator>
  <cp:lastModifiedBy>Susannah Moriarty (2331924)</cp:lastModifiedBy>
  <cp:revision>1</cp:revision>
  <dcterms:created xsi:type="dcterms:W3CDTF">2026-07-03T01:50:21Z</dcterms:created>
  <dcterms:modified xsi:type="dcterms:W3CDTF">2026-07-12T09:23:18Z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0x010100E3345881D5A19F4FA532CBA535E9E684</vt:lpwstr>
  </property>
</Properties>
</file>