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8" r:id="rId8"/>
    <p:sldId id="271" r:id="rId9"/>
    <p:sldId id="269" r:id="rId10"/>
    <p:sldId id="262" r:id="rId11"/>
    <p:sldId id="273" r:id="rId12"/>
    <p:sldId id="263" r:id="rId13"/>
    <p:sldId id="264" r:id="rId14"/>
    <p:sldId id="267" r:id="rId15"/>
    <p:sldId id="265" r:id="rId16"/>
    <p:sldId id="270"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248C20-4934-43E6-BA9C-EF4770D0AF6D}" v="2" dt="2026-01-28T11:33:48.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510"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D9D43E46-72C5-4D0A-BFF5-43E12054A6FA}"/>
    <pc:docChg chg="undo custSel addSld modSld">
      <pc:chgData name="Rhodri Thomas" userId="97013524-85ec-4bc1-99cf-ee75f81eb8cc" providerId="ADAL" clId="{D9D43E46-72C5-4D0A-BFF5-43E12054A6FA}" dt="2024-02-29T14:23:15.072" v="42" actId="20577"/>
      <pc:docMkLst>
        <pc:docMk/>
      </pc:docMkLst>
      <pc:sldChg chg="addSp delSp modSp new mod">
        <pc:chgData name="Rhodri Thomas" userId="97013524-85ec-4bc1-99cf-ee75f81eb8cc" providerId="ADAL" clId="{D9D43E46-72C5-4D0A-BFF5-43E12054A6FA}" dt="2024-02-29T14:23:15.072" v="42" actId="20577"/>
        <pc:sldMkLst>
          <pc:docMk/>
          <pc:sldMk cId="4237499678" sldId="272"/>
        </pc:sldMkLst>
        <pc:spChg chg="del mod">
          <ac:chgData name="Rhodri Thomas" userId="97013524-85ec-4bc1-99cf-ee75f81eb8cc" providerId="ADAL" clId="{D9D43E46-72C5-4D0A-BFF5-43E12054A6FA}" dt="2024-02-29T14:21:15.224" v="3" actId="478"/>
          <ac:spMkLst>
            <pc:docMk/>
            <pc:sldMk cId="4237499678" sldId="272"/>
            <ac:spMk id="2" creationId="{5AE2F337-5244-D084-36BE-9D3EE5A2FC1B}"/>
          </ac:spMkLst>
        </pc:spChg>
        <pc:spChg chg="mod">
          <ac:chgData name="Rhodri Thomas" userId="97013524-85ec-4bc1-99cf-ee75f81eb8cc" providerId="ADAL" clId="{D9D43E46-72C5-4D0A-BFF5-43E12054A6FA}" dt="2024-02-29T14:22:52.588" v="9" actId="14100"/>
          <ac:spMkLst>
            <pc:docMk/>
            <pc:sldMk cId="4237499678" sldId="272"/>
            <ac:spMk id="3" creationId="{D82E41D6-B364-0143-A5CB-C345D6507CCC}"/>
          </ac:spMkLst>
        </pc:spChg>
        <pc:spChg chg="add mod">
          <ac:chgData name="Rhodri Thomas" userId="97013524-85ec-4bc1-99cf-ee75f81eb8cc" providerId="ADAL" clId="{D9D43E46-72C5-4D0A-BFF5-43E12054A6FA}" dt="2024-02-29T14:23:15.072" v="42" actId="20577"/>
          <ac:spMkLst>
            <pc:docMk/>
            <pc:sldMk cId="4237499678" sldId="272"/>
            <ac:spMk id="4" creationId="{7FB00212-FF63-F6F8-1CC9-5F87DFC94952}"/>
          </ac:spMkLst>
        </pc:spChg>
      </pc:sldChg>
    </pc:docChg>
  </pc:docChgLst>
  <pc:docChgLst>
    <pc:chgData name="Rhodri Thomas" userId="97013524-85ec-4bc1-99cf-ee75f81eb8cc" providerId="ADAL" clId="{07248C20-4934-43E6-BA9C-EF4770D0AF6D}"/>
    <pc:docChg chg="custSel addSld modSld sldOrd">
      <pc:chgData name="Rhodri Thomas" userId="97013524-85ec-4bc1-99cf-ee75f81eb8cc" providerId="ADAL" clId="{07248C20-4934-43E6-BA9C-EF4770D0AF6D}" dt="2026-01-28T12:03:09.621" v="808" actId="20577"/>
      <pc:docMkLst>
        <pc:docMk/>
      </pc:docMkLst>
      <pc:sldChg chg="modSp mod">
        <pc:chgData name="Rhodri Thomas" userId="97013524-85ec-4bc1-99cf-ee75f81eb8cc" providerId="ADAL" clId="{07248C20-4934-43E6-BA9C-EF4770D0AF6D}" dt="2026-01-28T11:07:32.009" v="407" actId="20577"/>
        <pc:sldMkLst>
          <pc:docMk/>
          <pc:sldMk cId="2117487688" sldId="256"/>
        </pc:sldMkLst>
        <pc:spChg chg="mod">
          <ac:chgData name="Rhodri Thomas" userId="97013524-85ec-4bc1-99cf-ee75f81eb8cc" providerId="ADAL" clId="{07248C20-4934-43E6-BA9C-EF4770D0AF6D}" dt="2026-01-28T11:07:32.009" v="407" actId="20577"/>
          <ac:spMkLst>
            <pc:docMk/>
            <pc:sldMk cId="2117487688" sldId="256"/>
            <ac:spMk id="2" creationId="{00000000-0000-0000-0000-000000000000}"/>
          </ac:spMkLst>
        </pc:spChg>
      </pc:sldChg>
      <pc:sldChg chg="modSp mod">
        <pc:chgData name="Rhodri Thomas" userId="97013524-85ec-4bc1-99cf-ee75f81eb8cc" providerId="ADAL" clId="{07248C20-4934-43E6-BA9C-EF4770D0AF6D}" dt="2026-01-28T12:00:33.506" v="805" actId="14100"/>
        <pc:sldMkLst>
          <pc:docMk/>
          <pc:sldMk cId="529639980" sldId="257"/>
        </pc:sldMkLst>
        <pc:spChg chg="mod">
          <ac:chgData name="Rhodri Thomas" userId="97013524-85ec-4bc1-99cf-ee75f81eb8cc" providerId="ADAL" clId="{07248C20-4934-43E6-BA9C-EF4770D0AF6D}" dt="2026-01-28T12:00:33.506" v="805" actId="14100"/>
          <ac:spMkLst>
            <pc:docMk/>
            <pc:sldMk cId="529639980" sldId="257"/>
            <ac:spMk id="3" creationId="{00000000-0000-0000-0000-000000000000}"/>
          </ac:spMkLst>
        </pc:spChg>
      </pc:sldChg>
      <pc:sldChg chg="modSp mod">
        <pc:chgData name="Rhodri Thomas" userId="97013524-85ec-4bc1-99cf-ee75f81eb8cc" providerId="ADAL" clId="{07248C20-4934-43E6-BA9C-EF4770D0AF6D}" dt="2026-01-28T11:01:46.948" v="373" actId="20577"/>
        <pc:sldMkLst>
          <pc:docMk/>
          <pc:sldMk cId="1765249926" sldId="258"/>
        </pc:sldMkLst>
        <pc:spChg chg="mod">
          <ac:chgData name="Rhodri Thomas" userId="97013524-85ec-4bc1-99cf-ee75f81eb8cc" providerId="ADAL" clId="{07248C20-4934-43E6-BA9C-EF4770D0AF6D}" dt="2026-01-28T11:01:46.948" v="373" actId="20577"/>
          <ac:spMkLst>
            <pc:docMk/>
            <pc:sldMk cId="1765249926" sldId="258"/>
            <ac:spMk id="3" creationId="{00000000-0000-0000-0000-000000000000}"/>
          </ac:spMkLst>
        </pc:spChg>
      </pc:sldChg>
      <pc:sldChg chg="modSp mod">
        <pc:chgData name="Rhodri Thomas" userId="97013524-85ec-4bc1-99cf-ee75f81eb8cc" providerId="ADAL" clId="{07248C20-4934-43E6-BA9C-EF4770D0AF6D}" dt="2026-01-28T12:03:09.621" v="808" actId="20577"/>
        <pc:sldMkLst>
          <pc:docMk/>
          <pc:sldMk cId="772386208" sldId="259"/>
        </pc:sldMkLst>
        <pc:spChg chg="mod">
          <ac:chgData name="Rhodri Thomas" userId="97013524-85ec-4bc1-99cf-ee75f81eb8cc" providerId="ADAL" clId="{07248C20-4934-43E6-BA9C-EF4770D0AF6D}" dt="2026-01-28T12:03:09.621" v="808" actId="20577"/>
          <ac:spMkLst>
            <pc:docMk/>
            <pc:sldMk cId="772386208" sldId="259"/>
            <ac:spMk id="3" creationId="{00000000-0000-0000-0000-000000000000}"/>
          </ac:spMkLst>
        </pc:spChg>
      </pc:sldChg>
      <pc:sldChg chg="modSp mod">
        <pc:chgData name="Rhodri Thomas" userId="97013524-85ec-4bc1-99cf-ee75f81eb8cc" providerId="ADAL" clId="{07248C20-4934-43E6-BA9C-EF4770D0AF6D}" dt="2026-01-28T11:18:07.051" v="443" actId="20577"/>
        <pc:sldMkLst>
          <pc:docMk/>
          <pc:sldMk cId="1684147584" sldId="260"/>
        </pc:sldMkLst>
        <pc:spChg chg="mod">
          <ac:chgData name="Rhodri Thomas" userId="97013524-85ec-4bc1-99cf-ee75f81eb8cc" providerId="ADAL" clId="{07248C20-4934-43E6-BA9C-EF4770D0AF6D}" dt="2026-01-28T11:18:07.051" v="443" actId="20577"/>
          <ac:spMkLst>
            <pc:docMk/>
            <pc:sldMk cId="1684147584" sldId="260"/>
            <ac:spMk id="3" creationId="{00000000-0000-0000-0000-000000000000}"/>
          </ac:spMkLst>
        </pc:spChg>
      </pc:sldChg>
      <pc:sldChg chg="modSp mod">
        <pc:chgData name="Rhodri Thomas" userId="97013524-85ec-4bc1-99cf-ee75f81eb8cc" providerId="ADAL" clId="{07248C20-4934-43E6-BA9C-EF4770D0AF6D}" dt="2026-01-28T11:18:16.806" v="445" actId="14100"/>
        <pc:sldMkLst>
          <pc:docMk/>
          <pc:sldMk cId="323494685" sldId="261"/>
        </pc:sldMkLst>
        <pc:spChg chg="mod">
          <ac:chgData name="Rhodri Thomas" userId="97013524-85ec-4bc1-99cf-ee75f81eb8cc" providerId="ADAL" clId="{07248C20-4934-43E6-BA9C-EF4770D0AF6D}" dt="2026-01-28T11:18:16.806" v="445" actId="14100"/>
          <ac:spMkLst>
            <pc:docMk/>
            <pc:sldMk cId="323494685" sldId="261"/>
            <ac:spMk id="3" creationId="{00000000-0000-0000-0000-000000000000}"/>
          </ac:spMkLst>
        </pc:spChg>
      </pc:sldChg>
      <pc:sldChg chg="modSp mod">
        <pc:chgData name="Rhodri Thomas" userId="97013524-85ec-4bc1-99cf-ee75f81eb8cc" providerId="ADAL" clId="{07248C20-4934-43E6-BA9C-EF4770D0AF6D}" dt="2026-01-28T11:54:07.486" v="724" actId="20577"/>
        <pc:sldMkLst>
          <pc:docMk/>
          <pc:sldMk cId="1074183201" sldId="262"/>
        </pc:sldMkLst>
        <pc:spChg chg="mod">
          <ac:chgData name="Rhodri Thomas" userId="97013524-85ec-4bc1-99cf-ee75f81eb8cc" providerId="ADAL" clId="{07248C20-4934-43E6-BA9C-EF4770D0AF6D}" dt="2026-01-28T11:54:07.486" v="724" actId="20577"/>
          <ac:spMkLst>
            <pc:docMk/>
            <pc:sldMk cId="1074183201" sldId="262"/>
            <ac:spMk id="3" creationId="{00000000-0000-0000-0000-000000000000}"/>
          </ac:spMkLst>
        </pc:spChg>
      </pc:sldChg>
      <pc:sldChg chg="modSp mod">
        <pc:chgData name="Rhodri Thomas" userId="97013524-85ec-4bc1-99cf-ee75f81eb8cc" providerId="ADAL" clId="{07248C20-4934-43E6-BA9C-EF4770D0AF6D}" dt="2026-01-28T11:56:04.363" v="751" actId="1076"/>
        <pc:sldMkLst>
          <pc:docMk/>
          <pc:sldMk cId="528492323" sldId="263"/>
        </pc:sldMkLst>
        <pc:spChg chg="mod">
          <ac:chgData name="Rhodri Thomas" userId="97013524-85ec-4bc1-99cf-ee75f81eb8cc" providerId="ADAL" clId="{07248C20-4934-43E6-BA9C-EF4770D0AF6D}" dt="2026-01-28T11:56:04.363" v="751" actId="1076"/>
          <ac:spMkLst>
            <pc:docMk/>
            <pc:sldMk cId="528492323" sldId="263"/>
            <ac:spMk id="3" creationId="{00000000-0000-0000-0000-000000000000}"/>
          </ac:spMkLst>
        </pc:spChg>
      </pc:sldChg>
      <pc:sldChg chg="modSp mod">
        <pc:chgData name="Rhodri Thomas" userId="97013524-85ec-4bc1-99cf-ee75f81eb8cc" providerId="ADAL" clId="{07248C20-4934-43E6-BA9C-EF4770D0AF6D}" dt="2026-01-28T11:56:10.453" v="752" actId="14100"/>
        <pc:sldMkLst>
          <pc:docMk/>
          <pc:sldMk cId="3944158251" sldId="264"/>
        </pc:sldMkLst>
        <pc:spChg chg="mod">
          <ac:chgData name="Rhodri Thomas" userId="97013524-85ec-4bc1-99cf-ee75f81eb8cc" providerId="ADAL" clId="{07248C20-4934-43E6-BA9C-EF4770D0AF6D}" dt="2026-01-28T11:56:10.453" v="752" actId="14100"/>
          <ac:spMkLst>
            <pc:docMk/>
            <pc:sldMk cId="3944158251" sldId="264"/>
            <ac:spMk id="3" creationId="{00000000-0000-0000-0000-000000000000}"/>
          </ac:spMkLst>
        </pc:spChg>
      </pc:sldChg>
      <pc:sldChg chg="modSp mod">
        <pc:chgData name="Rhodri Thomas" userId="97013524-85ec-4bc1-99cf-ee75f81eb8cc" providerId="ADAL" clId="{07248C20-4934-43E6-BA9C-EF4770D0AF6D}" dt="2026-01-28T11:53:05.300" v="715" actId="207"/>
        <pc:sldMkLst>
          <pc:docMk/>
          <pc:sldMk cId="3017883734" sldId="265"/>
        </pc:sldMkLst>
        <pc:spChg chg="mod">
          <ac:chgData name="Rhodri Thomas" userId="97013524-85ec-4bc1-99cf-ee75f81eb8cc" providerId="ADAL" clId="{07248C20-4934-43E6-BA9C-EF4770D0AF6D}" dt="2026-01-28T11:53:05.300" v="715" actId="207"/>
          <ac:spMkLst>
            <pc:docMk/>
            <pc:sldMk cId="3017883734" sldId="265"/>
            <ac:spMk id="3" creationId="{00000000-0000-0000-0000-000000000000}"/>
          </ac:spMkLst>
        </pc:spChg>
      </pc:sldChg>
      <pc:sldChg chg="modSp mod">
        <pc:chgData name="Rhodri Thomas" userId="97013524-85ec-4bc1-99cf-ee75f81eb8cc" providerId="ADAL" clId="{07248C20-4934-43E6-BA9C-EF4770D0AF6D}" dt="2026-01-28T11:57:18.205" v="756" actId="27636"/>
        <pc:sldMkLst>
          <pc:docMk/>
          <pc:sldMk cId="563166624" sldId="267"/>
        </pc:sldMkLst>
        <pc:spChg chg="mod">
          <ac:chgData name="Rhodri Thomas" userId="97013524-85ec-4bc1-99cf-ee75f81eb8cc" providerId="ADAL" clId="{07248C20-4934-43E6-BA9C-EF4770D0AF6D}" dt="2026-01-28T11:57:18.205" v="756" actId="27636"/>
          <ac:spMkLst>
            <pc:docMk/>
            <pc:sldMk cId="563166624" sldId="267"/>
            <ac:spMk id="3" creationId="{00000000-0000-0000-0000-000000000000}"/>
          </ac:spMkLst>
        </pc:spChg>
      </pc:sldChg>
      <pc:sldChg chg="modSp mod">
        <pc:chgData name="Rhodri Thomas" userId="97013524-85ec-4bc1-99cf-ee75f81eb8cc" providerId="ADAL" clId="{07248C20-4934-43E6-BA9C-EF4770D0AF6D}" dt="2026-01-28T11:57:51.178" v="757" actId="115"/>
        <pc:sldMkLst>
          <pc:docMk/>
          <pc:sldMk cId="2814743489" sldId="270"/>
        </pc:sldMkLst>
        <pc:spChg chg="mod">
          <ac:chgData name="Rhodri Thomas" userId="97013524-85ec-4bc1-99cf-ee75f81eb8cc" providerId="ADAL" clId="{07248C20-4934-43E6-BA9C-EF4770D0AF6D}" dt="2026-01-28T11:57:51.178" v="757" actId="115"/>
          <ac:spMkLst>
            <pc:docMk/>
            <pc:sldMk cId="2814743489" sldId="270"/>
            <ac:spMk id="4" creationId="{00000000-0000-0000-0000-000000000000}"/>
          </ac:spMkLst>
        </pc:spChg>
      </pc:sldChg>
      <pc:sldChg chg="ord">
        <pc:chgData name="Rhodri Thomas" userId="97013524-85ec-4bc1-99cf-ee75f81eb8cc" providerId="ADAL" clId="{07248C20-4934-43E6-BA9C-EF4770D0AF6D}" dt="2026-01-28T11:22:56.081" v="451"/>
        <pc:sldMkLst>
          <pc:docMk/>
          <pc:sldMk cId="2917453465" sldId="271"/>
        </pc:sldMkLst>
      </pc:sldChg>
      <pc:sldChg chg="addSp modSp mod modClrScheme chgLayout">
        <pc:chgData name="Rhodri Thomas" userId="97013524-85ec-4bc1-99cf-ee75f81eb8cc" providerId="ADAL" clId="{07248C20-4934-43E6-BA9C-EF4770D0AF6D}" dt="2026-01-28T11:38:22.344" v="709" actId="1076"/>
        <pc:sldMkLst>
          <pc:docMk/>
          <pc:sldMk cId="4237499678" sldId="272"/>
        </pc:sldMkLst>
        <pc:spChg chg="mod">
          <ac:chgData name="Rhodri Thomas" userId="97013524-85ec-4bc1-99cf-ee75f81eb8cc" providerId="ADAL" clId="{07248C20-4934-43E6-BA9C-EF4770D0AF6D}" dt="2026-01-28T11:37:17.648" v="701" actId="1076"/>
          <ac:spMkLst>
            <pc:docMk/>
            <pc:sldMk cId="4237499678" sldId="272"/>
            <ac:spMk id="3" creationId="{D82E41D6-B364-0143-A5CB-C345D6507CCC}"/>
          </ac:spMkLst>
        </pc:spChg>
        <pc:spChg chg="mod">
          <ac:chgData name="Rhodri Thomas" userId="97013524-85ec-4bc1-99cf-ee75f81eb8cc" providerId="ADAL" clId="{07248C20-4934-43E6-BA9C-EF4770D0AF6D}" dt="2026-01-28T11:38:16.601" v="707" actId="1076"/>
          <ac:spMkLst>
            <pc:docMk/>
            <pc:sldMk cId="4237499678" sldId="272"/>
            <ac:spMk id="4" creationId="{7FB00212-FF63-F6F8-1CC9-5F87DFC94952}"/>
          </ac:spMkLst>
        </pc:spChg>
        <pc:spChg chg="add mod">
          <ac:chgData name="Rhodri Thomas" userId="97013524-85ec-4bc1-99cf-ee75f81eb8cc" providerId="ADAL" clId="{07248C20-4934-43E6-BA9C-EF4770D0AF6D}" dt="2026-01-28T11:38:22.344" v="709" actId="1076"/>
          <ac:spMkLst>
            <pc:docMk/>
            <pc:sldMk cId="4237499678" sldId="272"/>
            <ac:spMk id="6" creationId="{87C7171C-CDA8-CBBB-0008-9949AB1134AC}"/>
          </ac:spMkLst>
        </pc:spChg>
        <pc:picChg chg="add mod">
          <ac:chgData name="Rhodri Thomas" userId="97013524-85ec-4bc1-99cf-ee75f81eb8cc" providerId="ADAL" clId="{07248C20-4934-43E6-BA9C-EF4770D0AF6D}" dt="2026-01-28T11:37:14.443" v="700" actId="1076"/>
          <ac:picMkLst>
            <pc:docMk/>
            <pc:sldMk cId="4237499678" sldId="272"/>
            <ac:picMk id="2" creationId="{8D03452E-ACF1-1C99-D8D3-D54507F5F1A5}"/>
          </ac:picMkLst>
        </pc:picChg>
      </pc:sldChg>
      <pc:sldChg chg="modSp add mod">
        <pc:chgData name="Rhodri Thomas" userId="97013524-85ec-4bc1-99cf-ee75f81eb8cc" providerId="ADAL" clId="{07248C20-4934-43E6-BA9C-EF4770D0AF6D}" dt="2026-01-28T11:54:53.292" v="735" actId="20577"/>
        <pc:sldMkLst>
          <pc:docMk/>
          <pc:sldMk cId="890467285" sldId="273"/>
        </pc:sldMkLst>
        <pc:spChg chg="mod">
          <ac:chgData name="Rhodri Thomas" userId="97013524-85ec-4bc1-99cf-ee75f81eb8cc" providerId="ADAL" clId="{07248C20-4934-43E6-BA9C-EF4770D0AF6D}" dt="2026-01-28T11:54:53.292" v="735" actId="20577"/>
          <ac:spMkLst>
            <pc:docMk/>
            <pc:sldMk cId="890467285" sldId="273"/>
            <ac:spMk id="3" creationId="{00000000-0000-0000-0000-000000000000}"/>
          </ac:spMkLst>
        </pc:spChg>
      </pc:sldChg>
    </pc:docChg>
  </pc:docChgLst>
  <pc:docChgLst>
    <pc:chgData name="Rhodri Thomas" userId="97013524-85ec-4bc1-99cf-ee75f81eb8cc" providerId="ADAL" clId="{6ADC3977-B1FB-49D2-B8D5-745989C60BA4}"/>
    <pc:docChg chg="modSld">
      <pc:chgData name="Rhodri Thomas" userId="97013524-85ec-4bc1-99cf-ee75f81eb8cc" providerId="ADAL" clId="{6ADC3977-B1FB-49D2-B8D5-745989C60BA4}" dt="2025-02-19T13:27:34.555" v="0" actId="5793"/>
      <pc:docMkLst>
        <pc:docMk/>
      </pc:docMkLst>
      <pc:sldChg chg="modSp mod">
        <pc:chgData name="Rhodri Thomas" userId="97013524-85ec-4bc1-99cf-ee75f81eb8cc" providerId="ADAL" clId="{6ADC3977-B1FB-49D2-B8D5-745989C60BA4}" dt="2025-02-19T13:27:34.555" v="0" actId="5793"/>
        <pc:sldMkLst>
          <pc:docMk/>
          <pc:sldMk cId="3297971841" sldId="268"/>
        </pc:sldMkLst>
        <pc:spChg chg="mod">
          <ac:chgData name="Rhodri Thomas" userId="97013524-85ec-4bc1-99cf-ee75f81eb8cc" providerId="ADAL" clId="{6ADC3977-B1FB-49D2-B8D5-745989C60BA4}" dt="2025-02-19T13:27:34.555" v="0" actId="5793"/>
          <ac:spMkLst>
            <pc:docMk/>
            <pc:sldMk cId="3297971841" sldId="268"/>
            <ac:spMk id="3" creationId="{00000000-0000-0000-0000-000000000000}"/>
          </ac:spMkLst>
        </pc:spChg>
      </pc:sldChg>
    </pc:docChg>
  </pc:docChgLst>
  <pc:docChgLst>
    <pc:chgData name="Rhodri Thomas" userId="97013524-85ec-4bc1-99cf-ee75f81eb8cc" providerId="ADAL" clId="{2CD457E3-53E6-441D-BFBF-BD83AB12C3EB}"/>
    <pc:docChg chg="custSel delSld modSld">
      <pc:chgData name="Rhodri Thomas" userId="97013524-85ec-4bc1-99cf-ee75f81eb8cc" providerId="ADAL" clId="{2CD457E3-53E6-441D-BFBF-BD83AB12C3EB}" dt="2024-02-29T14:12:49.141" v="67" actId="3626"/>
      <pc:docMkLst>
        <pc:docMk/>
      </pc:docMkLst>
      <pc:sldChg chg="modSp mod">
        <pc:chgData name="Rhodri Thomas" userId="97013524-85ec-4bc1-99cf-ee75f81eb8cc" providerId="ADAL" clId="{2CD457E3-53E6-441D-BFBF-BD83AB12C3EB}" dt="2024-02-29T14:09:00.445" v="20" actId="20577"/>
        <pc:sldMkLst>
          <pc:docMk/>
          <pc:sldMk cId="529639980" sldId="257"/>
        </pc:sldMkLst>
        <pc:spChg chg="mod">
          <ac:chgData name="Rhodri Thomas" userId="97013524-85ec-4bc1-99cf-ee75f81eb8cc" providerId="ADAL" clId="{2CD457E3-53E6-441D-BFBF-BD83AB12C3EB}" dt="2024-02-29T14:09:00.445" v="20" actId="20577"/>
          <ac:spMkLst>
            <pc:docMk/>
            <pc:sldMk cId="529639980" sldId="257"/>
            <ac:spMk id="3" creationId="{00000000-0000-0000-0000-000000000000}"/>
          </ac:spMkLst>
        </pc:spChg>
      </pc:sldChg>
      <pc:sldChg chg="modSp mod">
        <pc:chgData name="Rhodri Thomas" userId="97013524-85ec-4bc1-99cf-ee75f81eb8cc" providerId="ADAL" clId="{2CD457E3-53E6-441D-BFBF-BD83AB12C3EB}" dt="2024-02-29T14:08:34.392" v="18" actId="20577"/>
        <pc:sldMkLst>
          <pc:docMk/>
          <pc:sldMk cId="1684147584" sldId="260"/>
        </pc:sldMkLst>
        <pc:spChg chg="mod">
          <ac:chgData name="Rhodri Thomas" userId="97013524-85ec-4bc1-99cf-ee75f81eb8cc" providerId="ADAL" clId="{2CD457E3-53E6-441D-BFBF-BD83AB12C3EB}" dt="2024-02-29T14:08:34.392" v="18" actId="20577"/>
          <ac:spMkLst>
            <pc:docMk/>
            <pc:sldMk cId="1684147584" sldId="260"/>
            <ac:spMk id="3" creationId="{00000000-0000-0000-0000-000000000000}"/>
          </ac:spMkLst>
        </pc:spChg>
      </pc:sldChg>
      <pc:sldChg chg="modSp mod">
        <pc:chgData name="Rhodri Thomas" userId="97013524-85ec-4bc1-99cf-ee75f81eb8cc" providerId="ADAL" clId="{2CD457E3-53E6-441D-BFBF-BD83AB12C3EB}" dt="2024-02-29T14:10:20.735" v="35" actId="20577"/>
        <pc:sldMkLst>
          <pc:docMk/>
          <pc:sldMk cId="323494685" sldId="261"/>
        </pc:sldMkLst>
        <pc:spChg chg="mod">
          <ac:chgData name="Rhodri Thomas" userId="97013524-85ec-4bc1-99cf-ee75f81eb8cc" providerId="ADAL" clId="{2CD457E3-53E6-441D-BFBF-BD83AB12C3EB}" dt="2024-02-29T14:10:20.735" v="35" actId="20577"/>
          <ac:spMkLst>
            <pc:docMk/>
            <pc:sldMk cId="323494685" sldId="261"/>
            <ac:spMk id="3" creationId="{00000000-0000-0000-0000-000000000000}"/>
          </ac:spMkLst>
        </pc:spChg>
      </pc:sldChg>
      <pc:sldChg chg="modSp mod">
        <pc:chgData name="Rhodri Thomas" userId="97013524-85ec-4bc1-99cf-ee75f81eb8cc" providerId="ADAL" clId="{2CD457E3-53E6-441D-BFBF-BD83AB12C3EB}" dt="2024-02-29T14:12:16.623" v="66" actId="27636"/>
        <pc:sldMkLst>
          <pc:docMk/>
          <pc:sldMk cId="3017883734" sldId="265"/>
        </pc:sldMkLst>
        <pc:spChg chg="mod">
          <ac:chgData name="Rhodri Thomas" userId="97013524-85ec-4bc1-99cf-ee75f81eb8cc" providerId="ADAL" clId="{2CD457E3-53E6-441D-BFBF-BD83AB12C3EB}" dt="2024-02-29T14:12:16.623" v="66" actId="27636"/>
          <ac:spMkLst>
            <pc:docMk/>
            <pc:sldMk cId="3017883734" sldId="265"/>
            <ac:spMk id="3" creationId="{00000000-0000-0000-0000-000000000000}"/>
          </ac:spMkLst>
        </pc:spChg>
      </pc:sldChg>
      <pc:sldChg chg="del">
        <pc:chgData name="Rhodri Thomas" userId="97013524-85ec-4bc1-99cf-ee75f81eb8cc" providerId="ADAL" clId="{2CD457E3-53E6-441D-BFBF-BD83AB12C3EB}" dt="2024-02-29T14:11:59.282" v="40" actId="47"/>
        <pc:sldMkLst>
          <pc:docMk/>
          <pc:sldMk cId="2538498998" sldId="266"/>
        </pc:sldMkLst>
      </pc:sldChg>
      <pc:sldChg chg="modSp mod">
        <pc:chgData name="Rhodri Thomas" userId="97013524-85ec-4bc1-99cf-ee75f81eb8cc" providerId="ADAL" clId="{2CD457E3-53E6-441D-BFBF-BD83AB12C3EB}" dt="2024-02-29T14:11:17.349" v="39" actId="20577"/>
        <pc:sldMkLst>
          <pc:docMk/>
          <pc:sldMk cId="3527978851" sldId="269"/>
        </pc:sldMkLst>
        <pc:spChg chg="mod">
          <ac:chgData name="Rhodri Thomas" userId="97013524-85ec-4bc1-99cf-ee75f81eb8cc" providerId="ADAL" clId="{2CD457E3-53E6-441D-BFBF-BD83AB12C3EB}" dt="2024-02-29T14:11:17.349" v="39" actId="20577"/>
          <ac:spMkLst>
            <pc:docMk/>
            <pc:sldMk cId="3527978851" sldId="269"/>
            <ac:spMk id="3" creationId="{00000000-0000-0000-0000-000000000000}"/>
          </ac:spMkLst>
        </pc:spChg>
      </pc:sldChg>
      <pc:sldChg chg="modSp mod">
        <pc:chgData name="Rhodri Thomas" userId="97013524-85ec-4bc1-99cf-ee75f81eb8cc" providerId="ADAL" clId="{2CD457E3-53E6-441D-BFBF-BD83AB12C3EB}" dt="2024-02-29T14:12:49.141" v="67" actId="3626"/>
        <pc:sldMkLst>
          <pc:docMk/>
          <pc:sldMk cId="2917453465" sldId="271"/>
        </pc:sldMkLst>
        <pc:spChg chg="mod">
          <ac:chgData name="Rhodri Thomas" userId="97013524-85ec-4bc1-99cf-ee75f81eb8cc" providerId="ADAL" clId="{2CD457E3-53E6-441D-BFBF-BD83AB12C3EB}" dt="2024-02-29T14:12:49.141" v="67" actId="3626"/>
          <ac:spMkLst>
            <pc:docMk/>
            <pc:sldMk cId="2917453465" sldId="271"/>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1163B74-BD8B-41D5-AFE7-86BFE5A09A49}"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63B74-BD8B-41D5-AFE7-86BFE5A09A49}"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1163B74-BD8B-41D5-AFE7-86BFE5A09A49}"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142999" y="731519"/>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731520"/>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63B74-BD8B-41D5-AFE7-86BFE5A09A49}" type="datetimeFigureOut">
              <a:rPr lang="en-GB" smtClean="0"/>
              <a:t>28/01/2026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CC5A24-4047-4A74-8516-AE4616008FAA}"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63B74-BD8B-41D5-AFE7-86BFE5A09A49}" type="datetimeFigureOut">
              <a:rPr lang="en-GB" smtClean="0"/>
              <a:t>28/01/2026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63B74-BD8B-41D5-AFE7-86BFE5A09A49}" type="datetimeFigureOut">
              <a:rPr lang="en-GB" smtClean="0"/>
              <a:t>28/01/2026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63B74-BD8B-41D5-AFE7-86BFE5A09A49}"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CC5A24-4047-4A74-8516-AE4616008FAA}"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1163B74-BD8B-41D5-AFE7-86BFE5A09A49}"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63B74-BD8B-41D5-AFE7-86BFE5A09A49}"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CC5A24-4047-4A74-8516-AE4616008FA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11163B74-BD8B-41D5-AFE7-86BFE5A09A49}" type="datetimeFigureOut">
              <a:rPr lang="en-GB" smtClean="0"/>
              <a:t>28/01/2026</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6CCC5A24-4047-4A74-8516-AE4616008FA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hse.gov.uk/stress/standards/index.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hse.gov.uk/foi/internalops/fod/inspect/stress.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resources.hse.gov.uk/convictions/"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Rhodri Thomas</a:t>
            </a:r>
          </a:p>
        </p:txBody>
      </p:sp>
      <p:sp>
        <p:nvSpPr>
          <p:cNvPr id="2" name="Title 1"/>
          <p:cNvSpPr>
            <a:spLocks noGrp="1"/>
          </p:cNvSpPr>
          <p:nvPr>
            <p:ph type="ctrTitle"/>
          </p:nvPr>
        </p:nvSpPr>
        <p:spPr>
          <a:xfrm>
            <a:off x="827584" y="2132856"/>
            <a:ext cx="7704856" cy="1793167"/>
          </a:xfrm>
        </p:spPr>
        <p:txBody>
          <a:bodyPr/>
          <a:lstStyle/>
          <a:p>
            <a:pPr marL="182880" indent="0">
              <a:buNone/>
            </a:pPr>
            <a:r>
              <a:rPr lang="en-GB" dirty="0"/>
              <a:t>The Health and Safety Executive - (HSE)</a:t>
            </a:r>
          </a:p>
        </p:txBody>
      </p:sp>
    </p:spTree>
    <p:extLst>
      <p:ext uri="{BB962C8B-B14F-4D97-AF65-F5344CB8AC3E}">
        <p14:creationId xmlns:p14="http://schemas.microsoft.com/office/powerpoint/2010/main" val="2117487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899592" y="692696"/>
            <a:ext cx="7560840" cy="4320480"/>
          </a:xfrm>
        </p:spPr>
        <p:txBody>
          <a:bodyPr>
            <a:noAutofit/>
          </a:bodyPr>
          <a:lstStyle/>
          <a:p>
            <a:pPr marL="45720" indent="0">
              <a:buNone/>
            </a:pPr>
            <a:r>
              <a:rPr lang="en-GB" sz="2800" dirty="0"/>
              <a:t>UK health and safety is managed/enforced by the Health &amp; Safety Executive (HSE)</a:t>
            </a:r>
          </a:p>
          <a:p>
            <a:pPr marL="45720" indent="0">
              <a:buNone/>
            </a:pPr>
            <a:endParaRPr lang="en-GB" sz="2800" dirty="0"/>
          </a:p>
          <a:p>
            <a:pPr marL="45720" indent="0">
              <a:buNone/>
            </a:pPr>
            <a:endParaRPr lang="en-GB" sz="2800" dirty="0"/>
          </a:p>
          <a:p>
            <a:pPr marL="45720" indent="0">
              <a:buNone/>
            </a:pPr>
            <a:r>
              <a:rPr lang="en-GB" sz="2800" dirty="0"/>
              <a:t>The main legislation they enforce is:</a:t>
            </a:r>
          </a:p>
          <a:p>
            <a:pPr marL="45720" indent="0">
              <a:buNone/>
            </a:pPr>
            <a:endParaRPr lang="en-GB" sz="2800" dirty="0"/>
          </a:p>
          <a:p>
            <a:pPr marL="45720" indent="0" algn="ctr">
              <a:buNone/>
            </a:pPr>
            <a:r>
              <a:rPr lang="en-GB" sz="2800" dirty="0">
                <a:solidFill>
                  <a:srgbClr val="FF0000"/>
                </a:solidFill>
              </a:rPr>
              <a:t>The Health &amp; Safety at Work Act (1974).</a:t>
            </a:r>
          </a:p>
          <a:p>
            <a:pPr marL="45720" indent="0" algn="ctr">
              <a:buNone/>
            </a:pPr>
            <a:r>
              <a:rPr lang="en-GB" sz="2800" dirty="0">
                <a:solidFill>
                  <a:srgbClr val="FF0000"/>
                </a:solidFill>
              </a:rPr>
              <a:t>HASWA 1974</a:t>
            </a:r>
          </a:p>
          <a:p>
            <a:pPr marL="45720" indent="0" algn="ctr">
              <a:buNone/>
            </a:pPr>
            <a:endParaRPr lang="en-GB" sz="2800" dirty="0">
              <a:solidFill>
                <a:srgbClr val="FF0000"/>
              </a:solidFill>
            </a:endParaRPr>
          </a:p>
          <a:p>
            <a:pPr marL="45720" indent="0" algn="ctr">
              <a:buNone/>
            </a:pPr>
            <a:r>
              <a:rPr lang="en-GB" sz="2800" dirty="0">
                <a:solidFill>
                  <a:schemeClr val="tx1"/>
                </a:solidFill>
              </a:rPr>
              <a:t>This is an Act of Parliament – A Law</a:t>
            </a:r>
          </a:p>
        </p:txBody>
      </p:sp>
    </p:spTree>
    <p:extLst>
      <p:ext uri="{BB962C8B-B14F-4D97-AF65-F5344CB8AC3E}">
        <p14:creationId xmlns:p14="http://schemas.microsoft.com/office/powerpoint/2010/main" val="529639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95536" y="731520"/>
            <a:ext cx="8352928" cy="5937840"/>
          </a:xfrm>
        </p:spPr>
        <p:txBody>
          <a:bodyPr>
            <a:normAutofit/>
          </a:bodyPr>
          <a:lstStyle/>
          <a:p>
            <a:r>
              <a:rPr lang="en-GB" sz="2800" dirty="0"/>
              <a:t>The HSE is a government body - they encouragement, regulation and enforce health, safety and welfare in workplaces in the UK. </a:t>
            </a:r>
          </a:p>
          <a:p>
            <a:endParaRPr lang="en-GB" sz="2800" dirty="0"/>
          </a:p>
          <a:p>
            <a:r>
              <a:rPr lang="en-GB" sz="2800" dirty="0"/>
              <a:t>It also has responsibility for research into occupational risks in England, Wales and Scotland. </a:t>
            </a:r>
          </a:p>
          <a:p>
            <a:endParaRPr lang="en-GB" sz="2800" dirty="0"/>
          </a:p>
          <a:p>
            <a:r>
              <a:rPr lang="en-GB" sz="2800" dirty="0"/>
              <a:t>In Northern Ireland the responsibility lies with the Health and Safety Executive for Northern Ireland.</a:t>
            </a:r>
          </a:p>
        </p:txBody>
      </p:sp>
    </p:spTree>
    <p:extLst>
      <p:ext uri="{BB962C8B-B14F-4D97-AF65-F5344CB8AC3E}">
        <p14:creationId xmlns:p14="http://schemas.microsoft.com/office/powerpoint/2010/main" val="1765249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323528" y="404664"/>
            <a:ext cx="8352928" cy="5793824"/>
          </a:xfrm>
        </p:spPr>
        <p:txBody>
          <a:bodyPr>
            <a:noAutofit/>
          </a:bodyPr>
          <a:lstStyle/>
          <a:p>
            <a:pPr marL="45720" indent="0">
              <a:buNone/>
            </a:pPr>
            <a:r>
              <a:rPr lang="en-GB" sz="2800" u="sng" dirty="0"/>
              <a:t>HSE duties:</a:t>
            </a:r>
          </a:p>
          <a:p>
            <a:endParaRPr lang="en-GB" sz="2800" dirty="0"/>
          </a:p>
          <a:p>
            <a:r>
              <a:rPr lang="en-GB" sz="2800" dirty="0"/>
              <a:t> Assist and encourage anyone who has any dealings with the objectives of the HASAW.</a:t>
            </a:r>
          </a:p>
          <a:p>
            <a:pPr marL="45720" indent="0">
              <a:buNone/>
            </a:pPr>
            <a:endParaRPr lang="en-GB" sz="2800" dirty="0"/>
          </a:p>
          <a:p>
            <a:r>
              <a:rPr lang="en-GB" sz="2800" dirty="0"/>
              <a:t> Produce and encourage </a:t>
            </a:r>
            <a:r>
              <a:rPr lang="en-GB" sz="2800" dirty="0">
                <a:solidFill>
                  <a:schemeClr val="bg2">
                    <a:lumMod val="50000"/>
                  </a:schemeClr>
                </a:solidFill>
              </a:rPr>
              <a:t>research</a:t>
            </a:r>
            <a:r>
              <a:rPr lang="en-GB" sz="2800" dirty="0"/>
              <a:t>, </a:t>
            </a:r>
            <a:r>
              <a:rPr lang="en-GB" sz="2800" dirty="0">
                <a:solidFill>
                  <a:schemeClr val="bg2">
                    <a:lumMod val="50000"/>
                  </a:schemeClr>
                </a:solidFill>
              </a:rPr>
              <a:t>publication</a:t>
            </a:r>
            <a:r>
              <a:rPr lang="en-GB" sz="2800" dirty="0"/>
              <a:t>, </a:t>
            </a:r>
            <a:r>
              <a:rPr lang="en-GB" sz="2800" dirty="0">
                <a:solidFill>
                  <a:schemeClr val="bg2">
                    <a:lumMod val="50000"/>
                  </a:schemeClr>
                </a:solidFill>
              </a:rPr>
              <a:t>training</a:t>
            </a:r>
            <a:r>
              <a:rPr lang="en-GB" sz="2800" dirty="0"/>
              <a:t> and </a:t>
            </a:r>
            <a:r>
              <a:rPr lang="en-GB" sz="2800" dirty="0">
                <a:solidFill>
                  <a:schemeClr val="bg2">
                    <a:lumMod val="50000"/>
                  </a:schemeClr>
                </a:solidFill>
              </a:rPr>
              <a:t>information</a:t>
            </a:r>
            <a:r>
              <a:rPr lang="en-GB" sz="2800" dirty="0"/>
              <a:t> on health and safety at work.</a:t>
            </a:r>
          </a:p>
          <a:p>
            <a:pPr marL="45720" indent="0">
              <a:buNone/>
            </a:pPr>
            <a:endParaRPr lang="en-GB" sz="2800" dirty="0"/>
          </a:p>
          <a:p>
            <a:r>
              <a:rPr lang="en-GB" sz="2800" dirty="0"/>
              <a:t> Propose </a:t>
            </a:r>
            <a:r>
              <a:rPr lang="en-GB" sz="2800" dirty="0">
                <a:solidFill>
                  <a:schemeClr val="bg2">
                    <a:lumMod val="50000"/>
                  </a:schemeClr>
                </a:solidFill>
              </a:rPr>
              <a:t>regulations.</a:t>
            </a:r>
          </a:p>
          <a:p>
            <a:pPr marL="45720" indent="0">
              <a:buNone/>
            </a:pPr>
            <a:endParaRPr lang="en-GB" sz="2800" dirty="0"/>
          </a:p>
        </p:txBody>
      </p:sp>
    </p:spTree>
    <p:extLst>
      <p:ext uri="{BB962C8B-B14F-4D97-AF65-F5344CB8AC3E}">
        <p14:creationId xmlns:p14="http://schemas.microsoft.com/office/powerpoint/2010/main" val="77238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827584" y="731520"/>
            <a:ext cx="7560840" cy="4425672"/>
          </a:xfrm>
        </p:spPr>
        <p:txBody>
          <a:bodyPr>
            <a:normAutofit/>
          </a:bodyPr>
          <a:lstStyle/>
          <a:p>
            <a:r>
              <a:rPr lang="en-GB" sz="2800" dirty="0"/>
              <a:t> Ensure that employers, employees, suppliers and other people are provided with an </a:t>
            </a:r>
            <a:r>
              <a:rPr lang="en-GB" sz="2800" dirty="0">
                <a:solidFill>
                  <a:schemeClr val="bg2">
                    <a:lumMod val="50000"/>
                  </a:schemeClr>
                </a:solidFill>
              </a:rPr>
              <a:t>information and advisory service</a:t>
            </a:r>
            <a:r>
              <a:rPr lang="en-GB" sz="2800" dirty="0"/>
              <a:t> and are kept informed and advised on any health and safety matters.</a:t>
            </a:r>
          </a:p>
          <a:p>
            <a:pPr marL="45720" indent="0">
              <a:buNone/>
            </a:pPr>
            <a:endParaRPr lang="en-GB" sz="2800" dirty="0"/>
          </a:p>
          <a:p>
            <a:endParaRPr lang="en-GB" dirty="0"/>
          </a:p>
        </p:txBody>
      </p:sp>
    </p:spTree>
    <p:extLst>
      <p:ext uri="{BB962C8B-B14F-4D97-AF65-F5344CB8AC3E}">
        <p14:creationId xmlns:p14="http://schemas.microsoft.com/office/powerpoint/2010/main" val="168414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899592" y="731520"/>
            <a:ext cx="7704856" cy="5145752"/>
          </a:xfrm>
        </p:spPr>
        <p:txBody>
          <a:bodyPr>
            <a:noAutofit/>
          </a:bodyPr>
          <a:lstStyle/>
          <a:p>
            <a:pPr marL="45720" indent="0">
              <a:buNone/>
            </a:pPr>
            <a:r>
              <a:rPr lang="en-GB" sz="2800" dirty="0"/>
              <a:t>To aid in theses duties the HSE has several resources, including a laboratory used for research, development and forensic investigation into the causes of accidents.</a:t>
            </a:r>
          </a:p>
          <a:p>
            <a:endParaRPr lang="en-GB" sz="2800" dirty="0"/>
          </a:p>
          <a:p>
            <a:r>
              <a:rPr lang="en-GB" sz="2800" dirty="0"/>
              <a:t>The enforcement of HASWA is usually delegated to local government bodies such as county or district councils.</a:t>
            </a:r>
          </a:p>
        </p:txBody>
      </p:sp>
    </p:spTree>
    <p:extLst>
      <p:ext uri="{BB962C8B-B14F-4D97-AF65-F5344CB8AC3E}">
        <p14:creationId xmlns:p14="http://schemas.microsoft.com/office/powerpoint/2010/main" val="323494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731520"/>
            <a:ext cx="7560840" cy="5793824"/>
          </a:xfrm>
        </p:spPr>
        <p:txBody>
          <a:bodyPr>
            <a:normAutofit/>
          </a:bodyPr>
          <a:lstStyle/>
          <a:p>
            <a:r>
              <a:rPr lang="en-GB" sz="2800" dirty="0"/>
              <a:t>A Health and Safety Inspector may visit your organisation to examine the arrangements in place for assessing and controlling risks from work-related pressures or other health and safety at work issues.</a:t>
            </a:r>
          </a:p>
          <a:p>
            <a:endParaRPr lang="en-GB" sz="2800" dirty="0"/>
          </a:p>
          <a:p>
            <a:r>
              <a:rPr lang="en-GB" sz="2800" dirty="0"/>
              <a:t>HSE and Local Authority inspectors recommend following the </a:t>
            </a:r>
            <a:r>
              <a:rPr lang="en-GB" sz="2800" dirty="0">
                <a:hlinkClick r:id="rId2"/>
              </a:rPr>
              <a:t>Management Standards </a:t>
            </a:r>
            <a:r>
              <a:rPr lang="en-GB" sz="2800" dirty="0"/>
              <a:t>to assess the risks of work related stress in your organisation. </a:t>
            </a:r>
          </a:p>
          <a:p>
            <a:endParaRPr lang="en-GB" sz="2800" dirty="0"/>
          </a:p>
          <a:p>
            <a:pPr marL="45720" indent="0">
              <a:buNone/>
            </a:pPr>
            <a:r>
              <a:rPr lang="en-GB" sz="1800" dirty="0"/>
              <a:t>Source: hse.gov.uk</a:t>
            </a:r>
          </a:p>
        </p:txBody>
      </p:sp>
    </p:spTree>
    <p:extLst>
      <p:ext uri="{BB962C8B-B14F-4D97-AF65-F5344CB8AC3E}">
        <p14:creationId xmlns:p14="http://schemas.microsoft.com/office/powerpoint/2010/main" val="3297971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260648"/>
            <a:ext cx="6512511" cy="1143000"/>
          </a:xfrm>
        </p:spPr>
        <p:txBody>
          <a:bodyPr/>
          <a:lstStyle/>
          <a:p>
            <a:pPr marL="0" indent="0">
              <a:buNone/>
            </a:pPr>
            <a:r>
              <a:rPr lang="en-GB" sz="2800" dirty="0"/>
              <a:t>How HSE enforces health and safety</a:t>
            </a:r>
            <a:br>
              <a:rPr lang="en-GB" dirty="0"/>
            </a:br>
            <a:endParaRPr lang="en-GB" dirty="0"/>
          </a:p>
        </p:txBody>
      </p:sp>
      <p:sp>
        <p:nvSpPr>
          <p:cNvPr id="3" name="Content Placeholder 2"/>
          <p:cNvSpPr>
            <a:spLocks noGrp="1"/>
          </p:cNvSpPr>
          <p:nvPr>
            <p:ph sz="quarter" idx="13"/>
          </p:nvPr>
        </p:nvSpPr>
        <p:spPr>
          <a:xfrm>
            <a:off x="467544" y="1124744"/>
            <a:ext cx="8280920" cy="5328592"/>
          </a:xfrm>
        </p:spPr>
        <p:txBody>
          <a:bodyPr>
            <a:normAutofit fontScale="70000" lnSpcReduction="20000"/>
          </a:bodyPr>
          <a:lstStyle/>
          <a:p>
            <a:endParaRPr lang="en-GB" dirty="0"/>
          </a:p>
          <a:p>
            <a:pPr marL="45720" indent="0">
              <a:buNone/>
            </a:pPr>
            <a:r>
              <a:rPr lang="en-GB" sz="3300" dirty="0"/>
              <a:t>In carrying out its enforcement role, HSE follows these internal operational procedures;</a:t>
            </a:r>
          </a:p>
          <a:p>
            <a:pPr marL="45720" indent="0">
              <a:buNone/>
            </a:pPr>
            <a:endParaRPr lang="en-GB" sz="3300" dirty="0"/>
          </a:p>
          <a:p>
            <a:r>
              <a:rPr lang="en-GB" sz="3300" dirty="0"/>
              <a:t>Inspection</a:t>
            </a:r>
          </a:p>
          <a:p>
            <a:r>
              <a:rPr lang="en-GB" sz="3300" dirty="0"/>
              <a:t>Investigation</a:t>
            </a:r>
          </a:p>
          <a:p>
            <a:r>
              <a:rPr lang="en-GB" sz="3300" dirty="0"/>
              <a:t>Complaints</a:t>
            </a:r>
          </a:p>
          <a:p>
            <a:r>
              <a:rPr lang="en-GB" sz="3300" dirty="0"/>
              <a:t>Enforcement</a:t>
            </a:r>
          </a:p>
          <a:p>
            <a:r>
              <a:rPr lang="en-GB" sz="3300" dirty="0"/>
              <a:t>Notice</a:t>
            </a:r>
          </a:p>
          <a:p>
            <a:r>
              <a:rPr lang="en-GB" sz="3300" dirty="0"/>
              <a:t>Prosecution</a:t>
            </a:r>
          </a:p>
          <a:p>
            <a:r>
              <a:rPr lang="en-GB" sz="3300" dirty="0"/>
              <a:t>Major incident</a:t>
            </a:r>
          </a:p>
          <a:p>
            <a:r>
              <a:rPr lang="en-GB" sz="3300" dirty="0"/>
              <a:t>Penalties</a:t>
            </a:r>
          </a:p>
          <a:p>
            <a:r>
              <a:rPr lang="en-GB" sz="3300" dirty="0"/>
              <a:t>Work-related deaths	</a:t>
            </a:r>
            <a:r>
              <a:rPr lang="en-GB" dirty="0"/>
              <a:t>		</a:t>
            </a:r>
            <a:r>
              <a:rPr lang="en-GB" sz="2100" dirty="0"/>
              <a:t>Source: hse.gov.uk</a:t>
            </a:r>
          </a:p>
          <a:p>
            <a:endParaRPr lang="en-GB" dirty="0"/>
          </a:p>
        </p:txBody>
      </p:sp>
    </p:spTree>
    <p:extLst>
      <p:ext uri="{BB962C8B-B14F-4D97-AF65-F5344CB8AC3E}">
        <p14:creationId xmlns:p14="http://schemas.microsoft.com/office/powerpoint/2010/main" val="2917453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51520" y="731520"/>
            <a:ext cx="8496944" cy="5577800"/>
          </a:xfrm>
        </p:spPr>
        <p:txBody>
          <a:bodyPr>
            <a:normAutofit/>
          </a:bodyPr>
          <a:lstStyle/>
          <a:p>
            <a:pPr marL="45720" indent="0">
              <a:buNone/>
            </a:pPr>
            <a:r>
              <a:rPr lang="en-GB" sz="2800" dirty="0"/>
              <a:t>Inspectors may ask to speak to a range of people in your organisation, which may include representatives from:</a:t>
            </a:r>
          </a:p>
          <a:p>
            <a:pPr marL="45720" indent="0">
              <a:buNone/>
            </a:pPr>
            <a:endParaRPr lang="en-GB" sz="2800" dirty="0"/>
          </a:p>
          <a:p>
            <a:r>
              <a:rPr lang="en-GB" sz="2800" dirty="0"/>
              <a:t>The Board of Directors (Chief Executive, HR Director) </a:t>
            </a:r>
          </a:p>
          <a:p>
            <a:r>
              <a:rPr lang="en-GB" sz="2800" dirty="0"/>
              <a:t>Health and Safety </a:t>
            </a:r>
          </a:p>
          <a:p>
            <a:r>
              <a:rPr lang="en-GB" sz="2800" dirty="0"/>
              <a:t>Personnel/Human Resources </a:t>
            </a:r>
          </a:p>
          <a:p>
            <a:r>
              <a:rPr lang="en-GB" sz="2800" dirty="0"/>
              <a:t>Occupational Health </a:t>
            </a:r>
          </a:p>
          <a:p>
            <a:r>
              <a:rPr lang="en-GB" sz="2800" dirty="0"/>
              <a:t>Recognised trades union/staff-side representatives </a:t>
            </a:r>
          </a:p>
          <a:p>
            <a:endParaRPr lang="en-GB" dirty="0"/>
          </a:p>
        </p:txBody>
      </p:sp>
    </p:spTree>
    <p:extLst>
      <p:ext uri="{BB962C8B-B14F-4D97-AF65-F5344CB8AC3E}">
        <p14:creationId xmlns:p14="http://schemas.microsoft.com/office/powerpoint/2010/main" val="3527978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51520" y="731520"/>
            <a:ext cx="8640960" cy="5649808"/>
          </a:xfrm>
        </p:spPr>
        <p:txBody>
          <a:bodyPr>
            <a:noAutofit/>
          </a:bodyPr>
          <a:lstStyle/>
          <a:p>
            <a:pPr marL="45720" indent="0">
              <a:buNone/>
            </a:pPr>
            <a:r>
              <a:rPr lang="en-GB" sz="2800" dirty="0"/>
              <a:t>An enforcing authority may appoint inspectors, who, under the authority, have the power to:</a:t>
            </a:r>
          </a:p>
          <a:p>
            <a:pPr marL="45720" indent="0">
              <a:buNone/>
            </a:pPr>
            <a:endParaRPr lang="en-GB" sz="2800" dirty="0"/>
          </a:p>
          <a:p>
            <a:r>
              <a:rPr lang="en-GB" sz="2800" dirty="0"/>
              <a:t>Enter any premises which she or he has reason to believe it is necessary to enter to enforce the Act, at any reasonable time, or in a dangerous situation</a:t>
            </a:r>
          </a:p>
          <a:p>
            <a:endParaRPr lang="en-GB" sz="2800" dirty="0"/>
          </a:p>
          <a:p>
            <a:r>
              <a:rPr lang="en-GB" sz="2800" dirty="0"/>
              <a:t> Bring a police constable if there is reasonable cause to fear any serious obstruction in carrying out their duty</a:t>
            </a:r>
          </a:p>
          <a:p>
            <a:pPr marL="45720" indent="0">
              <a:buNone/>
            </a:pPr>
            <a:endParaRPr lang="en-GB" sz="1100" dirty="0"/>
          </a:p>
        </p:txBody>
      </p:sp>
    </p:spTree>
    <p:extLst>
      <p:ext uri="{BB962C8B-B14F-4D97-AF65-F5344CB8AC3E}">
        <p14:creationId xmlns:p14="http://schemas.microsoft.com/office/powerpoint/2010/main" val="1074183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51520" y="731520"/>
            <a:ext cx="8640960" cy="5649808"/>
          </a:xfrm>
        </p:spPr>
        <p:txBody>
          <a:bodyPr>
            <a:noAutofit/>
          </a:bodyPr>
          <a:lstStyle/>
          <a:p>
            <a:pPr marL="45720" indent="0">
              <a:buNone/>
            </a:pPr>
            <a:endParaRPr lang="en-GB" sz="2800" dirty="0"/>
          </a:p>
          <a:p>
            <a:r>
              <a:rPr lang="en-GB" sz="2800" dirty="0"/>
              <a:t>Bring any other person authorised by the enforcing authority and any equipment or materials required</a:t>
            </a:r>
          </a:p>
          <a:p>
            <a:endParaRPr lang="en-GB" sz="2800" dirty="0"/>
          </a:p>
          <a:p>
            <a:r>
              <a:rPr lang="en-GB" sz="2800" dirty="0"/>
              <a:t>Take samples of any articles or substances found and of the atmosphere in or in the vicinity of the premises</a:t>
            </a:r>
          </a:p>
          <a:p>
            <a:endParaRPr lang="en-GB" sz="2800" dirty="0"/>
          </a:p>
          <a:p>
            <a:r>
              <a:rPr lang="en-GB" sz="2800" dirty="0"/>
              <a:t> Tave an article or substance which appears to be a danger to health or safety, dismantled, tested or even destroyed if necessary</a:t>
            </a:r>
          </a:p>
          <a:p>
            <a:endParaRPr lang="en-GB" sz="2800" dirty="0"/>
          </a:p>
          <a:p>
            <a:pPr marL="45720" indent="0">
              <a:buNone/>
            </a:pPr>
            <a:endParaRPr lang="en-GB" sz="1100" dirty="0"/>
          </a:p>
        </p:txBody>
      </p:sp>
    </p:spTree>
    <p:extLst>
      <p:ext uri="{BB962C8B-B14F-4D97-AF65-F5344CB8AC3E}">
        <p14:creationId xmlns:p14="http://schemas.microsoft.com/office/powerpoint/2010/main" val="890467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908720"/>
            <a:ext cx="8208912" cy="6408712"/>
          </a:xfrm>
        </p:spPr>
        <p:txBody>
          <a:bodyPr>
            <a:normAutofit/>
          </a:bodyPr>
          <a:lstStyle/>
          <a:p>
            <a:r>
              <a:rPr lang="en-GB" sz="2800" dirty="0"/>
              <a:t>Examine and investigate any circumstance that is necessary for the purpose of enforcing the Act</a:t>
            </a:r>
          </a:p>
          <a:p>
            <a:endParaRPr lang="en-GB" sz="2800" dirty="0"/>
          </a:p>
          <a:p>
            <a:r>
              <a:rPr lang="en-GB" sz="2800" dirty="0"/>
              <a:t> Give orders that the premises, any part of them or anything therein, shall be left undisturbed for so long as is needed for the purpose of any examination or investigation</a:t>
            </a:r>
          </a:p>
          <a:p>
            <a:endParaRPr lang="en-GB" dirty="0"/>
          </a:p>
        </p:txBody>
      </p:sp>
    </p:spTree>
    <p:extLst>
      <p:ext uri="{BB962C8B-B14F-4D97-AF65-F5344CB8AC3E}">
        <p14:creationId xmlns:p14="http://schemas.microsoft.com/office/powerpoint/2010/main" val="5284923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83568" y="764704"/>
            <a:ext cx="7848872" cy="5688632"/>
          </a:xfrm>
        </p:spPr>
        <p:txBody>
          <a:bodyPr>
            <a:normAutofit/>
          </a:bodyPr>
          <a:lstStyle/>
          <a:p>
            <a:r>
              <a:rPr lang="en-GB" dirty="0"/>
              <a:t>  </a:t>
            </a:r>
            <a:r>
              <a:rPr lang="en-GB" sz="2800" dirty="0"/>
              <a:t>Take measurements, photographs and make any recordings considered necessary for the purpose of examination or investigation</a:t>
            </a:r>
          </a:p>
          <a:p>
            <a:pPr marL="45720" indent="0">
              <a:buNone/>
            </a:pPr>
            <a:endParaRPr lang="en-GB" sz="3000" dirty="0"/>
          </a:p>
          <a:p>
            <a:r>
              <a:rPr lang="en-GB" sz="3000" dirty="0"/>
              <a:t>Take possession of such an article and detain it for so long as is necessary in order to examine it and ensure that it is not tampered with and that it is available for use as evidence in any prosecution</a:t>
            </a:r>
          </a:p>
          <a:p>
            <a:endParaRPr lang="en-GB" dirty="0"/>
          </a:p>
        </p:txBody>
      </p:sp>
    </p:spTree>
    <p:extLst>
      <p:ext uri="{BB962C8B-B14F-4D97-AF65-F5344CB8AC3E}">
        <p14:creationId xmlns:p14="http://schemas.microsoft.com/office/powerpoint/2010/main" val="3944158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731520"/>
            <a:ext cx="7992888" cy="5433784"/>
          </a:xfrm>
        </p:spPr>
        <p:txBody>
          <a:bodyPr>
            <a:normAutofit lnSpcReduction="10000"/>
          </a:bodyPr>
          <a:lstStyle/>
          <a:p>
            <a:r>
              <a:rPr lang="en-GB" sz="2800" dirty="0"/>
              <a:t> Interview any person believed to have information, ask any questions the inspector thinks fit to ask and ensure all statements are signed as a declaration of the truth of the answers.</a:t>
            </a:r>
          </a:p>
          <a:p>
            <a:r>
              <a:rPr lang="en-GB" sz="2800" dirty="0"/>
              <a:t> Require the production of, inspect and take copies of, any entry in any book or document which is necessary for the purposes of any examination or investigation.</a:t>
            </a:r>
          </a:p>
          <a:p>
            <a:endParaRPr lang="en-GB" sz="2800" dirty="0"/>
          </a:p>
          <a:p>
            <a:r>
              <a:rPr lang="en-GB" sz="2800" dirty="0"/>
              <a:t> Utilise any other power which is necessary to enforce the Act.</a:t>
            </a:r>
          </a:p>
          <a:p>
            <a:endParaRPr lang="en-GB" dirty="0"/>
          </a:p>
        </p:txBody>
      </p:sp>
    </p:spTree>
    <p:extLst>
      <p:ext uri="{BB962C8B-B14F-4D97-AF65-F5344CB8AC3E}">
        <p14:creationId xmlns:p14="http://schemas.microsoft.com/office/powerpoint/2010/main" val="563166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1268760"/>
            <a:ext cx="8280920" cy="4896544"/>
          </a:xfrm>
        </p:spPr>
        <p:txBody>
          <a:bodyPr>
            <a:normAutofit/>
          </a:bodyPr>
          <a:lstStyle/>
          <a:p>
            <a:pPr marL="45720" indent="0">
              <a:buNone/>
            </a:pPr>
            <a:r>
              <a:rPr lang="en-GB" sz="2800" u="sng" dirty="0"/>
              <a:t>Contacting the HSE</a:t>
            </a:r>
          </a:p>
          <a:p>
            <a:pPr marL="45720" indent="0">
              <a:buNone/>
            </a:pPr>
            <a:endParaRPr lang="en-GB" sz="2800" dirty="0"/>
          </a:p>
          <a:p>
            <a:r>
              <a:rPr lang="en-GB" sz="2800" dirty="0"/>
              <a:t>Employers, self-employed people or someone in control of work premises have legal duties to </a:t>
            </a:r>
            <a:r>
              <a:rPr lang="en-GB" sz="2800" dirty="0">
                <a:solidFill>
                  <a:schemeClr val="bg2">
                    <a:lumMod val="50000"/>
                  </a:schemeClr>
                </a:solidFill>
              </a:rPr>
              <a:t>record</a:t>
            </a:r>
            <a:r>
              <a:rPr lang="en-GB" sz="2800" dirty="0"/>
              <a:t> and </a:t>
            </a:r>
            <a:r>
              <a:rPr lang="en-GB" sz="2800" dirty="0">
                <a:solidFill>
                  <a:schemeClr val="bg2">
                    <a:lumMod val="50000"/>
                  </a:schemeClr>
                </a:solidFill>
              </a:rPr>
              <a:t>report</a:t>
            </a:r>
            <a:r>
              <a:rPr lang="en-GB" sz="2800" dirty="0"/>
              <a:t> to the HSE some work-related accidents. </a:t>
            </a:r>
          </a:p>
          <a:p>
            <a:pPr marL="45720" indent="0">
              <a:buNone/>
            </a:pPr>
            <a:endParaRPr lang="en-GB" sz="2800" dirty="0"/>
          </a:p>
          <a:p>
            <a:r>
              <a:rPr lang="en-GB" sz="2800" dirty="0"/>
              <a:t>The incidents that must be </a:t>
            </a:r>
            <a:r>
              <a:rPr lang="en-GB" sz="2800" dirty="0">
                <a:solidFill>
                  <a:schemeClr val="bg2">
                    <a:lumMod val="50000"/>
                  </a:schemeClr>
                </a:solidFill>
              </a:rPr>
              <a:t>reported</a:t>
            </a:r>
            <a:r>
              <a:rPr lang="en-GB" sz="2800" dirty="0"/>
              <a:t> are covered in RIDDOR</a:t>
            </a:r>
          </a:p>
        </p:txBody>
      </p:sp>
    </p:spTree>
    <p:extLst>
      <p:ext uri="{BB962C8B-B14F-4D97-AF65-F5344CB8AC3E}">
        <p14:creationId xmlns:p14="http://schemas.microsoft.com/office/powerpoint/2010/main" val="30178837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67544" y="2060848"/>
            <a:ext cx="8424936" cy="3762752"/>
          </a:xfrm>
        </p:spPr>
        <p:txBody>
          <a:bodyPr>
            <a:normAutofit fontScale="92500" lnSpcReduction="10000"/>
          </a:bodyPr>
          <a:lstStyle/>
          <a:p>
            <a:r>
              <a:rPr lang="en-GB" sz="3000" dirty="0"/>
              <a:t>The HSE have developed an Inspection Pack </a:t>
            </a:r>
            <a:r>
              <a:rPr lang="en-GB" sz="3000" dirty="0">
                <a:hlinkClick r:id="rId2"/>
              </a:rPr>
              <a:t>[PDF, 122KB] PDF </a:t>
            </a:r>
            <a:r>
              <a:rPr lang="en-GB" sz="3000" dirty="0"/>
              <a:t>to help inspectors assess whether organisations are taking appropriate action to manage work related stress effectively.  It also explains HSE’s policy on investigating complaints about work related stress.</a:t>
            </a:r>
          </a:p>
          <a:p>
            <a:endParaRPr lang="en-GB" sz="2800" dirty="0"/>
          </a:p>
          <a:p>
            <a:endParaRPr lang="en-GB" sz="2800" dirty="0"/>
          </a:p>
          <a:p>
            <a:r>
              <a:rPr lang="en-GB" sz="1900" dirty="0"/>
              <a:t>Source: hse.gov.uk</a:t>
            </a:r>
          </a:p>
        </p:txBody>
      </p:sp>
      <p:sp>
        <p:nvSpPr>
          <p:cNvPr id="4" name="TextBox 3"/>
          <p:cNvSpPr txBox="1"/>
          <p:nvPr/>
        </p:nvSpPr>
        <p:spPr>
          <a:xfrm>
            <a:off x="3635896" y="1124744"/>
            <a:ext cx="2520280" cy="523220"/>
          </a:xfrm>
          <a:prstGeom prst="rect">
            <a:avLst/>
          </a:prstGeom>
          <a:noFill/>
        </p:spPr>
        <p:txBody>
          <a:bodyPr wrap="square" rtlCol="0">
            <a:spAutoFit/>
          </a:bodyPr>
          <a:lstStyle/>
          <a:p>
            <a:r>
              <a:rPr lang="en-GB" sz="2800" u="sng" dirty="0"/>
              <a:t>Stress</a:t>
            </a:r>
          </a:p>
        </p:txBody>
      </p:sp>
    </p:spTree>
    <p:extLst>
      <p:ext uri="{BB962C8B-B14F-4D97-AF65-F5344CB8AC3E}">
        <p14:creationId xmlns:p14="http://schemas.microsoft.com/office/powerpoint/2010/main" val="2814743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2E41D6-B364-0143-A5CB-C345D6507CCC}"/>
              </a:ext>
            </a:extLst>
          </p:cNvPr>
          <p:cNvSpPr>
            <a:spLocks noGrp="1"/>
          </p:cNvSpPr>
          <p:nvPr>
            <p:ph type="title"/>
          </p:nvPr>
        </p:nvSpPr>
        <p:spPr>
          <a:xfrm>
            <a:off x="0" y="5301208"/>
            <a:ext cx="6048672" cy="1143000"/>
          </a:xfrm>
        </p:spPr>
        <p:txBody>
          <a:bodyPr vert="horz" lIns="91440" tIns="45720" rIns="91440" bIns="45720" rtlCol="0" anchor="t" anchorCtr="0">
            <a:normAutofit/>
          </a:bodyPr>
          <a:lstStyle/>
          <a:p>
            <a:pPr marL="0" indent="0">
              <a:lnSpc>
                <a:spcPct val="90000"/>
              </a:lnSpc>
              <a:buNone/>
            </a:pPr>
            <a:r>
              <a:rPr lang="en-US" sz="2200" b="1" i="0" kern="1200" dirty="0">
                <a:effectLst>
                  <a:reflection blurRad="6350" stA="55000" endA="300" endPos="45500" dir="5400000" sy="-100000" algn="bl" rotWithShape="0"/>
                </a:effectLst>
                <a:latin typeface="+mj-lt"/>
                <a:ea typeface="+mj-ea"/>
                <a:cs typeface="+mj-cs"/>
                <a:hlinkClick r:id="rId2"/>
              </a:rPr>
              <a:t>https://resources.hse.gov.uk/convictions/</a:t>
            </a:r>
            <a:endParaRPr lang="en-US" sz="2200" b="1" i="0" kern="1200" dirty="0">
              <a:effectLst>
                <a:reflection blurRad="6350" stA="55000" endA="300" endPos="45500" dir="5400000" sy="-100000" algn="bl" rotWithShape="0"/>
              </a:effectLst>
              <a:latin typeface="+mj-lt"/>
              <a:ea typeface="+mj-ea"/>
              <a:cs typeface="+mj-cs"/>
            </a:endParaRPr>
          </a:p>
          <a:p>
            <a:pPr>
              <a:lnSpc>
                <a:spcPct val="90000"/>
              </a:lnSpc>
            </a:pPr>
            <a:endParaRPr lang="en-US" sz="2200" b="1" i="0" kern="1200" dirty="0">
              <a:effectLst>
                <a:reflection blurRad="6350" stA="55000" endA="300" endPos="45500" dir="5400000" sy="-100000" algn="bl" rotWithShape="0"/>
              </a:effectLst>
              <a:latin typeface="+mj-lt"/>
              <a:ea typeface="+mj-ea"/>
              <a:cs typeface="+mj-cs"/>
            </a:endParaRPr>
          </a:p>
          <a:p>
            <a:pPr>
              <a:lnSpc>
                <a:spcPct val="90000"/>
              </a:lnSpc>
            </a:pPr>
            <a:endParaRPr lang="en-US" sz="2200" b="1" i="0" kern="1200" dirty="0">
              <a:effectLst>
                <a:reflection blurRad="6350" stA="55000" endA="300" endPos="45500" dir="5400000" sy="-100000" algn="bl" rotWithShape="0"/>
              </a:effectLst>
              <a:latin typeface="+mj-lt"/>
              <a:ea typeface="+mj-ea"/>
              <a:cs typeface="+mj-cs"/>
            </a:endParaRPr>
          </a:p>
          <a:p>
            <a:pPr>
              <a:lnSpc>
                <a:spcPct val="90000"/>
              </a:lnSpc>
            </a:pPr>
            <a:endParaRPr lang="en-US" sz="2200" b="1" i="0" kern="1200" dirty="0">
              <a:effectLst>
                <a:reflection blurRad="6350" stA="55000" endA="300" endPos="45500" dir="5400000" sy="-100000" algn="bl" rotWithShape="0"/>
              </a:effectLst>
              <a:latin typeface="+mj-lt"/>
              <a:ea typeface="+mj-ea"/>
              <a:cs typeface="+mj-cs"/>
            </a:endParaRPr>
          </a:p>
        </p:txBody>
      </p:sp>
      <p:sp>
        <p:nvSpPr>
          <p:cNvPr id="4" name="TextBox 3">
            <a:extLst>
              <a:ext uri="{FF2B5EF4-FFF2-40B4-BE49-F238E27FC236}">
                <a16:creationId xmlns:a16="http://schemas.microsoft.com/office/drawing/2014/main" id="{7FB00212-FF63-F6F8-1CC9-5F87DFC94952}"/>
              </a:ext>
            </a:extLst>
          </p:cNvPr>
          <p:cNvSpPr txBox="1"/>
          <p:nvPr/>
        </p:nvSpPr>
        <p:spPr>
          <a:xfrm>
            <a:off x="179512" y="908720"/>
            <a:ext cx="5400600" cy="567885"/>
          </a:xfrm>
          <a:prstGeom prst="rect">
            <a:avLst/>
          </a:prstGeom>
        </p:spPr>
        <p:txBody>
          <a:bodyPr vert="horz" lIns="91440" tIns="45720" rIns="91440" bIns="45720" rtlCol="0">
            <a:normAutofit/>
          </a:bodyPr>
          <a:lstStyle/>
          <a:p>
            <a:pPr marL="45720">
              <a:lnSpc>
                <a:spcPct val="90000"/>
              </a:lnSpc>
              <a:spcBef>
                <a:spcPct val="20000"/>
              </a:spcBef>
              <a:spcAft>
                <a:spcPts val="300"/>
              </a:spcAft>
              <a:buClr>
                <a:schemeClr val="accent6">
                  <a:lumMod val="75000"/>
                </a:schemeClr>
              </a:buClr>
              <a:buSzPct val="130000"/>
            </a:pPr>
            <a:r>
              <a:rPr lang="en-US" sz="2200" u="sng" dirty="0">
                <a:solidFill>
                  <a:schemeClr val="tx1">
                    <a:lumMod val="75000"/>
                    <a:lumOff val="25000"/>
                  </a:schemeClr>
                </a:solidFill>
              </a:rPr>
              <a:t>Public Register of Convictions</a:t>
            </a:r>
          </a:p>
          <a:p>
            <a:pPr marL="228600" indent="-182880">
              <a:lnSpc>
                <a:spcPct val="90000"/>
              </a:lnSpc>
              <a:spcBef>
                <a:spcPct val="20000"/>
              </a:spcBef>
              <a:spcAft>
                <a:spcPts val="300"/>
              </a:spcAft>
              <a:buClr>
                <a:schemeClr val="accent6">
                  <a:lumMod val="75000"/>
                </a:schemeClr>
              </a:buClr>
              <a:buSzPct val="130000"/>
              <a:buFont typeface="Georgia" pitchFamily="18" charset="0"/>
              <a:buChar char="*"/>
            </a:pPr>
            <a:endParaRPr lang="en-US" sz="2200" u="sng" dirty="0">
              <a:solidFill>
                <a:schemeClr val="tx1">
                  <a:lumMod val="75000"/>
                  <a:lumOff val="25000"/>
                </a:schemeClr>
              </a:solidFill>
            </a:endParaRPr>
          </a:p>
          <a:p>
            <a:pPr marL="228600" indent="-182880">
              <a:lnSpc>
                <a:spcPct val="90000"/>
              </a:lnSpc>
              <a:spcBef>
                <a:spcPct val="20000"/>
              </a:spcBef>
              <a:spcAft>
                <a:spcPts val="300"/>
              </a:spcAft>
              <a:buClr>
                <a:schemeClr val="accent6">
                  <a:lumMod val="75000"/>
                </a:schemeClr>
              </a:buClr>
              <a:buSzPct val="130000"/>
              <a:buFont typeface="Georgia" pitchFamily="18" charset="0"/>
              <a:buChar char="*"/>
            </a:pPr>
            <a:endParaRPr lang="en-US" sz="2200" dirty="0">
              <a:solidFill>
                <a:schemeClr val="tx1">
                  <a:lumMod val="75000"/>
                  <a:lumOff val="25000"/>
                </a:schemeClr>
              </a:solidFill>
            </a:endParaRPr>
          </a:p>
        </p:txBody>
      </p:sp>
      <p:pic>
        <p:nvPicPr>
          <p:cNvPr id="2" name="Picture 1" descr="A colorful qr code&#10;&#10;Description automatically generated">
            <a:extLst>
              <a:ext uri="{FF2B5EF4-FFF2-40B4-BE49-F238E27FC236}">
                <a16:creationId xmlns:a16="http://schemas.microsoft.com/office/drawing/2014/main" id="{8D03452E-ACF1-1C99-D8D3-D54507F5F1A5}"/>
              </a:ext>
            </a:extLst>
          </p:cNvPr>
          <p:cNvPicPr>
            <a:picLocks noChangeAspect="1"/>
          </p:cNvPicPr>
          <p:nvPr/>
        </p:nvPicPr>
        <p:blipFill>
          <a:blip r:embed="rId3"/>
          <a:srcRect r="3683" b="-1"/>
          <a:stretch>
            <a:fillRect/>
          </a:stretch>
        </p:blipFill>
        <p:spPr>
          <a:xfrm>
            <a:off x="5759624" y="44624"/>
            <a:ext cx="3346704" cy="3474720"/>
          </a:xfrm>
          <a:prstGeom prst="rect">
            <a:avLst/>
          </a:prstGeom>
          <a:noFill/>
        </p:spPr>
      </p:pic>
      <p:sp>
        <p:nvSpPr>
          <p:cNvPr id="6" name="TextBox 5">
            <a:extLst>
              <a:ext uri="{FF2B5EF4-FFF2-40B4-BE49-F238E27FC236}">
                <a16:creationId xmlns:a16="http://schemas.microsoft.com/office/drawing/2014/main" id="{87C7171C-CDA8-CBBB-0008-9949AB1134AC}"/>
              </a:ext>
            </a:extLst>
          </p:cNvPr>
          <p:cNvSpPr txBox="1"/>
          <p:nvPr/>
        </p:nvSpPr>
        <p:spPr>
          <a:xfrm>
            <a:off x="269268" y="2852936"/>
            <a:ext cx="5400600" cy="1200329"/>
          </a:xfrm>
          <a:prstGeom prst="rect">
            <a:avLst/>
          </a:prstGeom>
          <a:noFill/>
        </p:spPr>
        <p:txBody>
          <a:bodyPr wrap="square">
            <a:spAutoFit/>
          </a:bodyPr>
          <a:lstStyle/>
          <a:p>
            <a:r>
              <a:rPr lang="en-GB" dirty="0"/>
              <a:t>Use this link to brows HSE cases. Look specifically at the construction industry. Are there any patterns i.e. types of offences which seem more common?</a:t>
            </a:r>
          </a:p>
        </p:txBody>
      </p:sp>
    </p:spTree>
    <p:extLst>
      <p:ext uri="{BB962C8B-B14F-4D97-AF65-F5344CB8AC3E}">
        <p14:creationId xmlns:p14="http://schemas.microsoft.com/office/powerpoint/2010/main" val="4237499678"/>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0</TotalTime>
  <Words>829</Words>
  <Application>Microsoft Office PowerPoint</Application>
  <PresentationFormat>On-screen Show (4:3)</PresentationFormat>
  <Paragraphs>87</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Georgia</vt:lpstr>
      <vt:lpstr>Trebuchet MS</vt:lpstr>
      <vt:lpstr>Slipstream</vt:lpstr>
      <vt:lpstr>The Health and Safety Executive - (HSE)</vt:lpstr>
      <vt:lpstr>PowerPoint Presentation</vt:lpstr>
      <vt:lpstr>PowerPoint Presentation</vt:lpstr>
      <vt:lpstr>PowerPoint Presentation</vt:lpstr>
      <vt:lpstr>PowerPoint Presentation</vt:lpstr>
      <vt:lpstr>PowerPoint Presentation</vt:lpstr>
      <vt:lpstr>PowerPoint Presentation</vt:lpstr>
      <vt:lpstr>How HSE enforces health and safety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https://resources.hse.gov.uk/convictions/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Executive (HSE)</dc:title>
  <dc:creator>Windows User</dc:creator>
  <cp:lastModifiedBy>Rhodri Thomas</cp:lastModifiedBy>
  <cp:revision>5</cp:revision>
  <dcterms:created xsi:type="dcterms:W3CDTF">2016-09-30T09:15:21Z</dcterms:created>
  <dcterms:modified xsi:type="dcterms:W3CDTF">2026-01-28T12:03:13Z</dcterms:modified>
</cp:coreProperties>
</file>